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653" r:id="rId5"/>
    <p:sldMasterId id="2147483660" r:id="rId6"/>
  </p:sldMasterIdLst>
  <p:notesMasterIdLst>
    <p:notesMasterId r:id="rId136"/>
  </p:notesMasterIdLst>
  <p:handoutMasterIdLst>
    <p:handoutMasterId r:id="rId137"/>
  </p:handoutMasterIdLst>
  <p:sldIdLst>
    <p:sldId id="256" r:id="rId7"/>
    <p:sldId id="257" r:id="rId8"/>
    <p:sldId id="442" r:id="rId9"/>
    <p:sldId id="443" r:id="rId10"/>
    <p:sldId id="324" r:id="rId11"/>
    <p:sldId id="320" r:id="rId12"/>
    <p:sldId id="321" r:id="rId13"/>
    <p:sldId id="322" r:id="rId14"/>
    <p:sldId id="323" r:id="rId15"/>
    <p:sldId id="260" r:id="rId16"/>
    <p:sldId id="487" r:id="rId17"/>
    <p:sldId id="359" r:id="rId18"/>
    <p:sldId id="302" r:id="rId19"/>
    <p:sldId id="299" r:id="rId20"/>
    <p:sldId id="317" r:id="rId21"/>
    <p:sldId id="331" r:id="rId22"/>
    <p:sldId id="394" r:id="rId23"/>
    <p:sldId id="399" r:id="rId24"/>
    <p:sldId id="327" r:id="rId25"/>
    <p:sldId id="427" r:id="rId26"/>
    <p:sldId id="301" r:id="rId27"/>
    <p:sldId id="445" r:id="rId28"/>
    <p:sldId id="450" r:id="rId29"/>
    <p:sldId id="446" r:id="rId30"/>
    <p:sldId id="357" r:id="rId31"/>
    <p:sldId id="351" r:id="rId32"/>
    <p:sldId id="358" r:id="rId33"/>
    <p:sldId id="352" r:id="rId34"/>
    <p:sldId id="353" r:id="rId35"/>
    <p:sldId id="354" r:id="rId36"/>
    <p:sldId id="355" r:id="rId37"/>
    <p:sldId id="419" r:id="rId38"/>
    <p:sldId id="314" r:id="rId39"/>
    <p:sldId id="373" r:id="rId40"/>
    <p:sldId id="463" r:id="rId41"/>
    <p:sldId id="467" r:id="rId42"/>
    <p:sldId id="468" r:id="rId43"/>
    <p:sldId id="469" r:id="rId44"/>
    <p:sldId id="470" r:id="rId45"/>
    <p:sldId id="471" r:id="rId46"/>
    <p:sldId id="400" r:id="rId47"/>
    <p:sldId id="401" r:id="rId48"/>
    <p:sldId id="473" r:id="rId49"/>
    <p:sldId id="453" r:id="rId50"/>
    <p:sldId id="454" r:id="rId51"/>
    <p:sldId id="372" r:id="rId52"/>
    <p:sldId id="313" r:id="rId53"/>
    <p:sldId id="328" r:id="rId54"/>
    <p:sldId id="376" r:id="rId55"/>
    <p:sldId id="377" r:id="rId56"/>
    <p:sldId id="341" r:id="rId57"/>
    <p:sldId id="451" r:id="rId58"/>
    <p:sldId id="371" r:id="rId59"/>
    <p:sldId id="379" r:id="rId60"/>
    <p:sldId id="380" r:id="rId61"/>
    <p:sldId id="340" r:id="rId62"/>
    <p:sldId id="381" r:id="rId63"/>
    <p:sldId id="382" r:id="rId64"/>
    <p:sldId id="384" r:id="rId65"/>
    <p:sldId id="484" r:id="rId66"/>
    <p:sldId id="485" r:id="rId67"/>
    <p:sldId id="385" r:id="rId68"/>
    <p:sldId id="441" r:id="rId69"/>
    <p:sldId id="386" r:id="rId70"/>
    <p:sldId id="387" r:id="rId71"/>
    <p:sldId id="270" r:id="rId72"/>
    <p:sldId id="486" r:id="rId73"/>
    <p:sldId id="389" r:id="rId74"/>
    <p:sldId id="273" r:id="rId75"/>
    <p:sldId id="275" r:id="rId76"/>
    <p:sldId id="388" r:id="rId77"/>
    <p:sldId id="412" r:id="rId78"/>
    <p:sldId id="429" r:id="rId79"/>
    <p:sldId id="430" r:id="rId80"/>
    <p:sldId id="431" r:id="rId81"/>
    <p:sldId id="432" r:id="rId82"/>
    <p:sldId id="433" r:id="rId83"/>
    <p:sldId id="434" r:id="rId84"/>
    <p:sldId id="435" r:id="rId85"/>
    <p:sldId id="436" r:id="rId86"/>
    <p:sldId id="437" r:id="rId87"/>
    <p:sldId id="279" r:id="rId88"/>
    <p:sldId id="278" r:id="rId89"/>
    <p:sldId id="277" r:id="rId90"/>
    <p:sldId id="280" r:id="rId91"/>
    <p:sldId id="438" r:id="rId92"/>
    <p:sldId id="439" r:id="rId93"/>
    <p:sldId id="274" r:id="rId94"/>
    <p:sldId id="440" r:id="rId95"/>
    <p:sldId id="370" r:id="rId96"/>
    <p:sldId id="349" r:id="rId97"/>
    <p:sldId id="461" r:id="rId98"/>
    <p:sldId id="396" r:id="rId99"/>
    <p:sldId id="481" r:id="rId100"/>
    <p:sldId id="397" r:id="rId101"/>
    <p:sldId id="398" r:id="rId102"/>
    <p:sldId id="459" r:id="rId103"/>
    <p:sldId id="460" r:id="rId104"/>
    <p:sldId id="482" r:id="rId105"/>
    <p:sldId id="474" r:id="rId106"/>
    <p:sldId id="476" r:id="rId107"/>
    <p:sldId id="483" r:id="rId108"/>
    <p:sldId id="369" r:id="rId109"/>
    <p:sldId id="258" r:id="rId110"/>
    <p:sldId id="259" r:id="rId111"/>
    <p:sldId id="365" r:id="rId112"/>
    <p:sldId id="366" r:id="rId113"/>
    <p:sldId id="367" r:id="rId114"/>
    <p:sldId id="266" r:id="rId115"/>
    <p:sldId id="363" r:id="rId116"/>
    <p:sldId id="261" r:id="rId117"/>
    <p:sldId id="364" r:id="rId118"/>
    <p:sldId id="368" r:id="rId119"/>
    <p:sldId id="362" r:id="rId120"/>
    <p:sldId id="271" r:id="rId121"/>
    <p:sldId id="272" r:id="rId122"/>
    <p:sldId id="269" r:id="rId123"/>
    <p:sldId id="263" r:id="rId124"/>
    <p:sldId id="360" r:id="rId125"/>
    <p:sldId id="361" r:id="rId126"/>
    <p:sldId id="262" r:id="rId127"/>
    <p:sldId id="265" r:id="rId128"/>
    <p:sldId id="267" r:id="rId129"/>
    <p:sldId id="268" r:id="rId130"/>
    <p:sldId id="447" r:id="rId131"/>
    <p:sldId id="448" r:id="rId132"/>
    <p:sldId id="449" r:id="rId133"/>
    <p:sldId id="444" r:id="rId134"/>
    <p:sldId id="264" r:id="rId135"/>
  </p:sldIdLst>
  <p:sldSz cx="9906000" cy="6858000" type="A4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535A91A8-DCC4-4199-85AB-C47ADF402F38}">
          <p14:sldIdLst>
            <p14:sldId id="256"/>
            <p14:sldId id="257"/>
            <p14:sldId id="442"/>
            <p14:sldId id="443"/>
            <p14:sldId id="324"/>
            <p14:sldId id="320"/>
            <p14:sldId id="321"/>
            <p14:sldId id="322"/>
            <p14:sldId id="323"/>
            <p14:sldId id="260"/>
            <p14:sldId id="487"/>
            <p14:sldId id="359"/>
            <p14:sldId id="302"/>
            <p14:sldId id="299"/>
            <p14:sldId id="317"/>
            <p14:sldId id="331"/>
            <p14:sldId id="394"/>
            <p14:sldId id="399"/>
            <p14:sldId id="327"/>
            <p14:sldId id="427"/>
            <p14:sldId id="301"/>
            <p14:sldId id="445"/>
            <p14:sldId id="450"/>
            <p14:sldId id="446"/>
            <p14:sldId id="357"/>
            <p14:sldId id="351"/>
            <p14:sldId id="358"/>
            <p14:sldId id="352"/>
            <p14:sldId id="353"/>
            <p14:sldId id="354"/>
            <p14:sldId id="355"/>
            <p14:sldId id="419"/>
            <p14:sldId id="314"/>
            <p14:sldId id="373"/>
            <p14:sldId id="463"/>
            <p14:sldId id="467"/>
            <p14:sldId id="468"/>
            <p14:sldId id="469"/>
            <p14:sldId id="470"/>
            <p14:sldId id="471"/>
            <p14:sldId id="400"/>
            <p14:sldId id="401"/>
            <p14:sldId id="473"/>
            <p14:sldId id="453"/>
            <p14:sldId id="454"/>
            <p14:sldId id="372"/>
            <p14:sldId id="313"/>
            <p14:sldId id="328"/>
            <p14:sldId id="376"/>
            <p14:sldId id="377"/>
            <p14:sldId id="341"/>
            <p14:sldId id="451"/>
            <p14:sldId id="371"/>
            <p14:sldId id="379"/>
            <p14:sldId id="380"/>
            <p14:sldId id="340"/>
            <p14:sldId id="381"/>
            <p14:sldId id="382"/>
            <p14:sldId id="384"/>
            <p14:sldId id="484"/>
            <p14:sldId id="485"/>
            <p14:sldId id="385"/>
            <p14:sldId id="441"/>
            <p14:sldId id="386"/>
            <p14:sldId id="387"/>
            <p14:sldId id="270"/>
            <p14:sldId id="486"/>
            <p14:sldId id="389"/>
            <p14:sldId id="273"/>
            <p14:sldId id="275"/>
            <p14:sldId id="388"/>
            <p14:sldId id="412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279"/>
            <p14:sldId id="278"/>
            <p14:sldId id="277"/>
            <p14:sldId id="280"/>
            <p14:sldId id="438"/>
            <p14:sldId id="439"/>
            <p14:sldId id="274"/>
            <p14:sldId id="440"/>
            <p14:sldId id="370"/>
            <p14:sldId id="349"/>
            <p14:sldId id="461"/>
            <p14:sldId id="396"/>
            <p14:sldId id="481"/>
            <p14:sldId id="397"/>
            <p14:sldId id="398"/>
            <p14:sldId id="459"/>
            <p14:sldId id="460"/>
            <p14:sldId id="482"/>
            <p14:sldId id="474"/>
            <p14:sldId id="476"/>
            <p14:sldId id="483"/>
            <p14:sldId id="369"/>
            <p14:sldId id="258"/>
            <p14:sldId id="259"/>
            <p14:sldId id="365"/>
            <p14:sldId id="366"/>
            <p14:sldId id="367"/>
            <p14:sldId id="266"/>
            <p14:sldId id="363"/>
            <p14:sldId id="261"/>
            <p14:sldId id="364"/>
            <p14:sldId id="368"/>
            <p14:sldId id="362"/>
            <p14:sldId id="271"/>
            <p14:sldId id="272"/>
            <p14:sldId id="269"/>
            <p14:sldId id="263"/>
            <p14:sldId id="360"/>
            <p14:sldId id="361"/>
            <p14:sldId id="262"/>
            <p14:sldId id="265"/>
            <p14:sldId id="267"/>
            <p14:sldId id="268"/>
            <p14:sldId id="447"/>
            <p14:sldId id="448"/>
            <p14:sldId id="449"/>
            <p14:sldId id="444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2" roundtripDataSignature="AMtx7mhpWda8R4I4fY89/v9K/pP9xa6O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64B0"/>
    <a:srgbClr val="3F949A"/>
    <a:srgbClr val="FF6600"/>
    <a:srgbClr val="6058FE"/>
    <a:srgbClr val="FFFFFF"/>
    <a:srgbClr val="595959"/>
    <a:srgbClr val="354B84"/>
    <a:srgbClr val="56FDB0"/>
    <a:srgbClr val="FF000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1DE596-2706-4143-8F7A-40EB3ACAEAFA}" v="1224" dt="2021-10-29T04:45:50.704"/>
  </p1510:revLst>
</p1510:revInfo>
</file>

<file path=ppt/tableStyles.xml><?xml version="1.0" encoding="utf-8"?>
<a:tblStyleLst xmlns:a="http://schemas.openxmlformats.org/drawingml/2006/main" def="{BDC07181-A594-4614-B1B4-83AC75EE6A1E}">
  <a:tblStyle styleId="{BDC07181-A594-4614-B1B4-83AC75EE6A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CC935D8-0BBD-4C6F-9E48-50C80E127B31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EEF"/>
          </a:solidFill>
        </a:fill>
      </a:tcStyle>
    </a:wholeTbl>
    <a:band1H>
      <a:tcTxStyle/>
      <a:tcStyle>
        <a:tcBdr/>
        <a:fill>
          <a:solidFill>
            <a:srgbClr val="CDDCD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CD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19" autoAdjust="0"/>
    <p:restoredTop sz="96353" autoAdjust="0"/>
  </p:normalViewPr>
  <p:slideViewPr>
    <p:cSldViewPr snapToGrid="0" snapToObjects="1">
      <p:cViewPr varScale="1">
        <p:scale>
          <a:sx n="85" d="100"/>
          <a:sy n="85" d="100"/>
        </p:scale>
        <p:origin x="1526" y="67"/>
      </p:cViewPr>
      <p:guideLst/>
    </p:cSldViewPr>
  </p:slideViewPr>
  <p:outlineViewPr>
    <p:cViewPr>
      <p:scale>
        <a:sx n="33" d="100"/>
        <a:sy n="33" d="100"/>
      </p:scale>
      <p:origin x="0" y="-187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40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28" Type="http://schemas.openxmlformats.org/officeDocument/2006/relationships/slide" Target="slides/slide122.xml"/><Relationship Id="rId14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slide" Target="slides/slide128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4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35" Type="http://schemas.openxmlformats.org/officeDocument/2006/relationships/slide" Target="slides/slide129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46" Type="http://schemas.openxmlformats.org/officeDocument/2006/relationships/tableStyles" Target="tableStyle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slide" Target="slides/slide125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147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customschemas.google.com/relationships/presentationmetadata" Target="metadata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43" Type="http://schemas.openxmlformats.org/officeDocument/2006/relationships/presProps" Target="presProps.xml"/><Relationship Id="rId14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6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유 병규" userId="eba57bea-ddcf-438d-bcbd-0f2e0850555d" providerId="ADAL" clId="{7AF35A29-68FB-41FB-8B3D-1D3F8058E9B0}"/>
    <pc:docChg chg="undo redo custSel addSld delSld modSld sldOrd modSection">
      <pc:chgData name="유 병규" userId="eba57bea-ddcf-438d-bcbd-0f2e0850555d" providerId="ADAL" clId="{7AF35A29-68FB-41FB-8B3D-1D3F8058E9B0}" dt="2021-10-28T01:31:23.007" v="7991" actId="47"/>
      <pc:docMkLst>
        <pc:docMk/>
      </pc:docMkLst>
      <pc:sldChg chg="addSp delSp modSp mod">
        <pc:chgData name="유 병규" userId="eba57bea-ddcf-438d-bcbd-0f2e0850555d" providerId="ADAL" clId="{7AF35A29-68FB-41FB-8B3D-1D3F8058E9B0}" dt="2021-10-26T05:18:30.428" v="113"/>
        <pc:sldMkLst>
          <pc:docMk/>
          <pc:sldMk cId="0" sldId="258"/>
        </pc:sldMkLst>
        <pc:spChg chg="add mod">
          <ac:chgData name="유 병규" userId="eba57bea-ddcf-438d-bcbd-0f2e0850555d" providerId="ADAL" clId="{7AF35A29-68FB-41FB-8B3D-1D3F8058E9B0}" dt="2021-10-26T05:15:27.319" v="26" actId="164"/>
          <ac:spMkLst>
            <pc:docMk/>
            <pc:sldMk cId="0" sldId="258"/>
            <ac:spMk id="66" creationId="{301AE7D5-238F-4AD6-B1B0-70820873C763}"/>
          </ac:spMkLst>
        </pc:spChg>
        <pc:spChg chg="add mod">
          <ac:chgData name="유 병규" userId="eba57bea-ddcf-438d-bcbd-0f2e0850555d" providerId="ADAL" clId="{7AF35A29-68FB-41FB-8B3D-1D3F8058E9B0}" dt="2021-10-26T05:15:27.319" v="26" actId="164"/>
          <ac:spMkLst>
            <pc:docMk/>
            <pc:sldMk cId="0" sldId="258"/>
            <ac:spMk id="67" creationId="{450AE600-6329-4B72-8AC9-292562A3F21E}"/>
          </ac:spMkLst>
        </pc:spChg>
        <pc:spChg chg="mod">
          <ac:chgData name="유 병규" userId="eba57bea-ddcf-438d-bcbd-0f2e0850555d" providerId="ADAL" clId="{7AF35A29-68FB-41FB-8B3D-1D3F8058E9B0}" dt="2021-10-26T05:15:34.941" v="36"/>
          <ac:spMkLst>
            <pc:docMk/>
            <pc:sldMk cId="0" sldId="258"/>
            <ac:spMk id="69" creationId="{DE52B117-80F1-4C11-9494-18CE44DC1849}"/>
          </ac:spMkLst>
        </pc:spChg>
        <pc:spChg chg="mod">
          <ac:chgData name="유 병규" userId="eba57bea-ddcf-438d-bcbd-0f2e0850555d" providerId="ADAL" clId="{7AF35A29-68FB-41FB-8B3D-1D3F8058E9B0}" dt="2021-10-26T05:15:29.821" v="27" actId="571"/>
          <ac:spMkLst>
            <pc:docMk/>
            <pc:sldMk cId="0" sldId="258"/>
            <ac:spMk id="70" creationId="{02612F9D-73FA-4759-989A-33F9013F86E6}"/>
          </ac:spMkLst>
        </pc:spChg>
        <pc:spChg chg="mod">
          <ac:chgData name="유 병규" userId="eba57bea-ddcf-438d-bcbd-0f2e0850555d" providerId="ADAL" clId="{7AF35A29-68FB-41FB-8B3D-1D3F8058E9B0}" dt="2021-10-26T05:15:38.786" v="40" actId="571"/>
          <ac:spMkLst>
            <pc:docMk/>
            <pc:sldMk cId="0" sldId="258"/>
            <ac:spMk id="72" creationId="{C0030782-5BA9-421E-9726-C8BDB01BEB4C}"/>
          </ac:spMkLst>
        </pc:spChg>
        <pc:spChg chg="mod">
          <ac:chgData name="유 병규" userId="eba57bea-ddcf-438d-bcbd-0f2e0850555d" providerId="ADAL" clId="{7AF35A29-68FB-41FB-8B3D-1D3F8058E9B0}" dt="2021-10-26T05:15:38.786" v="40" actId="571"/>
          <ac:spMkLst>
            <pc:docMk/>
            <pc:sldMk cId="0" sldId="258"/>
            <ac:spMk id="73" creationId="{591748EF-A203-4A5F-A7F8-636EB4030E8A}"/>
          </ac:spMkLst>
        </pc:spChg>
        <pc:spChg chg="mod">
          <ac:chgData name="유 병규" userId="eba57bea-ddcf-438d-bcbd-0f2e0850555d" providerId="ADAL" clId="{7AF35A29-68FB-41FB-8B3D-1D3F8058E9B0}" dt="2021-10-26T05:15:37.867" v="39" actId="571"/>
          <ac:spMkLst>
            <pc:docMk/>
            <pc:sldMk cId="0" sldId="258"/>
            <ac:spMk id="75" creationId="{69FB8870-0D8C-4DC9-A9E0-43E961C6D2A4}"/>
          </ac:spMkLst>
        </pc:spChg>
        <pc:spChg chg="mod">
          <ac:chgData name="유 병규" userId="eba57bea-ddcf-438d-bcbd-0f2e0850555d" providerId="ADAL" clId="{7AF35A29-68FB-41FB-8B3D-1D3F8058E9B0}" dt="2021-10-26T05:15:37.867" v="39" actId="571"/>
          <ac:spMkLst>
            <pc:docMk/>
            <pc:sldMk cId="0" sldId="258"/>
            <ac:spMk id="76" creationId="{39C07A38-47CF-4B2F-AE2E-31748B8905A6}"/>
          </ac:spMkLst>
        </pc:spChg>
        <pc:spChg chg="mod">
          <ac:chgData name="유 병규" userId="eba57bea-ddcf-438d-bcbd-0f2e0850555d" providerId="ADAL" clId="{7AF35A29-68FB-41FB-8B3D-1D3F8058E9B0}" dt="2021-10-26T05:18:30.428" v="113"/>
          <ac:spMkLst>
            <pc:docMk/>
            <pc:sldMk cId="0" sldId="258"/>
            <ac:spMk id="78" creationId="{6E7E7E19-FAEA-423F-80A6-DD4BAB802CF9}"/>
          </ac:spMkLst>
        </pc:spChg>
        <pc:spChg chg="mod">
          <ac:chgData name="유 병규" userId="eba57bea-ddcf-438d-bcbd-0f2e0850555d" providerId="ADAL" clId="{7AF35A29-68FB-41FB-8B3D-1D3F8058E9B0}" dt="2021-10-26T05:15:40.915" v="41" actId="571"/>
          <ac:spMkLst>
            <pc:docMk/>
            <pc:sldMk cId="0" sldId="258"/>
            <ac:spMk id="79" creationId="{F65FE9AE-CED4-4F70-9149-406C5C70341D}"/>
          </ac:spMkLst>
        </pc:spChg>
        <pc:spChg chg="add del mod">
          <ac:chgData name="유 병규" userId="eba57bea-ddcf-438d-bcbd-0f2e0850555d" providerId="ADAL" clId="{7AF35A29-68FB-41FB-8B3D-1D3F8058E9B0}" dt="2021-10-26T05:15:45.253" v="43"/>
          <ac:spMkLst>
            <pc:docMk/>
            <pc:sldMk cId="0" sldId="258"/>
            <ac:spMk id="80" creationId="{E35043B6-9F85-4456-82A1-E7315D2F2A44}"/>
          </ac:spMkLst>
        </pc:spChg>
        <pc:spChg chg="add del mod">
          <ac:chgData name="유 병규" userId="eba57bea-ddcf-438d-bcbd-0f2e0850555d" providerId="ADAL" clId="{7AF35A29-68FB-41FB-8B3D-1D3F8058E9B0}" dt="2021-10-26T05:15:45.253" v="43"/>
          <ac:spMkLst>
            <pc:docMk/>
            <pc:sldMk cId="0" sldId="258"/>
            <ac:spMk id="81" creationId="{318AE714-6415-440E-B3C9-28E919BF18E4}"/>
          </ac:spMkLst>
        </pc:spChg>
        <pc:spChg chg="mod">
          <ac:chgData name="유 병규" userId="eba57bea-ddcf-438d-bcbd-0f2e0850555d" providerId="ADAL" clId="{7AF35A29-68FB-41FB-8B3D-1D3F8058E9B0}" dt="2021-10-26T05:18:18.528" v="83" actId="571"/>
          <ac:spMkLst>
            <pc:docMk/>
            <pc:sldMk cId="0" sldId="258"/>
            <ac:spMk id="90" creationId="{6AAFA296-92F8-40C4-A7EE-563176B2BEDB}"/>
          </ac:spMkLst>
        </pc:spChg>
        <pc:spChg chg="mod">
          <ac:chgData name="유 병규" userId="eba57bea-ddcf-438d-bcbd-0f2e0850555d" providerId="ADAL" clId="{7AF35A29-68FB-41FB-8B3D-1D3F8058E9B0}" dt="2021-10-26T05:18:18.528" v="83" actId="571"/>
          <ac:spMkLst>
            <pc:docMk/>
            <pc:sldMk cId="0" sldId="258"/>
            <ac:spMk id="91" creationId="{851C6AEB-46EE-4106-B006-44E6FC4E293A}"/>
          </ac:spMkLst>
        </pc:spChg>
        <pc:spChg chg="del">
          <ac:chgData name="유 병규" userId="eba57bea-ddcf-438d-bcbd-0f2e0850555d" providerId="ADAL" clId="{7AF35A29-68FB-41FB-8B3D-1D3F8058E9B0}" dt="2021-10-26T05:16:48.339" v="68" actId="478"/>
          <ac:spMkLst>
            <pc:docMk/>
            <pc:sldMk cId="0" sldId="258"/>
            <ac:spMk id="383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5:17:14.287" v="74" actId="164"/>
          <ac:spMkLst>
            <pc:docMk/>
            <pc:sldMk cId="0" sldId="258"/>
            <ac:spMk id="388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5:16:12.475" v="58" actId="164"/>
          <ac:spMkLst>
            <pc:docMk/>
            <pc:sldMk cId="0" sldId="258"/>
            <ac:spMk id="394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5:16:12.475" v="58" actId="164"/>
          <ac:spMkLst>
            <pc:docMk/>
            <pc:sldMk cId="0" sldId="258"/>
            <ac:spMk id="395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5:16:12.475" v="58" actId="164"/>
          <ac:spMkLst>
            <pc:docMk/>
            <pc:sldMk cId="0" sldId="258"/>
            <ac:spMk id="396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5:16:12.475" v="58" actId="164"/>
          <ac:spMkLst>
            <pc:docMk/>
            <pc:sldMk cId="0" sldId="258"/>
            <ac:spMk id="397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5:16:29.891" v="63" actId="164"/>
          <ac:spMkLst>
            <pc:docMk/>
            <pc:sldMk cId="0" sldId="258"/>
            <ac:spMk id="398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5:16:35.269" v="65" actId="164"/>
          <ac:spMkLst>
            <pc:docMk/>
            <pc:sldMk cId="0" sldId="258"/>
            <ac:spMk id="399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5:16:35.269" v="65" actId="164"/>
          <ac:spMkLst>
            <pc:docMk/>
            <pc:sldMk cId="0" sldId="258"/>
            <ac:spMk id="400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5:16:35.269" v="65" actId="164"/>
          <ac:spMkLst>
            <pc:docMk/>
            <pc:sldMk cId="0" sldId="258"/>
            <ac:spMk id="401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5:16:35.269" v="65" actId="164"/>
          <ac:spMkLst>
            <pc:docMk/>
            <pc:sldMk cId="0" sldId="258"/>
            <ac:spMk id="402" creationId="{00000000-0000-0000-0000-000000000000}"/>
          </ac:spMkLst>
        </pc:spChg>
        <pc:spChg chg="mod ord">
          <ac:chgData name="유 병규" userId="eba57bea-ddcf-438d-bcbd-0f2e0850555d" providerId="ADAL" clId="{7AF35A29-68FB-41FB-8B3D-1D3F8058E9B0}" dt="2021-10-26T05:17:34.604" v="77" actId="166"/>
          <ac:spMkLst>
            <pc:docMk/>
            <pc:sldMk cId="0" sldId="258"/>
            <ac:spMk id="405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5:16:40.428" v="66" actId="1076"/>
          <ac:spMkLst>
            <pc:docMk/>
            <pc:sldMk cId="0" sldId="258"/>
            <ac:spMk id="410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5:18:14.577" v="82" actId="1076"/>
          <ac:spMkLst>
            <pc:docMk/>
            <pc:sldMk cId="0" sldId="258"/>
            <ac:spMk id="415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5:17:14.287" v="74" actId="164"/>
          <ac:spMkLst>
            <pc:docMk/>
            <pc:sldMk cId="0" sldId="258"/>
            <ac:spMk id="416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5:16:29.891" v="63" actId="164"/>
          <ac:spMkLst>
            <pc:docMk/>
            <pc:sldMk cId="0" sldId="258"/>
            <ac:spMk id="432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5:16:31.623" v="64" actId="164"/>
          <ac:spMkLst>
            <pc:docMk/>
            <pc:sldMk cId="0" sldId="258"/>
            <ac:spMk id="433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5:16:52.077" v="69" actId="164"/>
          <ac:spMkLst>
            <pc:docMk/>
            <pc:sldMk cId="0" sldId="258"/>
            <ac:spMk id="434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5:16:52.077" v="69" actId="164"/>
          <ac:spMkLst>
            <pc:docMk/>
            <pc:sldMk cId="0" sldId="258"/>
            <ac:spMk id="435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5:16:52.077" v="69" actId="164"/>
          <ac:spMkLst>
            <pc:docMk/>
            <pc:sldMk cId="0" sldId="258"/>
            <ac:spMk id="436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5:16:52.077" v="69" actId="164"/>
          <ac:spMkLst>
            <pc:docMk/>
            <pc:sldMk cId="0" sldId="258"/>
            <ac:spMk id="437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5:16:56.763" v="70" actId="1076"/>
          <ac:spMkLst>
            <pc:docMk/>
            <pc:sldMk cId="0" sldId="258"/>
            <ac:spMk id="438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5:16:26.493" v="62" actId="164"/>
          <ac:spMkLst>
            <pc:docMk/>
            <pc:sldMk cId="0" sldId="258"/>
            <ac:spMk id="439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5:16:26.493" v="62" actId="164"/>
          <ac:spMkLst>
            <pc:docMk/>
            <pc:sldMk cId="0" sldId="258"/>
            <ac:spMk id="440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5:16:26.493" v="62" actId="164"/>
          <ac:spMkLst>
            <pc:docMk/>
            <pc:sldMk cId="0" sldId="258"/>
            <ac:spMk id="441" creationId="{00000000-0000-0000-0000-000000000000}"/>
          </ac:spMkLst>
        </pc:spChg>
        <pc:grpChg chg="add mod">
          <ac:chgData name="유 병규" userId="eba57bea-ddcf-438d-bcbd-0f2e0850555d" providerId="ADAL" clId="{7AF35A29-68FB-41FB-8B3D-1D3F8058E9B0}" dt="2021-10-26T05:17:42.006" v="81" actId="1035"/>
          <ac:grpSpMkLst>
            <pc:docMk/>
            <pc:sldMk cId="0" sldId="258"/>
            <ac:grpSpMk id="3" creationId="{DB71593F-48D6-430B-A8AB-4E780578A847}"/>
          </ac:grpSpMkLst>
        </pc:grpChg>
        <pc:grpChg chg="add mod">
          <ac:chgData name="유 병규" userId="eba57bea-ddcf-438d-bcbd-0f2e0850555d" providerId="ADAL" clId="{7AF35A29-68FB-41FB-8B3D-1D3F8058E9B0}" dt="2021-10-26T05:17:12.327" v="73" actId="1076"/>
          <ac:grpSpMkLst>
            <pc:docMk/>
            <pc:sldMk cId="0" sldId="258"/>
            <ac:grpSpMk id="4" creationId="{2B03A351-DE4F-496E-8FCE-F10FF8136DE2}"/>
          </ac:grpSpMkLst>
        </pc:grpChg>
        <pc:grpChg chg="add mod">
          <ac:chgData name="유 병규" userId="eba57bea-ddcf-438d-bcbd-0f2e0850555d" providerId="ADAL" clId="{7AF35A29-68FB-41FB-8B3D-1D3F8058E9B0}" dt="2021-10-26T05:16:40.428" v="66" actId="1076"/>
          <ac:grpSpMkLst>
            <pc:docMk/>
            <pc:sldMk cId="0" sldId="258"/>
            <ac:grpSpMk id="5" creationId="{C67FCE9D-68DA-4AF5-BFED-679B0E8A4803}"/>
          </ac:grpSpMkLst>
        </pc:grpChg>
        <pc:grpChg chg="add mod">
          <ac:chgData name="유 병규" userId="eba57bea-ddcf-438d-bcbd-0f2e0850555d" providerId="ADAL" clId="{7AF35A29-68FB-41FB-8B3D-1D3F8058E9B0}" dt="2021-10-26T05:16:31.623" v="64" actId="164"/>
          <ac:grpSpMkLst>
            <pc:docMk/>
            <pc:sldMk cId="0" sldId="258"/>
            <ac:grpSpMk id="6" creationId="{7D8235EA-B0CD-404F-87E0-23D32FF6A99B}"/>
          </ac:grpSpMkLst>
        </pc:grpChg>
        <pc:grpChg chg="add mod">
          <ac:chgData name="유 병규" userId="eba57bea-ddcf-438d-bcbd-0f2e0850555d" providerId="ADAL" clId="{7AF35A29-68FB-41FB-8B3D-1D3F8058E9B0}" dt="2021-10-26T05:16:40.428" v="66" actId="1076"/>
          <ac:grpSpMkLst>
            <pc:docMk/>
            <pc:sldMk cId="0" sldId="258"/>
            <ac:grpSpMk id="7" creationId="{047BFD81-ECBF-4530-9024-071324EECA45}"/>
          </ac:grpSpMkLst>
        </pc:grpChg>
        <pc:grpChg chg="add mod">
          <ac:chgData name="유 병규" userId="eba57bea-ddcf-438d-bcbd-0f2e0850555d" providerId="ADAL" clId="{7AF35A29-68FB-41FB-8B3D-1D3F8058E9B0}" dt="2021-10-26T05:16:40.428" v="66" actId="1076"/>
          <ac:grpSpMkLst>
            <pc:docMk/>
            <pc:sldMk cId="0" sldId="258"/>
            <ac:grpSpMk id="8" creationId="{AEAD83B2-41C3-4F90-BD37-4D899A958571}"/>
          </ac:grpSpMkLst>
        </pc:grpChg>
        <pc:grpChg chg="add mod">
          <ac:chgData name="유 병규" userId="eba57bea-ddcf-438d-bcbd-0f2e0850555d" providerId="ADAL" clId="{7AF35A29-68FB-41FB-8B3D-1D3F8058E9B0}" dt="2021-10-26T05:16:56.763" v="70" actId="1076"/>
          <ac:grpSpMkLst>
            <pc:docMk/>
            <pc:sldMk cId="0" sldId="258"/>
            <ac:grpSpMk id="9" creationId="{FF5EEC66-FFFC-4650-BE44-4A07AEC408C5}"/>
          </ac:grpSpMkLst>
        </pc:grpChg>
        <pc:grpChg chg="add mod">
          <ac:chgData name="유 병규" userId="eba57bea-ddcf-438d-bcbd-0f2e0850555d" providerId="ADAL" clId="{7AF35A29-68FB-41FB-8B3D-1D3F8058E9B0}" dt="2021-10-26T05:18:14.577" v="82" actId="1076"/>
          <ac:grpSpMkLst>
            <pc:docMk/>
            <pc:sldMk cId="0" sldId="258"/>
            <ac:grpSpMk id="10" creationId="{EBDC2689-9FF8-409B-9B0D-ADF72BA18690}"/>
          </ac:grpSpMkLst>
        </pc:grpChg>
        <pc:grpChg chg="add mod">
          <ac:chgData name="유 병규" userId="eba57bea-ddcf-438d-bcbd-0f2e0850555d" providerId="ADAL" clId="{7AF35A29-68FB-41FB-8B3D-1D3F8058E9B0}" dt="2021-10-26T05:17:42.006" v="81" actId="1035"/>
          <ac:grpSpMkLst>
            <pc:docMk/>
            <pc:sldMk cId="0" sldId="258"/>
            <ac:grpSpMk id="68" creationId="{A563BC55-B99B-437E-8D2D-0FABEA4A4A3E}"/>
          </ac:grpSpMkLst>
        </pc:grpChg>
        <pc:grpChg chg="add mod">
          <ac:chgData name="유 병규" userId="eba57bea-ddcf-438d-bcbd-0f2e0850555d" providerId="ADAL" clId="{7AF35A29-68FB-41FB-8B3D-1D3F8058E9B0}" dt="2021-10-26T05:15:38.786" v="40" actId="571"/>
          <ac:grpSpMkLst>
            <pc:docMk/>
            <pc:sldMk cId="0" sldId="258"/>
            <ac:grpSpMk id="71" creationId="{7A39E259-A677-45D8-9220-61807EC99E25}"/>
          </ac:grpSpMkLst>
        </pc:grpChg>
        <pc:grpChg chg="add mod">
          <ac:chgData name="유 병규" userId="eba57bea-ddcf-438d-bcbd-0f2e0850555d" providerId="ADAL" clId="{7AF35A29-68FB-41FB-8B3D-1D3F8058E9B0}" dt="2021-10-26T05:15:37.867" v="39" actId="571"/>
          <ac:grpSpMkLst>
            <pc:docMk/>
            <pc:sldMk cId="0" sldId="258"/>
            <ac:grpSpMk id="74" creationId="{3BB10763-304E-480E-881A-3CDF0FF8F404}"/>
          </ac:grpSpMkLst>
        </pc:grpChg>
        <pc:grpChg chg="add mod">
          <ac:chgData name="유 병규" userId="eba57bea-ddcf-438d-bcbd-0f2e0850555d" providerId="ADAL" clId="{7AF35A29-68FB-41FB-8B3D-1D3F8058E9B0}" dt="2021-10-26T05:18:14.577" v="82" actId="1076"/>
          <ac:grpSpMkLst>
            <pc:docMk/>
            <pc:sldMk cId="0" sldId="258"/>
            <ac:grpSpMk id="77" creationId="{DC3E8EDE-DD14-4CD2-B7E6-F27E3825BF9C}"/>
          </ac:grpSpMkLst>
        </pc:grpChg>
        <pc:grpChg chg="add mod">
          <ac:chgData name="유 병규" userId="eba57bea-ddcf-438d-bcbd-0f2e0850555d" providerId="ADAL" clId="{7AF35A29-68FB-41FB-8B3D-1D3F8058E9B0}" dt="2021-10-26T05:18:18.528" v="83" actId="571"/>
          <ac:grpSpMkLst>
            <pc:docMk/>
            <pc:sldMk cId="0" sldId="258"/>
            <ac:grpSpMk id="89" creationId="{CAE5B647-EF44-465E-A0A5-A3599E914F43}"/>
          </ac:grpSpMkLst>
        </pc:grpChg>
        <pc:grpChg chg="ord">
          <ac:chgData name="유 병규" userId="eba57bea-ddcf-438d-bcbd-0f2e0850555d" providerId="ADAL" clId="{7AF35A29-68FB-41FB-8B3D-1D3F8058E9B0}" dt="2021-10-26T05:17:34.604" v="77" actId="166"/>
          <ac:grpSpMkLst>
            <pc:docMk/>
            <pc:sldMk cId="0" sldId="258"/>
            <ac:grpSpMk id="418" creationId="{00000000-0000-0000-0000-000000000000}"/>
          </ac:grpSpMkLst>
        </pc:grpChg>
        <pc:grpChg chg="ord">
          <ac:chgData name="유 병규" userId="eba57bea-ddcf-438d-bcbd-0f2e0850555d" providerId="ADAL" clId="{7AF35A29-68FB-41FB-8B3D-1D3F8058E9B0}" dt="2021-10-26T05:17:34.604" v="77" actId="166"/>
          <ac:grpSpMkLst>
            <pc:docMk/>
            <pc:sldMk cId="0" sldId="258"/>
            <ac:grpSpMk id="425" creationId="{00000000-0000-0000-0000-000000000000}"/>
          </ac:grpSpMkLst>
        </pc:grpChg>
        <pc:grpChg chg="mod">
          <ac:chgData name="유 병규" userId="eba57bea-ddcf-438d-bcbd-0f2e0850555d" providerId="ADAL" clId="{7AF35A29-68FB-41FB-8B3D-1D3F8058E9B0}" dt="2021-10-26T05:16:40.428" v="66" actId="1076"/>
          <ac:grpSpMkLst>
            <pc:docMk/>
            <pc:sldMk cId="0" sldId="258"/>
            <ac:grpSpMk id="442" creationId="{00000000-0000-0000-0000-000000000000}"/>
          </ac:grpSpMkLst>
        </pc:grpChg>
      </pc:sldChg>
      <pc:sldChg chg="modSp mod modClrScheme chgLayout">
        <pc:chgData name="유 병규" userId="eba57bea-ddcf-438d-bcbd-0f2e0850555d" providerId="ADAL" clId="{7AF35A29-68FB-41FB-8B3D-1D3F8058E9B0}" dt="2021-10-26T05:38:59.325" v="133" actId="6549"/>
        <pc:sldMkLst>
          <pc:docMk/>
          <pc:sldMk cId="530155840" sldId="262"/>
        </pc:sldMkLst>
        <pc:spChg chg="mod">
          <ac:chgData name="유 병규" userId="eba57bea-ddcf-438d-bcbd-0f2e0850555d" providerId="ADAL" clId="{7AF35A29-68FB-41FB-8B3D-1D3F8058E9B0}" dt="2021-10-26T05:38:59.325" v="133" actId="6549"/>
          <ac:spMkLst>
            <pc:docMk/>
            <pc:sldMk cId="530155840" sldId="262"/>
            <ac:spMk id="8" creationId="{00000000-0000-0000-0000-000000000000}"/>
          </ac:spMkLst>
        </pc:spChg>
        <pc:spChg chg="mod ord">
          <ac:chgData name="유 병규" userId="eba57bea-ddcf-438d-bcbd-0f2e0850555d" providerId="ADAL" clId="{7AF35A29-68FB-41FB-8B3D-1D3F8058E9B0}" dt="2021-10-26T05:00:39.564" v="0" actId="700"/>
          <ac:spMkLst>
            <pc:docMk/>
            <pc:sldMk cId="530155840" sldId="262"/>
            <ac:spMk id="10" creationId="{00000000-0000-0000-0000-000000000000}"/>
          </ac:spMkLst>
        </pc:spChg>
        <pc:spChg chg="mod ord">
          <ac:chgData name="유 병규" userId="eba57bea-ddcf-438d-bcbd-0f2e0850555d" providerId="ADAL" clId="{7AF35A29-68FB-41FB-8B3D-1D3F8058E9B0}" dt="2021-10-26T05:00:39.564" v="0" actId="700"/>
          <ac:spMkLst>
            <pc:docMk/>
            <pc:sldMk cId="530155840" sldId="262"/>
            <ac:spMk id="11" creationId="{00000000-0000-0000-0000-000000000000}"/>
          </ac:spMkLst>
        </pc:spChg>
        <pc:spChg chg="mod ord">
          <ac:chgData name="유 병규" userId="eba57bea-ddcf-438d-bcbd-0f2e0850555d" providerId="ADAL" clId="{7AF35A29-68FB-41FB-8B3D-1D3F8058E9B0}" dt="2021-10-26T05:00:39.564" v="0" actId="700"/>
          <ac:spMkLst>
            <pc:docMk/>
            <pc:sldMk cId="530155840" sldId="262"/>
            <ac:spMk id="12" creationId="{00000000-0000-0000-0000-000000000000}"/>
          </ac:spMkLst>
        </pc:spChg>
      </pc:sldChg>
      <pc:sldChg chg="modSp mod modClrScheme chgLayout">
        <pc:chgData name="유 병규" userId="eba57bea-ddcf-438d-bcbd-0f2e0850555d" providerId="ADAL" clId="{7AF35A29-68FB-41FB-8B3D-1D3F8058E9B0}" dt="2021-10-26T05:43:39.460" v="135" actId="700"/>
        <pc:sldMkLst>
          <pc:docMk/>
          <pc:sldMk cId="3362261070" sldId="267"/>
        </pc:sldMkLst>
        <pc:spChg chg="mod ord">
          <ac:chgData name="유 병규" userId="eba57bea-ddcf-438d-bcbd-0f2e0850555d" providerId="ADAL" clId="{7AF35A29-68FB-41FB-8B3D-1D3F8058E9B0}" dt="2021-10-26T05:43:39.460" v="135" actId="700"/>
          <ac:spMkLst>
            <pc:docMk/>
            <pc:sldMk cId="3362261070" sldId="267"/>
            <ac:spMk id="2" creationId="{00000000-0000-0000-0000-000000000000}"/>
          </ac:spMkLst>
        </pc:spChg>
        <pc:spChg chg="mod ord">
          <ac:chgData name="유 병규" userId="eba57bea-ddcf-438d-bcbd-0f2e0850555d" providerId="ADAL" clId="{7AF35A29-68FB-41FB-8B3D-1D3F8058E9B0}" dt="2021-10-26T05:43:39.460" v="135" actId="700"/>
          <ac:spMkLst>
            <pc:docMk/>
            <pc:sldMk cId="3362261070" sldId="267"/>
            <ac:spMk id="3" creationId="{00000000-0000-0000-0000-000000000000}"/>
          </ac:spMkLst>
        </pc:spChg>
        <pc:spChg chg="mod ord">
          <ac:chgData name="유 병규" userId="eba57bea-ddcf-438d-bcbd-0f2e0850555d" providerId="ADAL" clId="{7AF35A29-68FB-41FB-8B3D-1D3F8058E9B0}" dt="2021-10-26T05:43:39.460" v="135" actId="700"/>
          <ac:spMkLst>
            <pc:docMk/>
            <pc:sldMk cId="3362261070" sldId="267"/>
            <ac:spMk id="4" creationId="{00000000-0000-0000-0000-000000000000}"/>
          </ac:spMkLst>
        </pc:spChg>
      </pc:sldChg>
      <pc:sldChg chg="addSp delSp modSp mod modClrScheme chgLayout">
        <pc:chgData name="유 병규" userId="eba57bea-ddcf-438d-bcbd-0f2e0850555d" providerId="ADAL" clId="{7AF35A29-68FB-41FB-8B3D-1D3F8058E9B0}" dt="2021-10-26T05:43:57.496" v="136" actId="700"/>
        <pc:sldMkLst>
          <pc:docMk/>
          <pc:sldMk cId="1447472790" sldId="269"/>
        </pc:sldMkLst>
        <pc:spChg chg="del mod ord">
          <ac:chgData name="유 병규" userId="eba57bea-ddcf-438d-bcbd-0f2e0850555d" providerId="ADAL" clId="{7AF35A29-68FB-41FB-8B3D-1D3F8058E9B0}" dt="2021-10-26T05:43:57.496" v="136" actId="700"/>
          <ac:spMkLst>
            <pc:docMk/>
            <pc:sldMk cId="1447472790" sldId="269"/>
            <ac:spMk id="3" creationId="{0D7D20A3-7AC1-4769-851D-A9EDDAD09F8D}"/>
          </ac:spMkLst>
        </pc:spChg>
        <pc:spChg chg="add mod ord">
          <ac:chgData name="유 병규" userId="eba57bea-ddcf-438d-bcbd-0f2e0850555d" providerId="ADAL" clId="{7AF35A29-68FB-41FB-8B3D-1D3F8058E9B0}" dt="2021-10-26T05:43:57.496" v="136" actId="700"/>
          <ac:spMkLst>
            <pc:docMk/>
            <pc:sldMk cId="1447472790" sldId="269"/>
            <ac:spMk id="4" creationId="{B8E65BF4-3758-4AE7-8BF4-3EA24520FAF4}"/>
          </ac:spMkLst>
        </pc:spChg>
        <pc:spChg chg="mod">
          <ac:chgData name="유 병규" userId="eba57bea-ddcf-438d-bcbd-0f2e0850555d" providerId="ADAL" clId="{7AF35A29-68FB-41FB-8B3D-1D3F8058E9B0}" dt="2021-10-26T05:38:43.034" v="127" actId="20577"/>
          <ac:spMkLst>
            <pc:docMk/>
            <pc:sldMk cId="1447472790" sldId="269"/>
            <ac:spMk id="8" creationId="{00000000-0000-0000-0000-000000000000}"/>
          </ac:spMkLst>
        </pc:spChg>
        <pc:spChg chg="mod ord">
          <ac:chgData name="유 병규" userId="eba57bea-ddcf-438d-bcbd-0f2e0850555d" providerId="ADAL" clId="{7AF35A29-68FB-41FB-8B3D-1D3F8058E9B0}" dt="2021-10-26T05:43:57.496" v="136" actId="700"/>
          <ac:spMkLst>
            <pc:docMk/>
            <pc:sldMk cId="1447472790" sldId="269"/>
            <ac:spMk id="10" creationId="{00000000-0000-0000-0000-000000000000}"/>
          </ac:spMkLst>
        </pc:spChg>
        <pc:spChg chg="mod ord">
          <ac:chgData name="유 병규" userId="eba57bea-ddcf-438d-bcbd-0f2e0850555d" providerId="ADAL" clId="{7AF35A29-68FB-41FB-8B3D-1D3F8058E9B0}" dt="2021-10-26T05:43:57.496" v="136" actId="700"/>
          <ac:spMkLst>
            <pc:docMk/>
            <pc:sldMk cId="1447472790" sldId="269"/>
            <ac:spMk id="12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5:38:46.347" v="129" actId="20577"/>
          <ac:spMkLst>
            <pc:docMk/>
            <pc:sldMk cId="1447472790" sldId="269"/>
            <ac:spMk id="64" creationId="{00000000-0000-0000-0000-000000000000}"/>
          </ac:spMkLst>
        </pc:spChg>
      </pc:sldChg>
      <pc:sldChg chg="addSp delSp modSp mod modClrScheme chgLayout">
        <pc:chgData name="유 병규" userId="eba57bea-ddcf-438d-bcbd-0f2e0850555d" providerId="ADAL" clId="{7AF35A29-68FB-41FB-8B3D-1D3F8058E9B0}" dt="2021-10-26T05:44:11.914" v="140" actId="700"/>
        <pc:sldMkLst>
          <pc:docMk/>
          <pc:sldMk cId="1780615197" sldId="271"/>
        </pc:sldMkLst>
        <pc:spChg chg="mod ord">
          <ac:chgData name="유 병규" userId="eba57bea-ddcf-438d-bcbd-0f2e0850555d" providerId="ADAL" clId="{7AF35A29-68FB-41FB-8B3D-1D3F8058E9B0}" dt="2021-10-26T05:44:11.914" v="140" actId="700"/>
          <ac:spMkLst>
            <pc:docMk/>
            <pc:sldMk cId="1780615197" sldId="271"/>
            <ac:spMk id="2" creationId="{00000000-0000-0000-0000-000000000000}"/>
          </ac:spMkLst>
        </pc:spChg>
        <pc:spChg chg="add del mod ord">
          <ac:chgData name="유 병규" userId="eba57bea-ddcf-438d-bcbd-0f2e0850555d" providerId="ADAL" clId="{7AF35A29-68FB-41FB-8B3D-1D3F8058E9B0}" dt="2021-10-26T05:44:08.743" v="139" actId="6264"/>
          <ac:spMkLst>
            <pc:docMk/>
            <pc:sldMk cId="1780615197" sldId="271"/>
            <ac:spMk id="3" creationId="{023CC79C-B013-43F4-A108-EA2D61E68C41}"/>
          </ac:spMkLst>
        </pc:spChg>
        <pc:spChg chg="del mod ord">
          <ac:chgData name="유 병규" userId="eba57bea-ddcf-438d-bcbd-0f2e0850555d" providerId="ADAL" clId="{7AF35A29-68FB-41FB-8B3D-1D3F8058E9B0}" dt="2021-10-26T05:43:57.496" v="136" actId="700"/>
          <ac:spMkLst>
            <pc:docMk/>
            <pc:sldMk cId="1780615197" sldId="271"/>
            <ac:spMk id="4" creationId="{CB782DC5-CFD2-4B8F-947A-5A61F32ED95E}"/>
          </ac:spMkLst>
        </pc:spChg>
        <pc:spChg chg="add del mod ord">
          <ac:chgData name="유 병규" userId="eba57bea-ddcf-438d-bcbd-0f2e0850555d" providerId="ADAL" clId="{7AF35A29-68FB-41FB-8B3D-1D3F8058E9B0}" dt="2021-10-26T05:44:05.733" v="138" actId="700"/>
          <ac:spMkLst>
            <pc:docMk/>
            <pc:sldMk cId="1780615197" sldId="271"/>
            <ac:spMk id="7" creationId="{2F810B31-B202-4350-8476-3404EC95F13D}"/>
          </ac:spMkLst>
        </pc:spChg>
        <pc:spChg chg="mod">
          <ac:chgData name="유 병규" userId="eba57bea-ddcf-438d-bcbd-0f2e0850555d" providerId="ADAL" clId="{7AF35A29-68FB-41FB-8B3D-1D3F8058E9B0}" dt="2021-10-26T05:38:19.995" v="115" actId="20577"/>
          <ac:spMkLst>
            <pc:docMk/>
            <pc:sldMk cId="1780615197" sldId="271"/>
            <ac:spMk id="8" creationId="{00000000-0000-0000-0000-000000000000}"/>
          </ac:spMkLst>
        </pc:spChg>
        <pc:spChg chg="add del mod">
          <ac:chgData name="유 병규" userId="eba57bea-ddcf-438d-bcbd-0f2e0850555d" providerId="ADAL" clId="{7AF35A29-68FB-41FB-8B3D-1D3F8058E9B0}" dt="2021-10-26T05:44:08.743" v="139" actId="6264"/>
          <ac:spMkLst>
            <pc:docMk/>
            <pc:sldMk cId="1780615197" sldId="271"/>
            <ac:spMk id="10" creationId="{95231CEE-8552-4F85-B347-D62238EFEB71}"/>
          </ac:spMkLst>
        </pc:spChg>
        <pc:spChg chg="add del mod">
          <ac:chgData name="유 병규" userId="eba57bea-ddcf-438d-bcbd-0f2e0850555d" providerId="ADAL" clId="{7AF35A29-68FB-41FB-8B3D-1D3F8058E9B0}" dt="2021-10-26T05:44:08.743" v="139" actId="6264"/>
          <ac:spMkLst>
            <pc:docMk/>
            <pc:sldMk cId="1780615197" sldId="271"/>
            <ac:spMk id="11" creationId="{08389DB7-3E5C-4024-9EA8-5A8525CD0AE7}"/>
          </ac:spMkLst>
        </pc:spChg>
        <pc:spChg chg="add del mod ord">
          <ac:chgData name="유 병규" userId="eba57bea-ddcf-438d-bcbd-0f2e0850555d" providerId="ADAL" clId="{7AF35A29-68FB-41FB-8B3D-1D3F8058E9B0}" dt="2021-10-26T05:44:11.914" v="140" actId="700"/>
          <ac:spMkLst>
            <pc:docMk/>
            <pc:sldMk cId="1780615197" sldId="271"/>
            <ac:spMk id="12" creationId="{0092EF3E-6766-4DDC-B683-7B98B1770A77}"/>
          </ac:spMkLst>
        </pc:spChg>
        <pc:spChg chg="mod ord">
          <ac:chgData name="유 병규" userId="eba57bea-ddcf-438d-bcbd-0f2e0850555d" providerId="ADAL" clId="{7AF35A29-68FB-41FB-8B3D-1D3F8058E9B0}" dt="2021-10-26T05:44:11.914" v="140" actId="700"/>
          <ac:spMkLst>
            <pc:docMk/>
            <pc:sldMk cId="1780615197" sldId="271"/>
            <ac:spMk id="13" creationId="{00000000-0000-0000-0000-000000000000}"/>
          </ac:spMkLst>
        </pc:spChg>
        <pc:spChg chg="add mod ord">
          <ac:chgData name="유 병규" userId="eba57bea-ddcf-438d-bcbd-0f2e0850555d" providerId="ADAL" clId="{7AF35A29-68FB-41FB-8B3D-1D3F8058E9B0}" dt="2021-10-26T05:44:11.914" v="140" actId="700"/>
          <ac:spMkLst>
            <pc:docMk/>
            <pc:sldMk cId="1780615197" sldId="271"/>
            <ac:spMk id="14" creationId="{60B003AC-A597-442E-9560-13A4C1E9FC44}"/>
          </ac:spMkLst>
        </pc:spChg>
      </pc:sldChg>
      <pc:sldChg chg="addSp delSp modSp mod modClrScheme chgLayout">
        <pc:chgData name="유 병규" userId="eba57bea-ddcf-438d-bcbd-0f2e0850555d" providerId="ADAL" clId="{7AF35A29-68FB-41FB-8B3D-1D3F8058E9B0}" dt="2021-10-26T05:43:57.496" v="136" actId="700"/>
        <pc:sldMkLst>
          <pc:docMk/>
          <pc:sldMk cId="3662713536" sldId="272"/>
        </pc:sldMkLst>
        <pc:spChg chg="mod ord">
          <ac:chgData name="유 병규" userId="eba57bea-ddcf-438d-bcbd-0f2e0850555d" providerId="ADAL" clId="{7AF35A29-68FB-41FB-8B3D-1D3F8058E9B0}" dt="2021-10-26T05:43:57.496" v="136" actId="700"/>
          <ac:spMkLst>
            <pc:docMk/>
            <pc:sldMk cId="3662713536" sldId="272"/>
            <ac:spMk id="2" creationId="{00000000-0000-0000-0000-000000000000}"/>
          </ac:spMkLst>
        </pc:spChg>
        <pc:spChg chg="mod ord">
          <ac:chgData name="유 병규" userId="eba57bea-ddcf-438d-bcbd-0f2e0850555d" providerId="ADAL" clId="{7AF35A29-68FB-41FB-8B3D-1D3F8058E9B0}" dt="2021-10-26T05:43:57.496" v="136" actId="700"/>
          <ac:spMkLst>
            <pc:docMk/>
            <pc:sldMk cId="3662713536" sldId="272"/>
            <ac:spMk id="3" creationId="{00000000-0000-0000-0000-000000000000}"/>
          </ac:spMkLst>
        </pc:spChg>
        <pc:spChg chg="del mod ord">
          <ac:chgData name="유 병규" userId="eba57bea-ddcf-438d-bcbd-0f2e0850555d" providerId="ADAL" clId="{7AF35A29-68FB-41FB-8B3D-1D3F8058E9B0}" dt="2021-10-26T05:43:57.496" v="136" actId="700"/>
          <ac:spMkLst>
            <pc:docMk/>
            <pc:sldMk cId="3662713536" sldId="272"/>
            <ac:spMk id="4" creationId="{0B02120B-CAAE-48CA-A529-153585975050}"/>
          </ac:spMkLst>
        </pc:spChg>
        <pc:spChg chg="add mod ord">
          <ac:chgData name="유 병규" userId="eba57bea-ddcf-438d-bcbd-0f2e0850555d" providerId="ADAL" clId="{7AF35A29-68FB-41FB-8B3D-1D3F8058E9B0}" dt="2021-10-26T05:43:57.496" v="136" actId="700"/>
          <ac:spMkLst>
            <pc:docMk/>
            <pc:sldMk cId="3662713536" sldId="272"/>
            <ac:spMk id="5" creationId="{F72C74C4-E137-4AC6-8DEA-3D91642E5CBA}"/>
          </ac:spMkLst>
        </pc:spChg>
        <pc:spChg chg="mod">
          <ac:chgData name="유 병규" userId="eba57bea-ddcf-438d-bcbd-0f2e0850555d" providerId="ADAL" clId="{7AF35A29-68FB-41FB-8B3D-1D3F8058E9B0}" dt="2021-10-26T05:38:40.403" v="125" actId="20577"/>
          <ac:spMkLst>
            <pc:docMk/>
            <pc:sldMk cId="3662713536" sldId="272"/>
            <ac:spMk id="42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5:38:34.822" v="121" actId="20577"/>
          <ac:spMkLst>
            <pc:docMk/>
            <pc:sldMk cId="3662713536" sldId="272"/>
            <ac:spMk id="43" creationId="{00000000-0000-0000-0000-000000000000}"/>
          </ac:spMkLst>
        </pc:spChg>
      </pc:sldChg>
      <pc:sldChg chg="addSp delSp modSp mod">
        <pc:chgData name="유 병규" userId="eba57bea-ddcf-438d-bcbd-0f2e0850555d" providerId="ADAL" clId="{7AF35A29-68FB-41FB-8B3D-1D3F8058E9B0}" dt="2021-10-28T00:40:08.582" v="6773" actId="478"/>
        <pc:sldMkLst>
          <pc:docMk/>
          <pc:sldMk cId="1900303628" sldId="328"/>
        </pc:sldMkLst>
        <pc:spChg chg="add mod">
          <ac:chgData name="유 병규" userId="eba57bea-ddcf-438d-bcbd-0f2e0850555d" providerId="ADAL" clId="{7AF35A29-68FB-41FB-8B3D-1D3F8058E9B0}" dt="2021-10-28T00:29:28.067" v="6599" actId="164"/>
          <ac:spMkLst>
            <pc:docMk/>
            <pc:sldMk cId="1900303628" sldId="328"/>
            <ac:spMk id="54" creationId="{642D326B-409F-415B-836C-D16599BF66FC}"/>
          </ac:spMkLst>
        </pc:spChg>
        <pc:spChg chg="add mod">
          <ac:chgData name="유 병규" userId="eba57bea-ddcf-438d-bcbd-0f2e0850555d" providerId="ADAL" clId="{7AF35A29-68FB-41FB-8B3D-1D3F8058E9B0}" dt="2021-10-28T00:29:28.067" v="6599" actId="164"/>
          <ac:spMkLst>
            <pc:docMk/>
            <pc:sldMk cId="1900303628" sldId="328"/>
            <ac:spMk id="55" creationId="{B121E615-9AE3-49D4-9748-764D17C15E6F}"/>
          </ac:spMkLst>
        </pc:spChg>
        <pc:spChg chg="add mod">
          <ac:chgData name="유 병규" userId="eba57bea-ddcf-438d-bcbd-0f2e0850555d" providerId="ADAL" clId="{7AF35A29-68FB-41FB-8B3D-1D3F8058E9B0}" dt="2021-10-28T00:29:28.067" v="6599" actId="164"/>
          <ac:spMkLst>
            <pc:docMk/>
            <pc:sldMk cId="1900303628" sldId="328"/>
            <ac:spMk id="56" creationId="{9FCE24FC-2A64-4275-842A-62A8A9D4FB92}"/>
          </ac:spMkLst>
        </pc:spChg>
        <pc:spChg chg="add del mod">
          <ac:chgData name="유 병규" userId="eba57bea-ddcf-438d-bcbd-0f2e0850555d" providerId="ADAL" clId="{7AF35A29-68FB-41FB-8B3D-1D3F8058E9B0}" dt="2021-10-28T00:40:08.582" v="6773" actId="478"/>
          <ac:spMkLst>
            <pc:docMk/>
            <pc:sldMk cId="1900303628" sldId="328"/>
            <ac:spMk id="58" creationId="{01539DDA-5A94-40A5-B986-940B0690DD8C}"/>
          </ac:spMkLst>
        </pc:spChg>
        <pc:spChg chg="mod">
          <ac:chgData name="유 병규" userId="eba57bea-ddcf-438d-bcbd-0f2e0850555d" providerId="ADAL" clId="{7AF35A29-68FB-41FB-8B3D-1D3F8058E9B0}" dt="2021-10-28T00:40:02.123" v="6771"/>
          <ac:spMkLst>
            <pc:docMk/>
            <pc:sldMk cId="1900303628" sldId="328"/>
            <ac:spMk id="63" creationId="{EB6D9FA4-0269-45C5-9C7D-01EC533E9CB9}"/>
          </ac:spMkLst>
        </pc:spChg>
        <pc:spChg chg="mod">
          <ac:chgData name="유 병규" userId="eba57bea-ddcf-438d-bcbd-0f2e0850555d" providerId="ADAL" clId="{7AF35A29-68FB-41FB-8B3D-1D3F8058E9B0}" dt="2021-10-28T00:40:02.123" v="6771"/>
          <ac:spMkLst>
            <pc:docMk/>
            <pc:sldMk cId="1900303628" sldId="328"/>
            <ac:spMk id="65" creationId="{98518FE8-90C3-4074-BA94-7F6316089F11}"/>
          </ac:spMkLst>
        </pc:spChg>
        <pc:spChg chg="add del">
          <ac:chgData name="유 병규" userId="eba57bea-ddcf-438d-bcbd-0f2e0850555d" providerId="ADAL" clId="{7AF35A29-68FB-41FB-8B3D-1D3F8058E9B0}" dt="2021-10-28T00:29:26.287" v="6597" actId="21"/>
          <ac:spMkLst>
            <pc:docMk/>
            <pc:sldMk cId="1900303628" sldId="328"/>
            <ac:spMk id="113" creationId="{C026F436-262E-40AA-AA67-1206B732273E}"/>
          </ac:spMkLst>
        </pc:spChg>
        <pc:spChg chg="add del mod">
          <ac:chgData name="유 병규" userId="eba57bea-ddcf-438d-bcbd-0f2e0850555d" providerId="ADAL" clId="{7AF35A29-68FB-41FB-8B3D-1D3F8058E9B0}" dt="2021-10-28T00:29:26.287" v="6597" actId="21"/>
          <ac:spMkLst>
            <pc:docMk/>
            <pc:sldMk cId="1900303628" sldId="328"/>
            <ac:spMk id="114" creationId="{F8E1B54E-1FFC-4D17-807E-9400E6792FFE}"/>
          </ac:spMkLst>
        </pc:spChg>
        <pc:spChg chg="add del mod">
          <ac:chgData name="유 병규" userId="eba57bea-ddcf-438d-bcbd-0f2e0850555d" providerId="ADAL" clId="{7AF35A29-68FB-41FB-8B3D-1D3F8058E9B0}" dt="2021-10-28T00:29:26.287" v="6597" actId="21"/>
          <ac:spMkLst>
            <pc:docMk/>
            <pc:sldMk cId="1900303628" sldId="328"/>
            <ac:spMk id="117" creationId="{8362C5B1-DF87-46D6-96F3-85B79D32D898}"/>
          </ac:spMkLst>
        </pc:spChg>
        <pc:grpChg chg="add del mod">
          <ac:chgData name="유 병규" userId="eba57bea-ddcf-438d-bcbd-0f2e0850555d" providerId="ADAL" clId="{7AF35A29-68FB-41FB-8B3D-1D3F8058E9B0}" dt="2021-10-28T00:30:39.962" v="6607" actId="21"/>
          <ac:grpSpMkLst>
            <pc:docMk/>
            <pc:sldMk cId="1900303628" sldId="328"/>
            <ac:grpSpMk id="16" creationId="{35AF505A-C668-42B6-B65F-7A37939A2AF0}"/>
          </ac:grpSpMkLst>
        </pc:grpChg>
        <pc:grpChg chg="add del">
          <ac:chgData name="유 병규" userId="eba57bea-ddcf-438d-bcbd-0f2e0850555d" providerId="ADAL" clId="{7AF35A29-68FB-41FB-8B3D-1D3F8058E9B0}" dt="2021-10-28T00:29:26.287" v="6597" actId="21"/>
          <ac:grpSpMkLst>
            <pc:docMk/>
            <pc:sldMk cId="1900303628" sldId="328"/>
            <ac:grpSpMk id="22" creationId="{C0648762-5650-420A-B5D3-E741E0E5158C}"/>
          </ac:grpSpMkLst>
        </pc:grpChg>
        <pc:grpChg chg="del">
          <ac:chgData name="유 병규" userId="eba57bea-ddcf-438d-bcbd-0f2e0850555d" providerId="ADAL" clId="{7AF35A29-68FB-41FB-8B3D-1D3F8058E9B0}" dt="2021-10-28T00:40:01.853" v="6770" actId="478"/>
          <ac:grpSpMkLst>
            <pc:docMk/>
            <pc:sldMk cId="1900303628" sldId="328"/>
            <ac:grpSpMk id="23" creationId="{67D764B0-DEEF-4AD4-934A-2703D1ECDFBE}"/>
          </ac:grpSpMkLst>
        </pc:grpChg>
        <pc:grpChg chg="add mod">
          <ac:chgData name="유 병규" userId="eba57bea-ddcf-438d-bcbd-0f2e0850555d" providerId="ADAL" clId="{7AF35A29-68FB-41FB-8B3D-1D3F8058E9B0}" dt="2021-10-28T00:40:06.043" v="6772" actId="1076"/>
          <ac:grpSpMkLst>
            <pc:docMk/>
            <pc:sldMk cId="1900303628" sldId="328"/>
            <ac:grpSpMk id="59" creationId="{A301425D-5CF9-4ABF-9542-632373D1AB9A}"/>
          </ac:grpSpMkLst>
        </pc:grpChg>
        <pc:grpChg chg="mod">
          <ac:chgData name="유 병규" userId="eba57bea-ddcf-438d-bcbd-0f2e0850555d" providerId="ADAL" clId="{7AF35A29-68FB-41FB-8B3D-1D3F8058E9B0}" dt="2021-10-28T00:40:02.123" v="6771"/>
          <ac:grpSpMkLst>
            <pc:docMk/>
            <pc:sldMk cId="1900303628" sldId="328"/>
            <ac:grpSpMk id="60" creationId="{36E0F5CA-16E7-4A91-90C0-CE965BD7C32C}"/>
          </ac:grpSpMkLst>
        </pc:grpChg>
        <pc:grpChg chg="mod">
          <ac:chgData name="유 병규" userId="eba57bea-ddcf-438d-bcbd-0f2e0850555d" providerId="ADAL" clId="{7AF35A29-68FB-41FB-8B3D-1D3F8058E9B0}" dt="2021-10-28T00:40:02.123" v="6771"/>
          <ac:grpSpMkLst>
            <pc:docMk/>
            <pc:sldMk cId="1900303628" sldId="328"/>
            <ac:grpSpMk id="61" creationId="{78B10489-B09E-4308-AE21-69DC49399C0E}"/>
          </ac:grpSpMkLst>
        </pc:grpChg>
        <pc:graphicFrameChg chg="add del mod">
          <ac:chgData name="유 병규" userId="eba57bea-ddcf-438d-bcbd-0f2e0850555d" providerId="ADAL" clId="{7AF35A29-68FB-41FB-8B3D-1D3F8058E9B0}" dt="2021-10-28T00:30:39.962" v="6607" actId="21"/>
          <ac:graphicFrameMkLst>
            <pc:docMk/>
            <pc:sldMk cId="1900303628" sldId="328"/>
            <ac:graphicFrameMk id="57" creationId="{D19162CB-CBD0-4EDB-B8F7-E8691CEA3246}"/>
          </ac:graphicFrameMkLst>
        </pc:graphicFrameChg>
        <pc:graphicFrameChg chg="ord modGraphic">
          <ac:chgData name="유 병규" userId="eba57bea-ddcf-438d-bcbd-0f2e0850555d" providerId="ADAL" clId="{7AF35A29-68FB-41FB-8B3D-1D3F8058E9B0}" dt="2021-10-28T00:29:39.063" v="6603" actId="14734"/>
          <ac:graphicFrameMkLst>
            <pc:docMk/>
            <pc:sldMk cId="1900303628" sldId="328"/>
            <ac:graphicFrameMk id="111" creationId="{6198C145-571E-4079-BC28-427F6F9E45F1}"/>
          </ac:graphicFrameMkLst>
        </pc:graphicFrameChg>
        <pc:picChg chg="mod">
          <ac:chgData name="유 병규" userId="eba57bea-ddcf-438d-bcbd-0f2e0850555d" providerId="ADAL" clId="{7AF35A29-68FB-41FB-8B3D-1D3F8058E9B0}" dt="2021-10-28T00:40:02.123" v="6771"/>
          <ac:picMkLst>
            <pc:docMk/>
            <pc:sldMk cId="1900303628" sldId="328"/>
            <ac:picMk id="64" creationId="{0B25F346-0820-436A-9267-0E1315816211}"/>
          </ac:picMkLst>
        </pc:picChg>
        <pc:picChg chg="mod">
          <ac:chgData name="유 병규" userId="eba57bea-ddcf-438d-bcbd-0f2e0850555d" providerId="ADAL" clId="{7AF35A29-68FB-41FB-8B3D-1D3F8058E9B0}" dt="2021-10-28T00:40:02.123" v="6771"/>
          <ac:picMkLst>
            <pc:docMk/>
            <pc:sldMk cId="1900303628" sldId="328"/>
            <ac:picMk id="66" creationId="{A4EA8185-8105-4279-96BF-DDA894AF5327}"/>
          </ac:picMkLst>
        </pc:picChg>
        <pc:cxnChg chg="mod">
          <ac:chgData name="유 병규" userId="eba57bea-ddcf-438d-bcbd-0f2e0850555d" providerId="ADAL" clId="{7AF35A29-68FB-41FB-8B3D-1D3F8058E9B0}" dt="2021-10-28T00:40:02.123" v="6771"/>
          <ac:cxnSpMkLst>
            <pc:docMk/>
            <pc:sldMk cId="1900303628" sldId="328"/>
            <ac:cxnSpMk id="62" creationId="{5A1DE11D-B4B1-4421-84CB-3C354ABC21FE}"/>
          </ac:cxnSpMkLst>
        </pc:cxnChg>
      </pc:sldChg>
      <pc:sldChg chg="addSp delSp modSp mod">
        <pc:chgData name="유 병규" userId="eba57bea-ddcf-438d-bcbd-0f2e0850555d" providerId="ADAL" clId="{7AF35A29-68FB-41FB-8B3D-1D3F8058E9B0}" dt="2021-10-27T02:20:49.469" v="5474" actId="1076"/>
        <pc:sldMkLst>
          <pc:docMk/>
          <pc:sldMk cId="1534516570" sldId="349"/>
        </pc:sldMkLst>
        <pc:spChg chg="mod">
          <ac:chgData name="유 병규" userId="eba57bea-ddcf-438d-bcbd-0f2e0850555d" providerId="ADAL" clId="{7AF35A29-68FB-41FB-8B3D-1D3F8058E9B0}" dt="2021-10-27T01:25:36.665" v="4995" actId="1076"/>
          <ac:spMkLst>
            <pc:docMk/>
            <pc:sldMk cId="1534516570" sldId="349"/>
            <ac:spMk id="77" creationId="{3B061710-FD38-4483-A608-E28D56B12C91}"/>
          </ac:spMkLst>
        </pc:spChg>
        <pc:spChg chg="mod">
          <ac:chgData name="유 병규" userId="eba57bea-ddcf-438d-bcbd-0f2e0850555d" providerId="ADAL" clId="{7AF35A29-68FB-41FB-8B3D-1D3F8058E9B0}" dt="2021-10-27T01:47:37.194" v="5462" actId="1076"/>
          <ac:spMkLst>
            <pc:docMk/>
            <pc:sldMk cId="1534516570" sldId="349"/>
            <ac:spMk id="80" creationId="{B533EBC7-BF4D-44BB-A59E-47A05F533E3A}"/>
          </ac:spMkLst>
        </pc:spChg>
        <pc:spChg chg="add mod">
          <ac:chgData name="유 병규" userId="eba57bea-ddcf-438d-bcbd-0f2e0850555d" providerId="ADAL" clId="{7AF35A29-68FB-41FB-8B3D-1D3F8058E9B0}" dt="2021-10-27T01:25:40.649" v="4998" actId="164"/>
          <ac:spMkLst>
            <pc:docMk/>
            <pc:sldMk cId="1534516570" sldId="349"/>
            <ac:spMk id="81" creationId="{C7A62547-C8AE-4499-961B-A8D47F90172B}"/>
          </ac:spMkLst>
        </pc:spChg>
        <pc:spChg chg="add mod">
          <ac:chgData name="유 병규" userId="eba57bea-ddcf-438d-bcbd-0f2e0850555d" providerId="ADAL" clId="{7AF35A29-68FB-41FB-8B3D-1D3F8058E9B0}" dt="2021-10-27T01:25:40.649" v="4998" actId="164"/>
          <ac:spMkLst>
            <pc:docMk/>
            <pc:sldMk cId="1534516570" sldId="349"/>
            <ac:spMk id="83" creationId="{0D4B060A-DBE0-469B-8356-19BA3400252A}"/>
          </ac:spMkLst>
        </pc:spChg>
        <pc:spChg chg="mod">
          <ac:chgData name="유 병규" userId="eba57bea-ddcf-438d-bcbd-0f2e0850555d" providerId="ADAL" clId="{7AF35A29-68FB-41FB-8B3D-1D3F8058E9B0}" dt="2021-10-27T01:26:02.303" v="5007" actId="571"/>
          <ac:spMkLst>
            <pc:docMk/>
            <pc:sldMk cId="1534516570" sldId="349"/>
            <ac:spMk id="85" creationId="{668E43E5-EBDC-4985-B516-4B6BEA93FD56}"/>
          </ac:spMkLst>
        </pc:spChg>
        <pc:spChg chg="mod">
          <ac:chgData name="유 병규" userId="eba57bea-ddcf-438d-bcbd-0f2e0850555d" providerId="ADAL" clId="{7AF35A29-68FB-41FB-8B3D-1D3F8058E9B0}" dt="2021-10-27T01:26:07.133" v="5021"/>
          <ac:spMkLst>
            <pc:docMk/>
            <pc:sldMk cId="1534516570" sldId="349"/>
            <ac:spMk id="86" creationId="{500D882E-BAAD-4B2D-80CC-A722ACA2610E}"/>
          </ac:spMkLst>
        </pc:spChg>
        <pc:spChg chg="add mod">
          <ac:chgData name="유 병규" userId="eba57bea-ddcf-438d-bcbd-0f2e0850555d" providerId="ADAL" clId="{7AF35A29-68FB-41FB-8B3D-1D3F8058E9B0}" dt="2021-10-27T01:28:09.808" v="5051" actId="164"/>
          <ac:spMkLst>
            <pc:docMk/>
            <pc:sldMk cId="1534516570" sldId="349"/>
            <ac:spMk id="95" creationId="{0682BD55-1314-49F5-920B-A8F473C32B13}"/>
          </ac:spMkLst>
        </pc:spChg>
        <pc:spChg chg="mod">
          <ac:chgData name="유 병규" userId="eba57bea-ddcf-438d-bcbd-0f2e0850555d" providerId="ADAL" clId="{7AF35A29-68FB-41FB-8B3D-1D3F8058E9B0}" dt="2021-10-27T01:28:11.308" v="5052" actId="571"/>
          <ac:spMkLst>
            <pc:docMk/>
            <pc:sldMk cId="1534516570" sldId="349"/>
            <ac:spMk id="97" creationId="{EECF77B5-BA33-4045-A2C1-AA97EACDE263}"/>
          </ac:spMkLst>
        </pc:spChg>
        <pc:spChg chg="mod">
          <ac:chgData name="유 병규" userId="eba57bea-ddcf-438d-bcbd-0f2e0850555d" providerId="ADAL" clId="{7AF35A29-68FB-41FB-8B3D-1D3F8058E9B0}" dt="2021-10-27T01:28:17.209" v="5065" actId="14100"/>
          <ac:spMkLst>
            <pc:docMk/>
            <pc:sldMk cId="1534516570" sldId="349"/>
            <ac:spMk id="100" creationId="{D7AE437A-934B-45B1-8F66-4AA5C92F90FE}"/>
          </ac:spMkLst>
        </pc:spChg>
        <pc:spChg chg="mod">
          <ac:chgData name="유 병규" userId="eba57bea-ddcf-438d-bcbd-0f2e0850555d" providerId="ADAL" clId="{7AF35A29-68FB-41FB-8B3D-1D3F8058E9B0}" dt="2021-10-27T01:28:26.203" v="5066" actId="571"/>
          <ac:spMkLst>
            <pc:docMk/>
            <pc:sldMk cId="1534516570" sldId="349"/>
            <ac:spMk id="104" creationId="{7709A0C8-C9C0-4C97-B8F6-9F58CC9EE3B1}"/>
          </ac:spMkLst>
        </pc:spChg>
        <pc:spChg chg="mod">
          <ac:chgData name="유 병규" userId="eba57bea-ddcf-438d-bcbd-0f2e0850555d" providerId="ADAL" clId="{7AF35A29-68FB-41FB-8B3D-1D3F8058E9B0}" dt="2021-10-27T01:28:44.083" v="5082" actId="14100"/>
          <ac:spMkLst>
            <pc:docMk/>
            <pc:sldMk cId="1534516570" sldId="349"/>
            <ac:spMk id="107" creationId="{F9B347A5-2201-4F60-8BC2-5A5BB2B7E665}"/>
          </ac:spMkLst>
        </pc:spChg>
        <pc:spChg chg="mod">
          <ac:chgData name="유 병규" userId="eba57bea-ddcf-438d-bcbd-0f2e0850555d" providerId="ADAL" clId="{7AF35A29-68FB-41FB-8B3D-1D3F8058E9B0}" dt="2021-10-27T01:28:26.203" v="5066" actId="571"/>
          <ac:spMkLst>
            <pc:docMk/>
            <pc:sldMk cId="1534516570" sldId="349"/>
            <ac:spMk id="111" creationId="{0B0A10A0-EC34-41A4-9CD0-5E71C6380CFA}"/>
          </ac:spMkLst>
        </pc:spChg>
        <pc:spChg chg="mod">
          <ac:chgData name="유 병규" userId="eba57bea-ddcf-438d-bcbd-0f2e0850555d" providerId="ADAL" clId="{7AF35A29-68FB-41FB-8B3D-1D3F8058E9B0}" dt="2021-10-27T01:28:50.433" v="5096"/>
          <ac:spMkLst>
            <pc:docMk/>
            <pc:sldMk cId="1534516570" sldId="349"/>
            <ac:spMk id="114" creationId="{574FED10-0935-47B1-92C1-628FD45EB958}"/>
          </ac:spMkLst>
        </pc:spChg>
        <pc:spChg chg="mod">
          <ac:chgData name="유 병규" userId="eba57bea-ddcf-438d-bcbd-0f2e0850555d" providerId="ADAL" clId="{7AF35A29-68FB-41FB-8B3D-1D3F8058E9B0}" dt="2021-10-27T01:47:33.348" v="5460"/>
          <ac:spMkLst>
            <pc:docMk/>
            <pc:sldMk cId="1534516570" sldId="349"/>
            <ac:spMk id="160" creationId="{3D7DD4A7-B548-41FD-B6B0-993005324186}"/>
          </ac:spMkLst>
        </pc:spChg>
        <pc:spChg chg="mod">
          <ac:chgData name="유 병규" userId="eba57bea-ddcf-438d-bcbd-0f2e0850555d" providerId="ADAL" clId="{7AF35A29-68FB-41FB-8B3D-1D3F8058E9B0}" dt="2021-10-26T12:34:15.536" v="3690" actId="12788"/>
          <ac:spMkLst>
            <pc:docMk/>
            <pc:sldMk cId="1534516570" sldId="349"/>
            <ac:spMk id="180" creationId="{4C92DEA9-D3DA-45D4-8A8B-9C72F99C18D8}"/>
          </ac:spMkLst>
        </pc:spChg>
        <pc:spChg chg="mod">
          <ac:chgData name="유 병규" userId="eba57bea-ddcf-438d-bcbd-0f2e0850555d" providerId="ADAL" clId="{7AF35A29-68FB-41FB-8B3D-1D3F8058E9B0}" dt="2021-10-26T12:34:15.536" v="3690" actId="12788"/>
          <ac:spMkLst>
            <pc:docMk/>
            <pc:sldMk cId="1534516570" sldId="349"/>
            <ac:spMk id="181" creationId="{3CAAC49D-9A36-4123-8EDC-DC7713687D11}"/>
          </ac:spMkLst>
        </pc:spChg>
        <pc:spChg chg="mod topLvl">
          <ac:chgData name="유 병규" userId="eba57bea-ddcf-438d-bcbd-0f2e0850555d" providerId="ADAL" clId="{7AF35A29-68FB-41FB-8B3D-1D3F8058E9B0}" dt="2021-10-27T01:28:09.808" v="5051" actId="164"/>
          <ac:spMkLst>
            <pc:docMk/>
            <pc:sldMk cId="1534516570" sldId="349"/>
            <ac:spMk id="184" creationId="{46A08ABC-E4B3-4F56-9B7B-D9A53D1EC580}"/>
          </ac:spMkLst>
        </pc:spChg>
        <pc:spChg chg="del mod topLvl">
          <ac:chgData name="유 병규" userId="eba57bea-ddcf-438d-bcbd-0f2e0850555d" providerId="ADAL" clId="{7AF35A29-68FB-41FB-8B3D-1D3F8058E9B0}" dt="2021-10-27T01:28:02.194" v="5048" actId="21"/>
          <ac:spMkLst>
            <pc:docMk/>
            <pc:sldMk cId="1534516570" sldId="349"/>
            <ac:spMk id="185" creationId="{477E4D36-1C6F-48C8-A485-9A813B6176E4}"/>
          </ac:spMkLst>
        </pc:spChg>
        <pc:spChg chg="del">
          <ac:chgData name="유 병규" userId="eba57bea-ddcf-438d-bcbd-0f2e0850555d" providerId="ADAL" clId="{7AF35A29-68FB-41FB-8B3D-1D3F8058E9B0}" dt="2021-10-27T01:25:39.699" v="4996" actId="21"/>
          <ac:spMkLst>
            <pc:docMk/>
            <pc:sldMk cId="1534516570" sldId="349"/>
            <ac:spMk id="193" creationId="{0953A47C-7650-45DE-A8F7-9401A96F7AD5}"/>
          </ac:spMkLst>
        </pc:spChg>
        <pc:spChg chg="del">
          <ac:chgData name="유 병규" userId="eba57bea-ddcf-438d-bcbd-0f2e0850555d" providerId="ADAL" clId="{7AF35A29-68FB-41FB-8B3D-1D3F8058E9B0}" dt="2021-10-27T01:25:39.699" v="4996" actId="21"/>
          <ac:spMkLst>
            <pc:docMk/>
            <pc:sldMk cId="1534516570" sldId="349"/>
            <ac:spMk id="194" creationId="{2591EBDB-E6E4-44D3-9286-A81580F7CBF0}"/>
          </ac:spMkLst>
        </pc:spChg>
        <pc:grpChg chg="add del mod">
          <ac:chgData name="유 병규" userId="eba57bea-ddcf-438d-bcbd-0f2e0850555d" providerId="ADAL" clId="{7AF35A29-68FB-41FB-8B3D-1D3F8058E9B0}" dt="2021-10-27T01:26:07.986" v="5022" actId="478"/>
          <ac:grpSpMkLst>
            <pc:docMk/>
            <pc:sldMk cId="1534516570" sldId="349"/>
            <ac:grpSpMk id="4" creationId="{6A66376F-C21F-4EED-B676-8AD0A4E69A46}"/>
          </ac:grpSpMkLst>
        </pc:grpChg>
        <pc:grpChg chg="add mod">
          <ac:chgData name="유 병규" userId="eba57bea-ddcf-438d-bcbd-0f2e0850555d" providerId="ADAL" clId="{7AF35A29-68FB-41FB-8B3D-1D3F8058E9B0}" dt="2021-10-27T01:28:09.808" v="5051" actId="164"/>
          <ac:grpSpMkLst>
            <pc:docMk/>
            <pc:sldMk cId="1534516570" sldId="349"/>
            <ac:grpSpMk id="8" creationId="{DD8873F0-692F-483F-A577-5E9912A307ED}"/>
          </ac:grpSpMkLst>
        </pc:grpChg>
        <pc:grpChg chg="add mod">
          <ac:chgData name="유 병규" userId="eba57bea-ddcf-438d-bcbd-0f2e0850555d" providerId="ADAL" clId="{7AF35A29-68FB-41FB-8B3D-1D3F8058E9B0}" dt="2021-10-27T01:28:09.808" v="5051" actId="164"/>
          <ac:grpSpMkLst>
            <pc:docMk/>
            <pc:sldMk cId="1534516570" sldId="349"/>
            <ac:grpSpMk id="15" creationId="{2F590FD1-D6E3-4CD1-B6C1-3C42060997AA}"/>
          </ac:grpSpMkLst>
        </pc:grpChg>
        <pc:grpChg chg="add del mod">
          <ac:chgData name="유 병규" userId="eba57bea-ddcf-438d-bcbd-0f2e0850555d" providerId="ADAL" clId="{7AF35A29-68FB-41FB-8B3D-1D3F8058E9B0}" dt="2021-10-27T01:47:34.655" v="5461" actId="478"/>
          <ac:grpSpMkLst>
            <pc:docMk/>
            <pc:sldMk cId="1534516570" sldId="349"/>
            <ac:grpSpMk id="72" creationId="{33F0327C-CA43-4554-B7E3-F8C89F73A2CE}"/>
          </ac:grpSpMkLst>
        </pc:grpChg>
        <pc:grpChg chg="add del mod">
          <ac:chgData name="유 병규" userId="eba57bea-ddcf-438d-bcbd-0f2e0850555d" providerId="ADAL" clId="{7AF35A29-68FB-41FB-8B3D-1D3F8058E9B0}" dt="2021-10-27T01:28:05.728" v="5050" actId="478"/>
          <ac:grpSpMkLst>
            <pc:docMk/>
            <pc:sldMk cId="1534516570" sldId="349"/>
            <ac:grpSpMk id="84" creationId="{12BC4781-A2E9-48DD-A8D8-1D8164B7D570}"/>
          </ac:grpSpMkLst>
        </pc:grpChg>
        <pc:grpChg chg="add mod">
          <ac:chgData name="유 병규" userId="eba57bea-ddcf-438d-bcbd-0f2e0850555d" providerId="ADAL" clId="{7AF35A29-68FB-41FB-8B3D-1D3F8058E9B0}" dt="2021-10-27T02:20:49.469" v="5474" actId="1076"/>
          <ac:grpSpMkLst>
            <pc:docMk/>
            <pc:sldMk cId="1534516570" sldId="349"/>
            <ac:grpSpMk id="96" creationId="{9A1EE44A-D0EE-4226-B403-9BCD55B328CE}"/>
          </ac:grpSpMkLst>
        </pc:grpChg>
        <pc:grpChg chg="mod">
          <ac:chgData name="유 병규" userId="eba57bea-ddcf-438d-bcbd-0f2e0850555d" providerId="ADAL" clId="{7AF35A29-68FB-41FB-8B3D-1D3F8058E9B0}" dt="2021-10-27T01:28:11.308" v="5052" actId="571"/>
          <ac:grpSpMkLst>
            <pc:docMk/>
            <pc:sldMk cId="1534516570" sldId="349"/>
            <ac:grpSpMk id="98" creationId="{98486B16-9A96-442A-9992-EACCDD09CBD4}"/>
          </ac:grpSpMkLst>
        </pc:grpChg>
        <pc:grpChg chg="add mod">
          <ac:chgData name="유 병규" userId="eba57bea-ddcf-438d-bcbd-0f2e0850555d" providerId="ADAL" clId="{7AF35A29-68FB-41FB-8B3D-1D3F8058E9B0}" dt="2021-10-27T01:28:26.203" v="5066" actId="571"/>
          <ac:grpSpMkLst>
            <pc:docMk/>
            <pc:sldMk cId="1534516570" sldId="349"/>
            <ac:grpSpMk id="103" creationId="{51D9D9E7-0EA4-49A6-A887-6DF292B3EFFD}"/>
          </ac:grpSpMkLst>
        </pc:grpChg>
        <pc:grpChg chg="mod">
          <ac:chgData name="유 병규" userId="eba57bea-ddcf-438d-bcbd-0f2e0850555d" providerId="ADAL" clId="{7AF35A29-68FB-41FB-8B3D-1D3F8058E9B0}" dt="2021-10-27T01:28:26.203" v="5066" actId="571"/>
          <ac:grpSpMkLst>
            <pc:docMk/>
            <pc:sldMk cId="1534516570" sldId="349"/>
            <ac:grpSpMk id="105" creationId="{93D69C9E-E015-4D96-9C94-74E713473599}"/>
          </ac:grpSpMkLst>
        </pc:grpChg>
        <pc:grpChg chg="add mod">
          <ac:chgData name="유 병규" userId="eba57bea-ddcf-438d-bcbd-0f2e0850555d" providerId="ADAL" clId="{7AF35A29-68FB-41FB-8B3D-1D3F8058E9B0}" dt="2021-10-27T01:28:26.203" v="5066" actId="571"/>
          <ac:grpSpMkLst>
            <pc:docMk/>
            <pc:sldMk cId="1534516570" sldId="349"/>
            <ac:grpSpMk id="110" creationId="{D8E8EADC-C953-42F4-9AC4-6F620865C3DB}"/>
          </ac:grpSpMkLst>
        </pc:grpChg>
        <pc:grpChg chg="mod">
          <ac:chgData name="유 병규" userId="eba57bea-ddcf-438d-bcbd-0f2e0850555d" providerId="ADAL" clId="{7AF35A29-68FB-41FB-8B3D-1D3F8058E9B0}" dt="2021-10-27T01:28:26.203" v="5066" actId="571"/>
          <ac:grpSpMkLst>
            <pc:docMk/>
            <pc:sldMk cId="1534516570" sldId="349"/>
            <ac:grpSpMk id="112" creationId="{C24AF337-46BE-4CAB-9BAC-127B2CDEC048}"/>
          </ac:grpSpMkLst>
        </pc:grpChg>
        <pc:grpChg chg="del">
          <ac:chgData name="유 병규" userId="eba57bea-ddcf-438d-bcbd-0f2e0850555d" providerId="ADAL" clId="{7AF35A29-68FB-41FB-8B3D-1D3F8058E9B0}" dt="2021-10-27T01:28:02.194" v="5048" actId="21"/>
          <ac:grpSpMkLst>
            <pc:docMk/>
            <pc:sldMk cId="1534516570" sldId="349"/>
            <ac:grpSpMk id="172" creationId="{8F69A5F9-F7DA-4A72-9E69-4333F9BC0C8A}"/>
          </ac:grpSpMkLst>
        </pc:grpChg>
        <pc:grpChg chg="del mod">
          <ac:chgData name="유 병규" userId="eba57bea-ddcf-438d-bcbd-0f2e0850555d" providerId="ADAL" clId="{7AF35A29-68FB-41FB-8B3D-1D3F8058E9B0}" dt="2021-10-27T01:47:34.655" v="5461" actId="478"/>
          <ac:grpSpMkLst>
            <pc:docMk/>
            <pc:sldMk cId="1534516570" sldId="349"/>
            <ac:grpSpMk id="195" creationId="{75676228-322D-4C6C-AF68-425C2774E608}"/>
          </ac:grpSpMkLst>
        </pc:grpChg>
        <pc:grpChg chg="add del mod">
          <ac:chgData name="유 병규" userId="eba57bea-ddcf-438d-bcbd-0f2e0850555d" providerId="ADAL" clId="{7AF35A29-68FB-41FB-8B3D-1D3F8058E9B0}" dt="2021-10-27T01:47:34.655" v="5461" actId="478"/>
          <ac:grpSpMkLst>
            <pc:docMk/>
            <pc:sldMk cId="1534516570" sldId="349"/>
            <ac:grpSpMk id="200" creationId="{204617C7-FB07-40FC-822A-0DEB899ED4F8}"/>
          </ac:grpSpMkLst>
        </pc:grpChg>
        <pc:grpChg chg="add del mod">
          <ac:chgData name="유 병규" userId="eba57bea-ddcf-438d-bcbd-0f2e0850555d" providerId="ADAL" clId="{7AF35A29-68FB-41FB-8B3D-1D3F8058E9B0}" dt="2021-10-27T01:47:34.655" v="5461" actId="478"/>
          <ac:grpSpMkLst>
            <pc:docMk/>
            <pc:sldMk cId="1534516570" sldId="349"/>
            <ac:grpSpMk id="205" creationId="{D907F0D2-548F-4BB0-B10B-F1996D8DD2E1}"/>
          </ac:grpSpMkLst>
        </pc:grpChg>
        <pc:graphicFrameChg chg="mod">
          <ac:chgData name="유 병규" userId="eba57bea-ddcf-438d-bcbd-0f2e0850555d" providerId="ADAL" clId="{7AF35A29-68FB-41FB-8B3D-1D3F8058E9B0}" dt="2021-10-27T01:47:42.008" v="5463" actId="1076"/>
          <ac:graphicFrameMkLst>
            <pc:docMk/>
            <pc:sldMk cId="1534516570" sldId="349"/>
            <ac:graphicFrameMk id="82" creationId="{76BB36D7-D95C-4047-ACDA-168FF068F470}"/>
          </ac:graphicFrameMkLst>
        </pc:graphicFrameChg>
        <pc:picChg chg="add del mod">
          <ac:chgData name="유 병규" userId="eba57bea-ddcf-438d-bcbd-0f2e0850555d" providerId="ADAL" clId="{7AF35A29-68FB-41FB-8B3D-1D3F8058E9B0}" dt="2021-10-27T01:27:44.305" v="5042" actId="21"/>
          <ac:picMkLst>
            <pc:docMk/>
            <pc:sldMk cId="1534516570" sldId="349"/>
            <ac:picMk id="93" creationId="{C6AC2BA2-CF30-42B5-9FE9-00EB2E397C54}"/>
          </ac:picMkLst>
        </pc:picChg>
        <pc:picChg chg="add mod">
          <ac:chgData name="유 병규" userId="eba57bea-ddcf-438d-bcbd-0f2e0850555d" providerId="ADAL" clId="{7AF35A29-68FB-41FB-8B3D-1D3F8058E9B0}" dt="2021-10-27T01:28:09.808" v="5051" actId="164"/>
          <ac:picMkLst>
            <pc:docMk/>
            <pc:sldMk cId="1534516570" sldId="349"/>
            <ac:picMk id="94" creationId="{01969380-6E2B-4159-8631-B55FC7824282}"/>
          </ac:picMkLst>
        </pc:picChg>
        <pc:picChg chg="mod">
          <ac:chgData name="유 병규" userId="eba57bea-ddcf-438d-bcbd-0f2e0850555d" providerId="ADAL" clId="{7AF35A29-68FB-41FB-8B3D-1D3F8058E9B0}" dt="2021-10-27T01:28:11.308" v="5052" actId="571"/>
          <ac:picMkLst>
            <pc:docMk/>
            <pc:sldMk cId="1534516570" sldId="349"/>
            <ac:picMk id="99" creationId="{4FAB6A0D-FE28-4D2F-B833-81AB967A48A1}"/>
          </ac:picMkLst>
        </pc:picChg>
        <pc:picChg chg="mod">
          <ac:chgData name="유 병규" userId="eba57bea-ddcf-438d-bcbd-0f2e0850555d" providerId="ADAL" clId="{7AF35A29-68FB-41FB-8B3D-1D3F8058E9B0}" dt="2021-10-27T01:28:26.203" v="5066" actId="571"/>
          <ac:picMkLst>
            <pc:docMk/>
            <pc:sldMk cId="1534516570" sldId="349"/>
            <ac:picMk id="106" creationId="{CD7DDCFC-E9B6-4935-8928-D2B9D3C25643}"/>
          </ac:picMkLst>
        </pc:picChg>
        <pc:picChg chg="mod">
          <ac:chgData name="유 병규" userId="eba57bea-ddcf-438d-bcbd-0f2e0850555d" providerId="ADAL" clId="{7AF35A29-68FB-41FB-8B3D-1D3F8058E9B0}" dt="2021-10-27T01:28:26.203" v="5066" actId="571"/>
          <ac:picMkLst>
            <pc:docMk/>
            <pc:sldMk cId="1534516570" sldId="349"/>
            <ac:picMk id="113" creationId="{4BC4977C-0426-4A76-A420-2CDB64A3D7F6}"/>
          </ac:picMkLst>
        </pc:picChg>
        <pc:cxnChg chg="mod">
          <ac:chgData name="유 병규" userId="eba57bea-ddcf-438d-bcbd-0f2e0850555d" providerId="ADAL" clId="{7AF35A29-68FB-41FB-8B3D-1D3F8058E9B0}" dt="2021-10-27T01:25:36.665" v="4995" actId="1076"/>
          <ac:cxnSpMkLst>
            <pc:docMk/>
            <pc:sldMk cId="1534516570" sldId="349"/>
            <ac:cxnSpMk id="28" creationId="{DC95AB67-F3F5-426A-873A-9A407CC525C1}"/>
          </ac:cxnSpMkLst>
        </pc:cxnChg>
        <pc:cxnChg chg="add mod">
          <ac:chgData name="유 병규" userId="eba57bea-ddcf-438d-bcbd-0f2e0850555d" providerId="ADAL" clId="{7AF35A29-68FB-41FB-8B3D-1D3F8058E9B0}" dt="2021-10-27T01:27:50.578" v="5044" actId="208"/>
          <ac:cxnSpMkLst>
            <pc:docMk/>
            <pc:sldMk cId="1534516570" sldId="349"/>
            <ac:cxnSpMk id="91" creationId="{DE847DA3-8AF1-4F92-B02B-3997DE0153A7}"/>
          </ac:cxnSpMkLst>
        </pc:cxnChg>
        <pc:cxnChg chg="add mod">
          <ac:chgData name="유 병규" userId="eba57bea-ddcf-438d-bcbd-0f2e0850555d" providerId="ADAL" clId="{7AF35A29-68FB-41FB-8B3D-1D3F8058E9B0}" dt="2021-10-27T01:27:50.578" v="5044" actId="208"/>
          <ac:cxnSpMkLst>
            <pc:docMk/>
            <pc:sldMk cId="1534516570" sldId="349"/>
            <ac:cxnSpMk id="92" creationId="{C0C9965D-1C55-4FE0-BE73-79A30938DBF3}"/>
          </ac:cxnSpMkLst>
        </pc:cxnChg>
        <pc:cxnChg chg="mod">
          <ac:chgData name="유 병규" userId="eba57bea-ddcf-438d-bcbd-0f2e0850555d" providerId="ADAL" clId="{7AF35A29-68FB-41FB-8B3D-1D3F8058E9B0}" dt="2021-10-27T01:28:11.308" v="5052" actId="571"/>
          <ac:cxnSpMkLst>
            <pc:docMk/>
            <pc:sldMk cId="1534516570" sldId="349"/>
            <ac:cxnSpMk id="101" creationId="{1DA40B68-16C0-4ABE-A851-686B062447C1}"/>
          </ac:cxnSpMkLst>
        </pc:cxnChg>
        <pc:cxnChg chg="mod">
          <ac:chgData name="유 병규" userId="eba57bea-ddcf-438d-bcbd-0f2e0850555d" providerId="ADAL" clId="{7AF35A29-68FB-41FB-8B3D-1D3F8058E9B0}" dt="2021-10-27T01:28:11.308" v="5052" actId="571"/>
          <ac:cxnSpMkLst>
            <pc:docMk/>
            <pc:sldMk cId="1534516570" sldId="349"/>
            <ac:cxnSpMk id="102" creationId="{2BFECC53-E279-49F2-9600-C0CCE2E72D06}"/>
          </ac:cxnSpMkLst>
        </pc:cxnChg>
        <pc:cxnChg chg="mod">
          <ac:chgData name="유 병규" userId="eba57bea-ddcf-438d-bcbd-0f2e0850555d" providerId="ADAL" clId="{7AF35A29-68FB-41FB-8B3D-1D3F8058E9B0}" dt="2021-10-27T01:28:26.203" v="5066" actId="571"/>
          <ac:cxnSpMkLst>
            <pc:docMk/>
            <pc:sldMk cId="1534516570" sldId="349"/>
            <ac:cxnSpMk id="108" creationId="{76858DA2-8576-4C62-898E-72CACF218290}"/>
          </ac:cxnSpMkLst>
        </pc:cxnChg>
        <pc:cxnChg chg="mod">
          <ac:chgData name="유 병규" userId="eba57bea-ddcf-438d-bcbd-0f2e0850555d" providerId="ADAL" clId="{7AF35A29-68FB-41FB-8B3D-1D3F8058E9B0}" dt="2021-10-27T01:28:26.203" v="5066" actId="571"/>
          <ac:cxnSpMkLst>
            <pc:docMk/>
            <pc:sldMk cId="1534516570" sldId="349"/>
            <ac:cxnSpMk id="109" creationId="{B164111D-B9B3-4979-BFE7-DF06B796DD6C}"/>
          </ac:cxnSpMkLst>
        </pc:cxnChg>
        <pc:cxnChg chg="mod">
          <ac:chgData name="유 병규" userId="eba57bea-ddcf-438d-bcbd-0f2e0850555d" providerId="ADAL" clId="{7AF35A29-68FB-41FB-8B3D-1D3F8058E9B0}" dt="2021-10-27T01:28:26.203" v="5066" actId="571"/>
          <ac:cxnSpMkLst>
            <pc:docMk/>
            <pc:sldMk cId="1534516570" sldId="349"/>
            <ac:cxnSpMk id="115" creationId="{9A5158EF-6D1F-4A7F-9190-2A1EAFBEB5BF}"/>
          </ac:cxnSpMkLst>
        </pc:cxnChg>
        <pc:cxnChg chg="mod">
          <ac:chgData name="유 병규" userId="eba57bea-ddcf-438d-bcbd-0f2e0850555d" providerId="ADAL" clId="{7AF35A29-68FB-41FB-8B3D-1D3F8058E9B0}" dt="2021-10-27T01:28:26.203" v="5066" actId="571"/>
          <ac:cxnSpMkLst>
            <pc:docMk/>
            <pc:sldMk cId="1534516570" sldId="349"/>
            <ac:cxnSpMk id="116" creationId="{16DB39DE-1C65-4909-8D0E-50D4E32FC544}"/>
          </ac:cxnSpMkLst>
        </pc:cxnChg>
      </pc:sldChg>
      <pc:sldChg chg="modSp mod modClrScheme chgLayout">
        <pc:chgData name="유 병규" userId="eba57bea-ddcf-438d-bcbd-0f2e0850555d" providerId="ADAL" clId="{7AF35A29-68FB-41FB-8B3D-1D3F8058E9B0}" dt="2021-10-26T05:43:14.153" v="134" actId="700"/>
        <pc:sldMkLst>
          <pc:docMk/>
          <pc:sldMk cId="1458209028" sldId="360"/>
        </pc:sldMkLst>
        <pc:spChg chg="mod ord">
          <ac:chgData name="유 병규" userId="eba57bea-ddcf-438d-bcbd-0f2e0850555d" providerId="ADAL" clId="{7AF35A29-68FB-41FB-8B3D-1D3F8058E9B0}" dt="2021-10-26T05:43:14.153" v="134" actId="700"/>
          <ac:spMkLst>
            <pc:docMk/>
            <pc:sldMk cId="1458209028" sldId="360"/>
            <ac:spMk id="6" creationId="{00000000-0000-0000-0000-000000000000}"/>
          </ac:spMkLst>
        </pc:spChg>
        <pc:spChg chg="mod ord">
          <ac:chgData name="유 병규" userId="eba57bea-ddcf-438d-bcbd-0f2e0850555d" providerId="ADAL" clId="{7AF35A29-68FB-41FB-8B3D-1D3F8058E9B0}" dt="2021-10-26T05:43:14.153" v="134" actId="700"/>
          <ac:spMkLst>
            <pc:docMk/>
            <pc:sldMk cId="1458209028" sldId="360"/>
            <ac:spMk id="7" creationId="{00000000-0000-0000-0000-000000000000}"/>
          </ac:spMkLst>
        </pc:spChg>
        <pc:spChg chg="mod ord">
          <ac:chgData name="유 병규" userId="eba57bea-ddcf-438d-bcbd-0f2e0850555d" providerId="ADAL" clId="{7AF35A29-68FB-41FB-8B3D-1D3F8058E9B0}" dt="2021-10-26T05:43:14.153" v="134" actId="700"/>
          <ac:spMkLst>
            <pc:docMk/>
            <pc:sldMk cId="1458209028" sldId="360"/>
            <ac:spMk id="8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5:38:50.302" v="131" actId="20577"/>
          <ac:spMkLst>
            <pc:docMk/>
            <pc:sldMk cId="1458209028" sldId="360"/>
            <ac:spMk id="94" creationId="{00000000-0000-0000-0000-000000000000}"/>
          </ac:spMkLst>
        </pc:spChg>
      </pc:sldChg>
      <pc:sldChg chg="modSp mod">
        <pc:chgData name="유 병규" userId="eba57bea-ddcf-438d-bcbd-0f2e0850555d" providerId="ADAL" clId="{7AF35A29-68FB-41FB-8B3D-1D3F8058E9B0}" dt="2021-10-26T05:44:17.481" v="142" actId="6549"/>
        <pc:sldMkLst>
          <pc:docMk/>
          <pc:sldMk cId="0" sldId="368"/>
        </pc:sldMkLst>
        <pc:spChg chg="mod">
          <ac:chgData name="유 병규" userId="eba57bea-ddcf-438d-bcbd-0f2e0850555d" providerId="ADAL" clId="{7AF35A29-68FB-41FB-8B3D-1D3F8058E9B0}" dt="2021-10-26T05:44:17.481" v="142" actId="6549"/>
          <ac:spMkLst>
            <pc:docMk/>
            <pc:sldMk cId="0" sldId="368"/>
            <ac:spMk id="694" creationId="{00000000-0000-0000-0000-000000000000}"/>
          </ac:spMkLst>
        </pc:spChg>
      </pc:sldChg>
      <pc:sldChg chg="modSp mod">
        <pc:chgData name="유 병규" userId="eba57bea-ddcf-438d-bcbd-0f2e0850555d" providerId="ADAL" clId="{7AF35A29-68FB-41FB-8B3D-1D3F8058E9B0}" dt="2021-10-26T12:03:07.074" v="3032"/>
        <pc:sldMkLst>
          <pc:docMk/>
          <pc:sldMk cId="0" sldId="386"/>
        </pc:sldMkLst>
        <pc:spChg chg="mod">
          <ac:chgData name="유 병규" userId="eba57bea-ddcf-438d-bcbd-0f2e0850555d" providerId="ADAL" clId="{7AF35A29-68FB-41FB-8B3D-1D3F8058E9B0}" dt="2021-10-26T12:03:07.074" v="3032"/>
          <ac:spMkLst>
            <pc:docMk/>
            <pc:sldMk cId="0" sldId="386"/>
            <ac:spMk id="932" creationId="{00000000-0000-0000-0000-000000000000}"/>
          </ac:spMkLst>
        </pc:spChg>
      </pc:sldChg>
      <pc:sldChg chg="modSp mod">
        <pc:chgData name="유 병규" userId="eba57bea-ddcf-438d-bcbd-0f2e0850555d" providerId="ADAL" clId="{7AF35A29-68FB-41FB-8B3D-1D3F8058E9B0}" dt="2021-10-26T08:41:49.791" v="1018" actId="14100"/>
        <pc:sldMkLst>
          <pc:docMk/>
          <pc:sldMk cId="3788940693" sldId="391"/>
        </pc:sldMkLst>
        <pc:spChg chg="mod">
          <ac:chgData name="유 병규" userId="eba57bea-ddcf-438d-bcbd-0f2e0850555d" providerId="ADAL" clId="{7AF35A29-68FB-41FB-8B3D-1D3F8058E9B0}" dt="2021-10-26T08:41:49.791" v="1018" actId="14100"/>
          <ac:spMkLst>
            <pc:docMk/>
            <pc:sldMk cId="3788940693" sldId="391"/>
            <ac:spMk id="230" creationId="{29449FD2-3FDE-4FA9-968B-F7659B179103}"/>
          </ac:spMkLst>
        </pc:spChg>
      </pc:sldChg>
      <pc:sldChg chg="addSp delSp modSp del mod">
        <pc:chgData name="유 병규" userId="eba57bea-ddcf-438d-bcbd-0f2e0850555d" providerId="ADAL" clId="{7AF35A29-68FB-41FB-8B3D-1D3F8058E9B0}" dt="2021-10-28T00:41:45.217" v="6872" actId="47"/>
        <pc:sldMkLst>
          <pc:docMk/>
          <pc:sldMk cId="3971562016" sldId="395"/>
        </pc:sldMkLst>
        <pc:spChg chg="add mod">
          <ac:chgData name="유 병규" userId="eba57bea-ddcf-438d-bcbd-0f2e0850555d" providerId="ADAL" clId="{7AF35A29-68FB-41FB-8B3D-1D3F8058E9B0}" dt="2021-10-28T00:31:20.886" v="6634" actId="14100"/>
          <ac:spMkLst>
            <pc:docMk/>
            <pc:sldMk cId="3971562016" sldId="395"/>
            <ac:spMk id="2" creationId="{2687B11A-7052-4BD2-BC8F-DDF36F74FBEA}"/>
          </ac:spMkLst>
        </pc:spChg>
        <pc:spChg chg="add mod">
          <ac:chgData name="유 병규" userId="eba57bea-ddcf-438d-bcbd-0f2e0850555d" providerId="ADAL" clId="{7AF35A29-68FB-41FB-8B3D-1D3F8058E9B0}" dt="2021-10-27T01:23:42.072" v="4994"/>
          <ac:spMkLst>
            <pc:docMk/>
            <pc:sldMk cId="3971562016" sldId="395"/>
            <ac:spMk id="119" creationId="{A3E55D24-F6FB-4C42-9C46-91C4FC72BB2D}"/>
          </ac:spMkLst>
        </pc:spChg>
        <pc:spChg chg="add del mod">
          <ac:chgData name="유 병규" userId="eba57bea-ddcf-438d-bcbd-0f2e0850555d" providerId="ADAL" clId="{7AF35A29-68FB-41FB-8B3D-1D3F8058E9B0}" dt="2021-10-28T00:24:58.538" v="6579" actId="478"/>
          <ac:spMkLst>
            <pc:docMk/>
            <pc:sldMk cId="3971562016" sldId="395"/>
            <ac:spMk id="120" creationId="{B44E7163-2DAA-437F-A43D-5DE622614CE7}"/>
          </ac:spMkLst>
        </pc:spChg>
        <pc:spChg chg="mod">
          <ac:chgData name="유 병규" userId="eba57bea-ddcf-438d-bcbd-0f2e0850555d" providerId="ADAL" clId="{7AF35A29-68FB-41FB-8B3D-1D3F8058E9B0}" dt="2021-10-28T00:24:06.975" v="6417" actId="1076"/>
          <ac:spMkLst>
            <pc:docMk/>
            <pc:sldMk cId="3971562016" sldId="395"/>
            <ac:spMk id="124" creationId="{BA151889-1928-4AC9-A9A7-D0A5C4122AF1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29" creationId="{200E8D4F-A0E7-4510-A9F4-D8FE124E0154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30" creationId="{FC4622B5-0268-442F-9668-8CF431F51E56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33" creationId="{0EDC9FF4-E7C4-4830-9A2F-05011BCA56ED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34" creationId="{9EC50ACC-2B43-45E0-885B-5B7B12D5FCE6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35" creationId="{B869D315-90AB-455A-8BA8-D5A13B5F7C00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36" creationId="{DD105332-E98F-4761-B3A5-A5118FC4E7CD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44" creationId="{57ED3703-53DE-4A03-85A0-7F981A6FA843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45" creationId="{D322F4ED-7681-45F2-AC58-77E0557EB65C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47" creationId="{8992ED7C-266C-48EB-BF6A-A7CC56F51D1B}"/>
          </ac:spMkLst>
        </pc:spChg>
        <pc:spChg chg="mod">
          <ac:chgData name="유 병규" userId="eba57bea-ddcf-438d-bcbd-0f2e0850555d" providerId="ADAL" clId="{7AF35A29-68FB-41FB-8B3D-1D3F8058E9B0}" dt="2021-10-26T12:34:50.038" v="3716"/>
          <ac:spMkLst>
            <pc:docMk/>
            <pc:sldMk cId="3971562016" sldId="395"/>
            <ac:spMk id="148" creationId="{2DFEA817-EE2D-4E91-9EF4-6B65BD0E0438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49" creationId="{0644660B-5B16-4326-A1B8-C4D998C40B1C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50" creationId="{CAE41B08-29D1-4E37-BB10-EE3FAEF99336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52" creationId="{CF21874D-B1B5-41F3-9095-4EF79778C143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55" creationId="{2615DB45-E42E-4211-B6D9-820372F471BC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57" creationId="{A75FA69D-01E0-410F-B2C3-8DE1FD0BDC3A}"/>
          </ac:spMkLst>
        </pc:spChg>
        <pc:spChg chg="add del mod">
          <ac:chgData name="유 병규" userId="eba57bea-ddcf-438d-bcbd-0f2e0850555d" providerId="ADAL" clId="{7AF35A29-68FB-41FB-8B3D-1D3F8058E9B0}" dt="2021-10-26T12:34:36.409" v="3708" actId="478"/>
          <ac:spMkLst>
            <pc:docMk/>
            <pc:sldMk cId="3971562016" sldId="395"/>
            <ac:spMk id="158" creationId="{2012A7BD-6F25-40E6-83D2-5738D9B954A4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61" creationId="{DF948528-7010-40D4-ABFD-881E7C91A709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62" creationId="{034E9537-22C4-40BE-ACD2-681C85F7D33B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63" creationId="{068E856D-59F6-465F-AC06-9181E7507D52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66" creationId="{4112CA80-FCDB-414A-9137-2FA1150409A5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69" creationId="{57A0B38C-C63C-4A1C-8FD0-3522AB7884C2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70" creationId="{11EE3674-9107-404A-A0A9-2F9619841D7F}"/>
          </ac:spMkLst>
        </pc:spChg>
        <pc:spChg chg="mod">
          <ac:chgData name="유 병규" userId="eba57bea-ddcf-438d-bcbd-0f2e0850555d" providerId="ADAL" clId="{7AF35A29-68FB-41FB-8B3D-1D3F8058E9B0}" dt="2021-10-28T00:28:49.428" v="6594" actId="1076"/>
          <ac:spMkLst>
            <pc:docMk/>
            <pc:sldMk cId="3971562016" sldId="395"/>
            <ac:spMk id="172" creationId="{B51ED9BB-1D55-461C-AA53-E95C70075EE6}"/>
          </ac:spMkLst>
        </pc:spChg>
        <pc:spChg chg="mod">
          <ac:chgData name="유 병규" userId="eba57bea-ddcf-438d-bcbd-0f2e0850555d" providerId="ADAL" clId="{7AF35A29-68FB-41FB-8B3D-1D3F8058E9B0}" dt="2021-10-28T00:28:49.428" v="6594" actId="1076"/>
          <ac:spMkLst>
            <pc:docMk/>
            <pc:sldMk cId="3971562016" sldId="395"/>
            <ac:spMk id="173" creationId="{530B8AF4-DF06-43A3-A05F-748F66A78AD0}"/>
          </ac:spMkLst>
        </pc:spChg>
        <pc:spChg chg="mod">
          <ac:chgData name="유 병규" userId="eba57bea-ddcf-438d-bcbd-0f2e0850555d" providerId="ADAL" clId="{7AF35A29-68FB-41FB-8B3D-1D3F8058E9B0}" dt="2021-10-28T00:28:43.248" v="6592" actId="1076"/>
          <ac:spMkLst>
            <pc:docMk/>
            <pc:sldMk cId="3971562016" sldId="395"/>
            <ac:spMk id="174" creationId="{F35EA454-C82A-4B0E-84F2-2C1CC1A09177}"/>
          </ac:spMkLst>
        </pc:spChg>
        <pc:spChg chg="mod">
          <ac:chgData name="유 병규" userId="eba57bea-ddcf-438d-bcbd-0f2e0850555d" providerId="ADAL" clId="{7AF35A29-68FB-41FB-8B3D-1D3F8058E9B0}" dt="2021-10-28T00:28:40.101" v="6590" actId="12788"/>
          <ac:spMkLst>
            <pc:docMk/>
            <pc:sldMk cId="3971562016" sldId="395"/>
            <ac:spMk id="175" creationId="{9B46F336-B5D7-46D8-ADB0-1A9487B1E8F3}"/>
          </ac:spMkLst>
        </pc:spChg>
        <pc:spChg chg="mod">
          <ac:chgData name="유 병규" userId="eba57bea-ddcf-438d-bcbd-0f2e0850555d" providerId="ADAL" clId="{7AF35A29-68FB-41FB-8B3D-1D3F8058E9B0}" dt="2021-10-28T00:30:46.599" v="6608"/>
          <ac:spMkLst>
            <pc:docMk/>
            <pc:sldMk cId="3971562016" sldId="395"/>
            <ac:spMk id="177" creationId="{ED9D0C19-365D-442F-ABBC-10BFB3459511}"/>
          </ac:spMkLst>
        </pc:spChg>
        <pc:spChg chg="mod">
          <ac:chgData name="유 병규" userId="eba57bea-ddcf-438d-bcbd-0f2e0850555d" providerId="ADAL" clId="{7AF35A29-68FB-41FB-8B3D-1D3F8058E9B0}" dt="2021-10-28T00:30:46.599" v="6608"/>
          <ac:spMkLst>
            <pc:docMk/>
            <pc:sldMk cId="3971562016" sldId="395"/>
            <ac:spMk id="178" creationId="{D8EB35D6-54AB-4802-867E-797124E60937}"/>
          </ac:spMkLst>
        </pc:spChg>
        <pc:spChg chg="mod">
          <ac:chgData name="유 병규" userId="eba57bea-ddcf-438d-bcbd-0f2e0850555d" providerId="ADAL" clId="{7AF35A29-68FB-41FB-8B3D-1D3F8058E9B0}" dt="2021-10-28T00:30:46.599" v="6608"/>
          <ac:spMkLst>
            <pc:docMk/>
            <pc:sldMk cId="3971562016" sldId="395"/>
            <ac:spMk id="179" creationId="{47B6CFBE-BEC9-497C-B139-E342DE485D68}"/>
          </ac:spMkLst>
        </pc:spChg>
        <pc:spChg chg="add mod">
          <ac:chgData name="유 병규" userId="eba57bea-ddcf-438d-bcbd-0f2e0850555d" providerId="ADAL" clId="{7AF35A29-68FB-41FB-8B3D-1D3F8058E9B0}" dt="2021-10-28T00:31:40.567" v="6652"/>
          <ac:spMkLst>
            <pc:docMk/>
            <pc:sldMk cId="3971562016" sldId="395"/>
            <ac:spMk id="181" creationId="{D92EFD0F-A1AD-455B-9893-AFFA34A172AE}"/>
          </ac:spMkLst>
        </pc:spChg>
        <pc:spChg chg="add del">
          <ac:chgData name="유 병규" userId="eba57bea-ddcf-438d-bcbd-0f2e0850555d" providerId="ADAL" clId="{7AF35A29-68FB-41FB-8B3D-1D3F8058E9B0}" dt="2021-10-26T12:15:11.101" v="3388" actId="478"/>
          <ac:spMkLst>
            <pc:docMk/>
            <pc:sldMk cId="3971562016" sldId="395"/>
            <ac:spMk id="183" creationId="{71F9B7A2-E714-4C75-9ED7-1836C7AEF42A}"/>
          </ac:spMkLst>
        </pc:spChg>
        <pc:spChg chg="add del mod">
          <ac:chgData name="유 병규" userId="eba57bea-ddcf-438d-bcbd-0f2e0850555d" providerId="ADAL" clId="{7AF35A29-68FB-41FB-8B3D-1D3F8058E9B0}" dt="2021-10-26T12:34:38.422" v="3709"/>
          <ac:spMkLst>
            <pc:docMk/>
            <pc:sldMk cId="3971562016" sldId="395"/>
            <ac:spMk id="184" creationId="{E8B5D337-7D30-4FE6-9CE6-9714B9D92A48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85" creationId="{6565E794-C4C1-4B1D-A6D7-82EC5B9FA3B3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87" creationId="{EB6AF0F1-D29C-4B8D-B695-3BD9C90D6EF5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88" creationId="{17768EF3-0DF3-495D-B1DB-99BE656CF122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92" creationId="{ECE1683C-5F37-44C8-90F1-0EF258941D12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96" creationId="{9702FA30-63B2-470A-B0AD-79A6FE9CCD88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97" creationId="{CB9CC21B-61D0-4163-850D-D258F3D17F80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98" creationId="{94784011-9B30-4634-842A-D1C2E76F8E69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199" creationId="{FDC3FF70-02DC-45CC-A19D-14110F2A1EE6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204" creationId="{9718847A-DA45-477C-9E3C-A11223DC009A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205" creationId="{0DC3BD90-55A2-4C60-A809-6AF5875AB379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209" creationId="{ED6274EC-AFB4-40E8-BB7D-D8376414832D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210" creationId="{CF647309-B448-442E-B81E-57110C6544B6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211" creationId="{6D55C6A0-28A7-4C48-AD29-FC8542544FF2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212" creationId="{C6B16D93-F11D-4671-9738-089F67580F9B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213" creationId="{F98156E2-2894-4E7F-9D9C-0C4B1D169848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214" creationId="{FA6A4C15-AE49-42FF-A4DC-C801A7CE039C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215" creationId="{5475C18C-8868-474B-A7C4-037A896A09BE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216" creationId="{767203E4-7D28-4456-A20E-B6F76410AF2D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217" creationId="{BD5027C7-1618-4231-B515-DBEC2F0268DC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218" creationId="{F2EFE8C4-2BF4-47A5-A2E1-20CA3D42647A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219" creationId="{A2A544ED-F70C-4621-80C2-A9A08BBFCA04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221" creationId="{632F1889-7211-4F37-AD43-8A706B69A235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222" creationId="{7C5C7727-6F96-4956-964F-6831B9142CC9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223" creationId="{C9E0F857-2D09-454C-BA71-CEE70A731D6A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226" creationId="{D0AA309F-FFF6-40CD-9FB0-FA3AC97F1C14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227" creationId="{52719F8E-04AA-4BD6-BDB0-23EA770CF9C5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229" creationId="{3ED1924C-71C6-458B-A017-B335427386DE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230" creationId="{0D3D06EE-4EFC-42FF-BC41-D5992D3D5EED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231" creationId="{50758112-D17D-4730-BB27-01B9CCD313EF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232" creationId="{B8B61C27-4E98-439F-99AE-3148AF456BC5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233" creationId="{1E1BA143-AD62-4B64-B1E0-23AB073FDC2A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234" creationId="{BC0B84D6-DA3A-4723-8578-824407D683AB}"/>
          </ac:spMkLst>
        </pc:spChg>
        <pc:spChg chg="mod">
          <ac:chgData name="유 병규" userId="eba57bea-ddcf-438d-bcbd-0f2e0850555d" providerId="ADAL" clId="{7AF35A29-68FB-41FB-8B3D-1D3F8058E9B0}" dt="2021-10-26T12:15:15.274" v="3390"/>
          <ac:spMkLst>
            <pc:docMk/>
            <pc:sldMk cId="3971562016" sldId="395"/>
            <ac:spMk id="235" creationId="{48078819-B1BF-4097-8C16-A1713CDC1F35}"/>
          </ac:spMkLst>
        </pc:spChg>
        <pc:spChg chg="add del mod">
          <ac:chgData name="유 병규" userId="eba57bea-ddcf-438d-bcbd-0f2e0850555d" providerId="ADAL" clId="{7AF35A29-68FB-41FB-8B3D-1D3F8058E9B0}" dt="2021-10-28T00:24:54.158" v="6576" actId="478"/>
          <ac:spMkLst>
            <pc:docMk/>
            <pc:sldMk cId="3971562016" sldId="395"/>
            <ac:spMk id="239" creationId="{CAA7496D-D4AA-4F0C-A980-1D2115DF1745}"/>
          </ac:spMkLst>
        </pc:spChg>
        <pc:spChg chg="add del mod">
          <ac:chgData name="유 병규" userId="eba57bea-ddcf-438d-bcbd-0f2e0850555d" providerId="ADAL" clId="{7AF35A29-68FB-41FB-8B3D-1D3F8058E9B0}" dt="2021-10-28T00:24:54.158" v="6576" actId="478"/>
          <ac:spMkLst>
            <pc:docMk/>
            <pc:sldMk cId="3971562016" sldId="395"/>
            <ac:spMk id="240" creationId="{8944CA8E-8428-426F-BFAA-47231B7A555B}"/>
          </ac:spMkLst>
        </pc:spChg>
        <pc:spChg chg="add del mod">
          <ac:chgData name="유 병규" userId="eba57bea-ddcf-438d-bcbd-0f2e0850555d" providerId="ADAL" clId="{7AF35A29-68FB-41FB-8B3D-1D3F8058E9B0}" dt="2021-10-28T00:24:54.158" v="6576" actId="478"/>
          <ac:spMkLst>
            <pc:docMk/>
            <pc:sldMk cId="3971562016" sldId="395"/>
            <ac:spMk id="241" creationId="{3CD6C70C-0B9F-45B2-AFD9-F9C86B46181C}"/>
          </ac:spMkLst>
        </pc:spChg>
        <pc:spChg chg="add del mod">
          <ac:chgData name="유 병규" userId="eba57bea-ddcf-438d-bcbd-0f2e0850555d" providerId="ADAL" clId="{7AF35A29-68FB-41FB-8B3D-1D3F8058E9B0}" dt="2021-10-28T00:24:54.158" v="6576" actId="478"/>
          <ac:spMkLst>
            <pc:docMk/>
            <pc:sldMk cId="3971562016" sldId="395"/>
            <ac:spMk id="242" creationId="{01B800F7-E003-4CB2-B81E-E22ADD860D39}"/>
          </ac:spMkLst>
        </pc:spChg>
        <pc:spChg chg="add del mod">
          <ac:chgData name="유 병규" userId="eba57bea-ddcf-438d-bcbd-0f2e0850555d" providerId="ADAL" clId="{7AF35A29-68FB-41FB-8B3D-1D3F8058E9B0}" dt="2021-10-28T00:24:54.158" v="6576" actId="478"/>
          <ac:spMkLst>
            <pc:docMk/>
            <pc:sldMk cId="3971562016" sldId="395"/>
            <ac:spMk id="243" creationId="{A1C84D6C-DDC9-4DB2-AE75-47876B0DACDE}"/>
          </ac:spMkLst>
        </pc:spChg>
        <pc:spChg chg="add del mod">
          <ac:chgData name="유 병규" userId="eba57bea-ddcf-438d-bcbd-0f2e0850555d" providerId="ADAL" clId="{7AF35A29-68FB-41FB-8B3D-1D3F8058E9B0}" dt="2021-10-28T00:24:54.158" v="6576" actId="478"/>
          <ac:spMkLst>
            <pc:docMk/>
            <pc:sldMk cId="3971562016" sldId="395"/>
            <ac:spMk id="244" creationId="{B531857E-C64F-4443-BADA-BAD5DF8CA0DE}"/>
          </ac:spMkLst>
        </pc:spChg>
        <pc:spChg chg="add del mod">
          <ac:chgData name="유 병규" userId="eba57bea-ddcf-438d-bcbd-0f2e0850555d" providerId="ADAL" clId="{7AF35A29-68FB-41FB-8B3D-1D3F8058E9B0}" dt="2021-10-28T00:24:57.075" v="6578" actId="478"/>
          <ac:spMkLst>
            <pc:docMk/>
            <pc:sldMk cId="3971562016" sldId="395"/>
            <ac:spMk id="245" creationId="{5FB7198D-C138-4759-B4F4-26ED2889A0B6}"/>
          </ac:spMkLst>
        </pc:spChg>
        <pc:spChg chg="add del mod">
          <ac:chgData name="유 병규" userId="eba57bea-ddcf-438d-bcbd-0f2e0850555d" providerId="ADAL" clId="{7AF35A29-68FB-41FB-8B3D-1D3F8058E9B0}" dt="2021-10-28T00:24:59.819" v="6580" actId="478"/>
          <ac:spMkLst>
            <pc:docMk/>
            <pc:sldMk cId="3971562016" sldId="395"/>
            <ac:spMk id="246" creationId="{AD604CD4-3621-409C-9443-A722757CA53E}"/>
          </ac:spMkLst>
        </pc:spChg>
        <pc:spChg chg="add del mod">
          <ac:chgData name="유 병규" userId="eba57bea-ddcf-438d-bcbd-0f2e0850555d" providerId="ADAL" clId="{7AF35A29-68FB-41FB-8B3D-1D3F8058E9B0}" dt="2021-10-28T00:24:59.819" v="6580" actId="478"/>
          <ac:spMkLst>
            <pc:docMk/>
            <pc:sldMk cId="3971562016" sldId="395"/>
            <ac:spMk id="247" creationId="{7BD68B18-861F-4D0D-AF43-B1F33F7BDEE3}"/>
          </ac:spMkLst>
        </pc:spChg>
        <pc:spChg chg="add del">
          <ac:chgData name="유 병규" userId="eba57bea-ddcf-438d-bcbd-0f2e0850555d" providerId="ADAL" clId="{7AF35A29-68FB-41FB-8B3D-1D3F8058E9B0}" dt="2021-10-26T12:15:14.835" v="3389" actId="478"/>
          <ac:spMkLst>
            <pc:docMk/>
            <pc:sldMk cId="3971562016" sldId="395"/>
            <ac:spMk id="409" creationId="{55D3C019-897F-4885-B90C-DBA72733EA7A}"/>
          </ac:spMkLst>
        </pc:spChg>
        <pc:spChg chg="add del">
          <ac:chgData name="유 병규" userId="eba57bea-ddcf-438d-bcbd-0f2e0850555d" providerId="ADAL" clId="{7AF35A29-68FB-41FB-8B3D-1D3F8058E9B0}" dt="2021-10-26T12:15:14.835" v="3389" actId="478"/>
          <ac:spMkLst>
            <pc:docMk/>
            <pc:sldMk cId="3971562016" sldId="395"/>
            <ac:spMk id="410" creationId="{F930CC9B-5585-4D86-B679-7D9F2A766A31}"/>
          </ac:spMkLst>
        </pc:spChg>
        <pc:spChg chg="add del">
          <ac:chgData name="유 병규" userId="eba57bea-ddcf-438d-bcbd-0f2e0850555d" providerId="ADAL" clId="{7AF35A29-68FB-41FB-8B3D-1D3F8058E9B0}" dt="2021-10-26T12:15:14.835" v="3389" actId="478"/>
          <ac:spMkLst>
            <pc:docMk/>
            <pc:sldMk cId="3971562016" sldId="395"/>
            <ac:spMk id="411" creationId="{C3AB6DB6-96AE-4803-B21B-FCBE280BE10B}"/>
          </ac:spMkLst>
        </pc:spChg>
        <pc:spChg chg="add del">
          <ac:chgData name="유 병규" userId="eba57bea-ddcf-438d-bcbd-0f2e0850555d" providerId="ADAL" clId="{7AF35A29-68FB-41FB-8B3D-1D3F8058E9B0}" dt="2021-10-26T12:15:14.835" v="3389" actId="478"/>
          <ac:spMkLst>
            <pc:docMk/>
            <pc:sldMk cId="3971562016" sldId="395"/>
            <ac:spMk id="412" creationId="{D43EAE51-72D6-4790-B758-557A46957476}"/>
          </ac:spMkLst>
        </pc:spChg>
        <pc:spChg chg="add del">
          <ac:chgData name="유 병규" userId="eba57bea-ddcf-438d-bcbd-0f2e0850555d" providerId="ADAL" clId="{7AF35A29-68FB-41FB-8B3D-1D3F8058E9B0}" dt="2021-10-26T12:15:14.835" v="3389" actId="478"/>
          <ac:spMkLst>
            <pc:docMk/>
            <pc:sldMk cId="3971562016" sldId="395"/>
            <ac:spMk id="413" creationId="{B374C12E-D06C-43BC-94D3-70D7B5233FBA}"/>
          </ac:spMkLst>
        </pc:spChg>
        <pc:spChg chg="add del">
          <ac:chgData name="유 병규" userId="eba57bea-ddcf-438d-bcbd-0f2e0850555d" providerId="ADAL" clId="{7AF35A29-68FB-41FB-8B3D-1D3F8058E9B0}" dt="2021-10-26T12:15:14.835" v="3389" actId="478"/>
          <ac:spMkLst>
            <pc:docMk/>
            <pc:sldMk cId="3971562016" sldId="395"/>
            <ac:spMk id="414" creationId="{CE440F93-E349-456E-B70C-27CE7B609D12}"/>
          </ac:spMkLst>
        </pc:spChg>
        <pc:spChg chg="add del">
          <ac:chgData name="유 병규" userId="eba57bea-ddcf-438d-bcbd-0f2e0850555d" providerId="ADAL" clId="{7AF35A29-68FB-41FB-8B3D-1D3F8058E9B0}" dt="2021-10-26T12:15:14.835" v="3389" actId="478"/>
          <ac:spMkLst>
            <pc:docMk/>
            <pc:sldMk cId="3971562016" sldId="395"/>
            <ac:spMk id="415" creationId="{EF4026C0-9846-4A16-B0FD-223615DC48B3}"/>
          </ac:spMkLst>
        </pc:spChg>
        <pc:spChg chg="add del">
          <ac:chgData name="유 병규" userId="eba57bea-ddcf-438d-bcbd-0f2e0850555d" providerId="ADAL" clId="{7AF35A29-68FB-41FB-8B3D-1D3F8058E9B0}" dt="2021-10-26T12:15:14.835" v="3389" actId="478"/>
          <ac:spMkLst>
            <pc:docMk/>
            <pc:sldMk cId="3971562016" sldId="395"/>
            <ac:spMk id="416" creationId="{EA95FE53-FB00-4DCE-A790-1B23B97F1929}"/>
          </ac:spMkLst>
        </pc:spChg>
        <pc:spChg chg="add del">
          <ac:chgData name="유 병규" userId="eba57bea-ddcf-438d-bcbd-0f2e0850555d" providerId="ADAL" clId="{7AF35A29-68FB-41FB-8B3D-1D3F8058E9B0}" dt="2021-10-26T12:15:14.835" v="3389" actId="478"/>
          <ac:spMkLst>
            <pc:docMk/>
            <pc:sldMk cId="3971562016" sldId="395"/>
            <ac:spMk id="417" creationId="{F55D8C90-0966-4A1B-8310-AA03339771B7}"/>
          </ac:spMkLst>
        </pc:spChg>
        <pc:spChg chg="mod">
          <ac:chgData name="유 병규" userId="eba57bea-ddcf-438d-bcbd-0f2e0850555d" providerId="ADAL" clId="{7AF35A29-68FB-41FB-8B3D-1D3F8058E9B0}" dt="2021-10-28T00:31:58.775" v="6679" actId="20577"/>
          <ac:spMkLst>
            <pc:docMk/>
            <pc:sldMk cId="3971562016" sldId="395"/>
            <ac:spMk id="1256" creationId="{00000000-0000-0000-0000-000000000000}"/>
          </ac:spMkLst>
        </pc:spChg>
        <pc:grpChg chg="add mod">
          <ac:chgData name="유 병규" userId="eba57bea-ddcf-438d-bcbd-0f2e0850555d" providerId="ADAL" clId="{7AF35A29-68FB-41FB-8B3D-1D3F8058E9B0}" dt="2021-10-28T00:31:50.984" v="6654" actId="1076"/>
          <ac:grpSpMkLst>
            <pc:docMk/>
            <pc:sldMk cId="3971562016" sldId="395"/>
            <ac:grpSpMk id="123" creationId="{91934BA6-C41B-4E7C-A7DF-A7905B511383}"/>
          </ac:grpSpMkLst>
        </pc:grpChg>
        <pc:grpChg chg="add mod ord">
          <ac:chgData name="유 병규" userId="eba57bea-ddcf-438d-bcbd-0f2e0850555d" providerId="ADAL" clId="{7AF35A29-68FB-41FB-8B3D-1D3F8058E9B0}" dt="2021-10-26T12:15:27.058" v="3393" actId="167"/>
          <ac:grpSpMkLst>
            <pc:docMk/>
            <pc:sldMk cId="3971562016" sldId="395"/>
            <ac:grpSpMk id="125" creationId="{3CD5A3A2-DD03-483C-B8F8-9EE932426655}"/>
          </ac:grpSpMkLst>
        </pc:grpChg>
        <pc:grpChg chg="mod">
          <ac:chgData name="유 병규" userId="eba57bea-ddcf-438d-bcbd-0f2e0850555d" providerId="ADAL" clId="{7AF35A29-68FB-41FB-8B3D-1D3F8058E9B0}" dt="2021-10-26T12:15:15.274" v="3390"/>
          <ac:grpSpMkLst>
            <pc:docMk/>
            <pc:sldMk cId="3971562016" sldId="395"/>
            <ac:grpSpMk id="126" creationId="{66DC8EA1-67A5-45AF-BF92-314F57EA6522}"/>
          </ac:grpSpMkLst>
        </pc:grpChg>
        <pc:grpChg chg="mod">
          <ac:chgData name="유 병규" userId="eba57bea-ddcf-438d-bcbd-0f2e0850555d" providerId="ADAL" clId="{7AF35A29-68FB-41FB-8B3D-1D3F8058E9B0}" dt="2021-10-26T12:15:15.274" v="3390"/>
          <ac:grpSpMkLst>
            <pc:docMk/>
            <pc:sldMk cId="3971562016" sldId="395"/>
            <ac:grpSpMk id="127" creationId="{3A237BA3-C76E-43CC-B67C-B0E60A50CDC1}"/>
          </ac:grpSpMkLst>
        </pc:grpChg>
        <pc:grpChg chg="mod">
          <ac:chgData name="유 병규" userId="eba57bea-ddcf-438d-bcbd-0f2e0850555d" providerId="ADAL" clId="{7AF35A29-68FB-41FB-8B3D-1D3F8058E9B0}" dt="2021-10-26T12:15:15.274" v="3390"/>
          <ac:grpSpMkLst>
            <pc:docMk/>
            <pc:sldMk cId="3971562016" sldId="395"/>
            <ac:grpSpMk id="128" creationId="{002E8DEB-BFB9-45D9-BFC6-7C3C677797EE}"/>
          </ac:grpSpMkLst>
        </pc:grpChg>
        <pc:grpChg chg="mod">
          <ac:chgData name="유 병규" userId="eba57bea-ddcf-438d-bcbd-0f2e0850555d" providerId="ADAL" clId="{7AF35A29-68FB-41FB-8B3D-1D3F8058E9B0}" dt="2021-10-26T12:15:15.274" v="3390"/>
          <ac:grpSpMkLst>
            <pc:docMk/>
            <pc:sldMk cId="3971562016" sldId="395"/>
            <ac:grpSpMk id="131" creationId="{C1658A06-6F96-4D33-9DD1-0B0C110DD18A}"/>
          </ac:grpSpMkLst>
        </pc:grpChg>
        <pc:grpChg chg="mod">
          <ac:chgData name="유 병규" userId="eba57bea-ddcf-438d-bcbd-0f2e0850555d" providerId="ADAL" clId="{7AF35A29-68FB-41FB-8B3D-1D3F8058E9B0}" dt="2021-10-26T12:15:15.274" v="3390"/>
          <ac:grpSpMkLst>
            <pc:docMk/>
            <pc:sldMk cId="3971562016" sldId="395"/>
            <ac:grpSpMk id="132" creationId="{090AD950-5EBA-409F-A7F4-563FFFA01D0A}"/>
          </ac:grpSpMkLst>
        </pc:grpChg>
        <pc:grpChg chg="mod">
          <ac:chgData name="유 병규" userId="eba57bea-ddcf-438d-bcbd-0f2e0850555d" providerId="ADAL" clId="{7AF35A29-68FB-41FB-8B3D-1D3F8058E9B0}" dt="2021-10-26T12:15:15.274" v="3390"/>
          <ac:grpSpMkLst>
            <pc:docMk/>
            <pc:sldMk cId="3971562016" sldId="395"/>
            <ac:grpSpMk id="142" creationId="{862B5BA7-888E-4A83-97CE-71932F39567B}"/>
          </ac:grpSpMkLst>
        </pc:grpChg>
        <pc:grpChg chg="add mod ord">
          <ac:chgData name="유 병규" userId="eba57bea-ddcf-438d-bcbd-0f2e0850555d" providerId="ADAL" clId="{7AF35A29-68FB-41FB-8B3D-1D3F8058E9B0}" dt="2021-10-26T12:15:27.058" v="3393" actId="167"/>
          <ac:grpSpMkLst>
            <pc:docMk/>
            <pc:sldMk cId="3971562016" sldId="395"/>
            <ac:grpSpMk id="146" creationId="{FB2C984C-0C3A-41EF-91D2-36D332978914}"/>
          </ac:grpSpMkLst>
        </pc:grpChg>
        <pc:grpChg chg="add mod ord">
          <ac:chgData name="유 병규" userId="eba57bea-ddcf-438d-bcbd-0f2e0850555d" providerId="ADAL" clId="{7AF35A29-68FB-41FB-8B3D-1D3F8058E9B0}" dt="2021-10-26T12:15:27.058" v="3393" actId="167"/>
          <ac:grpSpMkLst>
            <pc:docMk/>
            <pc:sldMk cId="3971562016" sldId="395"/>
            <ac:grpSpMk id="151" creationId="{9C846958-62A4-4899-A7E6-1C59E5CEEBFB}"/>
          </ac:grpSpMkLst>
        </pc:grpChg>
        <pc:grpChg chg="mod">
          <ac:chgData name="유 병규" userId="eba57bea-ddcf-438d-bcbd-0f2e0850555d" providerId="ADAL" clId="{7AF35A29-68FB-41FB-8B3D-1D3F8058E9B0}" dt="2021-10-26T12:15:15.274" v="3390"/>
          <ac:grpSpMkLst>
            <pc:docMk/>
            <pc:sldMk cId="3971562016" sldId="395"/>
            <ac:grpSpMk id="153" creationId="{CAED89EF-4084-4646-84F2-24F36093F08A}"/>
          </ac:grpSpMkLst>
        </pc:grpChg>
        <pc:grpChg chg="mod">
          <ac:chgData name="유 병규" userId="eba57bea-ddcf-438d-bcbd-0f2e0850555d" providerId="ADAL" clId="{7AF35A29-68FB-41FB-8B3D-1D3F8058E9B0}" dt="2021-10-26T12:15:15.274" v="3390"/>
          <ac:grpSpMkLst>
            <pc:docMk/>
            <pc:sldMk cId="3971562016" sldId="395"/>
            <ac:grpSpMk id="154" creationId="{42059B74-9785-43AB-BCF9-D8993EA2F3D8}"/>
          </ac:grpSpMkLst>
        </pc:grpChg>
        <pc:grpChg chg="mod">
          <ac:chgData name="유 병규" userId="eba57bea-ddcf-438d-bcbd-0f2e0850555d" providerId="ADAL" clId="{7AF35A29-68FB-41FB-8B3D-1D3F8058E9B0}" dt="2021-10-28T00:28:15.616" v="6583"/>
          <ac:grpSpMkLst>
            <pc:docMk/>
            <pc:sldMk cId="3971562016" sldId="395"/>
            <ac:grpSpMk id="158" creationId="{C3FBFE2B-A395-4169-AEF4-ECE4937FEB45}"/>
          </ac:grpSpMkLst>
        </pc:grpChg>
        <pc:grpChg chg="add mod ord">
          <ac:chgData name="유 병규" userId="eba57bea-ddcf-438d-bcbd-0f2e0850555d" providerId="ADAL" clId="{7AF35A29-68FB-41FB-8B3D-1D3F8058E9B0}" dt="2021-10-26T12:15:27.058" v="3393" actId="167"/>
          <ac:grpSpMkLst>
            <pc:docMk/>
            <pc:sldMk cId="3971562016" sldId="395"/>
            <ac:grpSpMk id="159" creationId="{F74CA7AF-6FBC-4345-B609-0D2A713CC3D7}"/>
          </ac:grpSpMkLst>
        </pc:grpChg>
        <pc:grpChg chg="mod">
          <ac:chgData name="유 병규" userId="eba57bea-ddcf-438d-bcbd-0f2e0850555d" providerId="ADAL" clId="{7AF35A29-68FB-41FB-8B3D-1D3F8058E9B0}" dt="2021-10-26T12:15:15.274" v="3390"/>
          <ac:grpSpMkLst>
            <pc:docMk/>
            <pc:sldMk cId="3971562016" sldId="395"/>
            <ac:grpSpMk id="160" creationId="{F0137B5A-392F-46A6-8502-4A43914A6281}"/>
          </ac:grpSpMkLst>
        </pc:grpChg>
        <pc:grpChg chg="mod">
          <ac:chgData name="유 병규" userId="eba57bea-ddcf-438d-bcbd-0f2e0850555d" providerId="ADAL" clId="{7AF35A29-68FB-41FB-8B3D-1D3F8058E9B0}" dt="2021-10-26T12:15:15.274" v="3390"/>
          <ac:grpSpMkLst>
            <pc:docMk/>
            <pc:sldMk cId="3971562016" sldId="395"/>
            <ac:grpSpMk id="164" creationId="{BCF85AB9-E118-479D-AF72-6BB4A6A4B4E2}"/>
          </ac:grpSpMkLst>
        </pc:grpChg>
        <pc:grpChg chg="mod">
          <ac:chgData name="유 병규" userId="eba57bea-ddcf-438d-bcbd-0f2e0850555d" providerId="ADAL" clId="{7AF35A29-68FB-41FB-8B3D-1D3F8058E9B0}" dt="2021-10-26T12:15:15.274" v="3390"/>
          <ac:grpSpMkLst>
            <pc:docMk/>
            <pc:sldMk cId="3971562016" sldId="395"/>
            <ac:grpSpMk id="165" creationId="{E4ED301E-CBA5-42DC-B31D-805D7E6C8AAF}"/>
          </ac:grpSpMkLst>
        </pc:grpChg>
        <pc:grpChg chg="mod">
          <ac:chgData name="유 병규" userId="eba57bea-ddcf-438d-bcbd-0f2e0850555d" providerId="ADAL" clId="{7AF35A29-68FB-41FB-8B3D-1D3F8058E9B0}" dt="2021-10-26T12:15:15.274" v="3390"/>
          <ac:grpSpMkLst>
            <pc:docMk/>
            <pc:sldMk cId="3971562016" sldId="395"/>
            <ac:grpSpMk id="167" creationId="{24E20300-74AB-442D-B2E7-16AD505223E7}"/>
          </ac:grpSpMkLst>
        </pc:grpChg>
        <pc:grpChg chg="mod">
          <ac:chgData name="유 병규" userId="eba57bea-ddcf-438d-bcbd-0f2e0850555d" providerId="ADAL" clId="{7AF35A29-68FB-41FB-8B3D-1D3F8058E9B0}" dt="2021-10-26T12:15:15.274" v="3390"/>
          <ac:grpSpMkLst>
            <pc:docMk/>
            <pc:sldMk cId="3971562016" sldId="395"/>
            <ac:grpSpMk id="168" creationId="{DD0A7DC6-3D20-4292-9DBC-D555A4C10880}"/>
          </ac:grpSpMkLst>
        </pc:grpChg>
        <pc:grpChg chg="mod">
          <ac:chgData name="유 병규" userId="eba57bea-ddcf-438d-bcbd-0f2e0850555d" providerId="ADAL" clId="{7AF35A29-68FB-41FB-8B3D-1D3F8058E9B0}" dt="2021-10-28T00:28:15.616" v="6583"/>
          <ac:grpSpMkLst>
            <pc:docMk/>
            <pc:sldMk cId="3971562016" sldId="395"/>
            <ac:grpSpMk id="171" creationId="{2BDF9C21-AD5F-4C5D-9284-56573345E909}"/>
          </ac:grpSpMkLst>
        </pc:grpChg>
        <pc:grpChg chg="add del">
          <ac:chgData name="유 병규" userId="eba57bea-ddcf-438d-bcbd-0f2e0850555d" providerId="ADAL" clId="{7AF35A29-68FB-41FB-8B3D-1D3F8058E9B0}" dt="2021-10-26T12:15:14.835" v="3389" actId="478"/>
          <ac:grpSpMkLst>
            <pc:docMk/>
            <pc:sldMk cId="3971562016" sldId="395"/>
            <ac:grpSpMk id="171" creationId="{C3671650-1BA2-481C-BDF6-611429228863}"/>
          </ac:grpSpMkLst>
        </pc:grpChg>
        <pc:grpChg chg="add mod">
          <ac:chgData name="유 병규" userId="eba57bea-ddcf-438d-bcbd-0f2e0850555d" providerId="ADAL" clId="{7AF35A29-68FB-41FB-8B3D-1D3F8058E9B0}" dt="2021-10-28T00:31:14.657" v="6633" actId="1037"/>
          <ac:grpSpMkLst>
            <pc:docMk/>
            <pc:sldMk cId="3971562016" sldId="395"/>
            <ac:grpSpMk id="176" creationId="{82B941F6-51CC-48DF-9FF3-900E1251D6BF}"/>
          </ac:grpSpMkLst>
        </pc:grpChg>
        <pc:grpChg chg="mod">
          <ac:chgData name="유 병규" userId="eba57bea-ddcf-438d-bcbd-0f2e0850555d" providerId="ADAL" clId="{7AF35A29-68FB-41FB-8B3D-1D3F8058E9B0}" dt="2021-10-26T12:15:15.274" v="3390"/>
          <ac:grpSpMkLst>
            <pc:docMk/>
            <pc:sldMk cId="3971562016" sldId="395"/>
            <ac:grpSpMk id="186" creationId="{094D1BCD-DB7D-441D-B63A-D19F9CA47104}"/>
          </ac:grpSpMkLst>
        </pc:grpChg>
        <pc:grpChg chg="add mod ord">
          <ac:chgData name="유 병규" userId="eba57bea-ddcf-438d-bcbd-0f2e0850555d" providerId="ADAL" clId="{7AF35A29-68FB-41FB-8B3D-1D3F8058E9B0}" dt="2021-10-26T12:15:27.058" v="3393" actId="167"/>
          <ac:grpSpMkLst>
            <pc:docMk/>
            <pc:sldMk cId="3971562016" sldId="395"/>
            <ac:grpSpMk id="189" creationId="{468EFEB4-9666-4C59-BBD2-655CC96589FF}"/>
          </ac:grpSpMkLst>
        </pc:grpChg>
        <pc:grpChg chg="mod">
          <ac:chgData name="유 병규" userId="eba57bea-ddcf-438d-bcbd-0f2e0850555d" providerId="ADAL" clId="{7AF35A29-68FB-41FB-8B3D-1D3F8058E9B0}" dt="2021-10-26T12:15:15.274" v="3390"/>
          <ac:grpSpMkLst>
            <pc:docMk/>
            <pc:sldMk cId="3971562016" sldId="395"/>
            <ac:grpSpMk id="190" creationId="{50F5254B-6C1D-4D0E-9239-543F68C577F6}"/>
          </ac:grpSpMkLst>
        </pc:grpChg>
        <pc:grpChg chg="mod">
          <ac:chgData name="유 병규" userId="eba57bea-ddcf-438d-bcbd-0f2e0850555d" providerId="ADAL" clId="{7AF35A29-68FB-41FB-8B3D-1D3F8058E9B0}" dt="2021-10-26T12:15:15.274" v="3390"/>
          <ac:grpSpMkLst>
            <pc:docMk/>
            <pc:sldMk cId="3971562016" sldId="395"/>
            <ac:grpSpMk id="193" creationId="{9D225F16-3E78-4F95-B895-CA906CF65504}"/>
          </ac:grpSpMkLst>
        </pc:grpChg>
        <pc:grpChg chg="mod">
          <ac:chgData name="유 병규" userId="eba57bea-ddcf-438d-bcbd-0f2e0850555d" providerId="ADAL" clId="{7AF35A29-68FB-41FB-8B3D-1D3F8058E9B0}" dt="2021-10-26T12:15:15.274" v="3390"/>
          <ac:grpSpMkLst>
            <pc:docMk/>
            <pc:sldMk cId="3971562016" sldId="395"/>
            <ac:grpSpMk id="194" creationId="{30C54B47-24B8-4098-BA3D-A3D3DC105367}"/>
          </ac:grpSpMkLst>
        </pc:grpChg>
        <pc:grpChg chg="mod">
          <ac:chgData name="유 병규" userId="eba57bea-ddcf-438d-bcbd-0f2e0850555d" providerId="ADAL" clId="{7AF35A29-68FB-41FB-8B3D-1D3F8058E9B0}" dt="2021-10-26T12:15:15.274" v="3390"/>
          <ac:grpSpMkLst>
            <pc:docMk/>
            <pc:sldMk cId="3971562016" sldId="395"/>
            <ac:grpSpMk id="195" creationId="{17E0F834-07D5-47ED-9975-AE12686E0B6A}"/>
          </ac:grpSpMkLst>
        </pc:grpChg>
        <pc:grpChg chg="mod">
          <ac:chgData name="유 병규" userId="eba57bea-ddcf-438d-bcbd-0f2e0850555d" providerId="ADAL" clId="{7AF35A29-68FB-41FB-8B3D-1D3F8058E9B0}" dt="2021-10-26T12:15:15.274" v="3390"/>
          <ac:grpSpMkLst>
            <pc:docMk/>
            <pc:sldMk cId="3971562016" sldId="395"/>
            <ac:grpSpMk id="200" creationId="{17DDE52D-6A32-4116-9C81-C63C813EC34C}"/>
          </ac:grpSpMkLst>
        </pc:grpChg>
        <pc:grpChg chg="mod">
          <ac:chgData name="유 병규" userId="eba57bea-ddcf-438d-bcbd-0f2e0850555d" providerId="ADAL" clId="{7AF35A29-68FB-41FB-8B3D-1D3F8058E9B0}" dt="2021-10-26T12:15:15.274" v="3390"/>
          <ac:grpSpMkLst>
            <pc:docMk/>
            <pc:sldMk cId="3971562016" sldId="395"/>
            <ac:grpSpMk id="202" creationId="{225A7CFA-72BA-468A-A6E0-EDE39E0965B1}"/>
          </ac:grpSpMkLst>
        </pc:grpChg>
        <pc:grpChg chg="mod">
          <ac:chgData name="유 병규" userId="eba57bea-ddcf-438d-bcbd-0f2e0850555d" providerId="ADAL" clId="{7AF35A29-68FB-41FB-8B3D-1D3F8058E9B0}" dt="2021-10-26T12:15:15.274" v="3390"/>
          <ac:grpSpMkLst>
            <pc:docMk/>
            <pc:sldMk cId="3971562016" sldId="395"/>
            <ac:grpSpMk id="203" creationId="{3373E68F-D04E-478E-9EE3-80FBE1D212AD}"/>
          </ac:grpSpMkLst>
        </pc:grpChg>
        <pc:grpChg chg="mod">
          <ac:chgData name="유 병규" userId="eba57bea-ddcf-438d-bcbd-0f2e0850555d" providerId="ADAL" clId="{7AF35A29-68FB-41FB-8B3D-1D3F8058E9B0}" dt="2021-10-26T12:15:15.274" v="3390"/>
          <ac:grpSpMkLst>
            <pc:docMk/>
            <pc:sldMk cId="3971562016" sldId="395"/>
            <ac:grpSpMk id="206" creationId="{CB42F002-80D9-4D6A-9F0E-04DBC25227E2}"/>
          </ac:grpSpMkLst>
        </pc:grpChg>
        <pc:grpChg chg="mod">
          <ac:chgData name="유 병규" userId="eba57bea-ddcf-438d-bcbd-0f2e0850555d" providerId="ADAL" clId="{7AF35A29-68FB-41FB-8B3D-1D3F8058E9B0}" dt="2021-10-26T12:15:15.274" v="3390"/>
          <ac:grpSpMkLst>
            <pc:docMk/>
            <pc:sldMk cId="3971562016" sldId="395"/>
            <ac:grpSpMk id="207" creationId="{9350A9AB-9961-4069-8084-84FF3012894B}"/>
          </ac:grpSpMkLst>
        </pc:grpChg>
        <pc:grpChg chg="mod">
          <ac:chgData name="유 병규" userId="eba57bea-ddcf-438d-bcbd-0f2e0850555d" providerId="ADAL" clId="{7AF35A29-68FB-41FB-8B3D-1D3F8058E9B0}" dt="2021-10-26T12:15:15.274" v="3390"/>
          <ac:grpSpMkLst>
            <pc:docMk/>
            <pc:sldMk cId="3971562016" sldId="395"/>
            <ac:grpSpMk id="208" creationId="{B6759161-AFF3-4EA3-9432-B7C27A0174BC}"/>
          </ac:grpSpMkLst>
        </pc:grpChg>
        <pc:grpChg chg="add mod ord">
          <ac:chgData name="유 병규" userId="eba57bea-ddcf-438d-bcbd-0f2e0850555d" providerId="ADAL" clId="{7AF35A29-68FB-41FB-8B3D-1D3F8058E9B0}" dt="2021-10-26T12:15:27.058" v="3393" actId="167"/>
          <ac:grpSpMkLst>
            <pc:docMk/>
            <pc:sldMk cId="3971562016" sldId="395"/>
            <ac:grpSpMk id="220" creationId="{682B1848-8E13-498B-AD56-1DF6043E6BD7}"/>
          </ac:grpSpMkLst>
        </pc:grpChg>
        <pc:grpChg chg="add mod">
          <ac:chgData name="유 병규" userId="eba57bea-ddcf-438d-bcbd-0f2e0850555d" providerId="ADAL" clId="{7AF35A29-68FB-41FB-8B3D-1D3F8058E9B0}" dt="2021-10-26T12:15:15.274" v="3390"/>
          <ac:grpSpMkLst>
            <pc:docMk/>
            <pc:sldMk cId="3971562016" sldId="395"/>
            <ac:grpSpMk id="224" creationId="{C8C2372D-200A-4FE6-8DC7-3965600B931F}"/>
          </ac:grpSpMkLst>
        </pc:grpChg>
        <pc:grpChg chg="mod">
          <ac:chgData name="유 병규" userId="eba57bea-ddcf-438d-bcbd-0f2e0850555d" providerId="ADAL" clId="{7AF35A29-68FB-41FB-8B3D-1D3F8058E9B0}" dt="2021-10-26T12:15:15.274" v="3390"/>
          <ac:grpSpMkLst>
            <pc:docMk/>
            <pc:sldMk cId="3971562016" sldId="395"/>
            <ac:grpSpMk id="225" creationId="{E67E382B-5B8F-4D68-A39A-4652F4A64853}"/>
          </ac:grpSpMkLst>
        </pc:grpChg>
        <pc:grpChg chg="mod">
          <ac:chgData name="유 병규" userId="eba57bea-ddcf-438d-bcbd-0f2e0850555d" providerId="ADAL" clId="{7AF35A29-68FB-41FB-8B3D-1D3F8058E9B0}" dt="2021-10-26T12:15:15.274" v="3390"/>
          <ac:grpSpMkLst>
            <pc:docMk/>
            <pc:sldMk cId="3971562016" sldId="395"/>
            <ac:grpSpMk id="228" creationId="{A9C4A2CB-FFBC-4213-85E3-371DA707A730}"/>
          </ac:grpSpMkLst>
        </pc:grpChg>
        <pc:grpChg chg="add del">
          <ac:chgData name="유 병규" userId="eba57bea-ddcf-438d-bcbd-0f2e0850555d" providerId="ADAL" clId="{7AF35A29-68FB-41FB-8B3D-1D3F8058E9B0}" dt="2021-10-26T12:15:14.835" v="3389" actId="478"/>
          <ac:grpSpMkLst>
            <pc:docMk/>
            <pc:sldMk cId="3971562016" sldId="395"/>
            <ac:grpSpMk id="318" creationId="{2345D85A-EE13-4AC0-B184-B5935DF2DAF2}"/>
          </ac:grpSpMkLst>
        </pc:grpChg>
        <pc:grpChg chg="add del">
          <ac:chgData name="유 병규" userId="eba57bea-ddcf-438d-bcbd-0f2e0850555d" providerId="ADAL" clId="{7AF35A29-68FB-41FB-8B3D-1D3F8058E9B0}" dt="2021-10-26T12:15:14.835" v="3389" actId="478"/>
          <ac:grpSpMkLst>
            <pc:docMk/>
            <pc:sldMk cId="3971562016" sldId="395"/>
            <ac:grpSpMk id="334" creationId="{F837D271-F4D8-4E85-A882-1D9A8ABE4947}"/>
          </ac:grpSpMkLst>
        </pc:grpChg>
        <pc:grpChg chg="add del">
          <ac:chgData name="유 병규" userId="eba57bea-ddcf-438d-bcbd-0f2e0850555d" providerId="ADAL" clId="{7AF35A29-68FB-41FB-8B3D-1D3F8058E9B0}" dt="2021-10-26T12:15:14.835" v="3389" actId="478"/>
          <ac:grpSpMkLst>
            <pc:docMk/>
            <pc:sldMk cId="3971562016" sldId="395"/>
            <ac:grpSpMk id="361" creationId="{DF5E9F26-AE93-430D-8BE6-F921D566016C}"/>
          </ac:grpSpMkLst>
        </pc:grpChg>
        <pc:grpChg chg="add del">
          <ac:chgData name="유 병규" userId="eba57bea-ddcf-438d-bcbd-0f2e0850555d" providerId="ADAL" clId="{7AF35A29-68FB-41FB-8B3D-1D3F8058E9B0}" dt="2021-10-26T12:15:14.835" v="3389" actId="478"/>
          <ac:grpSpMkLst>
            <pc:docMk/>
            <pc:sldMk cId="3971562016" sldId="395"/>
            <ac:grpSpMk id="365" creationId="{B7068FB9-59EC-4534-A890-709A5905D0C4}"/>
          </ac:grpSpMkLst>
        </pc:grpChg>
        <pc:grpChg chg="add del">
          <ac:chgData name="유 병규" userId="eba57bea-ddcf-438d-bcbd-0f2e0850555d" providerId="ADAL" clId="{7AF35A29-68FB-41FB-8B3D-1D3F8058E9B0}" dt="2021-10-26T12:15:14.835" v="3389" actId="478"/>
          <ac:grpSpMkLst>
            <pc:docMk/>
            <pc:sldMk cId="3971562016" sldId="395"/>
            <ac:grpSpMk id="394" creationId="{8078CAA9-51F9-4E9D-899A-DC1DA01C53C9}"/>
          </ac:grpSpMkLst>
        </pc:grpChg>
        <pc:grpChg chg="add del">
          <ac:chgData name="유 병규" userId="eba57bea-ddcf-438d-bcbd-0f2e0850555d" providerId="ADAL" clId="{7AF35A29-68FB-41FB-8B3D-1D3F8058E9B0}" dt="2021-10-26T12:15:14.835" v="3389" actId="478"/>
          <ac:grpSpMkLst>
            <pc:docMk/>
            <pc:sldMk cId="3971562016" sldId="395"/>
            <ac:grpSpMk id="399" creationId="{5B9C77D9-0EC5-4A88-B363-22F2D9AEE377}"/>
          </ac:grpSpMkLst>
        </pc:grpChg>
        <pc:graphicFrameChg chg="add mod modGraphic">
          <ac:chgData name="유 병규" userId="eba57bea-ddcf-438d-bcbd-0f2e0850555d" providerId="ADAL" clId="{7AF35A29-68FB-41FB-8B3D-1D3F8058E9B0}" dt="2021-10-28T00:31:02.307" v="6613" actId="1076"/>
          <ac:graphicFrameMkLst>
            <pc:docMk/>
            <pc:sldMk cId="3971562016" sldId="395"/>
            <ac:graphicFrameMk id="180" creationId="{06387AE5-5ABC-47CC-85E3-CB550311FE1F}"/>
          </ac:graphicFrameMkLst>
        </pc:graphicFrameChg>
        <pc:graphicFrameChg chg="mod">
          <ac:chgData name="유 병규" userId="eba57bea-ddcf-438d-bcbd-0f2e0850555d" providerId="ADAL" clId="{7AF35A29-68FB-41FB-8B3D-1D3F8058E9B0}" dt="2021-10-26T12:15:15.274" v="3390"/>
          <ac:graphicFrameMkLst>
            <pc:docMk/>
            <pc:sldMk cId="3971562016" sldId="395"/>
            <ac:graphicFrameMk id="201" creationId="{DB4C58F1-5176-4677-93B1-9B198295232B}"/>
          </ac:graphicFrameMkLst>
        </pc:graphicFrameChg>
        <pc:graphicFrameChg chg="add mod">
          <ac:chgData name="유 병규" userId="eba57bea-ddcf-438d-bcbd-0f2e0850555d" providerId="ADAL" clId="{7AF35A29-68FB-41FB-8B3D-1D3F8058E9B0}" dt="2021-10-26T12:15:15.274" v="3390"/>
          <ac:graphicFrameMkLst>
            <pc:docMk/>
            <pc:sldMk cId="3971562016" sldId="395"/>
            <ac:graphicFrameMk id="236" creationId="{0AFE5337-1D1B-4354-B213-F4966A4E8E47}"/>
          </ac:graphicFrameMkLst>
        </pc:graphicFrameChg>
        <pc:graphicFrameChg chg="add mod">
          <ac:chgData name="유 병규" userId="eba57bea-ddcf-438d-bcbd-0f2e0850555d" providerId="ADAL" clId="{7AF35A29-68FB-41FB-8B3D-1D3F8058E9B0}" dt="2021-10-26T12:15:21.969" v="3392" actId="1076"/>
          <ac:graphicFrameMkLst>
            <pc:docMk/>
            <pc:sldMk cId="3971562016" sldId="395"/>
            <ac:graphicFrameMk id="238" creationId="{C88B7ECC-4E45-4D44-B31E-50958BBDE998}"/>
          </ac:graphicFrameMkLst>
        </pc:graphicFrameChg>
        <pc:graphicFrameChg chg="add del">
          <ac:chgData name="유 병규" userId="eba57bea-ddcf-438d-bcbd-0f2e0850555d" providerId="ADAL" clId="{7AF35A29-68FB-41FB-8B3D-1D3F8058E9B0}" dt="2021-10-26T12:15:14.835" v="3389" actId="478"/>
          <ac:graphicFrameMkLst>
            <pc:docMk/>
            <pc:sldMk cId="3971562016" sldId="395"/>
            <ac:graphicFrameMk id="407" creationId="{B372982C-1B59-43DF-ACE7-C4989D340AE8}"/>
          </ac:graphicFrameMkLst>
        </pc:graphicFrameChg>
        <pc:graphicFrameChg chg="add del">
          <ac:chgData name="유 병규" userId="eba57bea-ddcf-438d-bcbd-0f2e0850555d" providerId="ADAL" clId="{7AF35A29-68FB-41FB-8B3D-1D3F8058E9B0}" dt="2021-10-26T12:15:14.835" v="3389" actId="478"/>
          <ac:graphicFrameMkLst>
            <pc:docMk/>
            <pc:sldMk cId="3971562016" sldId="395"/>
            <ac:graphicFrameMk id="418" creationId="{F9D8CA26-279C-4785-AE37-4970AE8ABE89}"/>
          </ac:graphicFrameMkLst>
        </pc:graphicFrameChg>
        <pc:picChg chg="add del">
          <ac:chgData name="유 병규" userId="eba57bea-ddcf-438d-bcbd-0f2e0850555d" providerId="ADAL" clId="{7AF35A29-68FB-41FB-8B3D-1D3F8058E9B0}" dt="2021-10-26T12:15:14.835" v="3389" actId="478"/>
          <ac:picMkLst>
            <pc:docMk/>
            <pc:sldMk cId="3971562016" sldId="395"/>
            <ac:picMk id="123" creationId="{7044B2E7-1F8F-421F-A540-11B2B949D28F}"/>
          </ac:picMkLst>
        </pc:picChg>
        <pc:picChg chg="mod">
          <ac:chgData name="유 병규" userId="eba57bea-ddcf-438d-bcbd-0f2e0850555d" providerId="ADAL" clId="{7AF35A29-68FB-41FB-8B3D-1D3F8058E9B0}" dt="2021-10-26T12:15:15.274" v="3390"/>
          <ac:picMkLst>
            <pc:docMk/>
            <pc:sldMk cId="3971562016" sldId="395"/>
            <ac:picMk id="143" creationId="{DB459AAC-F260-4A4D-9D95-28063BB2DEB4}"/>
          </ac:picMkLst>
        </pc:picChg>
        <pc:picChg chg="mod">
          <ac:chgData name="유 병규" userId="eba57bea-ddcf-438d-bcbd-0f2e0850555d" providerId="ADAL" clId="{7AF35A29-68FB-41FB-8B3D-1D3F8058E9B0}" dt="2021-10-26T12:15:15.274" v="3390"/>
          <ac:picMkLst>
            <pc:docMk/>
            <pc:sldMk cId="3971562016" sldId="395"/>
            <ac:picMk id="156" creationId="{E6499E3B-CC7A-435A-B4B4-3E1475F330D7}"/>
          </ac:picMkLst>
        </pc:picChg>
        <pc:picChg chg="mod">
          <ac:chgData name="유 병규" userId="eba57bea-ddcf-438d-bcbd-0f2e0850555d" providerId="ADAL" clId="{7AF35A29-68FB-41FB-8B3D-1D3F8058E9B0}" dt="2021-10-26T12:15:15.274" v="3390"/>
          <ac:picMkLst>
            <pc:docMk/>
            <pc:sldMk cId="3971562016" sldId="395"/>
            <ac:picMk id="191" creationId="{DE7DAE1A-D16C-49F3-9696-82258726CA30}"/>
          </ac:picMkLst>
        </pc:picChg>
        <pc:picChg chg="add mod">
          <ac:chgData name="유 병규" userId="eba57bea-ddcf-438d-bcbd-0f2e0850555d" providerId="ADAL" clId="{7AF35A29-68FB-41FB-8B3D-1D3F8058E9B0}" dt="2021-10-26T12:15:15.274" v="3390"/>
          <ac:picMkLst>
            <pc:docMk/>
            <pc:sldMk cId="3971562016" sldId="395"/>
            <ac:picMk id="237" creationId="{5D0C50BD-470A-40C8-8058-D01D0EBC499A}"/>
          </ac:picMkLst>
        </pc:picChg>
        <pc:picChg chg="add del">
          <ac:chgData name="유 병규" userId="eba57bea-ddcf-438d-bcbd-0f2e0850555d" providerId="ADAL" clId="{7AF35A29-68FB-41FB-8B3D-1D3F8058E9B0}" dt="2021-10-26T12:15:14.835" v="3389" actId="478"/>
          <ac:picMkLst>
            <pc:docMk/>
            <pc:sldMk cId="3971562016" sldId="395"/>
            <ac:picMk id="419" creationId="{26A6DC1C-4F34-497D-A24C-0F03E1B76922}"/>
          </ac:picMkLst>
        </pc:picChg>
        <pc:cxnChg chg="mod">
          <ac:chgData name="유 병규" userId="eba57bea-ddcf-438d-bcbd-0f2e0850555d" providerId="ADAL" clId="{7AF35A29-68FB-41FB-8B3D-1D3F8058E9B0}" dt="2021-10-26T12:15:15.274" v="3390"/>
          <ac:cxnSpMkLst>
            <pc:docMk/>
            <pc:sldMk cId="3971562016" sldId="395"/>
            <ac:cxnSpMk id="137" creationId="{5A9BE74C-5FA0-4116-9B39-72B519829DDA}"/>
          </ac:cxnSpMkLst>
        </pc:cxnChg>
        <pc:cxnChg chg="mod">
          <ac:chgData name="유 병규" userId="eba57bea-ddcf-438d-bcbd-0f2e0850555d" providerId="ADAL" clId="{7AF35A29-68FB-41FB-8B3D-1D3F8058E9B0}" dt="2021-10-26T12:15:15.274" v="3390"/>
          <ac:cxnSpMkLst>
            <pc:docMk/>
            <pc:sldMk cId="3971562016" sldId="395"/>
            <ac:cxnSpMk id="138" creationId="{970A9E38-4123-4479-B63E-4FE24028D081}"/>
          </ac:cxnSpMkLst>
        </pc:cxnChg>
        <pc:cxnChg chg="mod">
          <ac:chgData name="유 병규" userId="eba57bea-ddcf-438d-bcbd-0f2e0850555d" providerId="ADAL" clId="{7AF35A29-68FB-41FB-8B3D-1D3F8058E9B0}" dt="2021-10-26T12:15:15.274" v="3390"/>
          <ac:cxnSpMkLst>
            <pc:docMk/>
            <pc:sldMk cId="3971562016" sldId="395"/>
            <ac:cxnSpMk id="139" creationId="{0A92201F-B3FB-4835-AEDF-D31FF5946E59}"/>
          </ac:cxnSpMkLst>
        </pc:cxnChg>
        <pc:cxnChg chg="mod">
          <ac:chgData name="유 병규" userId="eba57bea-ddcf-438d-bcbd-0f2e0850555d" providerId="ADAL" clId="{7AF35A29-68FB-41FB-8B3D-1D3F8058E9B0}" dt="2021-10-26T12:15:15.274" v="3390"/>
          <ac:cxnSpMkLst>
            <pc:docMk/>
            <pc:sldMk cId="3971562016" sldId="395"/>
            <ac:cxnSpMk id="140" creationId="{2A01F625-3431-457A-8406-909DFA8E3218}"/>
          </ac:cxnSpMkLst>
        </pc:cxnChg>
        <pc:cxnChg chg="mod">
          <ac:chgData name="유 병규" userId="eba57bea-ddcf-438d-bcbd-0f2e0850555d" providerId="ADAL" clId="{7AF35A29-68FB-41FB-8B3D-1D3F8058E9B0}" dt="2021-10-26T12:15:15.274" v="3390"/>
          <ac:cxnSpMkLst>
            <pc:docMk/>
            <pc:sldMk cId="3971562016" sldId="395"/>
            <ac:cxnSpMk id="141" creationId="{4C0BA91D-8473-45E9-BEE7-417125E38CA1}"/>
          </ac:cxnSpMkLst>
        </pc:cxnChg>
        <pc:cxnChg chg="mod">
          <ac:chgData name="유 병규" userId="eba57bea-ddcf-438d-bcbd-0f2e0850555d" providerId="ADAL" clId="{7AF35A29-68FB-41FB-8B3D-1D3F8058E9B0}" dt="2021-10-26T12:15:14.835" v="3389" actId="478"/>
          <ac:cxnSpMkLst>
            <pc:docMk/>
            <pc:sldMk cId="3971562016" sldId="395"/>
            <ac:cxnSpMk id="350" creationId="{3463FF39-194D-467B-9998-B79B31D56D3A}"/>
          </ac:cxnSpMkLst>
        </pc:cxnChg>
      </pc:sldChg>
      <pc:sldChg chg="addSp delSp modSp mod">
        <pc:chgData name="유 병규" userId="eba57bea-ddcf-438d-bcbd-0f2e0850555d" providerId="ADAL" clId="{7AF35A29-68FB-41FB-8B3D-1D3F8058E9B0}" dt="2021-10-28T00:45:23.420" v="7054"/>
        <pc:sldMkLst>
          <pc:docMk/>
          <pc:sldMk cId="1868542000" sldId="396"/>
        </pc:sldMkLst>
        <pc:spChg chg="add 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10" creationId="{1AC0AD9E-D14A-4937-97E7-9F14185D227E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13" creationId="{284721C9-45AC-42B5-BAD3-B1F6E70AC4DD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14" creationId="{11F4CC57-DF4C-4787-AD51-83F7FC3BB491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15" creationId="{C0CA0748-F697-4541-B493-959DCF96F457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18" creationId="{71CEEEA6-0B44-4710-9471-284B69CD3274}"/>
          </ac:spMkLst>
        </pc:spChg>
        <pc:spChg chg="del mod">
          <ac:chgData name="유 병규" userId="eba57bea-ddcf-438d-bcbd-0f2e0850555d" providerId="ADAL" clId="{7AF35A29-68FB-41FB-8B3D-1D3F8058E9B0}" dt="2021-10-28T00:44:50.374" v="6994" actId="478"/>
          <ac:spMkLst>
            <pc:docMk/>
            <pc:sldMk cId="1868542000" sldId="396"/>
            <ac:spMk id="121" creationId="{381693D3-5F10-480C-95CB-95DBDE038A85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22" creationId="{368088E9-CBDA-4E70-9147-FCE2DB6E2089}"/>
          </ac:spMkLst>
        </pc:spChg>
        <pc:spChg chg="add mod">
          <ac:chgData name="유 병규" userId="eba57bea-ddcf-438d-bcbd-0f2e0850555d" providerId="ADAL" clId="{7AF35A29-68FB-41FB-8B3D-1D3F8058E9B0}" dt="2021-10-26T12:14:35.572" v="3385" actId="164"/>
          <ac:spMkLst>
            <pc:docMk/>
            <pc:sldMk cId="1868542000" sldId="396"/>
            <ac:spMk id="122" creationId="{A13EE99E-2699-4A04-A089-ED8D6F386C57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23" creationId="{00019FF4-7141-4F77-A317-2708D48F0B9C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24" creationId="{82F25004-5E3F-4695-A232-D225140CE29C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125" creationId="{5D8ED1C6-8672-4A4D-A69D-54FD95FEB6F4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126" creationId="{09EE4D04-0EB2-4C4B-9862-42C33429843D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26" creationId="{80BE5488-A819-4F4F-A172-38FD9D5EFC26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27" creationId="{3AD789A3-4259-4E77-84EF-3F3962ADCE8C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127" creationId="{909FE080-F622-4CD6-BA94-A2EA717FD80F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130" creationId="{67BA22EC-38B8-4402-B3E9-69A4AEEB16A0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33" creationId="{3C4B61B5-03E2-47E1-8159-EE75EF505D97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34" creationId="{49DBE959-5A45-4DB5-B1C4-B25EF349B94C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37" creationId="{C2E59CD6-188F-44A4-8867-53A477B4C2B5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38" creationId="{996EA8EB-FB39-47E9-B90F-A189DA127394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138" creationId="{FF145885-11CE-48F7-8DCA-1F527A1EDD9E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39" creationId="{AFEABD45-418A-4962-899A-63A0DF75B1C8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40" creationId="{EA78DB75-6A99-45FC-8C73-9F29C8D67C85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143" creationId="{CBC145C0-6FDE-473E-A6AE-5CE1221FF0CE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144" creationId="{3C5BA4C1-C6E1-452B-B16A-9908C5FD8E13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146" creationId="{1446576A-B4D6-4FE1-B985-02EE12B04220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148" creationId="{C53FF9DA-AB4E-41BB-B6C4-A77D1B983572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48" creationId="{E9181F91-CEA5-409C-A9EF-961D68B4BC19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49" creationId="{76189F6C-CCBA-484B-A2C6-F0A635C3F4F7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51" creationId="{D57C804F-73E6-42EC-8875-7A9753FB39CF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52" creationId="{8122F815-0711-4FFC-9C8B-B7F1D766C12C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53" creationId="{9F73E2D8-6D5E-4C9E-B360-701C15936C08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54" creationId="{13360679-A871-413A-B169-0A32CCC55CA1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57" creationId="{9A1963A8-8512-426E-992E-7A8BAAEBD838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58" creationId="{C65C2395-3A22-4867-B65B-B8178D1DEB35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60" creationId="{CCE0A723-D503-495A-B8B7-4C3D5370360D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61" creationId="{E578EECD-08D1-4F2F-B291-A68035FFAD42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62" creationId="{C984CF4E-67F0-4D3B-9C22-CE396F8F74FC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63" creationId="{5314DF94-7FBF-440A-8999-5933261DFCA5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64" creationId="{D1A04760-E4CC-444C-BA89-0C533C75E280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65" creationId="{D4018EB0-7949-489B-96F1-780B52FFCDDC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66" creationId="{72971104-39C6-4527-8B83-B44F7DDC4F66}"/>
          </ac:spMkLst>
        </pc:spChg>
        <pc:spChg chg="add 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67" creationId="{ACF06346-8B16-4BE3-ABE5-9ADD41E34D4E}"/>
          </ac:spMkLst>
        </pc:spChg>
        <pc:spChg chg="add 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68" creationId="{5B0E1450-2696-46D7-AE28-188BD338280A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70" creationId="{3F8F858B-0A64-49E1-A8E1-9DFD2B7FBDC2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71" creationId="{15EB7A1B-8064-465C-9D40-A97B4C862B12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72" creationId="{B5528242-6AD5-4BFE-8CE7-0DF36883D31A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75" creationId="{758CB147-D58B-4D2D-A628-AD689CA52B91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79" creationId="{6DED23F3-612B-494D-B46D-263949BB6C9A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80" creationId="{8174B8C0-49BC-428E-9D64-4035D4E76A3E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81" creationId="{A849F5BC-1435-457D-9983-14C00AC5BF8F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82" creationId="{5CE20B98-609F-461B-A113-FFC927FF0DF7}"/>
          </ac:spMkLst>
        </pc:spChg>
        <pc:spChg chg="del">
          <ac:chgData name="유 병규" userId="eba57bea-ddcf-438d-bcbd-0f2e0850555d" providerId="ADAL" clId="{7AF35A29-68FB-41FB-8B3D-1D3F8058E9B0}" dt="2021-10-26T12:16:02.023" v="3396" actId="478"/>
          <ac:spMkLst>
            <pc:docMk/>
            <pc:sldMk cId="1868542000" sldId="396"/>
            <ac:spMk id="183" creationId="{71F9B7A2-E714-4C75-9ED7-1836C7AEF42A}"/>
          </ac:spMkLst>
        </pc:spChg>
        <pc:spChg chg="del">
          <ac:chgData name="유 병규" userId="eba57bea-ddcf-438d-bcbd-0f2e0850555d" providerId="ADAL" clId="{7AF35A29-68FB-41FB-8B3D-1D3F8058E9B0}" dt="2021-10-26T12:16:02.023" v="3396" actId="478"/>
          <ac:spMkLst>
            <pc:docMk/>
            <pc:sldMk cId="1868542000" sldId="396"/>
            <ac:spMk id="184" creationId="{E8B5D337-7D30-4FE6-9CE6-9714B9D92A48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185" creationId="{EE3D5BDB-1494-418F-AC2C-50C03C768428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87" creationId="{828E35FD-84BB-48E5-B763-69EE1C44BB91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88" creationId="{95CF0F0B-10D5-4B2C-9A0F-90F149C78E53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92" creationId="{B55C7717-7B81-49DD-B0F1-AFC5AAE3F70F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93" creationId="{9F802369-1FF5-4E61-A92E-DEE5B74B5F37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94" creationId="{50AC9712-41DE-426F-B4DE-122FF22C2541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95" creationId="{02E3761F-DEDE-4B13-B8F1-FA382EEEA2D0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96" creationId="{CC99C8BF-4CCF-4404-8CF7-DCE72463130E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97" creationId="{5C01F114-55A0-4768-8160-D73D76FD782A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197" creationId="{A20B4B72-E802-4381-A506-38A5E996CAD1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98" creationId="{E6BBAEAC-0FE5-45F8-8FBE-F4B52E0C65EB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199" creationId="{0010DC6D-5B35-4998-AFD6-27DCA6B2EA74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200" creationId="{480C248A-0097-4F00-B609-231E287B10E2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01" creationId="{1C44FAE9-6B43-4150-A4B3-6EF1DB4CFAA8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201" creationId="{7F9E7190-F023-4834-8CE2-1B86A120D1DB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202" creationId="{A406F384-0823-4D69-90D2-C87B34403513}"/>
          </ac:spMkLst>
        </pc:spChg>
        <pc:spChg chg="add 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204" creationId="{77919475-E0E1-4229-B432-416B778F36F9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04" creationId="{DCF383FC-8EB6-440E-9F0F-BF8D2B9587E2}"/>
          </ac:spMkLst>
        </pc:spChg>
        <pc:spChg chg="add 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205" creationId="{6DC71633-1A8E-4912-AE9F-3FDEFFA80D05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08" creationId="{D863EA6F-045E-461E-9452-4AD55EEA6DED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216" creationId="{40342890-BEF7-4CA3-84C1-2DB21378E262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217" creationId="{100BB2A8-BE28-40B6-BE7D-6ADA0B1A9EE1}"/>
          </ac:spMkLst>
        </pc:spChg>
        <pc:spChg chg="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218" creationId="{7FAA7D41-376C-4E5D-8509-BA009101A73E}"/>
          </ac:spMkLst>
        </pc:spChg>
        <pc:spChg chg="add 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219" creationId="{09F3BF39-9C1D-4DE4-8F4E-5C6750CAE1A6}"/>
          </ac:spMkLst>
        </pc:spChg>
        <pc:spChg chg="add 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220" creationId="{88A49AD9-9714-4A71-AEC7-7300DF80156E}"/>
          </ac:spMkLst>
        </pc:spChg>
        <pc:spChg chg="add 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221" creationId="{D2553B8B-61E9-4A8A-8327-6307514502D5}"/>
          </ac:spMkLst>
        </pc:spChg>
        <pc:spChg chg="add 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222" creationId="{6898FF50-D7B9-49D0-8780-61FD27CEA2CB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22" creationId="{ACC351B0-055A-4CDD-AA33-F33F9C1D1EB4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23" creationId="{309F1B34-1B30-4A62-8331-9243946D1671}"/>
          </ac:spMkLst>
        </pc:spChg>
        <pc:spChg chg="add 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223" creationId="{8AE64A71-EAFB-4A43-8CD0-29641DEAADE3}"/>
          </ac:spMkLst>
        </pc:spChg>
        <pc:spChg chg="add 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224" creationId="{F1DFCC4C-E4CE-436D-83B5-EE47ECD0BA9D}"/>
          </ac:spMkLst>
        </pc:spChg>
        <pc:spChg chg="add 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225" creationId="{D6659826-50EC-4046-A193-718CA5970F10}"/>
          </ac:spMkLst>
        </pc:spChg>
        <pc:spChg chg="add 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226" creationId="{D86D39F6-1161-488D-9B75-37EFA63BA231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27" creationId="{06D92F29-5BF8-47BE-83F5-F7F9B942CF45}"/>
          </ac:spMkLst>
        </pc:spChg>
        <pc:spChg chg="add mod">
          <ac:chgData name="유 병규" userId="eba57bea-ddcf-438d-bcbd-0f2e0850555d" providerId="ADAL" clId="{7AF35A29-68FB-41FB-8B3D-1D3F8058E9B0}" dt="2021-10-28T00:44:40.835" v="6992"/>
          <ac:spMkLst>
            <pc:docMk/>
            <pc:sldMk cId="1868542000" sldId="396"/>
            <ac:spMk id="227" creationId="{FF2EB6E1-F8A8-4501-9F18-FAA0BD38736E}"/>
          </ac:spMkLst>
        </pc:spChg>
        <pc:spChg chg="add mod">
          <ac:chgData name="유 병규" userId="eba57bea-ddcf-438d-bcbd-0f2e0850555d" providerId="ADAL" clId="{7AF35A29-68FB-41FB-8B3D-1D3F8058E9B0}" dt="2021-10-28T00:44:56.794" v="6995"/>
          <ac:spMkLst>
            <pc:docMk/>
            <pc:sldMk cId="1868542000" sldId="396"/>
            <ac:spMk id="228" creationId="{0004F3BF-B5FE-46C3-A1F2-80EFCC05BADF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28" creationId="{29A574ED-D5AF-4533-B603-853CAF77B531}"/>
          </ac:spMkLst>
        </pc:spChg>
        <pc:spChg chg="add mod">
          <ac:chgData name="유 병규" userId="eba57bea-ddcf-438d-bcbd-0f2e0850555d" providerId="ADAL" clId="{7AF35A29-68FB-41FB-8B3D-1D3F8058E9B0}" dt="2021-10-28T00:44:56.794" v="6995"/>
          <ac:spMkLst>
            <pc:docMk/>
            <pc:sldMk cId="1868542000" sldId="396"/>
            <ac:spMk id="229" creationId="{1CD844E9-D169-476A-BB6C-21915CD7EB83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29" creationId="{373D4AF7-BFD1-4711-A7D1-E42569E8773D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30" creationId="{8D3622F6-C01F-4BB9-8D8C-764939DD5FFC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31" creationId="{B2F43DC4-B012-4EC6-B358-59490E3DE689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32" creationId="{F90CF126-7A51-42D4-90F7-DE76F900CF3A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33" creationId="{DAF0A322-943D-4D8A-9827-5A6A2ED4DC59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34" creationId="{3A75A06B-0E5F-4F5A-BC68-D44D4058C0D4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35" creationId="{B4CADF00-FDC3-4C2C-8663-D825B93DA40E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36" creationId="{1AB5F4D4-2558-4130-A622-B32E67864C0D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37" creationId="{8643736D-0449-492F-B8AA-C51629019A80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42" creationId="{06F3E713-A63A-4395-9C72-612F624D5D95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43" creationId="{489784C5-AB7B-43F3-8222-AE79D69822F6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46" creationId="{8430750B-AEF0-49EF-9787-A108A7D7CB03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47" creationId="{FB1F4CD9-256C-4B67-BC8B-226C0E52F8F4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48" creationId="{A817B6F9-7503-469F-93B3-BBB471A34A81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49" creationId="{963E9988-D3DC-4CDB-9998-B28E711BA8DC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57" creationId="{BEAAE493-4CBD-4BF1-B932-84E1A3D4A262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58" creationId="{49603872-3164-4F4E-A894-47ED70C435EB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60" creationId="{057FF0BB-EDD4-4AB1-8097-6DE3F42AC502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61" creationId="{316A33D2-074D-4829-B7C5-EDA63D6C523A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62" creationId="{0ED63613-7A57-4F67-A44C-AC86CC0D47DA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63" creationId="{EFABF8C5-278D-43CD-B9EB-A32AE1A8E7C9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65" creationId="{793B294B-E812-431C-B919-2F3165FE394C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66" creationId="{B3C7859F-B67B-413E-BDDE-F6DFC6AEF170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67" creationId="{D4219A7F-693B-481F-A26B-9FB79D4F1B68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70" creationId="{F5482D3D-A8B8-41FE-AE5A-D28D20853124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71" creationId="{0B0F5EF1-6AE0-43D1-8E26-DAA3CE7E0A28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73" creationId="{6ABC330A-960A-4C56-84BB-59C91085BF0B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74" creationId="{16B9E622-9BE0-4F5E-973B-2565268AE2B8}"/>
          </ac:spMkLst>
        </pc:spChg>
        <pc:spChg chg="del">
          <ac:chgData name="유 병규" userId="eba57bea-ddcf-438d-bcbd-0f2e0850555d" providerId="ADAL" clId="{7AF35A29-68FB-41FB-8B3D-1D3F8058E9B0}" dt="2021-10-28T00:44:40.295" v="6991" actId="478"/>
          <ac:spMkLst>
            <pc:docMk/>
            <pc:sldMk cId="1868542000" sldId="396"/>
            <ac:spMk id="277" creationId="{4E2D697D-03DF-4DDB-ADB6-EB662A282357}"/>
          </ac:spMkLst>
        </pc:spChg>
        <pc:spChg chg="del ord">
          <ac:chgData name="유 병규" userId="eba57bea-ddcf-438d-bcbd-0f2e0850555d" providerId="ADAL" clId="{7AF35A29-68FB-41FB-8B3D-1D3F8058E9B0}" dt="2021-10-28T00:44:40.295" v="6991" actId="478"/>
          <ac:spMkLst>
            <pc:docMk/>
            <pc:sldMk cId="1868542000" sldId="396"/>
            <ac:spMk id="278" creationId="{148F2EFE-3EE5-4060-929A-1758861CC27A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299" creationId="{4063965C-7E9D-4BD6-8670-628511D0C407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300" creationId="{9E42AF8A-E82C-40AE-9246-343C94CA7D0E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301" creationId="{007E1511-366E-4ECC-80CE-C6D0D6DF141A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302" creationId="{F9981086-B6D2-4C67-9A30-A8A17BCE6642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303" creationId="{89B3E934-1659-4128-9C57-7DD9575467F7}"/>
          </ac:spMkLst>
        </pc:spChg>
        <pc:spChg chg="add del mod">
          <ac:chgData name="유 병규" userId="eba57bea-ddcf-438d-bcbd-0f2e0850555d" providerId="ADAL" clId="{7AF35A29-68FB-41FB-8B3D-1D3F8058E9B0}" dt="2021-10-26T12:16:02.023" v="3396" actId="478"/>
          <ac:spMkLst>
            <pc:docMk/>
            <pc:sldMk cId="1868542000" sldId="396"/>
            <ac:spMk id="317" creationId="{7264D458-9FA4-4720-A4C1-39A4EE82A948}"/>
          </ac:spMkLst>
        </pc:spChg>
        <pc:spChg chg="add del mod">
          <ac:chgData name="유 병규" userId="eba57bea-ddcf-438d-bcbd-0f2e0850555d" providerId="ADAL" clId="{7AF35A29-68FB-41FB-8B3D-1D3F8058E9B0}" dt="2021-10-26T12:16:02.023" v="3396" actId="478"/>
          <ac:spMkLst>
            <pc:docMk/>
            <pc:sldMk cId="1868542000" sldId="396"/>
            <ac:spMk id="318" creationId="{A3E61484-C53D-4D7E-B084-260F38F3991D}"/>
          </ac:spMkLst>
        </pc:spChg>
        <pc:spChg chg="add del mod">
          <ac:chgData name="유 병규" userId="eba57bea-ddcf-438d-bcbd-0f2e0850555d" providerId="ADAL" clId="{7AF35A29-68FB-41FB-8B3D-1D3F8058E9B0}" dt="2021-10-26T12:16:02.023" v="3396" actId="478"/>
          <ac:spMkLst>
            <pc:docMk/>
            <pc:sldMk cId="1868542000" sldId="396"/>
            <ac:spMk id="319" creationId="{285460DF-D4BC-4EED-9298-9C37DBF1EC24}"/>
          </ac:spMkLst>
        </pc:spChg>
        <pc:spChg chg="del">
          <ac:chgData name="유 병규" userId="eba57bea-ddcf-438d-bcbd-0f2e0850555d" providerId="ADAL" clId="{7AF35A29-68FB-41FB-8B3D-1D3F8058E9B0}" dt="2021-10-26T12:14:07.785" v="3377" actId="478"/>
          <ac:spMkLst>
            <pc:docMk/>
            <pc:sldMk cId="1868542000" sldId="396"/>
            <ac:spMk id="326" creationId="{AA9E3275-9E39-4312-9FB0-64DB668E1174}"/>
          </ac:spMkLst>
        </pc:spChg>
        <pc:spChg chg="del">
          <ac:chgData name="유 병규" userId="eba57bea-ddcf-438d-bcbd-0f2e0850555d" providerId="ADAL" clId="{7AF35A29-68FB-41FB-8B3D-1D3F8058E9B0}" dt="2021-10-26T12:14:07.785" v="3377" actId="478"/>
          <ac:spMkLst>
            <pc:docMk/>
            <pc:sldMk cId="1868542000" sldId="396"/>
            <ac:spMk id="327" creationId="{5E340960-75A3-4CAD-96DB-7C4DA5242DCF}"/>
          </ac:spMkLst>
        </pc:spChg>
        <pc:spChg chg="del">
          <ac:chgData name="유 병규" userId="eba57bea-ddcf-438d-bcbd-0f2e0850555d" providerId="ADAL" clId="{7AF35A29-68FB-41FB-8B3D-1D3F8058E9B0}" dt="2021-10-26T12:14:07.785" v="3377" actId="478"/>
          <ac:spMkLst>
            <pc:docMk/>
            <pc:sldMk cId="1868542000" sldId="396"/>
            <ac:spMk id="328" creationId="{298B4C2B-CDD1-44B1-81D1-043E0023F5C5}"/>
          </ac:spMkLst>
        </pc:spChg>
        <pc:spChg chg="del">
          <ac:chgData name="유 병규" userId="eba57bea-ddcf-438d-bcbd-0f2e0850555d" providerId="ADAL" clId="{7AF35A29-68FB-41FB-8B3D-1D3F8058E9B0}" dt="2021-10-26T12:14:07.785" v="3377" actId="478"/>
          <ac:spMkLst>
            <pc:docMk/>
            <pc:sldMk cId="1868542000" sldId="396"/>
            <ac:spMk id="329" creationId="{929C0D58-F795-4566-B137-F9EB599FAE61}"/>
          </ac:spMkLst>
        </pc:spChg>
        <pc:spChg chg="del">
          <ac:chgData name="유 병규" userId="eba57bea-ddcf-438d-bcbd-0f2e0850555d" providerId="ADAL" clId="{7AF35A29-68FB-41FB-8B3D-1D3F8058E9B0}" dt="2021-10-26T12:14:07.785" v="3377" actId="478"/>
          <ac:spMkLst>
            <pc:docMk/>
            <pc:sldMk cId="1868542000" sldId="396"/>
            <ac:spMk id="330" creationId="{16912E85-70AC-4D74-9963-49056389B8C0}"/>
          </ac:spMkLst>
        </pc:spChg>
        <pc:spChg chg="del">
          <ac:chgData name="유 병규" userId="eba57bea-ddcf-438d-bcbd-0f2e0850555d" providerId="ADAL" clId="{7AF35A29-68FB-41FB-8B3D-1D3F8058E9B0}" dt="2021-10-26T12:14:07.785" v="3377" actId="478"/>
          <ac:spMkLst>
            <pc:docMk/>
            <pc:sldMk cId="1868542000" sldId="396"/>
            <ac:spMk id="331" creationId="{5E8BECA7-4A1A-4DCA-99A0-84AF660BF168}"/>
          </ac:spMkLst>
        </pc:spChg>
        <pc:spChg chg="del">
          <ac:chgData name="유 병규" userId="eba57bea-ddcf-438d-bcbd-0f2e0850555d" providerId="ADAL" clId="{7AF35A29-68FB-41FB-8B3D-1D3F8058E9B0}" dt="2021-10-26T12:14:07.785" v="3377" actId="478"/>
          <ac:spMkLst>
            <pc:docMk/>
            <pc:sldMk cId="1868542000" sldId="396"/>
            <ac:spMk id="332" creationId="{3827EE5F-4579-4707-80D1-D9BA45B79AE2}"/>
          </ac:spMkLst>
        </pc:spChg>
        <pc:spChg chg="del">
          <ac:chgData name="유 병규" userId="eba57bea-ddcf-438d-bcbd-0f2e0850555d" providerId="ADAL" clId="{7AF35A29-68FB-41FB-8B3D-1D3F8058E9B0}" dt="2021-10-26T12:14:07.785" v="3377" actId="478"/>
          <ac:spMkLst>
            <pc:docMk/>
            <pc:sldMk cId="1868542000" sldId="396"/>
            <ac:spMk id="333" creationId="{FE1EE1FE-C8EA-4926-8167-46F4BF338402}"/>
          </ac:spMkLst>
        </pc:spChg>
        <pc:spChg chg="add del mod">
          <ac:chgData name="유 병규" userId="eba57bea-ddcf-438d-bcbd-0f2e0850555d" providerId="ADAL" clId="{7AF35A29-68FB-41FB-8B3D-1D3F8058E9B0}" dt="2021-10-26T12:16:02.023" v="3396" actId="478"/>
          <ac:spMkLst>
            <pc:docMk/>
            <pc:sldMk cId="1868542000" sldId="396"/>
            <ac:spMk id="334" creationId="{30C2FD9E-289C-44AE-8B43-F8BED7088B02}"/>
          </ac:spMkLst>
        </pc:spChg>
        <pc:spChg chg="add del mod">
          <ac:chgData name="유 병규" userId="eba57bea-ddcf-438d-bcbd-0f2e0850555d" providerId="ADAL" clId="{7AF35A29-68FB-41FB-8B3D-1D3F8058E9B0}" dt="2021-10-26T12:16:02.023" v="3396" actId="478"/>
          <ac:spMkLst>
            <pc:docMk/>
            <pc:sldMk cId="1868542000" sldId="396"/>
            <ac:spMk id="335" creationId="{9C1F41DC-13DB-4143-9F17-BAA76736EA32}"/>
          </ac:spMkLst>
        </pc:spChg>
        <pc:spChg chg="add del mod">
          <ac:chgData name="유 병규" userId="eba57bea-ddcf-438d-bcbd-0f2e0850555d" providerId="ADAL" clId="{7AF35A29-68FB-41FB-8B3D-1D3F8058E9B0}" dt="2021-10-26T12:16:02.023" v="3396" actId="478"/>
          <ac:spMkLst>
            <pc:docMk/>
            <pc:sldMk cId="1868542000" sldId="396"/>
            <ac:spMk id="336" creationId="{E2D57490-8ACE-402A-9D70-C8C07BFF53DF}"/>
          </ac:spMkLst>
        </pc:spChg>
        <pc:spChg chg="add del mod ord">
          <ac:chgData name="유 병규" userId="eba57bea-ddcf-438d-bcbd-0f2e0850555d" providerId="ADAL" clId="{7AF35A29-68FB-41FB-8B3D-1D3F8058E9B0}" dt="2021-10-26T12:16:02.023" v="3396" actId="478"/>
          <ac:spMkLst>
            <pc:docMk/>
            <pc:sldMk cId="1868542000" sldId="396"/>
            <ac:spMk id="337" creationId="{CB8590D4-CE48-43BA-A736-36440BA06794}"/>
          </ac:spMkLst>
        </pc:spChg>
        <pc:spChg chg="add del mod ord">
          <ac:chgData name="유 병규" userId="eba57bea-ddcf-438d-bcbd-0f2e0850555d" providerId="ADAL" clId="{7AF35A29-68FB-41FB-8B3D-1D3F8058E9B0}" dt="2021-10-26T12:16:02.023" v="3396" actId="478"/>
          <ac:spMkLst>
            <pc:docMk/>
            <pc:sldMk cId="1868542000" sldId="396"/>
            <ac:spMk id="338" creationId="{4887A6A2-76C9-43EE-9DD0-0FF3A7CBCF32}"/>
          </ac:spMkLst>
        </pc:spChg>
        <pc:spChg chg="add del mod">
          <ac:chgData name="유 병규" userId="eba57bea-ddcf-438d-bcbd-0f2e0850555d" providerId="ADAL" clId="{7AF35A29-68FB-41FB-8B3D-1D3F8058E9B0}" dt="2021-10-26T12:16:02.023" v="3396" actId="478"/>
          <ac:spMkLst>
            <pc:docMk/>
            <pc:sldMk cId="1868542000" sldId="396"/>
            <ac:spMk id="339" creationId="{CF52F937-4983-4A11-B821-A63D00692A23}"/>
          </ac:spMkLst>
        </pc:spChg>
        <pc:spChg chg="mod">
          <ac:chgData name="유 병규" userId="eba57bea-ddcf-438d-bcbd-0f2e0850555d" providerId="ADAL" clId="{7AF35A29-68FB-41FB-8B3D-1D3F8058E9B0}" dt="2021-10-26T12:14:08.309" v="3378"/>
          <ac:spMkLst>
            <pc:docMk/>
            <pc:sldMk cId="1868542000" sldId="396"/>
            <ac:spMk id="342" creationId="{7A6BEB3C-F4AA-4E0F-B07A-CB63DA5AB583}"/>
          </ac:spMkLst>
        </pc:spChg>
        <pc:spChg chg="add mod">
          <ac:chgData name="유 병규" userId="eba57bea-ddcf-438d-bcbd-0f2e0850555d" providerId="ADAL" clId="{7AF35A29-68FB-41FB-8B3D-1D3F8058E9B0}" dt="2021-10-26T12:14:27.609" v="3382" actId="164"/>
          <ac:spMkLst>
            <pc:docMk/>
            <pc:sldMk cId="1868542000" sldId="396"/>
            <ac:spMk id="343" creationId="{26319F08-7C1D-426F-9F01-61EEEACB8187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46" creationId="{E1BE2DDF-BF93-45F6-93F7-703ABA50D046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47" creationId="{1D637A3E-B15B-43A2-B40C-C840A32D3D78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48" creationId="{9114C6D9-FF45-460E-8852-80A5FCF8EFF3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51" creationId="{E2ACF7C7-2074-4124-B693-C1B2CABD44F3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54" creationId="{0C807569-F2EF-47F5-A804-4CDC0349F114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55" creationId="{917C2625-C8EB-4C08-8FD7-B9515E447537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56" creationId="{C2A18A28-57D2-4FC4-A104-AE3826038CB2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58" creationId="{8C33D3A7-376F-4A8C-851A-FBA5628DD586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59" creationId="{F9BCEE1B-D851-4B8F-8357-9DEC450DE59A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64" creationId="{7B9FF8C4-76CB-4782-B858-7F632587E594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65" creationId="{1227723D-EA94-4F3C-9BA4-D1743C5477F8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68" creationId="{E2644A74-399C-437F-AD16-F05A2BF5463F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69" creationId="{848ABB54-6B77-4F95-97D8-3C81393909D0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70" creationId="{00205A09-E990-4C4E-8F13-044899781D3D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71" creationId="{49C0C54E-E352-4BA4-85C8-8714F38B0DD3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79" creationId="{7CA7D31B-AC3C-4295-B634-0CE7294F7E2D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80" creationId="{03F3734B-D468-4F96-8315-4C7876E932F1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82" creationId="{A6434CFA-ED2D-44A0-8754-EC9F20BC4C7B}"/>
          </ac:spMkLst>
        </pc:spChg>
        <pc:spChg chg="mod">
          <ac:chgData name="유 병규" userId="eba57bea-ddcf-438d-bcbd-0f2e0850555d" providerId="ADAL" clId="{7AF35A29-68FB-41FB-8B3D-1D3F8058E9B0}" dt="2021-10-26T12:34:58.927" v="3723"/>
          <ac:spMkLst>
            <pc:docMk/>
            <pc:sldMk cId="1868542000" sldId="396"/>
            <ac:spMk id="383" creationId="{90F9E518-1BC2-4B59-9D27-6A3CE11CCB55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84" creationId="{3D704EEF-70DB-4E75-B5C2-B653EF59583E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85" creationId="{90050D85-B316-46F5-8B85-B252E31948BD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88" creationId="{0F5F514D-9A70-4F43-B34D-CF96E2F3C3DD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89" creationId="{3C654321-4F11-4105-9FCE-7871F3702893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91" creationId="{86F2C7DF-CB94-46E3-B0C9-60F056938ECD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92" creationId="{5DAD83E4-F613-42D8-A1CF-3FF29C7EE0C8}"/>
          </ac:spMkLst>
        </pc:spChg>
        <pc:spChg chg="mod">
          <ac:chgData name="유 병규" userId="eba57bea-ddcf-438d-bcbd-0f2e0850555d" providerId="ADAL" clId="{7AF35A29-68FB-41FB-8B3D-1D3F8058E9B0}" dt="2021-10-28T00:43:47.378" v="6922" actId="207"/>
          <ac:spMkLst>
            <pc:docMk/>
            <pc:sldMk cId="1868542000" sldId="396"/>
            <ac:spMk id="393" creationId="{1C333769-76AB-49B6-932E-B84FADD6D6B6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94" creationId="{89A5F71D-4B7B-40E3-AD69-CD911936CA6F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95" creationId="{E9F7F518-6DF7-4516-AA97-9803B48B4395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96" creationId="{D3D2E78C-BC3D-4453-9EE5-D42921E5B49C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397" creationId="{D46FFDDE-2909-4A4B-86BF-534350667745}"/>
          </ac:spMkLst>
        </pc:spChg>
        <pc:spChg chg="add del mod ord">
          <ac:chgData name="유 병규" userId="eba57bea-ddcf-438d-bcbd-0f2e0850555d" providerId="ADAL" clId="{7AF35A29-68FB-41FB-8B3D-1D3F8058E9B0}" dt="2021-10-28T00:44:40.295" v="6991" actId="478"/>
          <ac:spMkLst>
            <pc:docMk/>
            <pc:sldMk cId="1868542000" sldId="396"/>
            <ac:spMk id="398" creationId="{DEB85B0F-898F-4C32-9742-DB3B13B993E5}"/>
          </ac:spMkLst>
        </pc:spChg>
        <pc:spChg chg="add del mod ord">
          <ac:chgData name="유 병규" userId="eba57bea-ddcf-438d-bcbd-0f2e0850555d" providerId="ADAL" clId="{7AF35A29-68FB-41FB-8B3D-1D3F8058E9B0}" dt="2021-10-28T00:44:40.295" v="6991" actId="478"/>
          <ac:spMkLst>
            <pc:docMk/>
            <pc:sldMk cId="1868542000" sldId="396"/>
            <ac:spMk id="399" creationId="{3437779F-246F-419C-B4C3-EDDE5B669DB4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401" creationId="{DF8C4D6B-E239-4AD0-B4DB-A86DB809505A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402" creationId="{7A2E3561-EE08-4F28-B515-4E3B684620D7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403" creationId="{D824A79E-4ACC-42D3-A0C5-B74CFA1CF6C2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405" creationId="{99A32F9F-4532-47D4-9FF0-924740DB4D69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409" creationId="{A5E55959-84B7-45ED-973E-6F2251D60335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410" creationId="{C3C87879-0E07-4002-8DD4-2DD94DF91053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411" creationId="{C4F1A4B5-789D-46E6-9949-E886218D8B18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412" creationId="{615DFA17-D972-4981-A7C8-619F6C030F8B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417" creationId="{565A1583-C8F3-4A4C-B213-1735C7AF8969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418" creationId="{97E2DA6D-0D3B-4850-BF87-C5D434404D0D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422" creationId="{B42F83B0-BE89-4F4D-B192-F8F7C72C92CC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423" creationId="{C6BC8586-036D-4975-BF30-CB7C5ED7A4B3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424" creationId="{BABD5817-FE58-45FA-8A79-23CBEC760706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425" creationId="{1907582A-3F1F-4F23-91ED-AEFE4124DDF7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426" creationId="{9E9F2D40-EAC2-4CC9-89BA-98920B6073E3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427" creationId="{1EDAD963-575B-4469-BCF3-F7AB808FC478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428" creationId="{5FC09A65-3021-4371-9B1E-BEA1D76D69C0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429" creationId="{FEDA0E17-1D8C-4C91-BF7A-7AAD7910BE71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430" creationId="{88971826-99F0-4042-B875-DB868CF3BDB9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431" creationId="{397BE087-21CD-4023-9438-2D6A74642318}"/>
          </ac:spMkLst>
        </pc:spChg>
        <pc:spChg chg="mod">
          <ac:chgData name="유 병규" userId="eba57bea-ddcf-438d-bcbd-0f2e0850555d" providerId="ADAL" clId="{7AF35A29-68FB-41FB-8B3D-1D3F8058E9B0}" dt="2021-10-26T12:16:02.432" v="3397"/>
          <ac:spMkLst>
            <pc:docMk/>
            <pc:sldMk cId="1868542000" sldId="396"/>
            <ac:spMk id="432" creationId="{5085A5EC-C1FD-4C7B-8654-2E891868F6C6}"/>
          </ac:spMkLst>
        </pc:spChg>
        <pc:spChg chg="add del mod ord">
          <ac:chgData name="유 병규" userId="eba57bea-ddcf-438d-bcbd-0f2e0850555d" providerId="ADAL" clId="{7AF35A29-68FB-41FB-8B3D-1D3F8058E9B0}" dt="2021-10-28T00:44:40.295" v="6991" actId="478"/>
          <ac:spMkLst>
            <pc:docMk/>
            <pc:sldMk cId="1868542000" sldId="396"/>
            <ac:spMk id="435" creationId="{7E4775A2-7DE5-43C9-A8DF-2DD2E7945F63}"/>
          </ac:spMkLst>
        </pc:spChg>
        <pc:spChg chg="add del mod ord">
          <ac:chgData name="유 병규" userId="eba57bea-ddcf-438d-bcbd-0f2e0850555d" providerId="ADAL" clId="{7AF35A29-68FB-41FB-8B3D-1D3F8058E9B0}" dt="2021-10-28T00:44:40.295" v="6991" actId="478"/>
          <ac:spMkLst>
            <pc:docMk/>
            <pc:sldMk cId="1868542000" sldId="396"/>
            <ac:spMk id="436" creationId="{E3A9C9AA-FA20-4FC2-8FF7-47166C9C20F4}"/>
          </ac:spMkLst>
        </pc:spChg>
        <pc:spChg chg="add del mod ord">
          <ac:chgData name="유 병규" userId="eba57bea-ddcf-438d-bcbd-0f2e0850555d" providerId="ADAL" clId="{7AF35A29-68FB-41FB-8B3D-1D3F8058E9B0}" dt="2021-10-28T00:44:40.295" v="6991" actId="478"/>
          <ac:spMkLst>
            <pc:docMk/>
            <pc:sldMk cId="1868542000" sldId="396"/>
            <ac:spMk id="437" creationId="{632FA1A6-C413-4A99-8962-7B60709B4A65}"/>
          </ac:spMkLst>
        </pc:spChg>
        <pc:spChg chg="add del mod ord">
          <ac:chgData name="유 병규" userId="eba57bea-ddcf-438d-bcbd-0f2e0850555d" providerId="ADAL" clId="{7AF35A29-68FB-41FB-8B3D-1D3F8058E9B0}" dt="2021-10-28T00:44:40.295" v="6991" actId="478"/>
          <ac:spMkLst>
            <pc:docMk/>
            <pc:sldMk cId="1868542000" sldId="396"/>
            <ac:spMk id="438" creationId="{7025DA32-03F4-4C74-B9D2-B1F96805ACE6}"/>
          </ac:spMkLst>
        </pc:spChg>
        <pc:spChg chg="add del mod ord">
          <ac:chgData name="유 병규" userId="eba57bea-ddcf-438d-bcbd-0f2e0850555d" providerId="ADAL" clId="{7AF35A29-68FB-41FB-8B3D-1D3F8058E9B0}" dt="2021-10-28T00:44:40.295" v="6991" actId="478"/>
          <ac:spMkLst>
            <pc:docMk/>
            <pc:sldMk cId="1868542000" sldId="396"/>
            <ac:spMk id="439" creationId="{E2E33396-003C-4394-A283-3575771C0A60}"/>
          </ac:spMkLst>
        </pc:spChg>
        <pc:spChg chg="add del mod ord">
          <ac:chgData name="유 병규" userId="eba57bea-ddcf-438d-bcbd-0f2e0850555d" providerId="ADAL" clId="{7AF35A29-68FB-41FB-8B3D-1D3F8058E9B0}" dt="2021-10-28T00:44:40.295" v="6991" actId="478"/>
          <ac:spMkLst>
            <pc:docMk/>
            <pc:sldMk cId="1868542000" sldId="396"/>
            <ac:spMk id="440" creationId="{E9F4C43D-46DC-45F4-91B9-581991E04150}"/>
          </ac:spMkLst>
        </pc:spChg>
        <pc:spChg chg="add del mod ord">
          <ac:chgData name="유 병규" userId="eba57bea-ddcf-438d-bcbd-0f2e0850555d" providerId="ADAL" clId="{7AF35A29-68FB-41FB-8B3D-1D3F8058E9B0}" dt="2021-10-28T00:44:40.295" v="6991" actId="478"/>
          <ac:spMkLst>
            <pc:docMk/>
            <pc:sldMk cId="1868542000" sldId="396"/>
            <ac:spMk id="441" creationId="{F5EBAC81-A463-43C0-8E5D-8D28457B652D}"/>
          </ac:spMkLst>
        </pc:spChg>
        <pc:spChg chg="add del mod ord">
          <ac:chgData name="유 병규" userId="eba57bea-ddcf-438d-bcbd-0f2e0850555d" providerId="ADAL" clId="{7AF35A29-68FB-41FB-8B3D-1D3F8058E9B0}" dt="2021-10-28T00:44:40.295" v="6991" actId="478"/>
          <ac:spMkLst>
            <pc:docMk/>
            <pc:sldMk cId="1868542000" sldId="396"/>
            <ac:spMk id="442" creationId="{962BE151-8D0C-4FFC-8CEB-C93AFFBEEFB3}"/>
          </ac:spMkLst>
        </pc:spChg>
        <pc:spChg chg="add del mod">
          <ac:chgData name="유 병규" userId="eba57bea-ddcf-438d-bcbd-0f2e0850555d" providerId="ADAL" clId="{7AF35A29-68FB-41FB-8B3D-1D3F8058E9B0}" dt="2021-10-28T00:44:40.295" v="6991" actId="478"/>
          <ac:spMkLst>
            <pc:docMk/>
            <pc:sldMk cId="1868542000" sldId="396"/>
            <ac:spMk id="444" creationId="{FCCC560A-9FCC-4792-9889-0CC04737A0CF}"/>
          </ac:spMkLst>
        </pc:spChg>
        <pc:spChg chg="mod">
          <ac:chgData name="유 병규" userId="eba57bea-ddcf-438d-bcbd-0f2e0850555d" providerId="ADAL" clId="{7AF35A29-68FB-41FB-8B3D-1D3F8058E9B0}" dt="2021-10-28T00:45:23.420" v="7054"/>
          <ac:spMkLst>
            <pc:docMk/>
            <pc:sldMk cId="1868542000" sldId="396"/>
            <ac:spMk id="1256" creationId="{00000000-0000-0000-0000-000000000000}"/>
          </ac:spMkLst>
        </pc:spChg>
        <pc:grpChg chg="add mod ord">
          <ac:chgData name="유 병규" userId="eba57bea-ddcf-438d-bcbd-0f2e0850555d" providerId="ADAL" clId="{7AF35A29-68FB-41FB-8B3D-1D3F8058E9B0}" dt="2021-10-26T12:14:35.572" v="3385" actId="164"/>
          <ac:grpSpMkLst>
            <pc:docMk/>
            <pc:sldMk cId="1868542000" sldId="396"/>
            <ac:grpSpMk id="2" creationId="{578D8E04-1FA9-48C1-8A88-AC1ABE0E8BF3}"/>
          </ac:grpSpMkLst>
        </pc:grpChg>
        <pc:grpChg chg="add del mod ord">
          <ac:chgData name="유 병규" userId="eba57bea-ddcf-438d-bcbd-0f2e0850555d" providerId="ADAL" clId="{7AF35A29-68FB-41FB-8B3D-1D3F8058E9B0}" dt="2021-10-26T12:16:02.023" v="3396" actId="478"/>
          <ac:grpSpMkLst>
            <pc:docMk/>
            <pc:sldMk cId="1868542000" sldId="396"/>
            <ac:grpSpMk id="3" creationId="{6B42CC8C-85A1-44C9-AF3A-0850988E3254}"/>
          </ac:grpSpMkLst>
        </pc:grpChg>
        <pc:grpChg chg="add 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11" creationId="{9A95C1D8-0BEE-4A57-872A-1C665960D53A}"/>
          </ac:grpSpMkLst>
        </pc:grpChg>
        <pc:grpChg chg="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12" creationId="{4E6DA532-FC7E-4BDA-BCF9-BFA86A51D813}"/>
          </ac:grpSpMkLst>
        </pc:grpChg>
        <pc:grpChg chg="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16" creationId="{DE8F1DF0-A5AC-4E8B-995C-D0B3B9FB614C}"/>
          </ac:grpSpMkLst>
        </pc:grpChg>
        <pc:grpChg chg="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17" creationId="{8CEFEC68-9E4B-4E2C-9D90-0B6A2106D8F1}"/>
          </ac:grpSpMkLst>
        </pc:grpChg>
        <pc:grpChg chg="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19" creationId="{ABBF31D0-985D-4D40-89C9-4991AD5F2607}"/>
          </ac:grpSpMkLst>
        </pc:grpChg>
        <pc:grpChg chg="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20" creationId="{A1B1FEE1-7FDF-4122-A5D0-4695C1426CD3}"/>
          </ac:grpSpMkLst>
        </pc:grpChg>
        <pc:grpChg chg="add del mod">
          <ac:chgData name="유 병규" userId="eba57bea-ddcf-438d-bcbd-0f2e0850555d" providerId="ADAL" clId="{7AF35A29-68FB-41FB-8B3D-1D3F8058E9B0}" dt="2021-10-26T12:16:02.023" v="3396" actId="478"/>
          <ac:grpSpMkLst>
            <pc:docMk/>
            <pc:sldMk cId="1868542000" sldId="396"/>
            <ac:grpSpMk id="123" creationId="{A086177D-5FF7-4989-A0F3-B8049C3DB033}"/>
          </ac:grpSpMkLst>
        </pc:grpChg>
        <pc:grpChg chg="mod">
          <ac:chgData name="유 병규" userId="eba57bea-ddcf-438d-bcbd-0f2e0850555d" providerId="ADAL" clId="{7AF35A29-68FB-41FB-8B3D-1D3F8058E9B0}" dt="2021-10-26T12:14:08.309" v="3378"/>
          <ac:grpSpMkLst>
            <pc:docMk/>
            <pc:sldMk cId="1868542000" sldId="396"/>
            <ac:grpSpMk id="124" creationId="{4144B0C0-A341-4A3B-90FF-FDDDEC66F519}"/>
          </ac:grpSpMkLst>
        </pc:grpChg>
        <pc:grpChg chg="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25" creationId="{E7F6145A-7927-44E6-8294-8A5877EB1E9A}"/>
          </ac:grpSpMkLst>
        </pc:grpChg>
        <pc:grpChg chg="mod">
          <ac:chgData name="유 병규" userId="eba57bea-ddcf-438d-bcbd-0f2e0850555d" providerId="ADAL" clId="{7AF35A29-68FB-41FB-8B3D-1D3F8058E9B0}" dt="2021-10-26T12:14:08.309" v="3378"/>
          <ac:grpSpMkLst>
            <pc:docMk/>
            <pc:sldMk cId="1868542000" sldId="396"/>
            <ac:grpSpMk id="128" creationId="{504A6354-D4EB-4C70-94EF-DD1083F0827F}"/>
          </ac:grpSpMkLst>
        </pc:grpChg>
        <pc:grpChg chg="add 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28" creationId="{6CDD601B-AF6F-4711-8890-337597FE4CA2}"/>
          </ac:grpSpMkLst>
        </pc:grpChg>
        <pc:grpChg chg="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29" creationId="{8D913B44-A406-4D41-A064-2DD063AA3550}"/>
          </ac:grpSpMkLst>
        </pc:grpChg>
        <pc:grpChg chg="mod">
          <ac:chgData name="유 병규" userId="eba57bea-ddcf-438d-bcbd-0f2e0850555d" providerId="ADAL" clId="{7AF35A29-68FB-41FB-8B3D-1D3F8058E9B0}" dt="2021-10-26T12:14:08.309" v="3378"/>
          <ac:grpSpMkLst>
            <pc:docMk/>
            <pc:sldMk cId="1868542000" sldId="396"/>
            <ac:grpSpMk id="129" creationId="{B65267AA-D6DB-4651-A69A-CC2E42E3C7B0}"/>
          </ac:grpSpMkLst>
        </pc:grpChg>
        <pc:grpChg chg="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30" creationId="{6D348801-7701-4908-9F3D-212565393D05}"/>
          </ac:grpSpMkLst>
        </pc:grpChg>
        <pc:grpChg chg="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32" creationId="{7751921E-E80F-4049-AD7A-A3AD05BA042A}"/>
          </ac:grpSpMkLst>
        </pc:grpChg>
        <pc:grpChg chg="del">
          <ac:chgData name="유 병규" userId="eba57bea-ddcf-438d-bcbd-0f2e0850555d" providerId="ADAL" clId="{7AF35A29-68FB-41FB-8B3D-1D3F8058E9B0}" dt="2021-10-26T12:14:07.785" v="3377" actId="478"/>
          <ac:grpSpMkLst>
            <pc:docMk/>
            <pc:sldMk cId="1868542000" sldId="396"/>
            <ac:grpSpMk id="132" creationId="{CFA4B8FC-AD2D-4D38-8D17-A54F84ECAEDC}"/>
          </ac:grpSpMkLst>
        </pc:grpChg>
        <pc:grpChg chg="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35" creationId="{F4945331-D850-457E-B8D3-F86DCF68EC60}"/>
          </ac:grpSpMkLst>
        </pc:grpChg>
        <pc:grpChg chg="mod">
          <ac:chgData name="유 병규" userId="eba57bea-ddcf-438d-bcbd-0f2e0850555d" providerId="ADAL" clId="{7AF35A29-68FB-41FB-8B3D-1D3F8058E9B0}" dt="2021-10-26T12:14:08.309" v="3378"/>
          <ac:grpSpMkLst>
            <pc:docMk/>
            <pc:sldMk cId="1868542000" sldId="396"/>
            <ac:grpSpMk id="136" creationId="{D86FD65B-15C6-47D5-88A0-A21E84B55F24}"/>
          </ac:grpSpMkLst>
        </pc:grpChg>
        <pc:grpChg chg="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36" creationId="{D987520C-5564-4988-A517-723F87F77D8D}"/>
          </ac:grpSpMkLst>
        </pc:grpChg>
        <pc:grpChg chg="mod">
          <ac:chgData name="유 병규" userId="eba57bea-ddcf-438d-bcbd-0f2e0850555d" providerId="ADAL" clId="{7AF35A29-68FB-41FB-8B3D-1D3F8058E9B0}" dt="2021-10-26T12:14:08.309" v="3378"/>
          <ac:grpSpMkLst>
            <pc:docMk/>
            <pc:sldMk cId="1868542000" sldId="396"/>
            <ac:grpSpMk id="137" creationId="{38C17E66-3AF1-4F80-A04E-831952D59938}"/>
          </ac:grpSpMkLst>
        </pc:grpChg>
        <pc:grpChg chg="mod">
          <ac:chgData name="유 병규" userId="eba57bea-ddcf-438d-bcbd-0f2e0850555d" providerId="ADAL" clId="{7AF35A29-68FB-41FB-8B3D-1D3F8058E9B0}" dt="2021-10-26T12:14:08.309" v="3378"/>
          <ac:grpSpMkLst>
            <pc:docMk/>
            <pc:sldMk cId="1868542000" sldId="396"/>
            <ac:grpSpMk id="145" creationId="{14665D13-2BA6-466E-8B7D-91FAB647E6FA}"/>
          </ac:grpSpMkLst>
        </pc:grpChg>
        <pc:grpChg chg="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46" creationId="{864225FF-B588-4BF5-A330-4143CF956CDA}"/>
          </ac:grpSpMkLst>
        </pc:grpChg>
        <pc:grpChg chg="add del mod">
          <ac:chgData name="유 병규" userId="eba57bea-ddcf-438d-bcbd-0f2e0850555d" providerId="ADAL" clId="{7AF35A29-68FB-41FB-8B3D-1D3F8058E9B0}" dt="2021-10-26T12:16:02.023" v="3396" actId="478"/>
          <ac:grpSpMkLst>
            <pc:docMk/>
            <pc:sldMk cId="1868542000" sldId="396"/>
            <ac:grpSpMk id="149" creationId="{19C65F51-D3CF-45CC-8BA6-FAE8584463AD}"/>
          </ac:grpSpMkLst>
        </pc:grpChg>
        <pc:grpChg chg="add 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50" creationId="{2B4E0156-5793-4EAB-85B5-D2DD4DB2EC7B}"/>
          </ac:grpSpMkLst>
        </pc:grpChg>
        <pc:grpChg chg="add 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55" creationId="{F606189E-4C3A-473F-AD8F-E4E3C79683A1}"/>
          </ac:grpSpMkLst>
        </pc:grpChg>
        <pc:grpChg chg="mod">
          <ac:chgData name="유 병규" userId="eba57bea-ddcf-438d-bcbd-0f2e0850555d" providerId="ADAL" clId="{7AF35A29-68FB-41FB-8B3D-1D3F8058E9B0}" dt="2021-10-26T12:14:08.309" v="3378"/>
          <ac:grpSpMkLst>
            <pc:docMk/>
            <pc:sldMk cId="1868542000" sldId="396"/>
            <ac:grpSpMk id="156" creationId="{22D17B52-D189-4DDC-83FD-1CEC5AEC558A}"/>
          </ac:grpSpMkLst>
        </pc:grpChg>
        <pc:grpChg chg="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56" creationId="{F8461C11-11FD-4820-B954-BBD79FA86956}"/>
          </ac:grpSpMkLst>
        </pc:grpChg>
        <pc:grpChg chg="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59" creationId="{45336E4C-9798-4BBD-8CD7-769D2DC95C24}"/>
          </ac:grpSpMkLst>
        </pc:grpChg>
        <pc:grpChg chg="add 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69" creationId="{7C708200-6165-4C5E-97E5-64E69373909E}"/>
          </ac:grpSpMkLst>
        </pc:grpChg>
        <pc:grpChg chg="del">
          <ac:chgData name="유 병규" userId="eba57bea-ddcf-438d-bcbd-0f2e0850555d" providerId="ADAL" clId="{7AF35A29-68FB-41FB-8B3D-1D3F8058E9B0}" dt="2021-10-26T12:14:07.785" v="3377" actId="478"/>
          <ac:grpSpMkLst>
            <pc:docMk/>
            <pc:sldMk cId="1868542000" sldId="396"/>
            <ac:grpSpMk id="171" creationId="{C3671650-1BA2-481C-BDF6-611429228863}"/>
          </ac:grpSpMkLst>
        </pc:grpChg>
        <pc:grpChg chg="add 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74" creationId="{AD9099AE-41CF-48D5-AC44-421968008617}"/>
          </ac:grpSpMkLst>
        </pc:grpChg>
        <pc:grpChg chg="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76" creationId="{10969F8B-0329-466B-95AD-E8E0DCD252F0}"/>
          </ac:grpSpMkLst>
        </pc:grpChg>
        <pc:grpChg chg="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77" creationId="{618A8E62-6688-4636-AF2A-4DCA9F838289}"/>
          </ac:grpSpMkLst>
        </pc:grpChg>
        <pc:grpChg chg="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78" creationId="{9BA477E1-24CF-42EB-A0B1-0296EFC2DFC0}"/>
          </ac:grpSpMkLst>
        </pc:grpChg>
        <pc:grpChg chg="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83" creationId="{5B095AC1-96B4-4527-9B9C-03B50A69FFD3}"/>
          </ac:grpSpMkLst>
        </pc:grpChg>
        <pc:grpChg chg="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85" creationId="{6F6B29BB-020E-4AA7-8CDB-DD14A2122FA7}"/>
          </ac:grpSpMkLst>
        </pc:grpChg>
        <pc:grpChg chg="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86" creationId="{6758C788-AD8E-4B93-B10A-098506009EDE}"/>
          </ac:grpSpMkLst>
        </pc:grpChg>
        <pc:grpChg chg="mod">
          <ac:chgData name="유 병규" userId="eba57bea-ddcf-438d-bcbd-0f2e0850555d" providerId="ADAL" clId="{7AF35A29-68FB-41FB-8B3D-1D3F8058E9B0}" dt="2021-10-26T12:14:08.309" v="3378"/>
          <ac:grpSpMkLst>
            <pc:docMk/>
            <pc:sldMk cId="1868542000" sldId="396"/>
            <ac:grpSpMk id="187" creationId="{EEC42093-8126-4A5A-B38F-B82D2DB6A956}"/>
          </ac:grpSpMkLst>
        </pc:grpChg>
        <pc:grpChg chg="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89" creationId="{DB109F5A-C099-406A-8BFA-9FB9C63C8C22}"/>
          </ac:grpSpMkLst>
        </pc:grpChg>
        <pc:grpChg chg="del">
          <ac:chgData name="유 병규" userId="eba57bea-ddcf-438d-bcbd-0f2e0850555d" providerId="ADAL" clId="{7AF35A29-68FB-41FB-8B3D-1D3F8058E9B0}" dt="2021-10-26T12:14:07.785" v="3377" actId="478"/>
          <ac:grpSpMkLst>
            <pc:docMk/>
            <pc:sldMk cId="1868542000" sldId="396"/>
            <ac:grpSpMk id="190" creationId="{37CEECA1-90F0-41EA-95DF-1F9CCD110EAD}"/>
          </ac:grpSpMkLst>
        </pc:grpChg>
        <pc:grpChg chg="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90" creationId="{FC5BEAB7-D178-475C-98FE-10F82FC5CEDE}"/>
          </ac:grpSpMkLst>
        </pc:grpChg>
        <pc:grpChg chg="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191" creationId="{6E1DF164-9BD3-46EA-BFD2-0A30909B30F6}"/>
          </ac:grpSpMkLst>
        </pc:grpChg>
        <pc:grpChg chg="mod">
          <ac:chgData name="유 병규" userId="eba57bea-ddcf-438d-bcbd-0f2e0850555d" providerId="ADAL" clId="{7AF35A29-68FB-41FB-8B3D-1D3F8058E9B0}" dt="2021-10-26T12:14:08.309" v="3378"/>
          <ac:grpSpMkLst>
            <pc:docMk/>
            <pc:sldMk cId="1868542000" sldId="396"/>
            <ac:grpSpMk id="192" creationId="{78312345-85B6-49D3-AB3D-324122A1D4EC}"/>
          </ac:grpSpMkLst>
        </pc:grpChg>
        <pc:grpChg chg="mod">
          <ac:chgData name="유 병규" userId="eba57bea-ddcf-438d-bcbd-0f2e0850555d" providerId="ADAL" clId="{7AF35A29-68FB-41FB-8B3D-1D3F8058E9B0}" dt="2021-10-26T12:14:08.309" v="3378"/>
          <ac:grpSpMkLst>
            <pc:docMk/>
            <pc:sldMk cId="1868542000" sldId="396"/>
            <ac:grpSpMk id="196" creationId="{08D340D7-DD51-48D3-919C-FD7FA7FD1789}"/>
          </ac:grpSpMkLst>
        </pc:grpChg>
        <pc:grpChg chg="add 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208" creationId="{D6B5D84D-AAD8-4F44-AFAB-64F7B778B59C}"/>
          </ac:grpSpMkLst>
        </pc:grpChg>
        <pc:grpChg chg="mod">
          <ac:chgData name="유 병규" userId="eba57bea-ddcf-438d-bcbd-0f2e0850555d" providerId="ADAL" clId="{7AF35A29-68FB-41FB-8B3D-1D3F8058E9B0}" dt="2021-10-26T12:14:08.309" v="3378"/>
          <ac:grpSpMkLst>
            <pc:docMk/>
            <pc:sldMk cId="1868542000" sldId="396"/>
            <ac:grpSpMk id="209" creationId="{652E4DC4-FC3C-4A2A-AFC3-D5CD28E2EDF8}"/>
          </ac:grpSpMkLst>
        </pc:grpChg>
        <pc:grpChg chg="mod">
          <ac:chgData name="유 병규" userId="eba57bea-ddcf-438d-bcbd-0f2e0850555d" providerId="ADAL" clId="{7AF35A29-68FB-41FB-8B3D-1D3F8058E9B0}" dt="2021-10-26T12:14:08.309" v="3378"/>
          <ac:grpSpMkLst>
            <pc:docMk/>
            <pc:sldMk cId="1868542000" sldId="396"/>
            <ac:grpSpMk id="211" creationId="{1E2A5496-2E43-43C3-BA1E-5602C1C1E554}"/>
          </ac:grpSpMkLst>
        </pc:grpChg>
        <pc:grpChg chg="add mod">
          <ac:chgData name="유 병규" userId="eba57bea-ddcf-438d-bcbd-0f2e0850555d" providerId="ADAL" clId="{7AF35A29-68FB-41FB-8B3D-1D3F8058E9B0}" dt="2021-10-28T00:44:40.835" v="6992"/>
          <ac:grpSpMkLst>
            <pc:docMk/>
            <pc:sldMk cId="1868542000" sldId="396"/>
            <ac:grpSpMk id="215" creationId="{12EDD15E-5365-4E08-9151-6C4FF0F4A591}"/>
          </ac:grpSpMkLst>
        </pc:grpChg>
        <pc:grpChg chg="del">
          <ac:chgData name="유 병규" userId="eba57bea-ddcf-438d-bcbd-0f2e0850555d" providerId="ADAL" clId="{7AF35A29-68FB-41FB-8B3D-1D3F8058E9B0}" dt="2021-10-26T12:14:07.785" v="3377" actId="478"/>
          <ac:grpSpMkLst>
            <pc:docMk/>
            <pc:sldMk cId="1868542000" sldId="396"/>
            <ac:grpSpMk id="215" creationId="{7080D6D2-03D6-4B9C-B148-68A2B84630FE}"/>
          </ac:grpSpMkLst>
        </pc:grpChg>
        <pc:grpChg chg="mod">
          <ac:chgData name="유 병규" userId="eba57bea-ddcf-438d-bcbd-0f2e0850555d" providerId="ADAL" clId="{7AF35A29-68FB-41FB-8B3D-1D3F8058E9B0}" dt="2021-10-26T12:14:08.309" v="3378"/>
          <ac:grpSpMkLst>
            <pc:docMk/>
            <pc:sldMk cId="1868542000" sldId="396"/>
            <ac:grpSpMk id="221" creationId="{43E3F2F5-AFE7-4274-B4CC-8E243DC1BE04}"/>
          </ac:grpSpMkLst>
        </pc:grpChg>
        <pc:grpChg chg="mod">
          <ac:chgData name="유 병규" userId="eba57bea-ddcf-438d-bcbd-0f2e0850555d" providerId="ADAL" clId="{7AF35A29-68FB-41FB-8B3D-1D3F8058E9B0}" dt="2021-10-26T12:14:08.309" v="3378"/>
          <ac:grpSpMkLst>
            <pc:docMk/>
            <pc:sldMk cId="1868542000" sldId="396"/>
            <ac:grpSpMk id="224" creationId="{6B47993C-1177-46BF-9D1C-D66D4124169D}"/>
          </ac:grpSpMkLst>
        </pc:grpChg>
        <pc:grpChg chg="mod">
          <ac:chgData name="유 병규" userId="eba57bea-ddcf-438d-bcbd-0f2e0850555d" providerId="ADAL" clId="{7AF35A29-68FB-41FB-8B3D-1D3F8058E9B0}" dt="2021-10-26T12:14:08.309" v="3378"/>
          <ac:grpSpMkLst>
            <pc:docMk/>
            <pc:sldMk cId="1868542000" sldId="396"/>
            <ac:grpSpMk id="225" creationId="{B74FEF7D-D5C8-4251-B8F5-5F146975975D}"/>
          </ac:grpSpMkLst>
        </pc:grpChg>
        <pc:grpChg chg="mod">
          <ac:chgData name="유 병규" userId="eba57bea-ddcf-438d-bcbd-0f2e0850555d" providerId="ADAL" clId="{7AF35A29-68FB-41FB-8B3D-1D3F8058E9B0}" dt="2021-10-26T12:14:08.309" v="3378"/>
          <ac:grpSpMkLst>
            <pc:docMk/>
            <pc:sldMk cId="1868542000" sldId="396"/>
            <ac:grpSpMk id="226" creationId="{E1AA46D3-5B0C-4DDB-8F49-83B7BAF57BE5}"/>
          </ac:grpSpMkLst>
        </pc:grpChg>
        <pc:grpChg chg="add del mod ord">
          <ac:chgData name="유 병규" userId="eba57bea-ddcf-438d-bcbd-0f2e0850555d" providerId="ADAL" clId="{7AF35A29-68FB-41FB-8B3D-1D3F8058E9B0}" dt="2021-10-26T12:16:02.023" v="3396" actId="478"/>
          <ac:grpSpMkLst>
            <pc:docMk/>
            <pc:sldMk cId="1868542000" sldId="396"/>
            <ac:grpSpMk id="238" creationId="{8DE20A09-9A99-4DE6-9A7D-D62A2BDE940C}"/>
          </ac:grpSpMkLst>
        </pc:grpChg>
        <pc:grpChg chg="mod">
          <ac:chgData name="유 병규" userId="eba57bea-ddcf-438d-bcbd-0f2e0850555d" providerId="ADAL" clId="{7AF35A29-68FB-41FB-8B3D-1D3F8058E9B0}" dt="2021-10-26T12:14:08.309" v="3378"/>
          <ac:grpSpMkLst>
            <pc:docMk/>
            <pc:sldMk cId="1868542000" sldId="396"/>
            <ac:grpSpMk id="239" creationId="{A2C0932B-CE39-47E0-ADE6-256B0F72F91C}"/>
          </ac:grpSpMkLst>
        </pc:grpChg>
        <pc:grpChg chg="mod">
          <ac:chgData name="유 병규" userId="eba57bea-ddcf-438d-bcbd-0f2e0850555d" providerId="ADAL" clId="{7AF35A29-68FB-41FB-8B3D-1D3F8058E9B0}" dt="2021-10-26T12:14:08.309" v="3378"/>
          <ac:grpSpMkLst>
            <pc:docMk/>
            <pc:sldMk cId="1868542000" sldId="396"/>
            <ac:grpSpMk id="240" creationId="{4656C43D-2A05-47FE-A8D1-CC2BB44F6A2F}"/>
          </ac:grpSpMkLst>
        </pc:grpChg>
        <pc:grpChg chg="mod">
          <ac:chgData name="유 병규" userId="eba57bea-ddcf-438d-bcbd-0f2e0850555d" providerId="ADAL" clId="{7AF35A29-68FB-41FB-8B3D-1D3F8058E9B0}" dt="2021-10-26T12:14:08.309" v="3378"/>
          <ac:grpSpMkLst>
            <pc:docMk/>
            <pc:sldMk cId="1868542000" sldId="396"/>
            <ac:grpSpMk id="241" creationId="{D8982246-1448-4478-A8C3-7D9FFB146158}"/>
          </ac:grpSpMkLst>
        </pc:grpChg>
        <pc:grpChg chg="mod">
          <ac:chgData name="유 병규" userId="eba57bea-ddcf-438d-bcbd-0f2e0850555d" providerId="ADAL" clId="{7AF35A29-68FB-41FB-8B3D-1D3F8058E9B0}" dt="2021-10-26T12:14:08.309" v="3378"/>
          <ac:grpSpMkLst>
            <pc:docMk/>
            <pc:sldMk cId="1868542000" sldId="396"/>
            <ac:grpSpMk id="244" creationId="{E58D406E-4DF4-438E-9C38-BE878C43292F}"/>
          </ac:grpSpMkLst>
        </pc:grpChg>
        <pc:grpChg chg="mod">
          <ac:chgData name="유 병규" userId="eba57bea-ddcf-438d-bcbd-0f2e0850555d" providerId="ADAL" clId="{7AF35A29-68FB-41FB-8B3D-1D3F8058E9B0}" dt="2021-10-26T12:14:08.309" v="3378"/>
          <ac:grpSpMkLst>
            <pc:docMk/>
            <pc:sldMk cId="1868542000" sldId="396"/>
            <ac:grpSpMk id="245" creationId="{8167079A-034A-4888-9AB7-A7D555694189}"/>
          </ac:grpSpMkLst>
        </pc:grpChg>
        <pc:grpChg chg="mod">
          <ac:chgData name="유 병규" userId="eba57bea-ddcf-438d-bcbd-0f2e0850555d" providerId="ADAL" clId="{7AF35A29-68FB-41FB-8B3D-1D3F8058E9B0}" dt="2021-10-26T12:14:08.309" v="3378"/>
          <ac:grpSpMkLst>
            <pc:docMk/>
            <pc:sldMk cId="1868542000" sldId="396"/>
            <ac:grpSpMk id="255" creationId="{710F562A-1799-436B-BD04-A84FCE670DE3}"/>
          </ac:grpSpMkLst>
        </pc:grpChg>
        <pc:grpChg chg="add del mod ord">
          <ac:chgData name="유 병규" userId="eba57bea-ddcf-438d-bcbd-0f2e0850555d" providerId="ADAL" clId="{7AF35A29-68FB-41FB-8B3D-1D3F8058E9B0}" dt="2021-10-26T12:16:02.023" v="3396" actId="478"/>
          <ac:grpSpMkLst>
            <pc:docMk/>
            <pc:sldMk cId="1868542000" sldId="396"/>
            <ac:grpSpMk id="259" creationId="{BADF6A48-B59D-48DF-9CC1-28940D101480}"/>
          </ac:grpSpMkLst>
        </pc:grpChg>
        <pc:grpChg chg="add del mod">
          <ac:chgData name="유 병규" userId="eba57bea-ddcf-438d-bcbd-0f2e0850555d" providerId="ADAL" clId="{7AF35A29-68FB-41FB-8B3D-1D3F8058E9B0}" dt="2021-10-26T12:16:02.023" v="3396" actId="478"/>
          <ac:grpSpMkLst>
            <pc:docMk/>
            <pc:sldMk cId="1868542000" sldId="396"/>
            <ac:grpSpMk id="264" creationId="{BD38057B-3B20-467E-90A4-A8F14EFCF3AB}"/>
          </ac:grpSpMkLst>
        </pc:grpChg>
        <pc:grpChg chg="add del mod">
          <ac:chgData name="유 병규" userId="eba57bea-ddcf-438d-bcbd-0f2e0850555d" providerId="ADAL" clId="{7AF35A29-68FB-41FB-8B3D-1D3F8058E9B0}" dt="2021-10-26T12:16:02.023" v="3396" actId="478"/>
          <ac:grpSpMkLst>
            <pc:docMk/>
            <pc:sldMk cId="1868542000" sldId="396"/>
            <ac:grpSpMk id="268" creationId="{D4862F05-10D1-40A6-A666-FCA9FB5D544B}"/>
          </ac:grpSpMkLst>
        </pc:grpChg>
        <pc:grpChg chg="mod">
          <ac:chgData name="유 병규" userId="eba57bea-ddcf-438d-bcbd-0f2e0850555d" providerId="ADAL" clId="{7AF35A29-68FB-41FB-8B3D-1D3F8058E9B0}" dt="2021-10-26T12:14:08.309" v="3378"/>
          <ac:grpSpMkLst>
            <pc:docMk/>
            <pc:sldMk cId="1868542000" sldId="396"/>
            <ac:grpSpMk id="269" creationId="{46FD72B2-1EED-4F21-A8D3-21CABFC9ADCC}"/>
          </ac:grpSpMkLst>
        </pc:grpChg>
        <pc:grpChg chg="mod">
          <ac:chgData name="유 병규" userId="eba57bea-ddcf-438d-bcbd-0f2e0850555d" providerId="ADAL" clId="{7AF35A29-68FB-41FB-8B3D-1D3F8058E9B0}" dt="2021-10-26T12:14:08.309" v="3378"/>
          <ac:grpSpMkLst>
            <pc:docMk/>
            <pc:sldMk cId="1868542000" sldId="396"/>
            <ac:grpSpMk id="272" creationId="{222CE43E-D44A-4322-B2EA-7DB578ABD0D8}"/>
          </ac:grpSpMkLst>
        </pc:grpChg>
        <pc:grpChg chg="del">
          <ac:chgData name="유 병규" userId="eba57bea-ddcf-438d-bcbd-0f2e0850555d" providerId="ADAL" clId="{7AF35A29-68FB-41FB-8B3D-1D3F8058E9B0}" dt="2021-10-26T12:14:07.785" v="3377" actId="478"/>
          <ac:grpSpMkLst>
            <pc:docMk/>
            <pc:sldMk cId="1868542000" sldId="396"/>
            <ac:grpSpMk id="304" creationId="{2EC2FAB5-D31D-44A0-90D8-88FC52BA6C97}"/>
          </ac:grpSpMkLst>
        </pc:grpChg>
        <pc:grpChg chg="del">
          <ac:chgData name="유 병규" userId="eba57bea-ddcf-438d-bcbd-0f2e0850555d" providerId="ADAL" clId="{7AF35A29-68FB-41FB-8B3D-1D3F8058E9B0}" dt="2021-10-26T12:14:07.785" v="3377" actId="478"/>
          <ac:grpSpMkLst>
            <pc:docMk/>
            <pc:sldMk cId="1868542000" sldId="396"/>
            <ac:grpSpMk id="309" creationId="{4C45B0A2-A8AA-48B3-85D4-25C67AD9717F}"/>
          </ac:grpSpMkLst>
        </pc:grpChg>
        <pc:grpChg chg="del">
          <ac:chgData name="유 병규" userId="eba57bea-ddcf-438d-bcbd-0f2e0850555d" providerId="ADAL" clId="{7AF35A29-68FB-41FB-8B3D-1D3F8058E9B0}" dt="2021-10-26T12:14:07.785" v="3377" actId="478"/>
          <ac:grpSpMkLst>
            <pc:docMk/>
            <pc:sldMk cId="1868542000" sldId="396"/>
            <ac:grpSpMk id="321" creationId="{4C8558A4-4619-4347-A444-0741320F1F00}"/>
          </ac:grpSpMkLst>
        </pc:grpChg>
        <pc:grpChg chg="add mod">
          <ac:chgData name="유 병규" userId="eba57bea-ddcf-438d-bcbd-0f2e0850555d" providerId="ADAL" clId="{7AF35A29-68FB-41FB-8B3D-1D3F8058E9B0}" dt="2021-10-26T12:14:27.609" v="3382" actId="164"/>
          <ac:grpSpMkLst>
            <pc:docMk/>
            <pc:sldMk cId="1868542000" sldId="396"/>
            <ac:grpSpMk id="340" creationId="{0C98CF27-5D65-4ABC-9D8B-8BD24267DF3C}"/>
          </ac:grpSpMkLst>
        </pc:grpChg>
        <pc:grpChg chg="add del mod ord">
          <ac:chgData name="유 병규" userId="eba57bea-ddcf-438d-bcbd-0f2e0850555d" providerId="ADAL" clId="{7AF35A29-68FB-41FB-8B3D-1D3F8058E9B0}" dt="2021-10-28T00:44:40.295" v="6991" actId="478"/>
          <ac:grpSpMkLst>
            <pc:docMk/>
            <pc:sldMk cId="1868542000" sldId="396"/>
            <ac:grpSpMk id="344" creationId="{1E5B6895-6F5D-4C9E-8E35-C20091819FA3}"/>
          </ac:grpSpMkLst>
        </pc:grpChg>
        <pc:grpChg chg="mod">
          <ac:chgData name="유 병규" userId="eba57bea-ddcf-438d-bcbd-0f2e0850555d" providerId="ADAL" clId="{7AF35A29-68FB-41FB-8B3D-1D3F8058E9B0}" dt="2021-10-26T12:16:02.432" v="3397"/>
          <ac:grpSpMkLst>
            <pc:docMk/>
            <pc:sldMk cId="1868542000" sldId="396"/>
            <ac:grpSpMk id="345" creationId="{8C54FC6C-1323-493E-AF3E-E994218F7B00}"/>
          </ac:grpSpMkLst>
        </pc:grpChg>
        <pc:grpChg chg="mod">
          <ac:chgData name="유 병규" userId="eba57bea-ddcf-438d-bcbd-0f2e0850555d" providerId="ADAL" clId="{7AF35A29-68FB-41FB-8B3D-1D3F8058E9B0}" dt="2021-10-26T12:16:02.432" v="3397"/>
          <ac:grpSpMkLst>
            <pc:docMk/>
            <pc:sldMk cId="1868542000" sldId="396"/>
            <ac:grpSpMk id="349" creationId="{64AF0A06-2642-4AD7-8B32-091ABB1A4059}"/>
          </ac:grpSpMkLst>
        </pc:grpChg>
        <pc:grpChg chg="mod">
          <ac:chgData name="유 병규" userId="eba57bea-ddcf-438d-bcbd-0f2e0850555d" providerId="ADAL" clId="{7AF35A29-68FB-41FB-8B3D-1D3F8058E9B0}" dt="2021-10-26T12:16:02.432" v="3397"/>
          <ac:grpSpMkLst>
            <pc:docMk/>
            <pc:sldMk cId="1868542000" sldId="396"/>
            <ac:grpSpMk id="350" creationId="{173496E9-1E89-49BD-B447-BA66DD92F061}"/>
          </ac:grpSpMkLst>
        </pc:grpChg>
        <pc:grpChg chg="mod">
          <ac:chgData name="유 병규" userId="eba57bea-ddcf-438d-bcbd-0f2e0850555d" providerId="ADAL" clId="{7AF35A29-68FB-41FB-8B3D-1D3F8058E9B0}" dt="2021-10-26T12:16:02.432" v="3397"/>
          <ac:grpSpMkLst>
            <pc:docMk/>
            <pc:sldMk cId="1868542000" sldId="396"/>
            <ac:grpSpMk id="352" creationId="{97FBEB83-08D2-4A82-B6BC-3E00570D77A1}"/>
          </ac:grpSpMkLst>
        </pc:grpChg>
        <pc:grpChg chg="mod">
          <ac:chgData name="유 병규" userId="eba57bea-ddcf-438d-bcbd-0f2e0850555d" providerId="ADAL" clId="{7AF35A29-68FB-41FB-8B3D-1D3F8058E9B0}" dt="2021-10-26T12:16:02.432" v="3397"/>
          <ac:grpSpMkLst>
            <pc:docMk/>
            <pc:sldMk cId="1868542000" sldId="396"/>
            <ac:grpSpMk id="353" creationId="{262587EF-4A96-488D-B376-0D5B2B8ACA0C}"/>
          </ac:grpSpMkLst>
        </pc:grpChg>
        <pc:grpChg chg="mod">
          <ac:chgData name="유 병규" userId="eba57bea-ddcf-438d-bcbd-0f2e0850555d" providerId="ADAL" clId="{7AF35A29-68FB-41FB-8B3D-1D3F8058E9B0}" dt="2021-10-26T12:16:02.432" v="3397"/>
          <ac:grpSpMkLst>
            <pc:docMk/>
            <pc:sldMk cId="1868542000" sldId="396"/>
            <ac:grpSpMk id="357" creationId="{904659AA-CA40-4FB7-B744-5595C92CAE46}"/>
          </ac:grpSpMkLst>
        </pc:grpChg>
        <pc:grpChg chg="add del mod ord">
          <ac:chgData name="유 병규" userId="eba57bea-ddcf-438d-bcbd-0f2e0850555d" providerId="ADAL" clId="{7AF35A29-68FB-41FB-8B3D-1D3F8058E9B0}" dt="2021-10-28T00:44:40.295" v="6991" actId="478"/>
          <ac:grpSpMkLst>
            <pc:docMk/>
            <pc:sldMk cId="1868542000" sldId="396"/>
            <ac:grpSpMk id="360" creationId="{92C1968D-CE51-4E95-AAA0-9A8F8A7282FA}"/>
          </ac:grpSpMkLst>
        </pc:grpChg>
        <pc:grpChg chg="mod">
          <ac:chgData name="유 병규" userId="eba57bea-ddcf-438d-bcbd-0f2e0850555d" providerId="ADAL" clId="{7AF35A29-68FB-41FB-8B3D-1D3F8058E9B0}" dt="2021-10-26T12:16:02.432" v="3397"/>
          <ac:grpSpMkLst>
            <pc:docMk/>
            <pc:sldMk cId="1868542000" sldId="396"/>
            <ac:grpSpMk id="361" creationId="{6584BD02-5B17-4832-93D1-21640F6F8EB2}"/>
          </ac:grpSpMkLst>
        </pc:grpChg>
        <pc:grpChg chg="mod">
          <ac:chgData name="유 병규" userId="eba57bea-ddcf-438d-bcbd-0f2e0850555d" providerId="ADAL" clId="{7AF35A29-68FB-41FB-8B3D-1D3F8058E9B0}" dt="2021-10-26T12:16:02.432" v="3397"/>
          <ac:grpSpMkLst>
            <pc:docMk/>
            <pc:sldMk cId="1868542000" sldId="396"/>
            <ac:grpSpMk id="362" creationId="{4940F900-1F6D-421E-AB81-FD80454B2F25}"/>
          </ac:grpSpMkLst>
        </pc:grpChg>
        <pc:grpChg chg="mod">
          <ac:chgData name="유 병규" userId="eba57bea-ddcf-438d-bcbd-0f2e0850555d" providerId="ADAL" clId="{7AF35A29-68FB-41FB-8B3D-1D3F8058E9B0}" dt="2021-10-26T12:16:02.432" v="3397"/>
          <ac:grpSpMkLst>
            <pc:docMk/>
            <pc:sldMk cId="1868542000" sldId="396"/>
            <ac:grpSpMk id="363" creationId="{104E3464-FBBB-4EC3-B4DF-13BAC0062E3C}"/>
          </ac:grpSpMkLst>
        </pc:grpChg>
        <pc:grpChg chg="mod">
          <ac:chgData name="유 병규" userId="eba57bea-ddcf-438d-bcbd-0f2e0850555d" providerId="ADAL" clId="{7AF35A29-68FB-41FB-8B3D-1D3F8058E9B0}" dt="2021-10-26T12:16:02.432" v="3397"/>
          <ac:grpSpMkLst>
            <pc:docMk/>
            <pc:sldMk cId="1868542000" sldId="396"/>
            <ac:grpSpMk id="366" creationId="{939DCDD0-45E9-4BE2-91A0-45F95D6797C6}"/>
          </ac:grpSpMkLst>
        </pc:grpChg>
        <pc:grpChg chg="mod">
          <ac:chgData name="유 병규" userId="eba57bea-ddcf-438d-bcbd-0f2e0850555d" providerId="ADAL" clId="{7AF35A29-68FB-41FB-8B3D-1D3F8058E9B0}" dt="2021-10-26T12:16:02.432" v="3397"/>
          <ac:grpSpMkLst>
            <pc:docMk/>
            <pc:sldMk cId="1868542000" sldId="396"/>
            <ac:grpSpMk id="367" creationId="{24894E10-FD4F-48AD-822C-72C7BABC7916}"/>
          </ac:grpSpMkLst>
        </pc:grpChg>
        <pc:grpChg chg="mod">
          <ac:chgData name="유 병규" userId="eba57bea-ddcf-438d-bcbd-0f2e0850555d" providerId="ADAL" clId="{7AF35A29-68FB-41FB-8B3D-1D3F8058E9B0}" dt="2021-10-26T12:16:02.432" v="3397"/>
          <ac:grpSpMkLst>
            <pc:docMk/>
            <pc:sldMk cId="1868542000" sldId="396"/>
            <ac:grpSpMk id="377" creationId="{BA83460B-3579-45C9-ADB1-A4E467E7D942}"/>
          </ac:grpSpMkLst>
        </pc:grpChg>
        <pc:grpChg chg="add del mod ord">
          <ac:chgData name="유 병규" userId="eba57bea-ddcf-438d-bcbd-0f2e0850555d" providerId="ADAL" clId="{7AF35A29-68FB-41FB-8B3D-1D3F8058E9B0}" dt="2021-10-28T00:44:40.295" v="6991" actId="478"/>
          <ac:grpSpMkLst>
            <pc:docMk/>
            <pc:sldMk cId="1868542000" sldId="396"/>
            <ac:grpSpMk id="381" creationId="{A3EA9CB8-D2A0-4649-AA5C-2A6978E83F39}"/>
          </ac:grpSpMkLst>
        </pc:grpChg>
        <pc:grpChg chg="add del mod ord">
          <ac:chgData name="유 병규" userId="eba57bea-ddcf-438d-bcbd-0f2e0850555d" providerId="ADAL" clId="{7AF35A29-68FB-41FB-8B3D-1D3F8058E9B0}" dt="2021-10-28T00:44:40.295" v="6991" actId="478"/>
          <ac:grpSpMkLst>
            <pc:docMk/>
            <pc:sldMk cId="1868542000" sldId="396"/>
            <ac:grpSpMk id="386" creationId="{16CC33AC-DD1B-4202-B515-BB50C506C9BF}"/>
          </ac:grpSpMkLst>
        </pc:grpChg>
        <pc:grpChg chg="mod">
          <ac:chgData name="유 병규" userId="eba57bea-ddcf-438d-bcbd-0f2e0850555d" providerId="ADAL" clId="{7AF35A29-68FB-41FB-8B3D-1D3F8058E9B0}" dt="2021-10-26T12:16:02.432" v="3397"/>
          <ac:grpSpMkLst>
            <pc:docMk/>
            <pc:sldMk cId="1868542000" sldId="396"/>
            <ac:grpSpMk id="387" creationId="{4BC07CAE-220B-4FFB-BCF6-5D70801A78CF}"/>
          </ac:grpSpMkLst>
        </pc:grpChg>
        <pc:grpChg chg="mod">
          <ac:chgData name="유 병규" userId="eba57bea-ddcf-438d-bcbd-0f2e0850555d" providerId="ADAL" clId="{7AF35A29-68FB-41FB-8B3D-1D3F8058E9B0}" dt="2021-10-26T12:16:02.432" v="3397"/>
          <ac:grpSpMkLst>
            <pc:docMk/>
            <pc:sldMk cId="1868542000" sldId="396"/>
            <ac:grpSpMk id="390" creationId="{6189793A-6DF1-476F-8740-9AA23B9F08E5}"/>
          </ac:grpSpMkLst>
        </pc:grpChg>
        <pc:grpChg chg="add del mod ord">
          <ac:chgData name="유 병규" userId="eba57bea-ddcf-438d-bcbd-0f2e0850555d" providerId="ADAL" clId="{7AF35A29-68FB-41FB-8B3D-1D3F8058E9B0}" dt="2021-10-28T00:44:40.295" v="6991" actId="478"/>
          <ac:grpSpMkLst>
            <pc:docMk/>
            <pc:sldMk cId="1868542000" sldId="396"/>
            <ac:grpSpMk id="400" creationId="{5B12ABE8-029E-4CAC-90D7-068800C19221}"/>
          </ac:grpSpMkLst>
        </pc:grpChg>
        <pc:grpChg chg="add del mod ord">
          <ac:chgData name="유 병규" userId="eba57bea-ddcf-438d-bcbd-0f2e0850555d" providerId="ADAL" clId="{7AF35A29-68FB-41FB-8B3D-1D3F8058E9B0}" dt="2021-10-28T00:44:40.295" v="6991" actId="478"/>
          <ac:grpSpMkLst>
            <pc:docMk/>
            <pc:sldMk cId="1868542000" sldId="396"/>
            <ac:grpSpMk id="404" creationId="{64D7240C-2CFB-4E88-A469-0D03C495C53C}"/>
          </ac:grpSpMkLst>
        </pc:grpChg>
        <pc:grpChg chg="mod">
          <ac:chgData name="유 병규" userId="eba57bea-ddcf-438d-bcbd-0f2e0850555d" providerId="ADAL" clId="{7AF35A29-68FB-41FB-8B3D-1D3F8058E9B0}" dt="2021-10-26T12:16:02.432" v="3397"/>
          <ac:grpSpMkLst>
            <pc:docMk/>
            <pc:sldMk cId="1868542000" sldId="396"/>
            <ac:grpSpMk id="406" creationId="{9A9C96CD-4FAF-4A39-B950-83BA45A81DAE}"/>
          </ac:grpSpMkLst>
        </pc:grpChg>
        <pc:grpChg chg="mod">
          <ac:chgData name="유 병규" userId="eba57bea-ddcf-438d-bcbd-0f2e0850555d" providerId="ADAL" clId="{7AF35A29-68FB-41FB-8B3D-1D3F8058E9B0}" dt="2021-10-26T12:16:02.432" v="3397"/>
          <ac:grpSpMkLst>
            <pc:docMk/>
            <pc:sldMk cId="1868542000" sldId="396"/>
            <ac:grpSpMk id="407" creationId="{055F015C-CE1C-4E25-8696-9A8A2EFFD1AD}"/>
          </ac:grpSpMkLst>
        </pc:grpChg>
        <pc:grpChg chg="mod">
          <ac:chgData name="유 병규" userId="eba57bea-ddcf-438d-bcbd-0f2e0850555d" providerId="ADAL" clId="{7AF35A29-68FB-41FB-8B3D-1D3F8058E9B0}" dt="2021-10-26T12:16:02.432" v="3397"/>
          <ac:grpSpMkLst>
            <pc:docMk/>
            <pc:sldMk cId="1868542000" sldId="396"/>
            <ac:grpSpMk id="408" creationId="{C0CD0CBB-4D5E-42B4-B8FF-500630F0E7A4}"/>
          </ac:grpSpMkLst>
        </pc:grpChg>
        <pc:grpChg chg="mod">
          <ac:chgData name="유 병규" userId="eba57bea-ddcf-438d-bcbd-0f2e0850555d" providerId="ADAL" clId="{7AF35A29-68FB-41FB-8B3D-1D3F8058E9B0}" dt="2021-10-26T12:16:02.432" v="3397"/>
          <ac:grpSpMkLst>
            <pc:docMk/>
            <pc:sldMk cId="1868542000" sldId="396"/>
            <ac:grpSpMk id="413" creationId="{F6373464-383F-406F-8937-4A88B6A40A87}"/>
          </ac:grpSpMkLst>
        </pc:grpChg>
        <pc:grpChg chg="mod">
          <ac:chgData name="유 병규" userId="eba57bea-ddcf-438d-bcbd-0f2e0850555d" providerId="ADAL" clId="{7AF35A29-68FB-41FB-8B3D-1D3F8058E9B0}" dt="2021-10-26T12:16:02.432" v="3397"/>
          <ac:grpSpMkLst>
            <pc:docMk/>
            <pc:sldMk cId="1868542000" sldId="396"/>
            <ac:grpSpMk id="415" creationId="{FEFFDE97-6ED8-4E9B-9FD0-A291B6822785}"/>
          </ac:grpSpMkLst>
        </pc:grpChg>
        <pc:grpChg chg="mod">
          <ac:chgData name="유 병규" userId="eba57bea-ddcf-438d-bcbd-0f2e0850555d" providerId="ADAL" clId="{7AF35A29-68FB-41FB-8B3D-1D3F8058E9B0}" dt="2021-10-26T12:16:02.432" v="3397"/>
          <ac:grpSpMkLst>
            <pc:docMk/>
            <pc:sldMk cId="1868542000" sldId="396"/>
            <ac:grpSpMk id="416" creationId="{0D7377A5-EAE5-4CD0-9A18-CFC6AF24FDB3}"/>
          </ac:grpSpMkLst>
        </pc:grpChg>
        <pc:grpChg chg="mod">
          <ac:chgData name="유 병규" userId="eba57bea-ddcf-438d-bcbd-0f2e0850555d" providerId="ADAL" clId="{7AF35A29-68FB-41FB-8B3D-1D3F8058E9B0}" dt="2021-10-26T12:16:02.432" v="3397"/>
          <ac:grpSpMkLst>
            <pc:docMk/>
            <pc:sldMk cId="1868542000" sldId="396"/>
            <ac:grpSpMk id="419" creationId="{59B2E534-084C-49F9-9746-12DBC027EA66}"/>
          </ac:grpSpMkLst>
        </pc:grpChg>
        <pc:grpChg chg="mod">
          <ac:chgData name="유 병규" userId="eba57bea-ddcf-438d-bcbd-0f2e0850555d" providerId="ADAL" clId="{7AF35A29-68FB-41FB-8B3D-1D3F8058E9B0}" dt="2021-10-26T12:16:02.432" v="3397"/>
          <ac:grpSpMkLst>
            <pc:docMk/>
            <pc:sldMk cId="1868542000" sldId="396"/>
            <ac:grpSpMk id="420" creationId="{D41B6C0E-7A75-4BED-B4AC-4C21D6422BF2}"/>
          </ac:grpSpMkLst>
        </pc:grpChg>
        <pc:grpChg chg="mod">
          <ac:chgData name="유 병규" userId="eba57bea-ddcf-438d-bcbd-0f2e0850555d" providerId="ADAL" clId="{7AF35A29-68FB-41FB-8B3D-1D3F8058E9B0}" dt="2021-10-26T12:16:02.432" v="3397"/>
          <ac:grpSpMkLst>
            <pc:docMk/>
            <pc:sldMk cId="1868542000" sldId="396"/>
            <ac:grpSpMk id="421" creationId="{D2800EA7-E5DF-4810-B6D0-8B471C6D133D}"/>
          </ac:grpSpMkLst>
        </pc:grpChg>
        <pc:graphicFrameChg chg="mod ord">
          <ac:chgData name="유 병규" userId="eba57bea-ddcf-438d-bcbd-0f2e0850555d" providerId="ADAL" clId="{7AF35A29-68FB-41FB-8B3D-1D3F8058E9B0}" dt="2021-10-28T00:44:48.185" v="6993" actId="166"/>
          <ac:graphicFrameMkLst>
            <pc:docMk/>
            <pc:sldMk cId="1868542000" sldId="396"/>
            <ac:graphicFrameMk id="131" creationId="{27DB5DF6-DE3F-48C1-9B8E-D85767C5444F}"/>
          </ac:graphicFrameMkLst>
        </pc:graphicFrameChg>
        <pc:graphicFrameChg chg="mod">
          <ac:chgData name="유 병규" userId="eba57bea-ddcf-438d-bcbd-0f2e0850555d" providerId="ADAL" clId="{7AF35A29-68FB-41FB-8B3D-1D3F8058E9B0}" dt="2021-10-28T00:44:40.835" v="6992"/>
          <ac:graphicFrameMkLst>
            <pc:docMk/>
            <pc:sldMk cId="1868542000" sldId="396"/>
            <ac:graphicFrameMk id="184" creationId="{D6E537E5-4ED6-41D4-939F-841C2F86EC16}"/>
          </ac:graphicFrameMkLst>
        </pc:graphicFrameChg>
        <pc:graphicFrameChg chg="add mod">
          <ac:chgData name="유 병규" userId="eba57bea-ddcf-438d-bcbd-0f2e0850555d" providerId="ADAL" clId="{7AF35A29-68FB-41FB-8B3D-1D3F8058E9B0}" dt="2021-10-28T00:44:40.835" v="6992"/>
          <ac:graphicFrameMkLst>
            <pc:docMk/>
            <pc:sldMk cId="1868542000" sldId="396"/>
            <ac:graphicFrameMk id="203" creationId="{496A8CFE-5811-4444-86B7-35049C85508F}"/>
          </ac:graphicFrameMkLst>
        </pc:graphicFrameChg>
        <pc:graphicFrameChg chg="add mod">
          <ac:chgData name="유 병규" userId="eba57bea-ddcf-438d-bcbd-0f2e0850555d" providerId="ADAL" clId="{7AF35A29-68FB-41FB-8B3D-1D3F8058E9B0}" dt="2021-10-28T00:44:40.835" v="6992"/>
          <ac:graphicFrameMkLst>
            <pc:docMk/>
            <pc:sldMk cId="1868542000" sldId="396"/>
            <ac:graphicFrameMk id="206" creationId="{E40AB0FF-F117-4444-822C-6DF85022C05A}"/>
          </ac:graphicFrameMkLst>
        </pc:graphicFrameChg>
        <pc:graphicFrameChg chg="mod">
          <ac:chgData name="유 병규" userId="eba57bea-ddcf-438d-bcbd-0f2e0850555d" providerId="ADAL" clId="{7AF35A29-68FB-41FB-8B3D-1D3F8058E9B0}" dt="2021-10-26T12:14:08.309" v="3378"/>
          <ac:graphicFrameMkLst>
            <pc:docMk/>
            <pc:sldMk cId="1868542000" sldId="396"/>
            <ac:graphicFrameMk id="210" creationId="{2C418598-D191-4B06-9ED4-986D11F30474}"/>
          </ac:graphicFrameMkLst>
        </pc:graphicFrameChg>
        <pc:graphicFrameChg chg="add mod">
          <ac:chgData name="유 병규" userId="eba57bea-ddcf-438d-bcbd-0f2e0850555d" providerId="ADAL" clId="{7AF35A29-68FB-41FB-8B3D-1D3F8058E9B0}" dt="2021-10-28T00:44:40.835" v="6992"/>
          <ac:graphicFrameMkLst>
            <pc:docMk/>
            <pc:sldMk cId="1868542000" sldId="396"/>
            <ac:graphicFrameMk id="214" creationId="{3ABB7DB9-F4F6-441F-B9CC-BFBC6CBB77C0}"/>
          </ac:graphicFrameMkLst>
        </pc:graphicFrameChg>
        <pc:graphicFrameChg chg="del">
          <ac:chgData name="유 병규" userId="eba57bea-ddcf-438d-bcbd-0f2e0850555d" providerId="ADAL" clId="{7AF35A29-68FB-41FB-8B3D-1D3F8058E9B0}" dt="2021-10-26T12:14:07.785" v="3377" actId="478"/>
          <ac:graphicFrameMkLst>
            <pc:docMk/>
            <pc:sldMk cId="1868542000" sldId="396"/>
            <ac:graphicFrameMk id="313" creationId="{6D7CC891-BDFC-4660-A98B-0C2A323C8CBD}"/>
          </ac:graphicFrameMkLst>
        </pc:graphicFrameChg>
        <pc:graphicFrameChg chg="add del mod">
          <ac:chgData name="유 병규" userId="eba57bea-ddcf-438d-bcbd-0f2e0850555d" providerId="ADAL" clId="{7AF35A29-68FB-41FB-8B3D-1D3F8058E9B0}" dt="2021-10-26T12:16:02.023" v="3396" actId="478"/>
          <ac:graphicFrameMkLst>
            <pc:docMk/>
            <pc:sldMk cId="1868542000" sldId="396"/>
            <ac:graphicFrameMk id="314" creationId="{204FAB3A-F2C4-4FCE-8C92-A64B088DFDA4}"/>
          </ac:graphicFrameMkLst>
        </pc:graphicFrameChg>
        <pc:graphicFrameChg chg="add del mod">
          <ac:chgData name="유 병규" userId="eba57bea-ddcf-438d-bcbd-0f2e0850555d" providerId="ADAL" clId="{7AF35A29-68FB-41FB-8B3D-1D3F8058E9B0}" dt="2021-10-26T12:16:02.023" v="3396" actId="478"/>
          <ac:graphicFrameMkLst>
            <pc:docMk/>
            <pc:sldMk cId="1868542000" sldId="396"/>
            <ac:graphicFrameMk id="316" creationId="{A0D2A745-E8B0-4A5B-A8EE-52D7F12D513E}"/>
          </ac:graphicFrameMkLst>
        </pc:graphicFrameChg>
        <pc:graphicFrameChg chg="del">
          <ac:chgData name="유 병규" userId="eba57bea-ddcf-438d-bcbd-0f2e0850555d" providerId="ADAL" clId="{7AF35A29-68FB-41FB-8B3D-1D3F8058E9B0}" dt="2021-10-26T12:14:07.785" v="3377" actId="478"/>
          <ac:graphicFrameMkLst>
            <pc:docMk/>
            <pc:sldMk cId="1868542000" sldId="396"/>
            <ac:graphicFrameMk id="320" creationId="{5AE107CC-2A5F-4724-99E4-32D0DD8E0505}"/>
          </ac:graphicFrameMkLst>
        </pc:graphicFrameChg>
        <pc:graphicFrameChg chg="mod">
          <ac:chgData name="유 병규" userId="eba57bea-ddcf-438d-bcbd-0f2e0850555d" providerId="ADAL" clId="{7AF35A29-68FB-41FB-8B3D-1D3F8058E9B0}" dt="2021-10-26T12:16:02.432" v="3397"/>
          <ac:graphicFrameMkLst>
            <pc:docMk/>
            <pc:sldMk cId="1868542000" sldId="396"/>
            <ac:graphicFrameMk id="414" creationId="{ED4CC293-B971-4AE4-9E2A-AA39A3697D01}"/>
          </ac:graphicFrameMkLst>
        </pc:graphicFrameChg>
        <pc:graphicFrameChg chg="add del mod ord">
          <ac:chgData name="유 병규" userId="eba57bea-ddcf-438d-bcbd-0f2e0850555d" providerId="ADAL" clId="{7AF35A29-68FB-41FB-8B3D-1D3F8058E9B0}" dt="2021-10-28T00:44:40.295" v="6991" actId="478"/>
          <ac:graphicFrameMkLst>
            <pc:docMk/>
            <pc:sldMk cId="1868542000" sldId="396"/>
            <ac:graphicFrameMk id="433" creationId="{4162ABB9-9FCB-4277-B742-CA068A5F1D4B}"/>
          </ac:graphicFrameMkLst>
        </pc:graphicFrameChg>
        <pc:graphicFrameChg chg="add del mod ord">
          <ac:chgData name="유 병규" userId="eba57bea-ddcf-438d-bcbd-0f2e0850555d" providerId="ADAL" clId="{7AF35A29-68FB-41FB-8B3D-1D3F8058E9B0}" dt="2021-10-28T00:44:40.295" v="6991" actId="478"/>
          <ac:graphicFrameMkLst>
            <pc:docMk/>
            <pc:sldMk cId="1868542000" sldId="396"/>
            <ac:graphicFrameMk id="434" creationId="{862D4449-8E45-4254-A325-A7E200E3059D}"/>
          </ac:graphicFrameMkLst>
        </pc:graphicFrameChg>
        <pc:picChg chg="mod">
          <ac:chgData name="유 병규" userId="eba57bea-ddcf-438d-bcbd-0f2e0850555d" providerId="ADAL" clId="{7AF35A29-68FB-41FB-8B3D-1D3F8058E9B0}" dt="2021-10-28T00:44:40.835" v="6992"/>
          <ac:picMkLst>
            <pc:docMk/>
            <pc:sldMk cId="1868542000" sldId="396"/>
            <ac:picMk id="147" creationId="{2335E17D-DBAC-4D47-BB03-B268069420A6}"/>
          </ac:picMkLst>
        </pc:picChg>
        <pc:picChg chg="mod">
          <ac:chgData name="유 병규" userId="eba57bea-ddcf-438d-bcbd-0f2e0850555d" providerId="ADAL" clId="{7AF35A29-68FB-41FB-8B3D-1D3F8058E9B0}" dt="2021-10-26T12:14:08.309" v="3378"/>
          <ac:picMkLst>
            <pc:docMk/>
            <pc:sldMk cId="1868542000" sldId="396"/>
            <ac:picMk id="158" creationId="{5323ACF6-681C-4010-BFDC-E83A8D004BA4}"/>
          </ac:picMkLst>
        </pc:picChg>
        <pc:picChg chg="add mod">
          <ac:chgData name="유 병규" userId="eba57bea-ddcf-438d-bcbd-0f2e0850555d" providerId="ADAL" clId="{7AF35A29-68FB-41FB-8B3D-1D3F8058E9B0}" dt="2021-10-28T00:44:40.835" v="6992"/>
          <ac:picMkLst>
            <pc:docMk/>
            <pc:sldMk cId="1868542000" sldId="396"/>
            <ac:picMk id="173" creationId="{2CCCA60C-417C-407D-833D-45D37EA93695}"/>
          </ac:picMkLst>
        </pc:picChg>
        <pc:picChg chg="add mod">
          <ac:chgData name="유 병규" userId="eba57bea-ddcf-438d-bcbd-0f2e0850555d" providerId="ADAL" clId="{7AF35A29-68FB-41FB-8B3D-1D3F8058E9B0}" dt="2021-10-28T00:44:40.835" v="6992"/>
          <ac:picMkLst>
            <pc:docMk/>
            <pc:sldMk cId="1868542000" sldId="396"/>
            <ac:picMk id="207" creationId="{1EB0EDAF-9C1C-40DE-B46A-BEBA6E5FDFB9}"/>
          </ac:picMkLst>
        </pc:picChg>
        <pc:picChg chg="del">
          <ac:chgData name="유 병규" userId="eba57bea-ddcf-438d-bcbd-0f2e0850555d" providerId="ADAL" clId="{7AF35A29-68FB-41FB-8B3D-1D3F8058E9B0}" dt="2021-10-26T12:14:07.785" v="3377" actId="478"/>
          <ac:picMkLst>
            <pc:docMk/>
            <pc:sldMk cId="1868542000" sldId="396"/>
            <ac:picMk id="220" creationId="{14EB30E8-4CCB-4655-AC0C-868DC4617911}"/>
          </ac:picMkLst>
        </pc:picChg>
        <pc:picChg chg="mod">
          <ac:chgData name="유 병규" userId="eba57bea-ddcf-438d-bcbd-0f2e0850555d" providerId="ADAL" clId="{7AF35A29-68FB-41FB-8B3D-1D3F8058E9B0}" dt="2021-10-26T12:14:08.309" v="3378"/>
          <ac:picMkLst>
            <pc:docMk/>
            <pc:sldMk cId="1868542000" sldId="396"/>
            <ac:picMk id="256" creationId="{0D0C8897-01B9-4CF7-B394-34801BA3FEB2}"/>
          </ac:picMkLst>
        </pc:picChg>
        <pc:picChg chg="add del mod">
          <ac:chgData name="유 병규" userId="eba57bea-ddcf-438d-bcbd-0f2e0850555d" providerId="ADAL" clId="{7AF35A29-68FB-41FB-8B3D-1D3F8058E9B0}" dt="2021-10-26T12:16:02.023" v="3396" actId="478"/>
          <ac:picMkLst>
            <pc:docMk/>
            <pc:sldMk cId="1868542000" sldId="396"/>
            <ac:picMk id="315" creationId="{E0D3AFED-B3D3-4B82-AA5D-A97570B6ACCF}"/>
          </ac:picMkLst>
        </pc:picChg>
        <pc:picChg chg="mod">
          <ac:chgData name="유 병규" userId="eba57bea-ddcf-438d-bcbd-0f2e0850555d" providerId="ADAL" clId="{7AF35A29-68FB-41FB-8B3D-1D3F8058E9B0}" dt="2021-10-26T12:14:08.309" v="3378"/>
          <ac:picMkLst>
            <pc:docMk/>
            <pc:sldMk cId="1868542000" sldId="396"/>
            <ac:picMk id="341" creationId="{2D132A6D-35DD-49C7-9786-AB02DE65C1AC}"/>
          </ac:picMkLst>
        </pc:picChg>
        <pc:picChg chg="mod">
          <ac:chgData name="유 병규" userId="eba57bea-ddcf-438d-bcbd-0f2e0850555d" providerId="ADAL" clId="{7AF35A29-68FB-41FB-8B3D-1D3F8058E9B0}" dt="2021-10-26T12:16:02.432" v="3397"/>
          <ac:picMkLst>
            <pc:docMk/>
            <pc:sldMk cId="1868542000" sldId="396"/>
            <ac:picMk id="378" creationId="{4C98C151-2874-4C27-8448-1AE674994578}"/>
          </ac:picMkLst>
        </pc:picChg>
        <pc:picChg chg="add del mod ord">
          <ac:chgData name="유 병규" userId="eba57bea-ddcf-438d-bcbd-0f2e0850555d" providerId="ADAL" clId="{7AF35A29-68FB-41FB-8B3D-1D3F8058E9B0}" dt="2021-10-28T00:44:40.295" v="6991" actId="478"/>
          <ac:picMkLst>
            <pc:docMk/>
            <pc:sldMk cId="1868542000" sldId="396"/>
            <ac:picMk id="443" creationId="{28AA1A23-2506-4814-83CA-DBC637DF053D}"/>
          </ac:picMkLst>
        </pc:picChg>
        <pc:cxnChg chg="mod">
          <ac:chgData name="유 병규" userId="eba57bea-ddcf-438d-bcbd-0f2e0850555d" providerId="ADAL" clId="{7AF35A29-68FB-41FB-8B3D-1D3F8058E9B0}" dt="2021-10-28T00:44:40.835" v="6992"/>
          <ac:cxnSpMkLst>
            <pc:docMk/>
            <pc:sldMk cId="1868542000" sldId="396"/>
            <ac:cxnSpMk id="141" creationId="{EF96767C-41BA-41E4-9398-EB4312F5C0B9}"/>
          </ac:cxnSpMkLst>
        </pc:cxnChg>
        <pc:cxnChg chg="mod">
          <ac:chgData name="유 병규" userId="eba57bea-ddcf-438d-bcbd-0f2e0850555d" providerId="ADAL" clId="{7AF35A29-68FB-41FB-8B3D-1D3F8058E9B0}" dt="2021-10-28T00:44:40.835" v="6992"/>
          <ac:cxnSpMkLst>
            <pc:docMk/>
            <pc:sldMk cId="1868542000" sldId="396"/>
            <ac:cxnSpMk id="142" creationId="{94835963-509B-4D02-B18A-107DD22E7AD8}"/>
          </ac:cxnSpMkLst>
        </pc:cxnChg>
        <pc:cxnChg chg="mod">
          <ac:chgData name="유 병규" userId="eba57bea-ddcf-438d-bcbd-0f2e0850555d" providerId="ADAL" clId="{7AF35A29-68FB-41FB-8B3D-1D3F8058E9B0}" dt="2021-10-28T00:44:40.835" v="6992"/>
          <ac:cxnSpMkLst>
            <pc:docMk/>
            <pc:sldMk cId="1868542000" sldId="396"/>
            <ac:cxnSpMk id="143" creationId="{B61A0AF3-9DD1-4C50-9BC7-12B840F5D376}"/>
          </ac:cxnSpMkLst>
        </pc:cxnChg>
        <pc:cxnChg chg="mod">
          <ac:chgData name="유 병규" userId="eba57bea-ddcf-438d-bcbd-0f2e0850555d" providerId="ADAL" clId="{7AF35A29-68FB-41FB-8B3D-1D3F8058E9B0}" dt="2021-10-28T00:44:40.835" v="6992"/>
          <ac:cxnSpMkLst>
            <pc:docMk/>
            <pc:sldMk cId="1868542000" sldId="396"/>
            <ac:cxnSpMk id="144" creationId="{DFA5F784-6FCF-4D6B-85BD-2A8ED4D68703}"/>
          </ac:cxnSpMkLst>
        </pc:cxnChg>
        <pc:cxnChg chg="mod">
          <ac:chgData name="유 병규" userId="eba57bea-ddcf-438d-bcbd-0f2e0850555d" providerId="ADAL" clId="{7AF35A29-68FB-41FB-8B3D-1D3F8058E9B0}" dt="2021-10-28T00:44:40.835" v="6992"/>
          <ac:cxnSpMkLst>
            <pc:docMk/>
            <pc:sldMk cId="1868542000" sldId="396"/>
            <ac:cxnSpMk id="145" creationId="{009587CE-177B-4394-9E57-41611B12D478}"/>
          </ac:cxnSpMkLst>
        </pc:cxnChg>
        <pc:cxnChg chg="mod">
          <ac:chgData name="유 병규" userId="eba57bea-ddcf-438d-bcbd-0f2e0850555d" providerId="ADAL" clId="{7AF35A29-68FB-41FB-8B3D-1D3F8058E9B0}" dt="2021-10-28T00:44:40.835" v="6992"/>
          <ac:cxnSpMkLst>
            <pc:docMk/>
            <pc:sldMk cId="1868542000" sldId="396"/>
            <ac:cxnSpMk id="209" creationId="{EFACD0FD-E325-413A-B406-988927F4843C}"/>
          </ac:cxnSpMkLst>
        </pc:cxnChg>
        <pc:cxnChg chg="mod">
          <ac:chgData name="유 병규" userId="eba57bea-ddcf-438d-bcbd-0f2e0850555d" providerId="ADAL" clId="{7AF35A29-68FB-41FB-8B3D-1D3F8058E9B0}" dt="2021-10-28T00:44:40.835" v="6992"/>
          <ac:cxnSpMkLst>
            <pc:docMk/>
            <pc:sldMk cId="1868542000" sldId="396"/>
            <ac:cxnSpMk id="210" creationId="{CF7934A6-DCA6-40D7-94F9-E7ED23C37407}"/>
          </ac:cxnSpMkLst>
        </pc:cxnChg>
        <pc:cxnChg chg="mod">
          <ac:chgData name="유 병규" userId="eba57bea-ddcf-438d-bcbd-0f2e0850555d" providerId="ADAL" clId="{7AF35A29-68FB-41FB-8B3D-1D3F8058E9B0}" dt="2021-10-28T00:44:40.835" v="6992"/>
          <ac:cxnSpMkLst>
            <pc:docMk/>
            <pc:sldMk cId="1868542000" sldId="396"/>
            <ac:cxnSpMk id="211" creationId="{CABF39C4-32D7-451D-A8FA-A4B28DACA9CA}"/>
          </ac:cxnSpMkLst>
        </pc:cxnChg>
        <pc:cxnChg chg="mod">
          <ac:chgData name="유 병규" userId="eba57bea-ddcf-438d-bcbd-0f2e0850555d" providerId="ADAL" clId="{7AF35A29-68FB-41FB-8B3D-1D3F8058E9B0}" dt="2021-10-28T00:44:40.835" v="6992"/>
          <ac:cxnSpMkLst>
            <pc:docMk/>
            <pc:sldMk cId="1868542000" sldId="396"/>
            <ac:cxnSpMk id="212" creationId="{9E334820-2355-4CD3-877F-2AE34601FCC9}"/>
          </ac:cxnSpMkLst>
        </pc:cxnChg>
        <pc:cxnChg chg="mod">
          <ac:chgData name="유 병규" userId="eba57bea-ddcf-438d-bcbd-0f2e0850555d" providerId="ADAL" clId="{7AF35A29-68FB-41FB-8B3D-1D3F8058E9B0}" dt="2021-10-28T00:44:40.835" v="6992"/>
          <ac:cxnSpMkLst>
            <pc:docMk/>
            <pc:sldMk cId="1868542000" sldId="396"/>
            <ac:cxnSpMk id="213" creationId="{42F7D26D-89D9-45A7-ABE6-80454C53560C}"/>
          </ac:cxnSpMkLst>
        </pc:cxnChg>
        <pc:cxnChg chg="mod">
          <ac:chgData name="유 병규" userId="eba57bea-ddcf-438d-bcbd-0f2e0850555d" providerId="ADAL" clId="{7AF35A29-68FB-41FB-8B3D-1D3F8058E9B0}" dt="2021-10-26T12:14:08.309" v="3378"/>
          <ac:cxnSpMkLst>
            <pc:docMk/>
            <pc:sldMk cId="1868542000" sldId="396"/>
            <ac:cxnSpMk id="250" creationId="{DC052D20-C02A-4B34-BA39-FE006658D246}"/>
          </ac:cxnSpMkLst>
        </pc:cxnChg>
        <pc:cxnChg chg="mod">
          <ac:chgData name="유 병규" userId="eba57bea-ddcf-438d-bcbd-0f2e0850555d" providerId="ADAL" clId="{7AF35A29-68FB-41FB-8B3D-1D3F8058E9B0}" dt="2021-10-26T12:14:08.309" v="3378"/>
          <ac:cxnSpMkLst>
            <pc:docMk/>
            <pc:sldMk cId="1868542000" sldId="396"/>
            <ac:cxnSpMk id="251" creationId="{9B886F93-FEB1-4483-BAAD-34028006AB42}"/>
          </ac:cxnSpMkLst>
        </pc:cxnChg>
        <pc:cxnChg chg="mod">
          <ac:chgData name="유 병규" userId="eba57bea-ddcf-438d-bcbd-0f2e0850555d" providerId="ADAL" clId="{7AF35A29-68FB-41FB-8B3D-1D3F8058E9B0}" dt="2021-10-26T12:16:02.023" v="3396" actId="478"/>
          <ac:cxnSpMkLst>
            <pc:docMk/>
            <pc:sldMk cId="1868542000" sldId="396"/>
            <ac:cxnSpMk id="252" creationId="{79E5D6C1-0765-4465-8469-9D4F20E83A55}"/>
          </ac:cxnSpMkLst>
        </pc:cxnChg>
        <pc:cxnChg chg="mod">
          <ac:chgData name="유 병규" userId="eba57bea-ddcf-438d-bcbd-0f2e0850555d" providerId="ADAL" clId="{7AF35A29-68FB-41FB-8B3D-1D3F8058E9B0}" dt="2021-10-26T12:14:08.309" v="3378"/>
          <ac:cxnSpMkLst>
            <pc:docMk/>
            <pc:sldMk cId="1868542000" sldId="396"/>
            <ac:cxnSpMk id="253" creationId="{FD4417EA-E844-4716-86FE-267BBD016234}"/>
          </ac:cxnSpMkLst>
        </pc:cxnChg>
        <pc:cxnChg chg="mod">
          <ac:chgData name="유 병규" userId="eba57bea-ddcf-438d-bcbd-0f2e0850555d" providerId="ADAL" clId="{7AF35A29-68FB-41FB-8B3D-1D3F8058E9B0}" dt="2021-10-26T12:14:08.309" v="3378"/>
          <ac:cxnSpMkLst>
            <pc:docMk/>
            <pc:sldMk cId="1868542000" sldId="396"/>
            <ac:cxnSpMk id="254" creationId="{F9B33B33-E729-45EB-B902-0654F5A0A589}"/>
          </ac:cxnSpMkLst>
        </pc:cxnChg>
        <pc:cxnChg chg="mod">
          <ac:chgData name="유 병규" userId="eba57bea-ddcf-438d-bcbd-0f2e0850555d" providerId="ADAL" clId="{7AF35A29-68FB-41FB-8B3D-1D3F8058E9B0}" dt="2021-10-26T12:14:07.785" v="3377" actId="478"/>
          <ac:cxnSpMkLst>
            <pc:docMk/>
            <pc:sldMk cId="1868542000" sldId="396"/>
            <ac:cxnSpMk id="288" creationId="{7C2EE040-1AF7-4068-8D70-D30FEAEB48C2}"/>
          </ac:cxnSpMkLst>
        </pc:cxnChg>
        <pc:cxnChg chg="mod">
          <ac:chgData name="유 병규" userId="eba57bea-ddcf-438d-bcbd-0f2e0850555d" providerId="ADAL" clId="{7AF35A29-68FB-41FB-8B3D-1D3F8058E9B0}" dt="2021-10-26T12:16:02.432" v="3397"/>
          <ac:cxnSpMkLst>
            <pc:docMk/>
            <pc:sldMk cId="1868542000" sldId="396"/>
            <ac:cxnSpMk id="372" creationId="{001E9BC3-084A-440F-823D-A1FC01F3CFCA}"/>
          </ac:cxnSpMkLst>
        </pc:cxnChg>
        <pc:cxnChg chg="mod">
          <ac:chgData name="유 병규" userId="eba57bea-ddcf-438d-bcbd-0f2e0850555d" providerId="ADAL" clId="{7AF35A29-68FB-41FB-8B3D-1D3F8058E9B0}" dt="2021-10-26T12:16:02.432" v="3397"/>
          <ac:cxnSpMkLst>
            <pc:docMk/>
            <pc:sldMk cId="1868542000" sldId="396"/>
            <ac:cxnSpMk id="373" creationId="{8DFF11C0-E808-4BD2-89DB-556EDAA2510C}"/>
          </ac:cxnSpMkLst>
        </pc:cxnChg>
        <pc:cxnChg chg="mod">
          <ac:chgData name="유 병규" userId="eba57bea-ddcf-438d-bcbd-0f2e0850555d" providerId="ADAL" clId="{7AF35A29-68FB-41FB-8B3D-1D3F8058E9B0}" dt="2021-10-28T00:44:40.295" v="6991" actId="478"/>
          <ac:cxnSpMkLst>
            <pc:docMk/>
            <pc:sldMk cId="1868542000" sldId="396"/>
            <ac:cxnSpMk id="374" creationId="{26119AC5-594F-4663-B351-ADDD2D380385}"/>
          </ac:cxnSpMkLst>
        </pc:cxnChg>
        <pc:cxnChg chg="mod">
          <ac:chgData name="유 병규" userId="eba57bea-ddcf-438d-bcbd-0f2e0850555d" providerId="ADAL" clId="{7AF35A29-68FB-41FB-8B3D-1D3F8058E9B0}" dt="2021-10-26T12:16:02.432" v="3397"/>
          <ac:cxnSpMkLst>
            <pc:docMk/>
            <pc:sldMk cId="1868542000" sldId="396"/>
            <ac:cxnSpMk id="375" creationId="{77EB8105-2873-457B-8C83-AEF1DD70D09E}"/>
          </ac:cxnSpMkLst>
        </pc:cxnChg>
        <pc:cxnChg chg="mod">
          <ac:chgData name="유 병규" userId="eba57bea-ddcf-438d-bcbd-0f2e0850555d" providerId="ADAL" clId="{7AF35A29-68FB-41FB-8B3D-1D3F8058E9B0}" dt="2021-10-26T12:16:02.432" v="3397"/>
          <ac:cxnSpMkLst>
            <pc:docMk/>
            <pc:sldMk cId="1868542000" sldId="396"/>
            <ac:cxnSpMk id="376" creationId="{1C0BB491-35AB-430A-BAE4-F29578D5CC7A}"/>
          </ac:cxnSpMkLst>
        </pc:cxnChg>
      </pc:sldChg>
      <pc:sldChg chg="delSp modSp mod">
        <pc:chgData name="유 병규" userId="eba57bea-ddcf-438d-bcbd-0f2e0850555d" providerId="ADAL" clId="{7AF35A29-68FB-41FB-8B3D-1D3F8058E9B0}" dt="2021-10-28T01:22:23.452" v="7435"/>
        <pc:sldMkLst>
          <pc:docMk/>
          <pc:sldMk cId="3865031640" sldId="397"/>
        </pc:sldMkLst>
        <pc:spChg chg="mod">
          <ac:chgData name="유 병규" userId="eba57bea-ddcf-438d-bcbd-0f2e0850555d" providerId="ADAL" clId="{7AF35A29-68FB-41FB-8B3D-1D3F8058E9B0}" dt="2021-10-28T01:22:23.452" v="7435"/>
          <ac:spMkLst>
            <pc:docMk/>
            <pc:sldMk cId="3865031640" sldId="397"/>
            <ac:spMk id="52" creationId="{54A05C23-51B7-4CEC-B78E-A7B361340D53}"/>
          </ac:spMkLst>
        </pc:spChg>
        <pc:spChg chg="mod">
          <ac:chgData name="유 병규" userId="eba57bea-ddcf-438d-bcbd-0f2e0850555d" providerId="ADAL" clId="{7AF35A29-68FB-41FB-8B3D-1D3F8058E9B0}" dt="2021-10-26T12:35:38.484" v="3736"/>
          <ac:spMkLst>
            <pc:docMk/>
            <pc:sldMk cId="3865031640" sldId="397"/>
            <ac:spMk id="354" creationId="{6F98C9D1-58F2-4469-9954-23B4F53ABFBE}"/>
          </ac:spMkLst>
        </pc:spChg>
        <pc:spChg chg="mod">
          <ac:chgData name="유 병규" userId="eba57bea-ddcf-438d-bcbd-0f2e0850555d" providerId="ADAL" clId="{7AF35A29-68FB-41FB-8B3D-1D3F8058E9B0}" dt="2021-10-26T12:35:38.484" v="3736"/>
          <ac:spMkLst>
            <pc:docMk/>
            <pc:sldMk cId="3865031640" sldId="397"/>
            <ac:spMk id="356" creationId="{7E47F65D-58E6-4E3A-A21F-4CB9EAD732E6}"/>
          </ac:spMkLst>
        </pc:spChg>
        <pc:spChg chg="mod">
          <ac:chgData name="유 병규" userId="eba57bea-ddcf-438d-bcbd-0f2e0850555d" providerId="ADAL" clId="{7AF35A29-68FB-41FB-8B3D-1D3F8058E9B0}" dt="2021-10-26T12:35:38.484" v="3736"/>
          <ac:spMkLst>
            <pc:docMk/>
            <pc:sldMk cId="3865031640" sldId="397"/>
            <ac:spMk id="357" creationId="{6A54C7C8-961B-438D-A14D-685EEF311012}"/>
          </ac:spMkLst>
        </pc:spChg>
        <pc:spChg chg="del">
          <ac:chgData name="유 병규" userId="eba57bea-ddcf-438d-bcbd-0f2e0850555d" providerId="ADAL" clId="{7AF35A29-68FB-41FB-8B3D-1D3F8058E9B0}" dt="2021-10-26T12:10:38.237" v="3340" actId="478"/>
          <ac:spMkLst>
            <pc:docMk/>
            <pc:sldMk cId="3865031640" sldId="397"/>
            <ac:spMk id="1234" creationId="{00000000-0000-0000-0000-000000000000}"/>
          </ac:spMkLst>
        </pc:spChg>
        <pc:grpChg chg="mod">
          <ac:chgData name="유 병규" userId="eba57bea-ddcf-438d-bcbd-0f2e0850555d" providerId="ADAL" clId="{7AF35A29-68FB-41FB-8B3D-1D3F8058E9B0}" dt="2021-10-26T12:35:38.484" v="3736"/>
          <ac:grpSpMkLst>
            <pc:docMk/>
            <pc:sldMk cId="3865031640" sldId="397"/>
            <ac:grpSpMk id="353" creationId="{943A660C-AE91-439C-8BA7-132BAEDC0DA1}"/>
          </ac:grpSpMkLst>
        </pc:grpChg>
        <pc:grpChg chg="mod">
          <ac:chgData name="유 병규" userId="eba57bea-ddcf-438d-bcbd-0f2e0850555d" providerId="ADAL" clId="{7AF35A29-68FB-41FB-8B3D-1D3F8058E9B0}" dt="2021-10-26T12:35:38.484" v="3736"/>
          <ac:grpSpMkLst>
            <pc:docMk/>
            <pc:sldMk cId="3865031640" sldId="397"/>
            <ac:grpSpMk id="355" creationId="{002EEA90-FC45-4FAF-A90A-C384299E04CA}"/>
          </ac:grpSpMkLst>
        </pc:grpChg>
      </pc:sldChg>
      <pc:sldChg chg="addSp delSp modSp mod">
        <pc:chgData name="유 병규" userId="eba57bea-ddcf-438d-bcbd-0f2e0850555d" providerId="ADAL" clId="{7AF35A29-68FB-41FB-8B3D-1D3F8058E9B0}" dt="2021-10-28T01:22:35.857" v="7438"/>
        <pc:sldMkLst>
          <pc:docMk/>
          <pc:sldMk cId="60580760" sldId="398"/>
        </pc:sldMkLst>
        <pc:spChg chg="add del mod">
          <ac:chgData name="유 병규" userId="eba57bea-ddcf-438d-bcbd-0f2e0850555d" providerId="ADAL" clId="{7AF35A29-68FB-41FB-8B3D-1D3F8058E9B0}" dt="2021-10-26T12:07:42.068" v="3190" actId="767"/>
          <ac:spMkLst>
            <pc:docMk/>
            <pc:sldMk cId="60580760" sldId="398"/>
            <ac:spMk id="10" creationId="{CEFFDAD6-76CF-4341-9C60-396891EC1E74}"/>
          </ac:spMkLst>
        </pc:spChg>
        <pc:spChg chg="mod">
          <ac:chgData name="유 병규" userId="eba57bea-ddcf-438d-bcbd-0f2e0850555d" providerId="ADAL" clId="{7AF35A29-68FB-41FB-8B3D-1D3F8058E9B0}" dt="2021-10-28T01:22:35.857" v="7438"/>
          <ac:spMkLst>
            <pc:docMk/>
            <pc:sldMk cId="60580760" sldId="398"/>
            <ac:spMk id="54" creationId="{7DF5B4DB-7B75-4143-8694-68C92AE5BCA7}"/>
          </ac:spMkLst>
        </pc:spChg>
        <pc:spChg chg="mod">
          <ac:chgData name="유 병규" userId="eba57bea-ddcf-438d-bcbd-0f2e0850555d" providerId="ADAL" clId="{7AF35A29-68FB-41FB-8B3D-1D3F8058E9B0}" dt="2021-10-26T12:09:29.105" v="3323" actId="1076"/>
          <ac:spMkLst>
            <pc:docMk/>
            <pc:sldMk cId="60580760" sldId="398"/>
            <ac:spMk id="57" creationId="{35CA6BC7-8018-4B3D-AE1E-3BF2DD06C3A4}"/>
          </ac:spMkLst>
        </pc:spChg>
        <pc:spChg chg="mod ord">
          <ac:chgData name="유 병규" userId="eba57bea-ddcf-438d-bcbd-0f2e0850555d" providerId="ADAL" clId="{7AF35A29-68FB-41FB-8B3D-1D3F8058E9B0}" dt="2021-10-26T12:09:31.910" v="3324" actId="1076"/>
          <ac:spMkLst>
            <pc:docMk/>
            <pc:sldMk cId="60580760" sldId="398"/>
            <ac:spMk id="58" creationId="{D516FFC0-1E46-4D7F-A3FF-AE30B1F4D4CF}"/>
          </ac:spMkLst>
        </pc:spChg>
        <pc:spChg chg="mod ord">
          <ac:chgData name="유 병규" userId="eba57bea-ddcf-438d-bcbd-0f2e0850555d" providerId="ADAL" clId="{7AF35A29-68FB-41FB-8B3D-1D3F8058E9B0}" dt="2021-10-26T12:09:35.671" v="3326" actId="1076"/>
          <ac:spMkLst>
            <pc:docMk/>
            <pc:sldMk cId="60580760" sldId="398"/>
            <ac:spMk id="59" creationId="{FF49E296-A9D8-43A8-87B4-49F57E991FA3}"/>
          </ac:spMkLst>
        </pc:spChg>
        <pc:spChg chg="mod ord">
          <ac:chgData name="유 병규" userId="eba57bea-ddcf-438d-bcbd-0f2e0850555d" providerId="ADAL" clId="{7AF35A29-68FB-41FB-8B3D-1D3F8058E9B0}" dt="2021-10-26T12:07:09.957" v="3173" actId="166"/>
          <ac:spMkLst>
            <pc:docMk/>
            <pc:sldMk cId="60580760" sldId="398"/>
            <ac:spMk id="60" creationId="{08A61407-E6AD-4B48-9347-EE55BA79A546}"/>
          </ac:spMkLst>
        </pc:spChg>
        <pc:spChg chg="mod ord">
          <ac:chgData name="유 병규" userId="eba57bea-ddcf-438d-bcbd-0f2e0850555d" providerId="ADAL" clId="{7AF35A29-68FB-41FB-8B3D-1D3F8058E9B0}" dt="2021-10-26T12:09:33.778" v="3325" actId="1076"/>
          <ac:spMkLst>
            <pc:docMk/>
            <pc:sldMk cId="60580760" sldId="398"/>
            <ac:spMk id="61" creationId="{5E777C47-D853-4329-B64F-F42D529428C1}"/>
          </ac:spMkLst>
        </pc:spChg>
        <pc:spChg chg="add mod">
          <ac:chgData name="유 병규" userId="eba57bea-ddcf-438d-bcbd-0f2e0850555d" providerId="ADAL" clId="{7AF35A29-68FB-41FB-8B3D-1D3F8058E9B0}" dt="2021-10-26T12:08:28.640" v="3303" actId="14100"/>
          <ac:spMkLst>
            <pc:docMk/>
            <pc:sldMk cId="60580760" sldId="398"/>
            <ac:spMk id="66" creationId="{D74A0A02-8C8F-44F8-9D3B-7D76C63B50E4}"/>
          </ac:spMkLst>
        </pc:spChg>
        <pc:spChg chg="mod topLvl">
          <ac:chgData name="유 병규" userId="eba57bea-ddcf-438d-bcbd-0f2e0850555d" providerId="ADAL" clId="{7AF35A29-68FB-41FB-8B3D-1D3F8058E9B0}" dt="2021-10-26T12:06:51.772" v="3167" actId="164"/>
          <ac:spMkLst>
            <pc:docMk/>
            <pc:sldMk cId="60580760" sldId="398"/>
            <ac:spMk id="70" creationId="{1C34C509-894F-4460-A092-920E397438C1}"/>
          </ac:spMkLst>
        </pc:spChg>
        <pc:spChg chg="add mod">
          <ac:chgData name="유 병규" userId="eba57bea-ddcf-438d-bcbd-0f2e0850555d" providerId="ADAL" clId="{7AF35A29-68FB-41FB-8B3D-1D3F8058E9B0}" dt="2021-10-26T12:06:51.772" v="3167" actId="164"/>
          <ac:spMkLst>
            <pc:docMk/>
            <pc:sldMk cId="60580760" sldId="398"/>
            <ac:spMk id="71" creationId="{99668883-F2E0-4156-B535-E5674CAF5FFE}"/>
          </ac:spMkLst>
        </pc:spChg>
        <pc:spChg chg="mod">
          <ac:chgData name="유 병규" userId="eba57bea-ddcf-438d-bcbd-0f2e0850555d" providerId="ADAL" clId="{7AF35A29-68FB-41FB-8B3D-1D3F8058E9B0}" dt="2021-10-26T12:06:44.785" v="3163"/>
          <ac:spMkLst>
            <pc:docMk/>
            <pc:sldMk cId="60580760" sldId="398"/>
            <ac:spMk id="73" creationId="{D249C7B8-D441-4D4B-9C97-5ED42761E3AE}"/>
          </ac:spMkLst>
        </pc:spChg>
        <pc:spChg chg="mod">
          <ac:chgData name="유 병규" userId="eba57bea-ddcf-438d-bcbd-0f2e0850555d" providerId="ADAL" clId="{7AF35A29-68FB-41FB-8B3D-1D3F8058E9B0}" dt="2021-10-26T12:06:44.785" v="3163"/>
          <ac:spMkLst>
            <pc:docMk/>
            <pc:sldMk cId="60580760" sldId="398"/>
            <ac:spMk id="75" creationId="{4A4C9A4A-D021-4FDD-A274-FF636FBACA82}"/>
          </ac:spMkLst>
        </pc:spChg>
        <pc:spChg chg="mod">
          <ac:chgData name="유 병규" userId="eba57bea-ddcf-438d-bcbd-0f2e0850555d" providerId="ADAL" clId="{7AF35A29-68FB-41FB-8B3D-1D3F8058E9B0}" dt="2021-10-26T12:06:44.785" v="3163"/>
          <ac:spMkLst>
            <pc:docMk/>
            <pc:sldMk cId="60580760" sldId="398"/>
            <ac:spMk id="76" creationId="{782FE7AF-0BAA-45F4-9713-3E5702AD9AAF}"/>
          </ac:spMkLst>
        </pc:spChg>
        <pc:spChg chg="mod">
          <ac:chgData name="유 병규" userId="eba57bea-ddcf-438d-bcbd-0f2e0850555d" providerId="ADAL" clId="{7AF35A29-68FB-41FB-8B3D-1D3F8058E9B0}" dt="2021-10-26T12:06:44.785" v="3163"/>
          <ac:spMkLst>
            <pc:docMk/>
            <pc:sldMk cId="60580760" sldId="398"/>
            <ac:spMk id="77" creationId="{CC4CB3D4-D782-45F9-ACAA-8CF5B816B88E}"/>
          </ac:spMkLst>
        </pc:spChg>
        <pc:spChg chg="mod">
          <ac:chgData name="유 병규" userId="eba57bea-ddcf-438d-bcbd-0f2e0850555d" providerId="ADAL" clId="{7AF35A29-68FB-41FB-8B3D-1D3F8058E9B0}" dt="2021-10-26T12:06:44.785" v="3163"/>
          <ac:spMkLst>
            <pc:docMk/>
            <pc:sldMk cId="60580760" sldId="398"/>
            <ac:spMk id="78" creationId="{69A585E0-BE54-4987-949E-80DD5676B85D}"/>
          </ac:spMkLst>
        </pc:spChg>
        <pc:spChg chg="mod">
          <ac:chgData name="유 병규" userId="eba57bea-ddcf-438d-bcbd-0f2e0850555d" providerId="ADAL" clId="{7AF35A29-68FB-41FB-8B3D-1D3F8058E9B0}" dt="2021-10-26T12:06:44.785" v="3163"/>
          <ac:spMkLst>
            <pc:docMk/>
            <pc:sldMk cId="60580760" sldId="398"/>
            <ac:spMk id="79" creationId="{029817BF-C040-42E8-8332-4C1976BD2DC8}"/>
          </ac:spMkLst>
        </pc:spChg>
        <pc:spChg chg="mod">
          <ac:chgData name="유 병규" userId="eba57bea-ddcf-438d-bcbd-0f2e0850555d" providerId="ADAL" clId="{7AF35A29-68FB-41FB-8B3D-1D3F8058E9B0}" dt="2021-10-26T12:06:44.785" v="3163"/>
          <ac:spMkLst>
            <pc:docMk/>
            <pc:sldMk cId="60580760" sldId="398"/>
            <ac:spMk id="88" creationId="{31649339-D1A8-4BAC-93E6-1A17859FFF60}"/>
          </ac:spMkLst>
        </pc:spChg>
        <pc:spChg chg="mod">
          <ac:chgData name="유 병규" userId="eba57bea-ddcf-438d-bcbd-0f2e0850555d" providerId="ADAL" clId="{7AF35A29-68FB-41FB-8B3D-1D3F8058E9B0}" dt="2021-10-26T12:06:44.785" v="3163"/>
          <ac:spMkLst>
            <pc:docMk/>
            <pc:sldMk cId="60580760" sldId="398"/>
            <ac:spMk id="91" creationId="{D7FBFA1C-FF01-4A91-A72C-C57AEC1EB991}"/>
          </ac:spMkLst>
        </pc:spChg>
        <pc:spChg chg="add mod">
          <ac:chgData name="유 병규" userId="eba57bea-ddcf-438d-bcbd-0f2e0850555d" providerId="ADAL" clId="{7AF35A29-68FB-41FB-8B3D-1D3F8058E9B0}" dt="2021-10-26T12:08:44.545" v="3316" actId="164"/>
          <ac:spMkLst>
            <pc:docMk/>
            <pc:sldMk cId="60580760" sldId="398"/>
            <ac:spMk id="94" creationId="{67D3C09C-5F7B-46A5-84A5-2C20C3D01F85}"/>
          </ac:spMkLst>
        </pc:spChg>
        <pc:spChg chg="mod">
          <ac:chgData name="유 병규" userId="eba57bea-ddcf-438d-bcbd-0f2e0850555d" providerId="ADAL" clId="{7AF35A29-68FB-41FB-8B3D-1D3F8058E9B0}" dt="2021-10-26T12:09:11.217" v="3320" actId="14100"/>
          <ac:spMkLst>
            <pc:docMk/>
            <pc:sldMk cId="60580760" sldId="398"/>
            <ac:spMk id="354" creationId="{6F98C9D1-58F2-4469-9954-23B4F53ABFBE}"/>
          </ac:spMkLst>
        </pc:spChg>
        <pc:spChg chg="mod">
          <ac:chgData name="유 병규" userId="eba57bea-ddcf-438d-bcbd-0f2e0850555d" providerId="ADAL" clId="{7AF35A29-68FB-41FB-8B3D-1D3F8058E9B0}" dt="2021-10-26T12:09:08.475" v="3319" actId="1076"/>
          <ac:spMkLst>
            <pc:docMk/>
            <pc:sldMk cId="60580760" sldId="398"/>
            <ac:spMk id="356" creationId="{7E47F65D-58E6-4E3A-A21F-4CB9EAD732E6}"/>
          </ac:spMkLst>
        </pc:spChg>
        <pc:spChg chg="mod">
          <ac:chgData name="유 병규" userId="eba57bea-ddcf-438d-bcbd-0f2e0850555d" providerId="ADAL" clId="{7AF35A29-68FB-41FB-8B3D-1D3F8058E9B0}" dt="2021-10-26T12:10:14.904" v="3335"/>
          <ac:spMkLst>
            <pc:docMk/>
            <pc:sldMk cId="60580760" sldId="398"/>
            <ac:spMk id="357" creationId="{6A54C7C8-961B-438D-A14D-685EEF311012}"/>
          </ac:spMkLst>
        </pc:spChg>
        <pc:spChg chg="del">
          <ac:chgData name="유 병규" userId="eba57bea-ddcf-438d-bcbd-0f2e0850555d" providerId="ADAL" clId="{7AF35A29-68FB-41FB-8B3D-1D3F8058E9B0}" dt="2021-10-26T12:10:41.698" v="3341" actId="478"/>
          <ac:spMkLst>
            <pc:docMk/>
            <pc:sldMk cId="60580760" sldId="398"/>
            <ac:spMk id="1234" creationId="{00000000-0000-0000-0000-000000000000}"/>
          </ac:spMkLst>
        </pc:spChg>
        <pc:grpChg chg="mod">
          <ac:chgData name="유 병규" userId="eba57bea-ddcf-438d-bcbd-0f2e0850555d" providerId="ADAL" clId="{7AF35A29-68FB-41FB-8B3D-1D3F8058E9B0}" dt="2021-10-26T12:09:23.403" v="3322" actId="1076"/>
          <ac:grpSpMkLst>
            <pc:docMk/>
            <pc:sldMk cId="60580760" sldId="398"/>
            <ac:grpSpMk id="5" creationId="{0DBC89DB-48C7-4A5D-BB1D-949C3FE2EE97}"/>
          </ac:grpSpMkLst>
        </pc:grpChg>
        <pc:grpChg chg="add mod">
          <ac:chgData name="유 병규" userId="eba57bea-ddcf-438d-bcbd-0f2e0850555d" providerId="ADAL" clId="{7AF35A29-68FB-41FB-8B3D-1D3F8058E9B0}" dt="2021-10-26T12:08:44.545" v="3316" actId="164"/>
          <ac:grpSpMkLst>
            <pc:docMk/>
            <pc:sldMk cId="60580760" sldId="398"/>
            <ac:grpSpMk id="9" creationId="{F5006296-E073-4CE9-9C5E-49F0460DEECE}"/>
          </ac:grpSpMkLst>
        </pc:grpChg>
        <pc:grpChg chg="add mod ord">
          <ac:chgData name="유 병규" userId="eba57bea-ddcf-438d-bcbd-0f2e0850555d" providerId="ADAL" clId="{7AF35A29-68FB-41FB-8B3D-1D3F8058E9B0}" dt="2021-10-26T12:09:18.254" v="3321" actId="1076"/>
          <ac:grpSpMkLst>
            <pc:docMk/>
            <pc:sldMk cId="60580760" sldId="398"/>
            <ac:grpSpMk id="12" creationId="{76346AE0-298B-40CB-931C-AF63D949B742}"/>
          </ac:grpSpMkLst>
        </pc:grpChg>
        <pc:grpChg chg="add del mod">
          <ac:chgData name="유 병규" userId="eba57bea-ddcf-438d-bcbd-0f2e0850555d" providerId="ADAL" clId="{7AF35A29-68FB-41FB-8B3D-1D3F8058E9B0}" dt="2021-10-26T12:06:02.715" v="3062" actId="478"/>
          <ac:grpSpMkLst>
            <pc:docMk/>
            <pc:sldMk cId="60580760" sldId="398"/>
            <ac:grpSpMk id="68" creationId="{FA7B3960-2B5F-4AE6-8DAD-E414A8D53A74}"/>
          </ac:grpSpMkLst>
        </pc:grpChg>
        <pc:grpChg chg="add mod ord">
          <ac:chgData name="유 병규" userId="eba57bea-ddcf-438d-bcbd-0f2e0850555d" providerId="ADAL" clId="{7AF35A29-68FB-41FB-8B3D-1D3F8058E9B0}" dt="2021-10-26T12:09:18.254" v="3321" actId="1076"/>
          <ac:grpSpMkLst>
            <pc:docMk/>
            <pc:sldMk cId="60580760" sldId="398"/>
            <ac:grpSpMk id="72" creationId="{1BBCBAC6-5D43-4320-AEFD-C3705E69F570}"/>
          </ac:grpSpMkLst>
        </pc:grpChg>
        <pc:grpChg chg="mod">
          <ac:chgData name="유 병규" userId="eba57bea-ddcf-438d-bcbd-0f2e0850555d" providerId="ADAL" clId="{7AF35A29-68FB-41FB-8B3D-1D3F8058E9B0}" dt="2021-10-26T12:06:44.785" v="3163"/>
          <ac:grpSpMkLst>
            <pc:docMk/>
            <pc:sldMk cId="60580760" sldId="398"/>
            <ac:grpSpMk id="74" creationId="{E744ED13-45C6-4DAC-B77E-CD5B8CB6F588}"/>
          </ac:grpSpMkLst>
        </pc:grpChg>
        <pc:grpChg chg="mod">
          <ac:chgData name="유 병규" userId="eba57bea-ddcf-438d-bcbd-0f2e0850555d" providerId="ADAL" clId="{7AF35A29-68FB-41FB-8B3D-1D3F8058E9B0}" dt="2021-10-26T12:09:23.403" v="3322" actId="1076"/>
          <ac:grpSpMkLst>
            <pc:docMk/>
            <pc:sldMk cId="60580760" sldId="398"/>
            <ac:grpSpMk id="80" creationId="{C5FD33DB-0EF5-4A29-88DD-637137C6DD71}"/>
          </ac:grpSpMkLst>
        </pc:grpChg>
        <pc:grpChg chg="add del">
          <ac:chgData name="유 병규" userId="eba57bea-ddcf-438d-bcbd-0f2e0850555d" providerId="ADAL" clId="{7AF35A29-68FB-41FB-8B3D-1D3F8058E9B0}" dt="2021-10-26T12:05:26.827" v="3039" actId="478"/>
          <ac:grpSpMkLst>
            <pc:docMk/>
            <pc:sldMk cId="60580760" sldId="398"/>
            <ac:grpSpMk id="304" creationId="{6FDDA3F1-C004-4693-8726-4A2FCA1A4A4A}"/>
          </ac:grpSpMkLst>
        </pc:grpChg>
        <pc:picChg chg="add del mod ord">
          <ac:chgData name="유 병규" userId="eba57bea-ddcf-438d-bcbd-0f2e0850555d" providerId="ADAL" clId="{7AF35A29-68FB-41FB-8B3D-1D3F8058E9B0}" dt="2021-10-26T12:06:51.772" v="3167" actId="164"/>
          <ac:picMkLst>
            <pc:docMk/>
            <pc:sldMk cId="60580760" sldId="398"/>
            <ac:picMk id="3" creationId="{42C765EC-08FC-41F3-BCB8-CB612BF5681B}"/>
          </ac:picMkLst>
        </pc:picChg>
        <pc:picChg chg="del mod topLvl">
          <ac:chgData name="유 병규" userId="eba57bea-ddcf-438d-bcbd-0f2e0850555d" providerId="ADAL" clId="{7AF35A29-68FB-41FB-8B3D-1D3F8058E9B0}" dt="2021-10-26T12:06:02.715" v="3062" actId="478"/>
          <ac:picMkLst>
            <pc:docMk/>
            <pc:sldMk cId="60580760" sldId="398"/>
            <ac:picMk id="69" creationId="{1E71BD2D-63E8-4121-B5DD-AEE685746DBB}"/>
          </ac:picMkLst>
        </pc:picChg>
      </pc:sldChg>
      <pc:sldChg chg="modSp mod">
        <pc:chgData name="유 병규" userId="eba57bea-ddcf-438d-bcbd-0f2e0850555d" providerId="ADAL" clId="{7AF35A29-68FB-41FB-8B3D-1D3F8058E9B0}" dt="2021-10-26T10:28:37.147" v="2281" actId="20577"/>
        <pc:sldMkLst>
          <pc:docMk/>
          <pc:sldMk cId="2353797580" sldId="400"/>
        </pc:sldMkLst>
        <pc:spChg chg="mod">
          <ac:chgData name="유 병규" userId="eba57bea-ddcf-438d-bcbd-0f2e0850555d" providerId="ADAL" clId="{7AF35A29-68FB-41FB-8B3D-1D3F8058E9B0}" dt="2021-10-26T10:28:08.685" v="2209"/>
          <ac:spMkLst>
            <pc:docMk/>
            <pc:sldMk cId="2353797580" sldId="400"/>
            <ac:spMk id="5" creationId="{265D2178-AB77-440A-896E-0E2148DD9462}"/>
          </ac:spMkLst>
        </pc:spChg>
        <pc:spChg chg="mod">
          <ac:chgData name="유 병규" userId="eba57bea-ddcf-438d-bcbd-0f2e0850555d" providerId="ADAL" clId="{7AF35A29-68FB-41FB-8B3D-1D3F8058E9B0}" dt="2021-10-26T10:28:37.147" v="2281" actId="20577"/>
          <ac:spMkLst>
            <pc:docMk/>
            <pc:sldMk cId="2353797580" sldId="400"/>
            <ac:spMk id="30" creationId="{31229FDA-7697-43C4-A9C5-A7D31DC7C0BD}"/>
          </ac:spMkLst>
        </pc:spChg>
        <pc:spChg chg="mod">
          <ac:chgData name="유 병규" userId="eba57bea-ddcf-438d-bcbd-0f2e0850555d" providerId="ADAL" clId="{7AF35A29-68FB-41FB-8B3D-1D3F8058E9B0}" dt="2021-10-26T10:28:13.185" v="2227"/>
          <ac:spMkLst>
            <pc:docMk/>
            <pc:sldMk cId="2353797580" sldId="400"/>
            <ac:spMk id="31" creationId="{270B1D13-7923-429F-A93E-588C739AFE5E}"/>
          </ac:spMkLst>
        </pc:spChg>
      </pc:sldChg>
      <pc:sldChg chg="modSp mod">
        <pc:chgData name="유 병규" userId="eba57bea-ddcf-438d-bcbd-0f2e0850555d" providerId="ADAL" clId="{7AF35A29-68FB-41FB-8B3D-1D3F8058E9B0}" dt="2021-10-26T10:28:55.435" v="2282"/>
        <pc:sldMkLst>
          <pc:docMk/>
          <pc:sldMk cId="3231667231" sldId="401"/>
        </pc:sldMkLst>
        <pc:spChg chg="mod">
          <ac:chgData name="유 병규" userId="eba57bea-ddcf-438d-bcbd-0f2e0850555d" providerId="ADAL" clId="{7AF35A29-68FB-41FB-8B3D-1D3F8058E9B0}" dt="2021-10-26T10:28:55.435" v="2282"/>
          <ac:spMkLst>
            <pc:docMk/>
            <pc:sldMk cId="3231667231" sldId="401"/>
            <ac:spMk id="5" creationId="{265D2178-AB77-440A-896E-0E2148DD9462}"/>
          </ac:spMkLst>
        </pc:spChg>
      </pc:sldChg>
      <pc:sldChg chg="del">
        <pc:chgData name="유 병규" userId="eba57bea-ddcf-438d-bcbd-0f2e0850555d" providerId="ADAL" clId="{7AF35A29-68FB-41FB-8B3D-1D3F8058E9B0}" dt="2021-10-26T10:54:57.959" v="2334" actId="47"/>
        <pc:sldMkLst>
          <pc:docMk/>
          <pc:sldMk cId="2310491963" sldId="452"/>
        </pc:sldMkLst>
      </pc:sldChg>
      <pc:sldChg chg="addSp delSp modSp mod">
        <pc:chgData name="유 병규" userId="eba57bea-ddcf-438d-bcbd-0f2e0850555d" providerId="ADAL" clId="{7AF35A29-68FB-41FB-8B3D-1D3F8058E9B0}" dt="2021-10-27T00:13:15.683" v="4975" actId="1076"/>
        <pc:sldMkLst>
          <pc:docMk/>
          <pc:sldMk cId="1174955018" sldId="453"/>
        </pc:sldMkLst>
        <pc:spChg chg="mod">
          <ac:chgData name="유 병규" userId="eba57bea-ddcf-438d-bcbd-0f2e0850555d" providerId="ADAL" clId="{7AF35A29-68FB-41FB-8B3D-1D3F8058E9B0}" dt="2021-10-26T10:59:04.644" v="2448"/>
          <ac:spMkLst>
            <pc:docMk/>
            <pc:sldMk cId="1174955018" sldId="453"/>
            <ac:spMk id="40" creationId="{5F06690D-758F-484A-B958-0728A91482DD}"/>
          </ac:spMkLst>
        </pc:spChg>
        <pc:spChg chg="add 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19" creationId="{E34643E1-9F2F-4BFA-97DC-BF7C7803626D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22" creationId="{9F94143E-A2F2-4F97-BAC8-D8D30C09C302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23" creationId="{26592D0A-BDAE-4045-9800-0DC5DF31C8E5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24" creationId="{A8A015C1-C0B8-44E8-B644-5C3778849065}"/>
          </ac:spMkLst>
        </pc:spChg>
        <pc:spChg chg="mod">
          <ac:chgData name="유 병규" userId="eba57bea-ddcf-438d-bcbd-0f2e0850555d" providerId="ADAL" clId="{7AF35A29-68FB-41FB-8B3D-1D3F8058E9B0}" dt="2021-10-27T00:13:15.683" v="4975" actId="1076"/>
          <ac:spMkLst>
            <pc:docMk/>
            <pc:sldMk cId="1174955018" sldId="453"/>
            <ac:spMk id="126" creationId="{2DF074F2-D16F-496C-BD81-BF2B54AE8627}"/>
          </ac:spMkLst>
        </pc:spChg>
        <pc:spChg chg="add mod">
          <ac:chgData name="유 병규" userId="eba57bea-ddcf-438d-bcbd-0f2e0850555d" providerId="ADAL" clId="{7AF35A29-68FB-41FB-8B3D-1D3F8058E9B0}" dt="2021-10-26T10:58:23.019" v="2398"/>
          <ac:spMkLst>
            <pc:docMk/>
            <pc:sldMk cId="1174955018" sldId="453"/>
            <ac:spMk id="128" creationId="{01A21E72-1491-4A1C-B672-AE692995A03C}"/>
          </ac:spMkLst>
        </pc:spChg>
        <pc:spChg chg="add del mod">
          <ac:chgData name="유 병규" userId="eba57bea-ddcf-438d-bcbd-0f2e0850555d" providerId="ADAL" clId="{7AF35A29-68FB-41FB-8B3D-1D3F8058E9B0}" dt="2021-10-26T10:55:53.176" v="2346"/>
          <ac:spMkLst>
            <pc:docMk/>
            <pc:sldMk cId="1174955018" sldId="453"/>
            <ac:spMk id="130" creationId="{205A4CCB-C1A7-4BC5-AFF7-E9D3EDDE9F50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30" creationId="{4D5DB1DA-472E-4BED-8D37-3C2F08E30AEA}"/>
          </ac:spMkLst>
        </pc:spChg>
        <pc:spChg chg="mod">
          <ac:chgData name="유 병규" userId="eba57bea-ddcf-438d-bcbd-0f2e0850555d" providerId="ADAL" clId="{7AF35A29-68FB-41FB-8B3D-1D3F8058E9B0}" dt="2021-10-26T10:56:04.716" v="2350"/>
          <ac:spMkLst>
            <pc:docMk/>
            <pc:sldMk cId="1174955018" sldId="453"/>
            <ac:spMk id="132" creationId="{3F81FAC2-DCED-4E36-9985-D2F56086BD21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35" creationId="{1B306F36-14FB-4E17-8D61-1FA17CBB839A}"/>
          </ac:spMkLst>
        </pc:spChg>
        <pc:spChg chg="mod">
          <ac:chgData name="유 병규" userId="eba57bea-ddcf-438d-bcbd-0f2e0850555d" providerId="ADAL" clId="{7AF35A29-68FB-41FB-8B3D-1D3F8058E9B0}" dt="2021-10-26T10:56:04.716" v="2350"/>
          <ac:spMkLst>
            <pc:docMk/>
            <pc:sldMk cId="1174955018" sldId="453"/>
            <ac:spMk id="136" creationId="{F12D1217-6EA2-45F0-B019-3EA17E44370B}"/>
          </ac:spMkLst>
        </pc:spChg>
        <pc:spChg chg="mod">
          <ac:chgData name="유 병규" userId="eba57bea-ddcf-438d-bcbd-0f2e0850555d" providerId="ADAL" clId="{7AF35A29-68FB-41FB-8B3D-1D3F8058E9B0}" dt="2021-10-26T10:56:04.716" v="2350"/>
          <ac:spMkLst>
            <pc:docMk/>
            <pc:sldMk cId="1174955018" sldId="453"/>
            <ac:spMk id="137" creationId="{0F0863D3-7FCC-4923-BD62-966CA54194E4}"/>
          </ac:spMkLst>
        </pc:spChg>
        <pc:spChg chg="mod">
          <ac:chgData name="유 병규" userId="eba57bea-ddcf-438d-bcbd-0f2e0850555d" providerId="ADAL" clId="{7AF35A29-68FB-41FB-8B3D-1D3F8058E9B0}" dt="2021-10-26T10:56:04.716" v="2350"/>
          <ac:spMkLst>
            <pc:docMk/>
            <pc:sldMk cId="1174955018" sldId="453"/>
            <ac:spMk id="138" creationId="{D243B4D7-356F-478B-8ACC-D58ADBB48465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39" creationId="{D8066121-9F91-402B-AD12-50067D88DDDA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40" creationId="{06A3CBAA-8AC6-4DD0-9E31-EA55A513FDA1}"/>
          </ac:spMkLst>
        </pc:spChg>
        <pc:spChg chg="mod">
          <ac:chgData name="유 병규" userId="eba57bea-ddcf-438d-bcbd-0f2e0850555d" providerId="ADAL" clId="{7AF35A29-68FB-41FB-8B3D-1D3F8058E9B0}" dt="2021-10-26T10:55:42.441" v="2342" actId="6549"/>
          <ac:spMkLst>
            <pc:docMk/>
            <pc:sldMk cId="1174955018" sldId="453"/>
            <ac:spMk id="142" creationId="{6B0F7D04-6D30-471B-BF88-8DD7D1A0C7B7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42" creationId="{FCF8B13E-69E2-4F34-9AF8-E586B551A715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43" creationId="{BC736DAC-AA30-4171-A8D2-BDE199E9170D}"/>
          </ac:spMkLst>
        </pc:spChg>
        <pc:spChg chg="mod">
          <ac:chgData name="유 병규" userId="eba57bea-ddcf-438d-bcbd-0f2e0850555d" providerId="ADAL" clId="{7AF35A29-68FB-41FB-8B3D-1D3F8058E9B0}" dt="2021-10-26T10:56:14.542" v="2352"/>
          <ac:spMkLst>
            <pc:docMk/>
            <pc:sldMk cId="1174955018" sldId="453"/>
            <ac:spMk id="145" creationId="{205DBFD9-5FE6-4DDB-92D0-E6EBEC80965D}"/>
          </ac:spMkLst>
        </pc:spChg>
        <pc:spChg chg="mod">
          <ac:chgData name="유 병규" userId="eba57bea-ddcf-438d-bcbd-0f2e0850555d" providerId="ADAL" clId="{7AF35A29-68FB-41FB-8B3D-1D3F8058E9B0}" dt="2021-10-26T10:56:14.542" v="2352"/>
          <ac:spMkLst>
            <pc:docMk/>
            <pc:sldMk cId="1174955018" sldId="453"/>
            <ac:spMk id="146" creationId="{3EE72081-9C78-423D-A6C2-13FC33FA26CD}"/>
          </ac:spMkLst>
        </pc:spChg>
        <pc:spChg chg="mod">
          <ac:chgData name="유 병규" userId="eba57bea-ddcf-438d-bcbd-0f2e0850555d" providerId="ADAL" clId="{7AF35A29-68FB-41FB-8B3D-1D3F8058E9B0}" dt="2021-10-26T10:56:14.542" v="2352"/>
          <ac:spMkLst>
            <pc:docMk/>
            <pc:sldMk cId="1174955018" sldId="453"/>
            <ac:spMk id="148" creationId="{67C86475-55F7-41CE-86A2-9C6888020A91}"/>
          </ac:spMkLst>
        </pc:spChg>
        <pc:spChg chg="mod">
          <ac:chgData name="유 병규" userId="eba57bea-ddcf-438d-bcbd-0f2e0850555d" providerId="ADAL" clId="{7AF35A29-68FB-41FB-8B3D-1D3F8058E9B0}" dt="2021-10-27T00:11:52.561" v="4942" actId="6549"/>
          <ac:spMkLst>
            <pc:docMk/>
            <pc:sldMk cId="1174955018" sldId="453"/>
            <ac:spMk id="148" creationId="{859F49FE-BD50-4FFD-901C-236BE7DF69AD}"/>
          </ac:spMkLst>
        </pc:spChg>
        <pc:spChg chg="mod">
          <ac:chgData name="유 병규" userId="eba57bea-ddcf-438d-bcbd-0f2e0850555d" providerId="ADAL" clId="{7AF35A29-68FB-41FB-8B3D-1D3F8058E9B0}" dt="2021-10-27T00:11:54.249" v="4943" actId="6549"/>
          <ac:spMkLst>
            <pc:docMk/>
            <pc:sldMk cId="1174955018" sldId="453"/>
            <ac:spMk id="149" creationId="{07CAF3D2-C667-48C1-B0E1-157E5A8DC7EF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52" creationId="{A16F51A8-D2DC-4533-86EA-3B795F09BC13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53" creationId="{0E908626-CEC6-4068-8F9D-1986AD0E1469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54" creationId="{07DDE7A2-0D97-4E5A-B4C1-F2E0054B4109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55" creationId="{DA3F90B2-85BE-46A7-AB9A-5ED50D6E3D66}"/>
          </ac:spMkLst>
        </pc:spChg>
        <pc:spChg chg="mod">
          <ac:chgData name="유 병규" userId="eba57bea-ddcf-438d-bcbd-0f2e0850555d" providerId="ADAL" clId="{7AF35A29-68FB-41FB-8B3D-1D3F8058E9B0}" dt="2021-10-26T10:56:14.542" v="2352"/>
          <ac:spMkLst>
            <pc:docMk/>
            <pc:sldMk cId="1174955018" sldId="453"/>
            <ac:spMk id="158" creationId="{F5F0E560-3326-48E9-893C-A0CA4B033228}"/>
          </ac:spMkLst>
        </pc:spChg>
        <pc:spChg chg="mod">
          <ac:chgData name="유 병규" userId="eba57bea-ddcf-438d-bcbd-0f2e0850555d" providerId="ADAL" clId="{7AF35A29-68FB-41FB-8B3D-1D3F8058E9B0}" dt="2021-10-27T00:11:56.475" v="4944" actId="14100"/>
          <ac:spMkLst>
            <pc:docMk/>
            <pc:sldMk cId="1174955018" sldId="453"/>
            <ac:spMk id="163" creationId="{35A32AAF-E8AD-4775-99A1-62523D534C92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64" creationId="{DD75B734-5EF9-4704-B261-D7EBC7481309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66" creationId="{85B1A0A5-2FDD-4E67-AB7D-D650D00BB9FB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67" creationId="{ABB3D303-8BA6-49D3-B49A-4870BBC0FF90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68" creationId="{B246249D-D0AF-4B67-9789-CE1F71A9CC58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69" creationId="{ACBD7853-36C2-47B9-892F-6A2BA468B1FB}"/>
          </ac:spMkLst>
        </pc:spChg>
        <pc:spChg chg="del">
          <ac:chgData name="유 병규" userId="eba57bea-ddcf-438d-bcbd-0f2e0850555d" providerId="ADAL" clId="{7AF35A29-68FB-41FB-8B3D-1D3F8058E9B0}" dt="2021-10-27T00:10:38.252" v="4889" actId="478"/>
          <ac:spMkLst>
            <pc:docMk/>
            <pc:sldMk cId="1174955018" sldId="453"/>
            <ac:spMk id="183" creationId="{71F9B7A2-E714-4C75-9ED7-1836C7AEF42A}"/>
          </ac:spMkLst>
        </pc:spChg>
        <pc:spChg chg="del mod">
          <ac:chgData name="유 병규" userId="eba57bea-ddcf-438d-bcbd-0f2e0850555d" providerId="ADAL" clId="{7AF35A29-68FB-41FB-8B3D-1D3F8058E9B0}" dt="2021-10-27T00:10:38.252" v="4889" actId="478"/>
          <ac:spMkLst>
            <pc:docMk/>
            <pc:sldMk cId="1174955018" sldId="453"/>
            <ac:spMk id="184" creationId="{E8B5D337-7D30-4FE6-9CE6-9714B9D92A48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86" creationId="{49B450E7-22D7-43AF-B1CC-0F37C4F97CA3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87" creationId="{F2156C22-C50F-4351-90C0-FE24FD04E0CE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89" creationId="{C43BB60A-105E-44F8-BCD2-5A8F4352CF9E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90" creationId="{D5551D53-D1F7-4F5D-829E-951EEDC0CC7E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91" creationId="{1AA5283E-569F-4D6C-B669-BE8DA06D6DCB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92" creationId="{BA466F69-DCBF-4F24-A1E4-94808BCEEF86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93" creationId="{B9C501ED-0D1E-47DF-9796-C5F640EE76C0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94" creationId="{9BB7F918-2EDF-4571-8552-8C9B76FB20DB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95" creationId="{5627EBBC-B002-4B1D-BB06-FB70DF88237D}"/>
          </ac:spMkLst>
        </pc:spChg>
        <pc:spChg chg="add 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96" creationId="{D7D9CA19-64E8-4EE2-8442-1052EAEF4D0C}"/>
          </ac:spMkLst>
        </pc:spChg>
        <pc:spChg chg="add 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97" creationId="{EEE17C7A-AEBB-4528-B448-2CE9058C8711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199" creationId="{A390C78C-E1DD-47FE-82C8-34E47B85A768}"/>
          </ac:spMkLst>
        </pc:spChg>
        <pc:spChg chg="del">
          <ac:chgData name="유 병규" userId="eba57bea-ddcf-438d-bcbd-0f2e0850555d" providerId="ADAL" clId="{7AF35A29-68FB-41FB-8B3D-1D3F8058E9B0}" dt="2021-10-26T10:55:27.610" v="2337" actId="21"/>
          <ac:spMkLst>
            <pc:docMk/>
            <pc:sldMk cId="1174955018" sldId="453"/>
            <ac:spMk id="200" creationId="{487BE70F-A0E3-414B-9D3E-FB0500FAE9C5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200" creationId="{5CC195D2-86C8-4E1A-AA82-FD817980E7D4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201" creationId="{AB0AEAE0-83F9-4207-80A7-5758BEEA06F3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208" creationId="{D4213FEB-78F6-438F-98AB-65BA04E56901}"/>
          </ac:spMkLst>
        </pc:spChg>
        <pc:spChg chg="mod">
          <ac:chgData name="유 병규" userId="eba57bea-ddcf-438d-bcbd-0f2e0850555d" providerId="ADAL" clId="{7AF35A29-68FB-41FB-8B3D-1D3F8058E9B0}" dt="2021-10-26T10:56:14.542" v="2352"/>
          <ac:spMkLst>
            <pc:docMk/>
            <pc:sldMk cId="1174955018" sldId="453"/>
            <ac:spMk id="209" creationId="{4888C7A3-584C-4622-86B6-AD3B28DB8609}"/>
          </ac:spMkLst>
        </pc:spChg>
        <pc:spChg chg="mod">
          <ac:chgData name="유 병규" userId="eba57bea-ddcf-438d-bcbd-0f2e0850555d" providerId="ADAL" clId="{7AF35A29-68FB-41FB-8B3D-1D3F8058E9B0}" dt="2021-10-26T10:56:14.542" v="2352"/>
          <ac:spMkLst>
            <pc:docMk/>
            <pc:sldMk cId="1174955018" sldId="453"/>
            <ac:spMk id="210" creationId="{FCD5DF9A-3BBD-4CFA-BC59-3F6EE2CCF9ED}"/>
          </ac:spMkLst>
        </pc:spChg>
        <pc:spChg chg="mod">
          <ac:chgData name="유 병규" userId="eba57bea-ddcf-438d-bcbd-0f2e0850555d" providerId="ADAL" clId="{7AF35A29-68FB-41FB-8B3D-1D3F8058E9B0}" dt="2021-10-26T10:56:14.542" v="2352"/>
          <ac:spMkLst>
            <pc:docMk/>
            <pc:sldMk cId="1174955018" sldId="453"/>
            <ac:spMk id="211" creationId="{86CAFBDB-F2F1-4076-A5A0-861F71C6A815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221" creationId="{BE4BEEE1-FA9B-4115-A22A-18CAEB31393F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222" creationId="{9C00A3E3-861C-4054-A9A7-79C0F9996A0B}"/>
          </ac:spMkLst>
        </pc:spChg>
        <pc:spChg chg="mod">
          <ac:chgData name="유 병규" userId="eba57bea-ddcf-438d-bcbd-0f2e0850555d" providerId="ADAL" clId="{7AF35A29-68FB-41FB-8B3D-1D3F8058E9B0}" dt="2021-10-26T10:56:14.542" v="2352"/>
          <ac:spMkLst>
            <pc:docMk/>
            <pc:sldMk cId="1174955018" sldId="453"/>
            <ac:spMk id="222" creationId="{D56DC006-1AA8-40AA-AB04-97372207C742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223" creationId="{6E07F963-5F16-4EF0-8688-16E7698F3B55}"/>
          </ac:spMkLst>
        </pc:spChg>
        <pc:spChg chg="mod">
          <ac:chgData name="유 병규" userId="eba57bea-ddcf-438d-bcbd-0f2e0850555d" providerId="ADAL" clId="{7AF35A29-68FB-41FB-8B3D-1D3F8058E9B0}" dt="2021-10-26T10:56:14.542" v="2352"/>
          <ac:spMkLst>
            <pc:docMk/>
            <pc:sldMk cId="1174955018" sldId="453"/>
            <ac:spMk id="223" creationId="{8170312D-41ED-4DB4-AB9F-124361EA01BA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224" creationId="{33E73A5F-B3DC-4169-8C15-C959F929C500}"/>
          </ac:spMkLst>
        </pc:spChg>
        <pc:spChg chg="mod">
          <ac:chgData name="유 병규" userId="eba57bea-ddcf-438d-bcbd-0f2e0850555d" providerId="ADAL" clId="{7AF35A29-68FB-41FB-8B3D-1D3F8058E9B0}" dt="2021-10-26T10:56:14.542" v="2352"/>
          <ac:spMkLst>
            <pc:docMk/>
            <pc:sldMk cId="1174955018" sldId="453"/>
            <ac:spMk id="227" creationId="{813D59B4-F95F-45B2-B339-D3D50E279978}"/>
          </ac:spMkLst>
        </pc:spChg>
        <pc:spChg chg="mod">
          <ac:chgData name="유 병규" userId="eba57bea-ddcf-438d-bcbd-0f2e0850555d" providerId="ADAL" clId="{7AF35A29-68FB-41FB-8B3D-1D3F8058E9B0}" dt="2021-10-26T10:56:14.542" v="2352"/>
          <ac:spMkLst>
            <pc:docMk/>
            <pc:sldMk cId="1174955018" sldId="453"/>
            <ac:spMk id="228" creationId="{8EBAE119-E480-4EA7-86C4-A2A1F1D9916C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229" creationId="{C4DC2166-4BEF-42A8-8DEA-1E48FA74FD3D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230" creationId="{F296DDD6-8CCD-4074-B4B2-2A6457A312F4}"/>
          </ac:spMkLst>
        </pc:spChg>
        <pc:spChg chg="mod">
          <ac:chgData name="유 병규" userId="eba57bea-ddcf-438d-bcbd-0f2e0850555d" providerId="ADAL" clId="{7AF35A29-68FB-41FB-8B3D-1D3F8058E9B0}" dt="2021-10-26T10:56:23.202" v="2356"/>
          <ac:spMkLst>
            <pc:docMk/>
            <pc:sldMk cId="1174955018" sldId="453"/>
            <ac:spMk id="231" creationId="{A634FD8C-005A-4F8C-AB1A-7851BA4CB628}"/>
          </ac:spMkLst>
        </pc:spChg>
        <pc:spChg chg="mod">
          <ac:chgData name="유 병규" userId="eba57bea-ddcf-438d-bcbd-0f2e0850555d" providerId="ADAL" clId="{7AF35A29-68FB-41FB-8B3D-1D3F8058E9B0}" dt="2021-10-26T10:56:23.202" v="2356"/>
          <ac:spMkLst>
            <pc:docMk/>
            <pc:sldMk cId="1174955018" sldId="453"/>
            <ac:spMk id="232" creationId="{5CC8B656-35D8-4D35-B05B-93D54F6D9B5E}"/>
          </ac:spMkLst>
        </pc:spChg>
        <pc:spChg chg="mod">
          <ac:chgData name="유 병규" userId="eba57bea-ddcf-438d-bcbd-0f2e0850555d" providerId="ADAL" clId="{7AF35A29-68FB-41FB-8B3D-1D3F8058E9B0}" dt="2021-10-26T10:56:23.202" v="2356"/>
          <ac:spMkLst>
            <pc:docMk/>
            <pc:sldMk cId="1174955018" sldId="453"/>
            <ac:spMk id="233" creationId="{A6990A93-8F87-44FC-9927-1D46B2EDE578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234" creationId="{C3A2B0A5-C0DC-4E03-9EB3-BE5B307C70A0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235" creationId="{09BDC61C-9AF9-4959-8563-0E6F010B1700}"/>
          </ac:spMkLst>
        </pc:spChg>
        <pc:spChg chg="mod">
          <ac:chgData name="유 병규" userId="eba57bea-ddcf-438d-bcbd-0f2e0850555d" providerId="ADAL" clId="{7AF35A29-68FB-41FB-8B3D-1D3F8058E9B0}" dt="2021-10-26T10:56:23.202" v="2356"/>
          <ac:spMkLst>
            <pc:docMk/>
            <pc:sldMk cId="1174955018" sldId="453"/>
            <ac:spMk id="236" creationId="{968EA10D-F8BA-4F31-B9C0-9C654CF64640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236" creationId="{BC601DD1-151A-4217-B9CF-5C54936261DC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237" creationId="{2E63FFF1-413D-4C52-A84D-0453E6D757DA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238" creationId="{90A57F39-5E54-4B10-82D2-DF50409D5B02}"/>
          </ac:spMkLst>
        </pc:spChg>
        <pc:spChg chg="mod">
          <ac:chgData name="유 병규" userId="eba57bea-ddcf-438d-bcbd-0f2e0850555d" providerId="ADAL" clId="{7AF35A29-68FB-41FB-8B3D-1D3F8058E9B0}" dt="2021-10-26T10:56:23.202" v="2356"/>
          <ac:spMkLst>
            <pc:docMk/>
            <pc:sldMk cId="1174955018" sldId="453"/>
            <ac:spMk id="239" creationId="{15258796-7885-4FB8-BC11-91986DBF7AB5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239" creationId="{94B32A48-BA22-4AD0-800F-045E60D1F10B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240" creationId="{586BC5F6-3C1B-4A7C-A014-950FD239A43D}"/>
          </ac:spMkLst>
        </pc:spChg>
        <pc:spChg chg="mod">
          <ac:chgData name="유 병규" userId="eba57bea-ddcf-438d-bcbd-0f2e0850555d" providerId="ADAL" clId="{7AF35A29-68FB-41FB-8B3D-1D3F8058E9B0}" dt="2021-10-26T10:56:23.202" v="2356"/>
          <ac:spMkLst>
            <pc:docMk/>
            <pc:sldMk cId="1174955018" sldId="453"/>
            <ac:spMk id="240" creationId="{C16ADDBC-4719-4B00-B9FE-F566739FD2E6}"/>
          </ac:spMkLst>
        </pc:spChg>
        <pc:spChg chg="mod">
          <ac:chgData name="유 병규" userId="eba57bea-ddcf-438d-bcbd-0f2e0850555d" providerId="ADAL" clId="{7AF35A29-68FB-41FB-8B3D-1D3F8058E9B0}" dt="2021-10-26T10:56:23.202" v="2356"/>
          <ac:spMkLst>
            <pc:docMk/>
            <pc:sldMk cId="1174955018" sldId="453"/>
            <ac:spMk id="241" creationId="{379A3B26-6030-47D7-BB8B-85F4130138D5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241" creationId="{CD14FBBE-57C4-4E26-A5EB-BE11375058F6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242" creationId="{4C4D5D76-7853-4EB7-8901-D1BA7D41D005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243" creationId="{8470E320-5FC5-4EDD-A6DD-00E7FADAEEC6}"/>
          </ac:spMkLst>
        </pc:spChg>
        <pc:spChg chg="mod">
          <ac:chgData name="유 병규" userId="eba57bea-ddcf-438d-bcbd-0f2e0850555d" providerId="ADAL" clId="{7AF35A29-68FB-41FB-8B3D-1D3F8058E9B0}" dt="2021-10-26T10:56:23.202" v="2356"/>
          <ac:spMkLst>
            <pc:docMk/>
            <pc:sldMk cId="1174955018" sldId="453"/>
            <ac:spMk id="243" creationId="{C99AA4B4-266C-45A4-A388-C20E346EAF5D}"/>
          </ac:spMkLst>
        </pc:spChg>
        <pc:spChg chg="mod">
          <ac:chgData name="유 병규" userId="eba57bea-ddcf-438d-bcbd-0f2e0850555d" providerId="ADAL" clId="{7AF35A29-68FB-41FB-8B3D-1D3F8058E9B0}" dt="2021-10-26T10:56:23.202" v="2356"/>
          <ac:spMkLst>
            <pc:docMk/>
            <pc:sldMk cId="1174955018" sldId="453"/>
            <ac:spMk id="244" creationId="{9176BEC7-2580-44CF-AF10-6CE68564DB24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244" creationId="{AD5AA184-AF77-432D-B7A0-A6C7590256DE}"/>
          </ac:spMkLst>
        </pc:spChg>
        <pc:spChg chg="mod">
          <ac:chgData name="유 병규" userId="eba57bea-ddcf-438d-bcbd-0f2e0850555d" providerId="ADAL" clId="{7AF35A29-68FB-41FB-8B3D-1D3F8058E9B0}" dt="2021-10-26T10:56:23.202" v="2356"/>
          <ac:spMkLst>
            <pc:docMk/>
            <pc:sldMk cId="1174955018" sldId="453"/>
            <ac:spMk id="249" creationId="{D2AC1732-8233-46F1-BABD-37E0827E046B}"/>
          </ac:spMkLst>
        </pc:spChg>
        <pc:spChg chg="mod">
          <ac:chgData name="유 병규" userId="eba57bea-ddcf-438d-bcbd-0f2e0850555d" providerId="ADAL" clId="{7AF35A29-68FB-41FB-8B3D-1D3F8058E9B0}" dt="2021-10-26T10:56:23.202" v="2356"/>
          <ac:spMkLst>
            <pc:docMk/>
            <pc:sldMk cId="1174955018" sldId="453"/>
            <ac:spMk id="250" creationId="{674FAF1E-1A4C-48D3-9E62-DFCDE5DF1388}"/>
          </ac:spMkLst>
        </pc:spChg>
        <pc:spChg chg="mod">
          <ac:chgData name="유 병규" userId="eba57bea-ddcf-438d-bcbd-0f2e0850555d" providerId="ADAL" clId="{7AF35A29-68FB-41FB-8B3D-1D3F8058E9B0}" dt="2021-10-26T10:56:23.202" v="2356"/>
          <ac:spMkLst>
            <pc:docMk/>
            <pc:sldMk cId="1174955018" sldId="453"/>
            <ac:spMk id="253" creationId="{44D7E38A-9CC3-47D6-8C0C-7EF04999106D}"/>
          </ac:spMkLst>
        </pc:spChg>
        <pc:spChg chg="mod">
          <ac:chgData name="유 병규" userId="eba57bea-ddcf-438d-bcbd-0f2e0850555d" providerId="ADAL" clId="{7AF35A29-68FB-41FB-8B3D-1D3F8058E9B0}" dt="2021-10-26T10:56:23.202" v="2356"/>
          <ac:spMkLst>
            <pc:docMk/>
            <pc:sldMk cId="1174955018" sldId="453"/>
            <ac:spMk id="254" creationId="{7A4F2BDC-4B1B-4B09-827A-9D9BDF07F117}"/>
          </ac:spMkLst>
        </pc:spChg>
        <pc:spChg chg="mod">
          <ac:chgData name="유 병규" userId="eba57bea-ddcf-438d-bcbd-0f2e0850555d" providerId="ADAL" clId="{7AF35A29-68FB-41FB-8B3D-1D3F8058E9B0}" dt="2021-10-26T10:56:23.202" v="2356"/>
          <ac:spMkLst>
            <pc:docMk/>
            <pc:sldMk cId="1174955018" sldId="453"/>
            <ac:spMk id="255" creationId="{3C4129CC-063D-4DC6-A93B-8335811EFB39}"/>
          </ac:spMkLst>
        </pc:spChg>
        <pc:spChg chg="mod">
          <ac:chgData name="유 병규" userId="eba57bea-ddcf-438d-bcbd-0f2e0850555d" providerId="ADAL" clId="{7AF35A29-68FB-41FB-8B3D-1D3F8058E9B0}" dt="2021-10-26T10:56:23.202" v="2356"/>
          <ac:spMkLst>
            <pc:docMk/>
            <pc:sldMk cId="1174955018" sldId="453"/>
            <ac:spMk id="256" creationId="{043F0BBE-1900-4001-8BC0-3A27D6EF2AE0}"/>
          </ac:spMkLst>
        </pc:spChg>
        <pc:spChg chg="mod">
          <ac:chgData name="유 병규" userId="eba57bea-ddcf-438d-bcbd-0f2e0850555d" providerId="ADAL" clId="{7AF35A29-68FB-41FB-8B3D-1D3F8058E9B0}" dt="2021-10-26T10:56:23.202" v="2356"/>
          <ac:spMkLst>
            <pc:docMk/>
            <pc:sldMk cId="1174955018" sldId="453"/>
            <ac:spMk id="264" creationId="{7C787BAB-B09F-4593-A7AA-8D7BC0331DD4}"/>
          </ac:spMkLst>
        </pc:spChg>
        <pc:spChg chg="mod">
          <ac:chgData name="유 병규" userId="eba57bea-ddcf-438d-bcbd-0f2e0850555d" providerId="ADAL" clId="{7AF35A29-68FB-41FB-8B3D-1D3F8058E9B0}" dt="2021-10-26T10:56:23.202" v="2356"/>
          <ac:spMkLst>
            <pc:docMk/>
            <pc:sldMk cId="1174955018" sldId="453"/>
            <ac:spMk id="265" creationId="{A70D4EDE-7F78-4DBB-8120-ED29B74BD4ED}"/>
          </ac:spMkLst>
        </pc:spChg>
        <pc:spChg chg="mod">
          <ac:chgData name="유 병규" userId="eba57bea-ddcf-438d-bcbd-0f2e0850555d" providerId="ADAL" clId="{7AF35A29-68FB-41FB-8B3D-1D3F8058E9B0}" dt="2021-10-26T10:56:46.141" v="2365"/>
          <ac:spMkLst>
            <pc:docMk/>
            <pc:sldMk cId="1174955018" sldId="453"/>
            <ac:spMk id="268" creationId="{6CB5D8AA-5E0B-4667-94AC-7898F7F432B2}"/>
          </ac:spMkLst>
        </pc:spChg>
        <pc:spChg chg="mod">
          <ac:chgData name="유 병규" userId="eba57bea-ddcf-438d-bcbd-0f2e0850555d" providerId="ADAL" clId="{7AF35A29-68FB-41FB-8B3D-1D3F8058E9B0}" dt="2021-10-26T10:56:46.141" v="2365"/>
          <ac:spMkLst>
            <pc:docMk/>
            <pc:sldMk cId="1174955018" sldId="453"/>
            <ac:spMk id="269" creationId="{A4DD05A0-6242-4D86-A9A8-A6704BCA2BB2}"/>
          </ac:spMkLst>
        </pc:spChg>
        <pc:spChg chg="mod">
          <ac:chgData name="유 병규" userId="eba57bea-ddcf-438d-bcbd-0f2e0850555d" providerId="ADAL" clId="{7AF35A29-68FB-41FB-8B3D-1D3F8058E9B0}" dt="2021-10-26T10:56:46.141" v="2365"/>
          <ac:spMkLst>
            <pc:docMk/>
            <pc:sldMk cId="1174955018" sldId="453"/>
            <ac:spMk id="270" creationId="{8BC9F935-D09F-4297-8EAF-B4622948ECC0}"/>
          </ac:spMkLst>
        </pc:spChg>
        <pc:spChg chg="mod">
          <ac:chgData name="유 병규" userId="eba57bea-ddcf-438d-bcbd-0f2e0850555d" providerId="ADAL" clId="{7AF35A29-68FB-41FB-8B3D-1D3F8058E9B0}" dt="2021-10-26T10:56:46.141" v="2365"/>
          <ac:spMkLst>
            <pc:docMk/>
            <pc:sldMk cId="1174955018" sldId="453"/>
            <ac:spMk id="273" creationId="{BF4F7FA3-D0F6-4A8E-B4E9-1ECBA7664B9E}"/>
          </ac:spMkLst>
        </pc:spChg>
        <pc:spChg chg="del">
          <ac:chgData name="유 병규" userId="eba57bea-ddcf-438d-bcbd-0f2e0850555d" providerId="ADAL" clId="{7AF35A29-68FB-41FB-8B3D-1D3F8058E9B0}" dt="2021-10-27T00:10:38.252" v="4889" actId="478"/>
          <ac:spMkLst>
            <pc:docMk/>
            <pc:sldMk cId="1174955018" sldId="453"/>
            <ac:spMk id="277" creationId="{4E2D697D-03DF-4DDB-ADB6-EB662A282357}"/>
          </ac:spMkLst>
        </pc:spChg>
        <pc:spChg chg="del">
          <ac:chgData name="유 병규" userId="eba57bea-ddcf-438d-bcbd-0f2e0850555d" providerId="ADAL" clId="{7AF35A29-68FB-41FB-8B3D-1D3F8058E9B0}" dt="2021-10-27T00:10:38.252" v="4889" actId="478"/>
          <ac:spMkLst>
            <pc:docMk/>
            <pc:sldMk cId="1174955018" sldId="453"/>
            <ac:spMk id="278" creationId="{148F2EFE-3EE5-4060-929A-1758861CC27A}"/>
          </ac:spMkLst>
        </pc:spChg>
        <pc:spChg chg="del">
          <ac:chgData name="유 병규" userId="eba57bea-ddcf-438d-bcbd-0f2e0850555d" providerId="ADAL" clId="{7AF35A29-68FB-41FB-8B3D-1D3F8058E9B0}" dt="2021-10-27T00:10:38.252" v="4889" actId="478"/>
          <ac:spMkLst>
            <pc:docMk/>
            <pc:sldMk cId="1174955018" sldId="453"/>
            <ac:spMk id="299" creationId="{C7D01E65-6F89-45D4-A8CB-58AFD448E755}"/>
          </ac:spMkLst>
        </pc:spChg>
        <pc:spChg chg="del">
          <ac:chgData name="유 병규" userId="eba57bea-ddcf-438d-bcbd-0f2e0850555d" providerId="ADAL" clId="{7AF35A29-68FB-41FB-8B3D-1D3F8058E9B0}" dt="2021-10-27T00:10:38.252" v="4889" actId="478"/>
          <ac:spMkLst>
            <pc:docMk/>
            <pc:sldMk cId="1174955018" sldId="453"/>
            <ac:spMk id="300" creationId="{25873230-A0C3-49EB-9361-1A8ECF349A18}"/>
          </ac:spMkLst>
        </pc:spChg>
        <pc:spChg chg="del">
          <ac:chgData name="유 병규" userId="eba57bea-ddcf-438d-bcbd-0f2e0850555d" providerId="ADAL" clId="{7AF35A29-68FB-41FB-8B3D-1D3F8058E9B0}" dt="2021-10-27T00:10:38.252" v="4889" actId="478"/>
          <ac:spMkLst>
            <pc:docMk/>
            <pc:sldMk cId="1174955018" sldId="453"/>
            <ac:spMk id="301" creationId="{55F6790F-12AA-48F5-9AB8-3BA3CAF23903}"/>
          </ac:spMkLst>
        </pc:spChg>
        <pc:spChg chg="del">
          <ac:chgData name="유 병규" userId="eba57bea-ddcf-438d-bcbd-0f2e0850555d" providerId="ADAL" clId="{7AF35A29-68FB-41FB-8B3D-1D3F8058E9B0}" dt="2021-10-27T00:10:38.252" v="4889" actId="478"/>
          <ac:spMkLst>
            <pc:docMk/>
            <pc:sldMk cId="1174955018" sldId="453"/>
            <ac:spMk id="302" creationId="{31CC6F59-E1BF-4A36-AF5B-BB05E3EE03C8}"/>
          </ac:spMkLst>
        </pc:spChg>
        <pc:spChg chg="del">
          <ac:chgData name="유 병규" userId="eba57bea-ddcf-438d-bcbd-0f2e0850555d" providerId="ADAL" clId="{7AF35A29-68FB-41FB-8B3D-1D3F8058E9B0}" dt="2021-10-27T00:10:38.252" v="4889" actId="478"/>
          <ac:spMkLst>
            <pc:docMk/>
            <pc:sldMk cId="1174955018" sldId="453"/>
            <ac:spMk id="303" creationId="{EDD6EF22-DB18-485E-98C8-7029501B8EEC}"/>
          </ac:spMkLst>
        </pc:spChg>
        <pc:spChg chg="del">
          <ac:chgData name="유 병규" userId="eba57bea-ddcf-438d-bcbd-0f2e0850555d" providerId="ADAL" clId="{7AF35A29-68FB-41FB-8B3D-1D3F8058E9B0}" dt="2021-10-27T00:10:38.252" v="4889" actId="478"/>
          <ac:spMkLst>
            <pc:docMk/>
            <pc:sldMk cId="1174955018" sldId="453"/>
            <ac:spMk id="304" creationId="{70228A0C-606E-4E8B-A68F-BF1CD4797E02}"/>
          </ac:spMkLst>
        </pc:spChg>
        <pc:spChg chg="del">
          <ac:chgData name="유 병규" userId="eba57bea-ddcf-438d-bcbd-0f2e0850555d" providerId="ADAL" clId="{7AF35A29-68FB-41FB-8B3D-1D3F8058E9B0}" dt="2021-10-27T00:10:38.252" v="4889" actId="478"/>
          <ac:spMkLst>
            <pc:docMk/>
            <pc:sldMk cId="1174955018" sldId="453"/>
            <ac:spMk id="305" creationId="{E36F6949-98D2-4D5E-9BD2-3CCBC70DDE38}"/>
          </ac:spMkLst>
        </pc:spChg>
        <pc:spChg chg="del">
          <ac:chgData name="유 병규" userId="eba57bea-ddcf-438d-bcbd-0f2e0850555d" providerId="ADAL" clId="{7AF35A29-68FB-41FB-8B3D-1D3F8058E9B0}" dt="2021-10-27T00:10:38.252" v="4889" actId="478"/>
          <ac:spMkLst>
            <pc:docMk/>
            <pc:sldMk cId="1174955018" sldId="453"/>
            <ac:spMk id="306" creationId="{BD3DC7DE-1A33-4937-AA4A-E03CAC5B8E5A}"/>
          </ac:spMkLst>
        </pc:spChg>
        <pc:spChg chg="del mod">
          <ac:chgData name="유 병규" userId="eba57bea-ddcf-438d-bcbd-0f2e0850555d" providerId="ADAL" clId="{7AF35A29-68FB-41FB-8B3D-1D3F8058E9B0}" dt="2021-10-27T00:10:38.252" v="4889" actId="478"/>
          <ac:spMkLst>
            <pc:docMk/>
            <pc:sldMk cId="1174955018" sldId="453"/>
            <ac:spMk id="307" creationId="{22102776-9935-4BED-9D51-45BD75E20367}"/>
          </ac:spMkLst>
        </pc:spChg>
        <pc:spChg chg="mod">
          <ac:chgData name="유 병규" userId="eba57bea-ddcf-438d-bcbd-0f2e0850555d" providerId="ADAL" clId="{7AF35A29-68FB-41FB-8B3D-1D3F8058E9B0}" dt="2021-10-26T10:56:46.141" v="2365"/>
          <ac:spMkLst>
            <pc:docMk/>
            <pc:sldMk cId="1174955018" sldId="453"/>
            <ac:spMk id="311" creationId="{32164354-BE66-4B27-9387-3E1523A601BA}"/>
          </ac:spMkLst>
        </pc:spChg>
        <pc:spChg chg="add 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312" creationId="{E1C00FD1-7DF2-4A09-938D-704301CFCDE7}"/>
          </ac:spMkLst>
        </pc:spChg>
        <pc:spChg chg="mod">
          <ac:chgData name="유 병규" userId="eba57bea-ddcf-438d-bcbd-0f2e0850555d" providerId="ADAL" clId="{7AF35A29-68FB-41FB-8B3D-1D3F8058E9B0}" dt="2021-10-26T10:56:46.141" v="2365"/>
          <ac:spMkLst>
            <pc:docMk/>
            <pc:sldMk cId="1174955018" sldId="453"/>
            <ac:spMk id="313" creationId="{6DCD7726-D230-4F58-9032-534F6B08738C}"/>
          </ac:spMkLst>
        </pc:spChg>
        <pc:spChg chg="mod">
          <ac:chgData name="유 병규" userId="eba57bea-ddcf-438d-bcbd-0f2e0850555d" providerId="ADAL" clId="{7AF35A29-68FB-41FB-8B3D-1D3F8058E9B0}" dt="2021-10-26T10:56:46.141" v="2365"/>
          <ac:spMkLst>
            <pc:docMk/>
            <pc:sldMk cId="1174955018" sldId="453"/>
            <ac:spMk id="314" creationId="{5AD6B689-A5D3-4B73-9F0F-561EF0ACBFB0}"/>
          </ac:spMkLst>
        </pc:spChg>
        <pc:spChg chg="mod">
          <ac:chgData name="유 병규" userId="eba57bea-ddcf-438d-bcbd-0f2e0850555d" providerId="ADAL" clId="{7AF35A29-68FB-41FB-8B3D-1D3F8058E9B0}" dt="2021-10-26T10:56:46.141" v="2365"/>
          <ac:spMkLst>
            <pc:docMk/>
            <pc:sldMk cId="1174955018" sldId="453"/>
            <ac:spMk id="316" creationId="{34827E0D-FD0B-411F-BEDC-38C7188877D5}"/>
          </ac:spMkLst>
        </pc:spChg>
        <pc:spChg chg="mod">
          <ac:chgData name="유 병규" userId="eba57bea-ddcf-438d-bcbd-0f2e0850555d" providerId="ADAL" clId="{7AF35A29-68FB-41FB-8B3D-1D3F8058E9B0}" dt="2021-10-26T10:56:46.141" v="2365"/>
          <ac:spMkLst>
            <pc:docMk/>
            <pc:sldMk cId="1174955018" sldId="453"/>
            <ac:spMk id="317" creationId="{B389E7C5-222A-46F5-A43E-DF5DC3BF1919}"/>
          </ac:spMkLst>
        </pc:spChg>
        <pc:spChg chg="add mod ord">
          <ac:chgData name="유 병규" userId="eba57bea-ddcf-438d-bcbd-0f2e0850555d" providerId="ADAL" clId="{7AF35A29-68FB-41FB-8B3D-1D3F8058E9B0}" dt="2021-10-27T00:10:27.158" v="4887" actId="164"/>
          <ac:spMkLst>
            <pc:docMk/>
            <pc:sldMk cId="1174955018" sldId="453"/>
            <ac:spMk id="318" creationId="{11F3C8BB-C6D4-4EA9-BCAC-4E7D827EA473}"/>
          </ac:spMkLst>
        </pc:spChg>
        <pc:spChg chg="add mod">
          <ac:chgData name="유 병규" userId="eba57bea-ddcf-438d-bcbd-0f2e0850555d" providerId="ADAL" clId="{7AF35A29-68FB-41FB-8B3D-1D3F8058E9B0}" dt="2021-10-27T00:10:27.158" v="4887" actId="164"/>
          <ac:spMkLst>
            <pc:docMk/>
            <pc:sldMk cId="1174955018" sldId="453"/>
            <ac:spMk id="319" creationId="{0270A47E-6464-4949-B0D4-0B18A7276F54}"/>
          </ac:spMkLst>
        </pc:spChg>
        <pc:spChg chg="add 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320" creationId="{957000C1-FE8E-4ECE-8801-F2E7BC641745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331" creationId="{F4C75EBB-CA12-424B-A4C0-03EDB74A465F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332" creationId="{E84C2AEF-691A-4B52-B9F2-35A8C31E7663}"/>
          </ac:spMkLst>
        </pc:spChg>
        <pc:spChg chg="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333" creationId="{F004EB5D-7B47-49F4-9261-C184F8FB2169}"/>
          </ac:spMkLst>
        </pc:spChg>
        <pc:spChg chg="add 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334" creationId="{4A9F126D-C05C-4E7D-99F3-D2E174DF1E50}"/>
          </ac:spMkLst>
        </pc:spChg>
        <pc:spChg chg="add 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335" creationId="{7C112BFF-D6AB-4C1A-A928-C8CC12A1A7B9}"/>
          </ac:spMkLst>
        </pc:spChg>
        <pc:spChg chg="add 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336" creationId="{EEF7F316-00F2-45B4-BBFD-A7DB59061D2B}"/>
          </ac:spMkLst>
        </pc:spChg>
        <pc:spChg chg="add 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337" creationId="{EA2C0217-8D33-4687-9FEC-7041161C33BE}"/>
          </ac:spMkLst>
        </pc:spChg>
        <pc:spChg chg="add mod">
          <ac:chgData name="유 병규" userId="eba57bea-ddcf-438d-bcbd-0f2e0850555d" providerId="ADAL" clId="{7AF35A29-68FB-41FB-8B3D-1D3F8058E9B0}" dt="2021-10-27T00:10:38.575" v="4890"/>
          <ac:spMkLst>
            <pc:docMk/>
            <pc:sldMk cId="1174955018" sldId="453"/>
            <ac:spMk id="338" creationId="{4CEFF296-1194-4A24-84A8-CAEC6C0F9C96}"/>
          </ac:spMkLst>
        </pc:spChg>
        <pc:spChg chg="add mod">
          <ac:chgData name="유 병규" userId="eba57bea-ddcf-438d-bcbd-0f2e0850555d" providerId="ADAL" clId="{7AF35A29-68FB-41FB-8B3D-1D3F8058E9B0}" dt="2021-10-27T00:12:50.053" v="4964" actId="20577"/>
          <ac:spMkLst>
            <pc:docMk/>
            <pc:sldMk cId="1174955018" sldId="453"/>
            <ac:spMk id="339" creationId="{092F7414-45DF-4575-B24A-56991CD88378}"/>
          </ac:spMkLst>
        </pc:spChg>
        <pc:spChg chg="add mod">
          <ac:chgData name="유 병규" userId="eba57bea-ddcf-438d-bcbd-0f2e0850555d" providerId="ADAL" clId="{7AF35A29-68FB-41FB-8B3D-1D3F8058E9B0}" dt="2021-10-27T00:12:52.500" v="4965" actId="20577"/>
          <ac:spMkLst>
            <pc:docMk/>
            <pc:sldMk cId="1174955018" sldId="453"/>
            <ac:spMk id="340" creationId="{AE63815B-A6AC-4927-BB36-0DCD94D8BF50}"/>
          </ac:spMkLst>
        </pc:spChg>
        <pc:spChg chg="add mod">
          <ac:chgData name="유 병규" userId="eba57bea-ddcf-438d-bcbd-0f2e0850555d" providerId="ADAL" clId="{7AF35A29-68FB-41FB-8B3D-1D3F8058E9B0}" dt="2021-10-27T00:12:54.166" v="4966" actId="20577"/>
          <ac:spMkLst>
            <pc:docMk/>
            <pc:sldMk cId="1174955018" sldId="453"/>
            <ac:spMk id="341" creationId="{1E9AD9A2-B7F7-4AC8-8E02-CF47A1E36D25}"/>
          </ac:spMkLst>
        </pc:spChg>
        <pc:spChg chg="add mod">
          <ac:chgData name="유 병규" userId="eba57bea-ddcf-438d-bcbd-0f2e0850555d" providerId="ADAL" clId="{7AF35A29-68FB-41FB-8B3D-1D3F8058E9B0}" dt="2021-10-27T00:13:10.364" v="4974" actId="3064"/>
          <ac:spMkLst>
            <pc:docMk/>
            <pc:sldMk cId="1174955018" sldId="453"/>
            <ac:spMk id="342" creationId="{5F3B11AA-6DFE-4C28-86A6-EB2E4E44AA5D}"/>
          </ac:spMkLst>
        </pc:spChg>
        <pc:spChg chg="add mod">
          <ac:chgData name="유 병규" userId="eba57bea-ddcf-438d-bcbd-0f2e0850555d" providerId="ADAL" clId="{7AF35A29-68FB-41FB-8B3D-1D3F8058E9B0}" dt="2021-10-27T00:12:47.593" v="4963" actId="20577"/>
          <ac:spMkLst>
            <pc:docMk/>
            <pc:sldMk cId="1174955018" sldId="453"/>
            <ac:spMk id="343" creationId="{89E3AC6B-BD0A-42F2-BA8B-FF771A6E7F48}"/>
          </ac:spMkLst>
        </pc:spChg>
        <pc:spChg chg="mod">
          <ac:chgData name="유 병규" userId="eba57bea-ddcf-438d-bcbd-0f2e0850555d" providerId="ADAL" clId="{7AF35A29-68FB-41FB-8B3D-1D3F8058E9B0}" dt="2021-10-27T00:12:42.601" v="4960" actId="20577"/>
          <ac:spMkLst>
            <pc:docMk/>
            <pc:sldMk cId="1174955018" sldId="453"/>
            <ac:spMk id="1256" creationId="{00000000-0000-0000-0000-000000000000}"/>
          </ac:spMkLst>
        </pc:spChg>
        <pc:grpChg chg="add mod">
          <ac:chgData name="유 병규" userId="eba57bea-ddcf-438d-bcbd-0f2e0850555d" providerId="ADAL" clId="{7AF35A29-68FB-41FB-8B3D-1D3F8058E9B0}" dt="2021-10-27T00:10:27.158" v="4887" actId="164"/>
          <ac:grpSpMkLst>
            <pc:docMk/>
            <pc:sldMk cId="1174955018" sldId="453"/>
            <ac:grpSpMk id="2" creationId="{633CBC5B-DFBE-4278-8285-7992011E5712}"/>
          </ac:grpSpMkLst>
        </pc:grpChg>
        <pc:grpChg chg="add mod">
          <ac:chgData name="유 병규" userId="eba57bea-ddcf-438d-bcbd-0f2e0850555d" providerId="ADAL" clId="{7AF35A29-68FB-41FB-8B3D-1D3F8058E9B0}" dt="2021-10-27T00:11:42.090" v="4915" actId="1076"/>
          <ac:grpSpMkLst>
            <pc:docMk/>
            <pc:sldMk cId="1174955018" sldId="453"/>
            <ac:grpSpMk id="3" creationId="{A7815064-0D44-4D09-A90C-5E14B1E914DB}"/>
          </ac:grpSpMkLst>
        </pc:grpChg>
        <pc:grpChg chg="add del">
          <ac:chgData name="유 병규" userId="eba57bea-ddcf-438d-bcbd-0f2e0850555d" providerId="ADAL" clId="{7AF35A29-68FB-41FB-8B3D-1D3F8058E9B0}" dt="2021-10-26T10:55:44.714" v="2343" actId="478"/>
          <ac:grpSpMkLst>
            <pc:docMk/>
            <pc:sldMk cId="1174955018" sldId="453"/>
            <ac:grpSpMk id="4" creationId="{08577952-BF4C-4EDB-899E-9C4B922DE78D}"/>
          </ac:grpSpMkLst>
        </pc:grpChg>
        <pc:grpChg chg="add del mod ord">
          <ac:chgData name="유 병규" userId="eba57bea-ddcf-438d-bcbd-0f2e0850555d" providerId="ADAL" clId="{7AF35A29-68FB-41FB-8B3D-1D3F8058E9B0}" dt="2021-10-27T00:10:38.252" v="4889" actId="478"/>
          <ac:grpSpMkLst>
            <pc:docMk/>
            <pc:sldMk cId="1174955018" sldId="453"/>
            <ac:grpSpMk id="5" creationId="{C9E55CE4-6ED3-49E8-AA24-FD77EACC74E4}"/>
          </ac:grpSpMkLst>
        </pc:grpChg>
        <pc:grpChg chg="add del">
          <ac:chgData name="유 병규" userId="eba57bea-ddcf-438d-bcbd-0f2e0850555d" providerId="ADAL" clId="{7AF35A29-68FB-41FB-8B3D-1D3F8058E9B0}" dt="2021-10-26T10:55:44.714" v="2343" actId="478"/>
          <ac:grpSpMkLst>
            <pc:docMk/>
            <pc:sldMk cId="1174955018" sldId="453"/>
            <ac:grpSpMk id="10" creationId="{70C0199C-2CE6-4544-A27F-455CB5904DBF}"/>
          </ac:grpSpMkLst>
        </pc:grpChg>
        <pc:grpChg chg="del">
          <ac:chgData name="유 병규" userId="eba57bea-ddcf-438d-bcbd-0f2e0850555d" providerId="ADAL" clId="{7AF35A29-68FB-41FB-8B3D-1D3F8058E9B0}" dt="2021-10-26T10:55:27.610" v="2337" actId="21"/>
          <ac:grpSpMkLst>
            <pc:docMk/>
            <pc:sldMk cId="1174955018" sldId="453"/>
            <ac:grpSpMk id="18" creationId="{CC9865DE-6467-4646-BA6C-FA722CF2063E}"/>
          </ac:grpSpMkLst>
        </pc:grpChg>
        <pc:grpChg chg="add del">
          <ac:chgData name="유 병규" userId="eba57bea-ddcf-438d-bcbd-0f2e0850555d" providerId="ADAL" clId="{7AF35A29-68FB-41FB-8B3D-1D3F8058E9B0}" dt="2021-10-26T10:56:04.242" v="2349" actId="478"/>
          <ac:grpSpMkLst>
            <pc:docMk/>
            <pc:sldMk cId="1174955018" sldId="453"/>
            <ac:grpSpMk id="22" creationId="{B6323B5D-8E58-4949-B537-4308465E4C3B}"/>
          </ac:grpSpMkLst>
        </pc:grpChg>
        <pc:grpChg chg="add del">
          <ac:chgData name="유 병규" userId="eba57bea-ddcf-438d-bcbd-0f2e0850555d" providerId="ADAL" clId="{7AF35A29-68FB-41FB-8B3D-1D3F8058E9B0}" dt="2021-10-26T10:55:44.714" v="2343" actId="478"/>
          <ac:grpSpMkLst>
            <pc:docMk/>
            <pc:sldMk cId="1174955018" sldId="453"/>
            <ac:grpSpMk id="23" creationId="{017130A8-DB9C-4F66-9870-54CE5451F51C}"/>
          </ac:grpSpMkLst>
        </pc:grpChg>
        <pc:grpChg chg="add mod">
          <ac:chgData name="유 병규" userId="eba57bea-ddcf-438d-bcbd-0f2e0850555d" providerId="ADAL" clId="{7AF35A29-68FB-41FB-8B3D-1D3F8058E9B0}" dt="2021-10-27T00:11:27.362" v="4913" actId="1035"/>
          <ac:grpSpMkLst>
            <pc:docMk/>
            <pc:sldMk cId="1174955018" sldId="453"/>
            <ac:grpSpMk id="120" creationId="{851D1D03-0B46-4D7D-B705-73BDBA8A33EA}"/>
          </ac:grpSpMkLst>
        </pc:grpChg>
        <pc:grpChg chg="mod">
          <ac:chgData name="유 병규" userId="eba57bea-ddcf-438d-bcbd-0f2e0850555d" providerId="ADAL" clId="{7AF35A29-68FB-41FB-8B3D-1D3F8058E9B0}" dt="2021-10-27T00:10:38.575" v="4890"/>
          <ac:grpSpMkLst>
            <pc:docMk/>
            <pc:sldMk cId="1174955018" sldId="453"/>
            <ac:grpSpMk id="121" creationId="{04D64F17-02E0-4798-8320-7C93F888D5C9}"/>
          </ac:grpSpMkLst>
        </pc:grpChg>
        <pc:grpChg chg="mod">
          <ac:chgData name="유 병규" userId="eba57bea-ddcf-438d-bcbd-0f2e0850555d" providerId="ADAL" clId="{7AF35A29-68FB-41FB-8B3D-1D3F8058E9B0}" dt="2021-10-27T00:10:38.575" v="4890"/>
          <ac:grpSpMkLst>
            <pc:docMk/>
            <pc:sldMk cId="1174955018" sldId="453"/>
            <ac:grpSpMk id="125" creationId="{33831976-F634-479B-9DAA-01D2FAEDDFCD}"/>
          </ac:grpSpMkLst>
        </pc:grpChg>
        <pc:grpChg chg="mod">
          <ac:chgData name="유 병규" userId="eba57bea-ddcf-438d-bcbd-0f2e0850555d" providerId="ADAL" clId="{7AF35A29-68FB-41FB-8B3D-1D3F8058E9B0}" dt="2021-10-27T00:10:38.575" v="4890"/>
          <ac:grpSpMkLst>
            <pc:docMk/>
            <pc:sldMk cId="1174955018" sldId="453"/>
            <ac:grpSpMk id="129" creationId="{62080B56-3B3B-4B48-B90F-F3D9A302E670}"/>
          </ac:grpSpMkLst>
        </pc:grpChg>
        <pc:grpChg chg="add del mod ord">
          <ac:chgData name="유 병규" userId="eba57bea-ddcf-438d-bcbd-0f2e0850555d" providerId="ADAL" clId="{7AF35A29-68FB-41FB-8B3D-1D3F8058E9B0}" dt="2021-10-27T00:10:38.252" v="4889" actId="478"/>
          <ac:grpSpMkLst>
            <pc:docMk/>
            <pc:sldMk cId="1174955018" sldId="453"/>
            <ac:grpSpMk id="131" creationId="{C8306E06-9690-48F2-9EF5-28B10DAEAB1F}"/>
          </ac:grpSpMkLst>
        </pc:grpChg>
        <pc:grpChg chg="mod">
          <ac:chgData name="유 병규" userId="eba57bea-ddcf-438d-bcbd-0f2e0850555d" providerId="ADAL" clId="{7AF35A29-68FB-41FB-8B3D-1D3F8058E9B0}" dt="2021-10-27T00:10:38.575" v="4890"/>
          <ac:grpSpMkLst>
            <pc:docMk/>
            <pc:sldMk cId="1174955018" sldId="453"/>
            <ac:grpSpMk id="133" creationId="{A74E0A24-9F4A-4596-8236-B107F826AF35}"/>
          </ac:grpSpMkLst>
        </pc:grpChg>
        <pc:grpChg chg="mod">
          <ac:chgData name="유 병규" userId="eba57bea-ddcf-438d-bcbd-0f2e0850555d" providerId="ADAL" clId="{7AF35A29-68FB-41FB-8B3D-1D3F8058E9B0}" dt="2021-10-27T00:10:38.575" v="4890"/>
          <ac:grpSpMkLst>
            <pc:docMk/>
            <pc:sldMk cId="1174955018" sldId="453"/>
            <ac:grpSpMk id="134" creationId="{0AF3124C-4D1D-42DD-B212-522EA7064BCE}"/>
          </ac:grpSpMkLst>
        </pc:grpChg>
        <pc:grpChg chg="mod">
          <ac:chgData name="유 병규" userId="eba57bea-ddcf-438d-bcbd-0f2e0850555d" providerId="ADAL" clId="{7AF35A29-68FB-41FB-8B3D-1D3F8058E9B0}" dt="2021-10-27T00:10:38.575" v="4890"/>
          <ac:grpSpMkLst>
            <pc:docMk/>
            <pc:sldMk cId="1174955018" sldId="453"/>
            <ac:grpSpMk id="141" creationId="{FCD1DF9C-E4E2-481F-AC9B-E69F5E95038E}"/>
          </ac:grpSpMkLst>
        </pc:grpChg>
        <pc:grpChg chg="add del mod">
          <ac:chgData name="유 병규" userId="eba57bea-ddcf-438d-bcbd-0f2e0850555d" providerId="ADAL" clId="{7AF35A29-68FB-41FB-8B3D-1D3F8058E9B0}" dt="2021-10-26T10:56:15.445" v="2353"/>
          <ac:grpSpMkLst>
            <pc:docMk/>
            <pc:sldMk cId="1174955018" sldId="453"/>
            <ac:grpSpMk id="143" creationId="{A05EEBDF-D659-404C-95B7-E1D9CA81410C}"/>
          </ac:grpSpMkLst>
        </pc:grpChg>
        <pc:grpChg chg="add mod">
          <ac:chgData name="유 병규" userId="eba57bea-ddcf-438d-bcbd-0f2e0850555d" providerId="ADAL" clId="{7AF35A29-68FB-41FB-8B3D-1D3F8058E9B0}" dt="2021-10-27T00:11:49.796" v="4941" actId="1035"/>
          <ac:grpSpMkLst>
            <pc:docMk/>
            <pc:sldMk cId="1174955018" sldId="453"/>
            <ac:grpSpMk id="144" creationId="{B74E6C39-AA2E-4061-A81D-088C7B3428B3}"/>
          </ac:grpSpMkLst>
        </pc:grpChg>
        <pc:grpChg chg="mod">
          <ac:chgData name="유 병규" userId="eba57bea-ddcf-438d-bcbd-0f2e0850555d" providerId="ADAL" clId="{7AF35A29-68FB-41FB-8B3D-1D3F8058E9B0}" dt="2021-10-26T10:56:14.542" v="2352"/>
          <ac:grpSpMkLst>
            <pc:docMk/>
            <pc:sldMk cId="1174955018" sldId="453"/>
            <ac:grpSpMk id="144" creationId="{EBF2E03B-3573-4F33-AE84-1ECBBE1508CD}"/>
          </ac:grpSpMkLst>
        </pc:grpChg>
        <pc:grpChg chg="mod">
          <ac:chgData name="유 병규" userId="eba57bea-ddcf-438d-bcbd-0f2e0850555d" providerId="ADAL" clId="{7AF35A29-68FB-41FB-8B3D-1D3F8058E9B0}" dt="2021-10-27T00:10:38.575" v="4890"/>
          <ac:grpSpMkLst>
            <pc:docMk/>
            <pc:sldMk cId="1174955018" sldId="453"/>
            <ac:grpSpMk id="145" creationId="{D9F2ED83-8CF9-4007-B7CC-B5CA1D26038D}"/>
          </ac:grpSpMkLst>
        </pc:grpChg>
        <pc:grpChg chg="mod">
          <ac:chgData name="유 병규" userId="eba57bea-ddcf-438d-bcbd-0f2e0850555d" providerId="ADAL" clId="{7AF35A29-68FB-41FB-8B3D-1D3F8058E9B0}" dt="2021-10-27T00:10:38.575" v="4890"/>
          <ac:grpSpMkLst>
            <pc:docMk/>
            <pc:sldMk cId="1174955018" sldId="453"/>
            <ac:grpSpMk id="146" creationId="{687AA9D4-9BAA-4A41-8FDB-C26C75CB6E65}"/>
          </ac:grpSpMkLst>
        </pc:grpChg>
        <pc:grpChg chg="mod">
          <ac:chgData name="유 병규" userId="eba57bea-ddcf-438d-bcbd-0f2e0850555d" providerId="ADAL" clId="{7AF35A29-68FB-41FB-8B3D-1D3F8058E9B0}" dt="2021-10-27T00:10:38.575" v="4890"/>
          <ac:grpSpMkLst>
            <pc:docMk/>
            <pc:sldMk cId="1174955018" sldId="453"/>
            <ac:grpSpMk id="147" creationId="{9205B6D8-3323-47DC-AF02-074702940788}"/>
          </ac:grpSpMkLst>
        </pc:grpChg>
        <pc:grpChg chg="mod">
          <ac:chgData name="유 병규" userId="eba57bea-ddcf-438d-bcbd-0f2e0850555d" providerId="ADAL" clId="{7AF35A29-68FB-41FB-8B3D-1D3F8058E9B0}" dt="2021-10-26T10:56:14.542" v="2352"/>
          <ac:grpSpMkLst>
            <pc:docMk/>
            <pc:sldMk cId="1174955018" sldId="453"/>
            <ac:grpSpMk id="149" creationId="{9C8E22C6-FF41-4AFF-A7F3-095BE3A0A8BE}"/>
          </ac:grpSpMkLst>
        </pc:grpChg>
        <pc:grpChg chg="mod">
          <ac:chgData name="유 병규" userId="eba57bea-ddcf-438d-bcbd-0f2e0850555d" providerId="ADAL" clId="{7AF35A29-68FB-41FB-8B3D-1D3F8058E9B0}" dt="2021-10-27T00:10:38.575" v="4890"/>
          <ac:grpSpMkLst>
            <pc:docMk/>
            <pc:sldMk cId="1174955018" sldId="453"/>
            <ac:grpSpMk id="150" creationId="{2E29F2AD-A7C6-49D7-960D-7FCA375804D4}"/>
          </ac:grpSpMkLst>
        </pc:grpChg>
        <pc:grpChg chg="mod">
          <ac:chgData name="유 병규" userId="eba57bea-ddcf-438d-bcbd-0f2e0850555d" providerId="ADAL" clId="{7AF35A29-68FB-41FB-8B3D-1D3F8058E9B0}" dt="2021-10-27T00:10:38.575" v="4890"/>
          <ac:grpSpMkLst>
            <pc:docMk/>
            <pc:sldMk cId="1174955018" sldId="453"/>
            <ac:grpSpMk id="151" creationId="{282E8EF5-EA21-42E5-91D8-AB61497BEEB5}"/>
          </ac:grpSpMkLst>
        </pc:grpChg>
        <pc:grpChg chg="mod">
          <ac:chgData name="유 병규" userId="eba57bea-ddcf-438d-bcbd-0f2e0850555d" providerId="ADAL" clId="{7AF35A29-68FB-41FB-8B3D-1D3F8058E9B0}" dt="2021-10-26T10:56:14.542" v="2352"/>
          <ac:grpSpMkLst>
            <pc:docMk/>
            <pc:sldMk cId="1174955018" sldId="453"/>
            <ac:grpSpMk id="156" creationId="{E8798DBE-10A2-4704-9863-4CC223D05A5B}"/>
          </ac:grpSpMkLst>
        </pc:grpChg>
        <pc:grpChg chg="mod">
          <ac:chgData name="유 병규" userId="eba57bea-ddcf-438d-bcbd-0f2e0850555d" providerId="ADAL" clId="{7AF35A29-68FB-41FB-8B3D-1D3F8058E9B0}" dt="2021-10-27T00:10:38.575" v="4890"/>
          <ac:grpSpMkLst>
            <pc:docMk/>
            <pc:sldMk cId="1174955018" sldId="453"/>
            <ac:grpSpMk id="161" creationId="{C200E77B-9593-420E-9FA9-F893DD0F7938}"/>
          </ac:grpSpMkLst>
        </pc:grpChg>
        <pc:grpChg chg="add mod">
          <ac:chgData name="유 병규" userId="eba57bea-ddcf-438d-bcbd-0f2e0850555d" providerId="ADAL" clId="{7AF35A29-68FB-41FB-8B3D-1D3F8058E9B0}" dt="2021-10-27T00:10:38.575" v="4890"/>
          <ac:grpSpMkLst>
            <pc:docMk/>
            <pc:sldMk cId="1174955018" sldId="453"/>
            <ac:grpSpMk id="165" creationId="{D5662459-BFC6-40DC-AE61-5E2FC1345927}"/>
          </ac:grpSpMkLst>
        </pc:grpChg>
        <pc:grpChg chg="add mod">
          <ac:chgData name="유 병규" userId="eba57bea-ddcf-438d-bcbd-0f2e0850555d" providerId="ADAL" clId="{7AF35A29-68FB-41FB-8B3D-1D3F8058E9B0}" dt="2021-10-27T00:10:38.575" v="4890"/>
          <ac:grpSpMkLst>
            <pc:docMk/>
            <pc:sldMk cId="1174955018" sldId="453"/>
            <ac:grpSpMk id="170" creationId="{73F44CE9-73A3-4D57-930F-4AE60BE6C42A}"/>
          </ac:grpSpMkLst>
        </pc:grpChg>
        <pc:grpChg chg="del">
          <ac:chgData name="유 병규" userId="eba57bea-ddcf-438d-bcbd-0f2e0850555d" providerId="ADAL" clId="{7AF35A29-68FB-41FB-8B3D-1D3F8058E9B0}" dt="2021-10-27T00:10:38.252" v="4889" actId="478"/>
          <ac:grpSpMkLst>
            <pc:docMk/>
            <pc:sldMk cId="1174955018" sldId="453"/>
            <ac:grpSpMk id="171" creationId="{C3671650-1BA2-481C-BDF6-611429228863}"/>
          </ac:grpSpMkLst>
        </pc:grpChg>
        <pc:grpChg chg="mod">
          <ac:chgData name="유 병규" userId="eba57bea-ddcf-438d-bcbd-0f2e0850555d" providerId="ADAL" clId="{7AF35A29-68FB-41FB-8B3D-1D3F8058E9B0}" dt="2021-10-27T00:10:38.575" v="4890"/>
          <ac:grpSpMkLst>
            <pc:docMk/>
            <pc:sldMk cId="1174955018" sldId="453"/>
            <ac:grpSpMk id="185" creationId="{60BCF622-FDC9-4DEE-9170-ED8653BC9961}"/>
          </ac:grpSpMkLst>
        </pc:grpChg>
        <pc:grpChg chg="mod">
          <ac:chgData name="유 병규" userId="eba57bea-ddcf-438d-bcbd-0f2e0850555d" providerId="ADAL" clId="{7AF35A29-68FB-41FB-8B3D-1D3F8058E9B0}" dt="2021-10-27T00:10:38.575" v="4890"/>
          <ac:grpSpMkLst>
            <pc:docMk/>
            <pc:sldMk cId="1174955018" sldId="453"/>
            <ac:grpSpMk id="188" creationId="{0AA4D5A7-645A-4084-9459-0D3E3E58EF90}"/>
          </ac:grpSpMkLst>
        </pc:grpChg>
        <pc:grpChg chg="add mod">
          <ac:chgData name="유 병규" userId="eba57bea-ddcf-438d-bcbd-0f2e0850555d" providerId="ADAL" clId="{7AF35A29-68FB-41FB-8B3D-1D3F8058E9B0}" dt="2021-10-27T00:11:15.667" v="4899" actId="1076"/>
          <ac:grpSpMkLst>
            <pc:docMk/>
            <pc:sldMk cId="1174955018" sldId="453"/>
            <ac:grpSpMk id="198" creationId="{9DD00A7A-25D4-40E4-97B6-5C4193036B00}"/>
          </ac:grpSpMkLst>
        </pc:grpChg>
        <pc:grpChg chg="mod">
          <ac:chgData name="유 병규" userId="eba57bea-ddcf-438d-bcbd-0f2e0850555d" providerId="ADAL" clId="{7AF35A29-68FB-41FB-8B3D-1D3F8058E9B0}" dt="2021-10-26T10:56:14.542" v="2352"/>
          <ac:grpSpMkLst>
            <pc:docMk/>
            <pc:sldMk cId="1174955018" sldId="453"/>
            <ac:grpSpMk id="201" creationId="{9995850A-702B-4F6E-9095-CAFB437AE99D}"/>
          </ac:grpSpMkLst>
        </pc:grpChg>
        <pc:grpChg chg="del mod">
          <ac:chgData name="유 병규" userId="eba57bea-ddcf-438d-bcbd-0f2e0850555d" providerId="ADAL" clId="{7AF35A29-68FB-41FB-8B3D-1D3F8058E9B0}" dt="2021-10-27T00:10:38.252" v="4889" actId="478"/>
          <ac:grpSpMkLst>
            <pc:docMk/>
            <pc:sldMk cId="1174955018" sldId="453"/>
            <ac:grpSpMk id="203" creationId="{1AF4E332-7575-469E-B497-06A988F4B293}"/>
          </ac:grpSpMkLst>
        </pc:grpChg>
        <pc:grpChg chg="mod">
          <ac:chgData name="유 병규" userId="eba57bea-ddcf-438d-bcbd-0f2e0850555d" providerId="ADAL" clId="{7AF35A29-68FB-41FB-8B3D-1D3F8058E9B0}" dt="2021-10-26T10:56:14.542" v="2352"/>
          <ac:grpSpMkLst>
            <pc:docMk/>
            <pc:sldMk cId="1174955018" sldId="453"/>
            <ac:grpSpMk id="204" creationId="{14AF7C35-BFF2-47FA-B355-D9757DF30263}"/>
          </ac:grpSpMkLst>
        </pc:grpChg>
        <pc:grpChg chg="add mod">
          <ac:chgData name="유 병규" userId="eba57bea-ddcf-438d-bcbd-0f2e0850555d" providerId="ADAL" clId="{7AF35A29-68FB-41FB-8B3D-1D3F8058E9B0}" dt="2021-10-27T00:11:15.667" v="4899" actId="1076"/>
          <ac:grpSpMkLst>
            <pc:docMk/>
            <pc:sldMk cId="1174955018" sldId="453"/>
            <ac:grpSpMk id="204" creationId="{232EC27E-7E6F-4DDE-A825-11967956A52C}"/>
          </ac:grpSpMkLst>
        </pc:grpChg>
        <pc:grpChg chg="mod">
          <ac:chgData name="유 병규" userId="eba57bea-ddcf-438d-bcbd-0f2e0850555d" providerId="ADAL" clId="{7AF35A29-68FB-41FB-8B3D-1D3F8058E9B0}" dt="2021-10-27T00:10:38.575" v="4890"/>
          <ac:grpSpMkLst>
            <pc:docMk/>
            <pc:sldMk cId="1174955018" sldId="453"/>
            <ac:grpSpMk id="209" creationId="{B7E4F726-7D31-4964-B271-6E442F48B564}"/>
          </ac:grpSpMkLst>
        </pc:grpChg>
        <pc:grpChg chg="mod">
          <ac:chgData name="유 병규" userId="eba57bea-ddcf-438d-bcbd-0f2e0850555d" providerId="ADAL" clId="{7AF35A29-68FB-41FB-8B3D-1D3F8058E9B0}" dt="2021-10-27T00:10:38.575" v="4890"/>
          <ac:grpSpMkLst>
            <pc:docMk/>
            <pc:sldMk cId="1174955018" sldId="453"/>
            <ac:grpSpMk id="210" creationId="{1AB7DF7D-DA72-4900-8186-E9CBCB360C05}"/>
          </ac:grpSpMkLst>
        </pc:grpChg>
        <pc:grpChg chg="mod">
          <ac:chgData name="유 병규" userId="eba57bea-ddcf-438d-bcbd-0f2e0850555d" providerId="ADAL" clId="{7AF35A29-68FB-41FB-8B3D-1D3F8058E9B0}" dt="2021-10-27T00:10:38.575" v="4890"/>
          <ac:grpSpMkLst>
            <pc:docMk/>
            <pc:sldMk cId="1174955018" sldId="453"/>
            <ac:grpSpMk id="211" creationId="{47EE86DF-D7BC-4552-B417-B5BA97C77792}"/>
          </ac:grpSpMkLst>
        </pc:grpChg>
        <pc:grpChg chg="mod">
          <ac:chgData name="유 병규" userId="eba57bea-ddcf-438d-bcbd-0f2e0850555d" providerId="ADAL" clId="{7AF35A29-68FB-41FB-8B3D-1D3F8058E9B0}" dt="2021-10-26T10:56:35.699" v="2359" actId="164"/>
          <ac:grpSpMkLst>
            <pc:docMk/>
            <pc:sldMk cId="1174955018" sldId="453"/>
            <ac:grpSpMk id="212" creationId="{7B62485D-B5C0-455B-8CF7-C3DBA0B92FBE}"/>
          </ac:grpSpMkLst>
        </pc:grpChg>
        <pc:grpChg chg="mod">
          <ac:chgData name="유 병규" userId="eba57bea-ddcf-438d-bcbd-0f2e0850555d" providerId="ADAL" clId="{7AF35A29-68FB-41FB-8B3D-1D3F8058E9B0}" dt="2021-10-26T10:56:14.542" v="2352"/>
          <ac:grpSpMkLst>
            <pc:docMk/>
            <pc:sldMk cId="1174955018" sldId="453"/>
            <ac:grpSpMk id="221" creationId="{60E2AD8A-B832-4034-AE5C-080219BFF002}"/>
          </ac:grpSpMkLst>
        </pc:grpChg>
        <pc:grpChg chg="add del mod">
          <ac:chgData name="유 병규" userId="eba57bea-ddcf-438d-bcbd-0f2e0850555d" providerId="ADAL" clId="{7AF35A29-68FB-41FB-8B3D-1D3F8058E9B0}" dt="2021-10-26T10:56:15.445" v="2353"/>
          <ac:grpSpMkLst>
            <pc:docMk/>
            <pc:sldMk cId="1174955018" sldId="453"/>
            <ac:grpSpMk id="224" creationId="{7BB65911-3140-4E14-A648-65A09024907E}"/>
          </ac:grpSpMkLst>
        </pc:grpChg>
        <pc:grpChg chg="mod">
          <ac:chgData name="유 병규" userId="eba57bea-ddcf-438d-bcbd-0f2e0850555d" providerId="ADAL" clId="{7AF35A29-68FB-41FB-8B3D-1D3F8058E9B0}" dt="2021-10-27T00:10:38.575" v="4890"/>
          <ac:grpSpMkLst>
            <pc:docMk/>
            <pc:sldMk cId="1174955018" sldId="453"/>
            <ac:grpSpMk id="225" creationId="{369C0042-A65D-441F-87F7-B2E65129B141}"/>
          </ac:grpSpMkLst>
        </pc:grpChg>
        <pc:grpChg chg="mod">
          <ac:chgData name="유 병규" userId="eba57bea-ddcf-438d-bcbd-0f2e0850555d" providerId="ADAL" clId="{7AF35A29-68FB-41FB-8B3D-1D3F8058E9B0}" dt="2021-10-26T10:56:14.542" v="2352"/>
          <ac:grpSpMkLst>
            <pc:docMk/>
            <pc:sldMk cId="1174955018" sldId="453"/>
            <ac:grpSpMk id="225" creationId="{7ACC52DE-09C4-4101-B991-AFC55E6B56C8}"/>
          </ac:grpSpMkLst>
        </pc:grpChg>
        <pc:grpChg chg="mod">
          <ac:chgData name="유 병규" userId="eba57bea-ddcf-438d-bcbd-0f2e0850555d" providerId="ADAL" clId="{7AF35A29-68FB-41FB-8B3D-1D3F8058E9B0}" dt="2021-10-27T00:10:38.575" v="4890"/>
          <ac:grpSpMkLst>
            <pc:docMk/>
            <pc:sldMk cId="1174955018" sldId="453"/>
            <ac:grpSpMk id="227" creationId="{CA2DA58E-C4C4-44EA-A553-FFAD640D8593}"/>
          </ac:grpSpMkLst>
        </pc:grpChg>
        <pc:grpChg chg="mod">
          <ac:chgData name="유 병규" userId="eba57bea-ddcf-438d-bcbd-0f2e0850555d" providerId="ADAL" clId="{7AF35A29-68FB-41FB-8B3D-1D3F8058E9B0}" dt="2021-10-27T00:10:38.575" v="4890"/>
          <ac:grpSpMkLst>
            <pc:docMk/>
            <pc:sldMk cId="1174955018" sldId="453"/>
            <ac:grpSpMk id="228" creationId="{7A8A1FD2-720A-42CE-8842-1C9112D835DC}"/>
          </ac:grpSpMkLst>
        </pc:grpChg>
        <pc:grpChg chg="add del mod ord">
          <ac:chgData name="유 병규" userId="eba57bea-ddcf-438d-bcbd-0f2e0850555d" providerId="ADAL" clId="{7AF35A29-68FB-41FB-8B3D-1D3F8058E9B0}" dt="2021-10-26T10:56:45.759" v="2364" actId="21"/>
          <ac:grpSpMkLst>
            <pc:docMk/>
            <pc:sldMk cId="1174955018" sldId="453"/>
            <ac:grpSpMk id="229" creationId="{B130BCC6-D9FC-45D7-B100-A94F0D44CCA2}"/>
          </ac:grpSpMkLst>
        </pc:grpChg>
        <pc:grpChg chg="mod">
          <ac:chgData name="유 병규" userId="eba57bea-ddcf-438d-bcbd-0f2e0850555d" providerId="ADAL" clId="{7AF35A29-68FB-41FB-8B3D-1D3F8058E9B0}" dt="2021-10-26T10:56:23.202" v="2356"/>
          <ac:grpSpMkLst>
            <pc:docMk/>
            <pc:sldMk cId="1174955018" sldId="453"/>
            <ac:grpSpMk id="230" creationId="{2F448DF9-9759-4C20-A7C7-C74C73430BC6}"/>
          </ac:grpSpMkLst>
        </pc:grpChg>
        <pc:grpChg chg="mod">
          <ac:chgData name="유 병규" userId="eba57bea-ddcf-438d-bcbd-0f2e0850555d" providerId="ADAL" clId="{7AF35A29-68FB-41FB-8B3D-1D3F8058E9B0}" dt="2021-10-27T00:10:38.575" v="4890"/>
          <ac:grpSpMkLst>
            <pc:docMk/>
            <pc:sldMk cId="1174955018" sldId="453"/>
            <ac:grpSpMk id="231" creationId="{4E75E309-BFC0-47F4-8684-A6DF8997399A}"/>
          </ac:grpSpMkLst>
        </pc:grpChg>
        <pc:grpChg chg="mod">
          <ac:chgData name="유 병규" userId="eba57bea-ddcf-438d-bcbd-0f2e0850555d" providerId="ADAL" clId="{7AF35A29-68FB-41FB-8B3D-1D3F8058E9B0}" dt="2021-10-27T00:10:38.575" v="4890"/>
          <ac:grpSpMkLst>
            <pc:docMk/>
            <pc:sldMk cId="1174955018" sldId="453"/>
            <ac:grpSpMk id="232" creationId="{1F036C82-E206-4998-91DF-03FEF47267F5}"/>
          </ac:grpSpMkLst>
        </pc:grpChg>
        <pc:grpChg chg="mod">
          <ac:chgData name="유 병규" userId="eba57bea-ddcf-438d-bcbd-0f2e0850555d" providerId="ADAL" clId="{7AF35A29-68FB-41FB-8B3D-1D3F8058E9B0}" dt="2021-10-27T00:10:38.575" v="4890"/>
          <ac:grpSpMkLst>
            <pc:docMk/>
            <pc:sldMk cId="1174955018" sldId="453"/>
            <ac:grpSpMk id="233" creationId="{F97795D1-BFB5-42CD-AF8D-9557C630ECB7}"/>
          </ac:grpSpMkLst>
        </pc:grpChg>
        <pc:grpChg chg="mod">
          <ac:chgData name="유 병규" userId="eba57bea-ddcf-438d-bcbd-0f2e0850555d" providerId="ADAL" clId="{7AF35A29-68FB-41FB-8B3D-1D3F8058E9B0}" dt="2021-10-26T10:56:23.202" v="2356"/>
          <ac:grpSpMkLst>
            <pc:docMk/>
            <pc:sldMk cId="1174955018" sldId="453"/>
            <ac:grpSpMk id="234" creationId="{E07F2F13-E209-4402-8213-F727109B9AB6}"/>
          </ac:grpSpMkLst>
        </pc:grpChg>
        <pc:grpChg chg="mod">
          <ac:chgData name="유 병규" userId="eba57bea-ddcf-438d-bcbd-0f2e0850555d" providerId="ADAL" clId="{7AF35A29-68FB-41FB-8B3D-1D3F8058E9B0}" dt="2021-10-26T10:56:23.202" v="2356"/>
          <ac:grpSpMkLst>
            <pc:docMk/>
            <pc:sldMk cId="1174955018" sldId="453"/>
            <ac:grpSpMk id="235" creationId="{2D529D5F-B53C-424D-ADEC-CAF848D4F346}"/>
          </ac:grpSpMkLst>
        </pc:grpChg>
        <pc:grpChg chg="mod">
          <ac:chgData name="유 병규" userId="eba57bea-ddcf-438d-bcbd-0f2e0850555d" providerId="ADAL" clId="{7AF35A29-68FB-41FB-8B3D-1D3F8058E9B0}" dt="2021-10-26T10:56:23.202" v="2356"/>
          <ac:grpSpMkLst>
            <pc:docMk/>
            <pc:sldMk cId="1174955018" sldId="453"/>
            <ac:grpSpMk id="237" creationId="{22084E50-0398-484D-9EC4-9E151252C532}"/>
          </ac:grpSpMkLst>
        </pc:grpChg>
        <pc:grpChg chg="mod">
          <ac:chgData name="유 병규" userId="eba57bea-ddcf-438d-bcbd-0f2e0850555d" providerId="ADAL" clId="{7AF35A29-68FB-41FB-8B3D-1D3F8058E9B0}" dt="2021-10-26T10:56:23.202" v="2356"/>
          <ac:grpSpMkLst>
            <pc:docMk/>
            <pc:sldMk cId="1174955018" sldId="453"/>
            <ac:grpSpMk id="238" creationId="{42A94572-A39F-4D55-9BE8-D47794C0CAFE}"/>
          </ac:grpSpMkLst>
        </pc:grpChg>
        <pc:grpChg chg="mod">
          <ac:chgData name="유 병규" userId="eba57bea-ddcf-438d-bcbd-0f2e0850555d" providerId="ADAL" clId="{7AF35A29-68FB-41FB-8B3D-1D3F8058E9B0}" dt="2021-10-26T10:56:23.202" v="2356"/>
          <ac:grpSpMkLst>
            <pc:docMk/>
            <pc:sldMk cId="1174955018" sldId="453"/>
            <ac:grpSpMk id="242" creationId="{4B8321C5-5C47-4D18-A918-E1D51B87B0DF}"/>
          </ac:grpSpMkLst>
        </pc:grpChg>
        <pc:grpChg chg="add del mod ord">
          <ac:chgData name="유 병규" userId="eba57bea-ddcf-438d-bcbd-0f2e0850555d" providerId="ADAL" clId="{7AF35A29-68FB-41FB-8B3D-1D3F8058E9B0}" dt="2021-10-27T00:10:38.252" v="4889" actId="478"/>
          <ac:grpSpMkLst>
            <pc:docMk/>
            <pc:sldMk cId="1174955018" sldId="453"/>
            <ac:grpSpMk id="245" creationId="{410BC02A-1CBB-4FDC-B6B4-3EC913D0BAC4}"/>
          </ac:grpSpMkLst>
        </pc:grpChg>
        <pc:grpChg chg="mod">
          <ac:chgData name="유 병규" userId="eba57bea-ddcf-438d-bcbd-0f2e0850555d" providerId="ADAL" clId="{7AF35A29-68FB-41FB-8B3D-1D3F8058E9B0}" dt="2021-10-26T10:56:23.202" v="2356"/>
          <ac:grpSpMkLst>
            <pc:docMk/>
            <pc:sldMk cId="1174955018" sldId="453"/>
            <ac:grpSpMk id="246" creationId="{81306527-D821-4628-AA12-98E200A0DAC7}"/>
          </ac:grpSpMkLst>
        </pc:grpChg>
        <pc:grpChg chg="mod">
          <ac:chgData name="유 병규" userId="eba57bea-ddcf-438d-bcbd-0f2e0850555d" providerId="ADAL" clId="{7AF35A29-68FB-41FB-8B3D-1D3F8058E9B0}" dt="2021-10-26T10:56:23.202" v="2356"/>
          <ac:grpSpMkLst>
            <pc:docMk/>
            <pc:sldMk cId="1174955018" sldId="453"/>
            <ac:grpSpMk id="247" creationId="{E5137F12-FADD-4BC3-8AED-CF614219023B}"/>
          </ac:grpSpMkLst>
        </pc:grpChg>
        <pc:grpChg chg="mod">
          <ac:chgData name="유 병규" userId="eba57bea-ddcf-438d-bcbd-0f2e0850555d" providerId="ADAL" clId="{7AF35A29-68FB-41FB-8B3D-1D3F8058E9B0}" dt="2021-10-26T10:56:23.202" v="2356"/>
          <ac:grpSpMkLst>
            <pc:docMk/>
            <pc:sldMk cId="1174955018" sldId="453"/>
            <ac:grpSpMk id="248" creationId="{3C8E2E57-49ED-4D53-B545-7F20C6AC3335}"/>
          </ac:grpSpMkLst>
        </pc:grpChg>
        <pc:grpChg chg="mod">
          <ac:chgData name="유 병규" userId="eba57bea-ddcf-438d-bcbd-0f2e0850555d" providerId="ADAL" clId="{7AF35A29-68FB-41FB-8B3D-1D3F8058E9B0}" dt="2021-10-26T10:56:23.202" v="2356"/>
          <ac:grpSpMkLst>
            <pc:docMk/>
            <pc:sldMk cId="1174955018" sldId="453"/>
            <ac:grpSpMk id="251" creationId="{63165CDD-A4AA-49FE-9425-3D69C3221DF3}"/>
          </ac:grpSpMkLst>
        </pc:grpChg>
        <pc:grpChg chg="mod">
          <ac:chgData name="유 병규" userId="eba57bea-ddcf-438d-bcbd-0f2e0850555d" providerId="ADAL" clId="{7AF35A29-68FB-41FB-8B3D-1D3F8058E9B0}" dt="2021-10-26T10:56:23.202" v="2356"/>
          <ac:grpSpMkLst>
            <pc:docMk/>
            <pc:sldMk cId="1174955018" sldId="453"/>
            <ac:grpSpMk id="252" creationId="{C2188C41-D8F9-4D7F-A30B-B4BB18E38AC5}"/>
          </ac:grpSpMkLst>
        </pc:grpChg>
        <pc:grpChg chg="mod">
          <ac:chgData name="유 병규" userId="eba57bea-ddcf-438d-bcbd-0f2e0850555d" providerId="ADAL" clId="{7AF35A29-68FB-41FB-8B3D-1D3F8058E9B0}" dt="2021-10-26T10:56:23.202" v="2356"/>
          <ac:grpSpMkLst>
            <pc:docMk/>
            <pc:sldMk cId="1174955018" sldId="453"/>
            <ac:grpSpMk id="262" creationId="{8F4D8E11-5808-4D5F-B2BA-500B409067C2}"/>
          </ac:grpSpMkLst>
        </pc:grpChg>
        <pc:grpChg chg="add del mod ord">
          <ac:chgData name="유 병규" userId="eba57bea-ddcf-438d-bcbd-0f2e0850555d" providerId="ADAL" clId="{7AF35A29-68FB-41FB-8B3D-1D3F8058E9B0}" dt="2021-10-27T00:10:38.252" v="4889" actId="478"/>
          <ac:grpSpMkLst>
            <pc:docMk/>
            <pc:sldMk cId="1174955018" sldId="453"/>
            <ac:grpSpMk id="266" creationId="{D55CB11E-B393-49B4-9270-1E2BF4F51150}"/>
          </ac:grpSpMkLst>
        </pc:grpChg>
        <pc:grpChg chg="mod">
          <ac:chgData name="유 병규" userId="eba57bea-ddcf-438d-bcbd-0f2e0850555d" providerId="ADAL" clId="{7AF35A29-68FB-41FB-8B3D-1D3F8058E9B0}" dt="2021-10-26T10:56:46.141" v="2365"/>
          <ac:grpSpMkLst>
            <pc:docMk/>
            <pc:sldMk cId="1174955018" sldId="453"/>
            <ac:grpSpMk id="267" creationId="{1F181CE6-94BD-4AF4-B12F-C13C66338820}"/>
          </ac:grpSpMkLst>
        </pc:grpChg>
        <pc:grpChg chg="mod">
          <ac:chgData name="유 병규" userId="eba57bea-ddcf-438d-bcbd-0f2e0850555d" providerId="ADAL" clId="{7AF35A29-68FB-41FB-8B3D-1D3F8058E9B0}" dt="2021-10-26T10:56:46.141" v="2365"/>
          <ac:grpSpMkLst>
            <pc:docMk/>
            <pc:sldMk cId="1174955018" sldId="453"/>
            <ac:grpSpMk id="271" creationId="{495C28ED-4DD3-491E-A287-3975C3C8266F}"/>
          </ac:grpSpMkLst>
        </pc:grpChg>
        <pc:grpChg chg="mod">
          <ac:chgData name="유 병규" userId="eba57bea-ddcf-438d-bcbd-0f2e0850555d" providerId="ADAL" clId="{7AF35A29-68FB-41FB-8B3D-1D3F8058E9B0}" dt="2021-10-26T10:56:46.141" v="2365"/>
          <ac:grpSpMkLst>
            <pc:docMk/>
            <pc:sldMk cId="1174955018" sldId="453"/>
            <ac:grpSpMk id="272" creationId="{ECDF888A-14AD-4A29-8B01-8F89B82D007D}"/>
          </ac:grpSpMkLst>
        </pc:grpChg>
        <pc:grpChg chg="mod">
          <ac:chgData name="유 병규" userId="eba57bea-ddcf-438d-bcbd-0f2e0850555d" providerId="ADAL" clId="{7AF35A29-68FB-41FB-8B3D-1D3F8058E9B0}" dt="2021-10-26T10:56:46.141" v="2365"/>
          <ac:grpSpMkLst>
            <pc:docMk/>
            <pc:sldMk cId="1174955018" sldId="453"/>
            <ac:grpSpMk id="274" creationId="{8D550FAE-E84A-4BA6-BA0C-6975D8F9B6B3}"/>
          </ac:grpSpMkLst>
        </pc:grpChg>
        <pc:grpChg chg="mod">
          <ac:chgData name="유 병규" userId="eba57bea-ddcf-438d-bcbd-0f2e0850555d" providerId="ADAL" clId="{7AF35A29-68FB-41FB-8B3D-1D3F8058E9B0}" dt="2021-10-26T10:56:46.141" v="2365"/>
          <ac:grpSpMkLst>
            <pc:docMk/>
            <pc:sldMk cId="1174955018" sldId="453"/>
            <ac:grpSpMk id="308" creationId="{DCEF40B6-1BB0-43E9-909E-303A6DA6CCCB}"/>
          </ac:grpSpMkLst>
        </pc:grpChg>
        <pc:grpChg chg="mod">
          <ac:chgData name="유 병규" userId="eba57bea-ddcf-438d-bcbd-0f2e0850555d" providerId="ADAL" clId="{7AF35A29-68FB-41FB-8B3D-1D3F8058E9B0}" dt="2021-10-26T10:56:46.141" v="2365"/>
          <ac:grpSpMkLst>
            <pc:docMk/>
            <pc:sldMk cId="1174955018" sldId="453"/>
            <ac:grpSpMk id="315" creationId="{0208D807-E696-4BD3-A97A-CCC44488A73A}"/>
          </ac:grpSpMkLst>
        </pc:grpChg>
        <pc:grpChg chg="add mod">
          <ac:chgData name="유 병규" userId="eba57bea-ddcf-438d-bcbd-0f2e0850555d" providerId="ADAL" clId="{7AF35A29-68FB-41FB-8B3D-1D3F8058E9B0}" dt="2021-10-27T00:10:38.575" v="4890"/>
          <ac:grpSpMkLst>
            <pc:docMk/>
            <pc:sldMk cId="1174955018" sldId="453"/>
            <ac:grpSpMk id="323" creationId="{095B82D2-30CC-4F6D-B115-84DBDCFAD140}"/>
          </ac:grpSpMkLst>
        </pc:grpChg>
        <pc:grpChg chg="add mod">
          <ac:chgData name="유 병규" userId="eba57bea-ddcf-438d-bcbd-0f2e0850555d" providerId="ADAL" clId="{7AF35A29-68FB-41FB-8B3D-1D3F8058E9B0}" dt="2021-10-27T00:10:38.575" v="4890"/>
          <ac:grpSpMkLst>
            <pc:docMk/>
            <pc:sldMk cId="1174955018" sldId="453"/>
            <ac:grpSpMk id="330" creationId="{42083A52-164B-4AEC-A537-FF3A85B4FFD6}"/>
          </ac:grpSpMkLst>
        </pc:grpChg>
        <pc:graphicFrameChg chg="mod">
          <ac:chgData name="유 병규" userId="eba57bea-ddcf-438d-bcbd-0f2e0850555d" providerId="ADAL" clId="{7AF35A29-68FB-41FB-8B3D-1D3F8058E9B0}" dt="2021-10-27T00:10:54.636" v="4892" actId="1076"/>
          <ac:graphicFrameMkLst>
            <pc:docMk/>
            <pc:sldMk cId="1174955018" sldId="453"/>
            <ac:graphicFrameMk id="11" creationId="{0A100EA3-6537-46D3-BBA4-E463A885162D}"/>
          </ac:graphicFrameMkLst>
        </pc:graphicFrameChg>
        <pc:graphicFrameChg chg="del">
          <ac:chgData name="유 병규" userId="eba57bea-ddcf-438d-bcbd-0f2e0850555d" providerId="ADAL" clId="{7AF35A29-68FB-41FB-8B3D-1D3F8058E9B0}" dt="2021-10-27T00:09:59.676" v="4883" actId="21"/>
          <ac:graphicFrameMkLst>
            <pc:docMk/>
            <pc:sldMk cId="1174955018" sldId="453"/>
            <ac:graphicFrameMk id="16" creationId="{51AB1156-7816-44A8-9CDC-DA8ABA709C6E}"/>
          </ac:graphicFrameMkLst>
        </pc:graphicFrameChg>
        <pc:graphicFrameChg chg="mod">
          <ac:chgData name="유 병규" userId="eba57bea-ddcf-438d-bcbd-0f2e0850555d" providerId="ADAL" clId="{7AF35A29-68FB-41FB-8B3D-1D3F8058E9B0}" dt="2021-10-27T00:10:38.575" v="4890"/>
          <ac:graphicFrameMkLst>
            <pc:docMk/>
            <pc:sldMk cId="1174955018" sldId="453"/>
            <ac:graphicFrameMk id="226" creationId="{6BF15F08-8E4B-49CD-8E95-567162AAE78A}"/>
          </ac:graphicFrameMkLst>
        </pc:graphicFrameChg>
        <pc:graphicFrameChg chg="del mod">
          <ac:chgData name="유 병규" userId="eba57bea-ddcf-438d-bcbd-0f2e0850555d" providerId="ADAL" clId="{7AF35A29-68FB-41FB-8B3D-1D3F8058E9B0}" dt="2021-10-27T00:10:38.252" v="4889" actId="478"/>
          <ac:graphicFrameMkLst>
            <pc:docMk/>
            <pc:sldMk cId="1174955018" sldId="453"/>
            <ac:graphicFrameMk id="298" creationId="{D58E6560-E586-4B77-A145-47ACD5D56EA0}"/>
          </ac:graphicFrameMkLst>
        </pc:graphicFrameChg>
        <pc:graphicFrameChg chg="add mod">
          <ac:chgData name="유 병규" userId="eba57bea-ddcf-438d-bcbd-0f2e0850555d" providerId="ADAL" clId="{7AF35A29-68FB-41FB-8B3D-1D3F8058E9B0}" dt="2021-10-27T00:11:15.667" v="4899" actId="1076"/>
          <ac:graphicFrameMkLst>
            <pc:docMk/>
            <pc:sldMk cId="1174955018" sldId="453"/>
            <ac:graphicFrameMk id="309" creationId="{7B438813-D539-448A-9313-E737DDD4A40F}"/>
          </ac:graphicFrameMkLst>
        </pc:graphicFrameChg>
        <pc:graphicFrameChg chg="add del mod">
          <ac:chgData name="유 병규" userId="eba57bea-ddcf-438d-bcbd-0f2e0850555d" providerId="ADAL" clId="{7AF35A29-68FB-41FB-8B3D-1D3F8058E9B0}" dt="2021-10-27T00:10:44.026" v="4891" actId="478"/>
          <ac:graphicFrameMkLst>
            <pc:docMk/>
            <pc:sldMk cId="1174955018" sldId="453"/>
            <ac:graphicFrameMk id="321" creationId="{697B69BC-BC10-4247-9083-F709DA22C47A}"/>
          </ac:graphicFrameMkLst>
        </pc:graphicFrameChg>
        <pc:graphicFrameChg chg="add mod">
          <ac:chgData name="유 병규" userId="eba57bea-ddcf-438d-bcbd-0f2e0850555d" providerId="ADAL" clId="{7AF35A29-68FB-41FB-8B3D-1D3F8058E9B0}" dt="2021-10-27T00:10:38.575" v="4890"/>
          <ac:graphicFrameMkLst>
            <pc:docMk/>
            <pc:sldMk cId="1174955018" sldId="453"/>
            <ac:graphicFrameMk id="329" creationId="{003AF334-6FFE-4171-AD14-3037B7EFD4AE}"/>
          </ac:graphicFrameMkLst>
        </pc:graphicFrameChg>
        <pc:picChg chg="del mod ord">
          <ac:chgData name="유 병규" userId="eba57bea-ddcf-438d-bcbd-0f2e0850555d" providerId="ADAL" clId="{7AF35A29-68FB-41FB-8B3D-1D3F8058E9B0}" dt="2021-10-26T10:57:22.022" v="2383" actId="478"/>
          <ac:picMkLst>
            <pc:docMk/>
            <pc:sldMk cId="1174955018" sldId="453"/>
            <ac:picMk id="3" creationId="{45D6304B-0CF2-4E72-8ABC-BB8FC2BD6EC5}"/>
          </ac:picMkLst>
        </pc:picChg>
        <pc:picChg chg="del">
          <ac:chgData name="유 병규" userId="eba57bea-ddcf-438d-bcbd-0f2e0850555d" providerId="ADAL" clId="{7AF35A29-68FB-41FB-8B3D-1D3F8058E9B0}" dt="2021-10-26T10:55:27.610" v="2337" actId="21"/>
          <ac:picMkLst>
            <pc:docMk/>
            <pc:sldMk cId="1174955018" sldId="453"/>
            <ac:picMk id="14" creationId="{841DEE39-FF1D-404C-8597-0EEF8ABE344F}"/>
          </ac:picMkLst>
        </pc:picChg>
        <pc:picChg chg="add mod">
          <ac:chgData name="유 병규" userId="eba57bea-ddcf-438d-bcbd-0f2e0850555d" providerId="ADAL" clId="{7AF35A29-68FB-41FB-8B3D-1D3F8058E9B0}" dt="2021-10-26T10:57:53.842" v="2391" actId="1076"/>
          <ac:picMkLst>
            <pc:docMk/>
            <pc:sldMk cId="1174955018" sldId="453"/>
            <ac:picMk id="127" creationId="{6F6C5BC0-3365-445C-8626-84E81304892B}"/>
          </ac:picMkLst>
        </pc:picChg>
        <pc:picChg chg="mod">
          <ac:chgData name="유 병규" userId="eba57bea-ddcf-438d-bcbd-0f2e0850555d" providerId="ADAL" clId="{7AF35A29-68FB-41FB-8B3D-1D3F8058E9B0}" dt="2021-10-27T00:10:38.575" v="4890"/>
          <ac:picMkLst>
            <pc:docMk/>
            <pc:sldMk cId="1174955018" sldId="453"/>
            <ac:picMk id="162" creationId="{F9EF8B59-F45A-4CBA-A355-BAFB06AAEF1D}"/>
          </ac:picMkLst>
        </pc:picChg>
        <pc:picChg chg="add mod">
          <ac:chgData name="유 병규" userId="eba57bea-ddcf-438d-bcbd-0f2e0850555d" providerId="ADAL" clId="{7AF35A29-68FB-41FB-8B3D-1D3F8058E9B0}" dt="2021-10-27T00:10:38.575" v="4890"/>
          <ac:picMkLst>
            <pc:docMk/>
            <pc:sldMk cId="1174955018" sldId="453"/>
            <ac:picMk id="202" creationId="{5D768CE2-C80F-4B85-B080-A576000ADA98}"/>
          </ac:picMkLst>
        </pc:picChg>
        <pc:picChg chg="del">
          <ac:chgData name="유 병규" userId="eba57bea-ddcf-438d-bcbd-0f2e0850555d" providerId="ADAL" clId="{7AF35A29-68FB-41FB-8B3D-1D3F8058E9B0}" dt="2021-10-27T00:10:38.252" v="4889" actId="478"/>
          <ac:picMkLst>
            <pc:docMk/>
            <pc:sldMk cId="1174955018" sldId="453"/>
            <ac:picMk id="220" creationId="{14EB30E8-4CCB-4655-AC0C-868DC4617911}"/>
          </ac:picMkLst>
        </pc:picChg>
        <pc:picChg chg="mod">
          <ac:chgData name="유 병규" userId="eba57bea-ddcf-438d-bcbd-0f2e0850555d" providerId="ADAL" clId="{7AF35A29-68FB-41FB-8B3D-1D3F8058E9B0}" dt="2021-10-26T10:56:14.542" v="2352"/>
          <ac:picMkLst>
            <pc:docMk/>
            <pc:sldMk cId="1174955018" sldId="453"/>
            <ac:picMk id="226" creationId="{43B1C39E-0458-438B-9733-983B4E2CA99A}"/>
          </ac:picMkLst>
        </pc:picChg>
        <pc:picChg chg="mod">
          <ac:chgData name="유 병규" userId="eba57bea-ddcf-438d-bcbd-0f2e0850555d" providerId="ADAL" clId="{7AF35A29-68FB-41FB-8B3D-1D3F8058E9B0}" dt="2021-10-26T10:56:23.202" v="2356"/>
          <ac:picMkLst>
            <pc:docMk/>
            <pc:sldMk cId="1174955018" sldId="453"/>
            <ac:picMk id="263" creationId="{49F5CDBA-9C8B-4595-AADC-5B106064F318}"/>
          </ac:picMkLst>
        </pc:picChg>
        <pc:picChg chg="mod">
          <ac:chgData name="유 병규" userId="eba57bea-ddcf-438d-bcbd-0f2e0850555d" providerId="ADAL" clId="{7AF35A29-68FB-41FB-8B3D-1D3F8058E9B0}" dt="2021-10-26T10:56:35.699" v="2359" actId="164"/>
          <ac:picMkLst>
            <pc:docMk/>
            <pc:sldMk cId="1174955018" sldId="453"/>
            <ac:picMk id="310" creationId="{93AFFEAA-F0A5-4F8D-9020-7A2D9F03A802}"/>
          </ac:picMkLst>
        </pc:picChg>
        <pc:picChg chg="add mod">
          <ac:chgData name="유 병규" userId="eba57bea-ddcf-438d-bcbd-0f2e0850555d" providerId="ADAL" clId="{7AF35A29-68FB-41FB-8B3D-1D3F8058E9B0}" dt="2021-10-27T00:11:15.667" v="4899" actId="1076"/>
          <ac:picMkLst>
            <pc:docMk/>
            <pc:sldMk cId="1174955018" sldId="453"/>
            <ac:picMk id="322" creationId="{FD8F7A83-DB41-4B30-BC96-6F7163EA4DFD}"/>
          </ac:picMkLst>
        </pc:picChg>
        <pc:cxnChg chg="mod">
          <ac:chgData name="유 병규" userId="eba57bea-ddcf-438d-bcbd-0f2e0850555d" providerId="ADAL" clId="{7AF35A29-68FB-41FB-8B3D-1D3F8058E9B0}" dt="2021-10-27T00:10:38.575" v="4890"/>
          <ac:cxnSpMkLst>
            <pc:docMk/>
            <pc:sldMk cId="1174955018" sldId="453"/>
            <ac:cxnSpMk id="156" creationId="{E2EDA74F-DACF-488D-ADA5-2D1C5BB52E24}"/>
          </ac:cxnSpMkLst>
        </pc:cxnChg>
        <pc:cxnChg chg="mod">
          <ac:chgData name="유 병규" userId="eba57bea-ddcf-438d-bcbd-0f2e0850555d" providerId="ADAL" clId="{7AF35A29-68FB-41FB-8B3D-1D3F8058E9B0}" dt="2021-10-27T00:10:38.575" v="4890"/>
          <ac:cxnSpMkLst>
            <pc:docMk/>
            <pc:sldMk cId="1174955018" sldId="453"/>
            <ac:cxnSpMk id="157" creationId="{AD9E35F7-283B-4B8A-AE16-00315FB537D1}"/>
          </ac:cxnSpMkLst>
        </pc:cxnChg>
        <pc:cxnChg chg="mod">
          <ac:chgData name="유 병규" userId="eba57bea-ddcf-438d-bcbd-0f2e0850555d" providerId="ADAL" clId="{7AF35A29-68FB-41FB-8B3D-1D3F8058E9B0}" dt="2021-10-26T10:55:44.714" v="2343" actId="478"/>
          <ac:cxnSpMkLst>
            <pc:docMk/>
            <pc:sldMk cId="1174955018" sldId="453"/>
            <ac:cxnSpMk id="157" creationId="{FD889396-CF52-4E2F-A268-BB86F0463C0B}"/>
          </ac:cxnSpMkLst>
        </pc:cxnChg>
        <pc:cxnChg chg="mod">
          <ac:chgData name="유 병규" userId="eba57bea-ddcf-438d-bcbd-0f2e0850555d" providerId="ADAL" clId="{7AF35A29-68FB-41FB-8B3D-1D3F8058E9B0}" dt="2021-10-27T00:10:38.575" v="4890"/>
          <ac:cxnSpMkLst>
            <pc:docMk/>
            <pc:sldMk cId="1174955018" sldId="453"/>
            <ac:cxnSpMk id="158" creationId="{4D0C5A33-50E3-40B6-9EF1-E5E72271ABD7}"/>
          </ac:cxnSpMkLst>
        </pc:cxnChg>
        <pc:cxnChg chg="mod">
          <ac:chgData name="유 병규" userId="eba57bea-ddcf-438d-bcbd-0f2e0850555d" providerId="ADAL" clId="{7AF35A29-68FB-41FB-8B3D-1D3F8058E9B0}" dt="2021-10-27T00:10:38.575" v="4890"/>
          <ac:cxnSpMkLst>
            <pc:docMk/>
            <pc:sldMk cId="1174955018" sldId="453"/>
            <ac:cxnSpMk id="159" creationId="{5EAACB6A-7D7A-476E-B299-AE23B362173A}"/>
          </ac:cxnSpMkLst>
        </pc:cxnChg>
        <pc:cxnChg chg="mod">
          <ac:chgData name="유 병규" userId="eba57bea-ddcf-438d-bcbd-0f2e0850555d" providerId="ADAL" clId="{7AF35A29-68FB-41FB-8B3D-1D3F8058E9B0}" dt="2021-10-27T00:10:38.575" v="4890"/>
          <ac:cxnSpMkLst>
            <pc:docMk/>
            <pc:sldMk cId="1174955018" sldId="453"/>
            <ac:cxnSpMk id="160" creationId="{878D3E3D-2483-4A5C-98DC-A92CBE9CF72C}"/>
          </ac:cxnSpMkLst>
        </pc:cxnChg>
        <pc:cxnChg chg="mod">
          <ac:chgData name="유 병규" userId="eba57bea-ddcf-438d-bcbd-0f2e0850555d" providerId="ADAL" clId="{7AF35A29-68FB-41FB-8B3D-1D3F8058E9B0}" dt="2021-10-26T10:56:23.202" v="2356"/>
          <ac:cxnSpMkLst>
            <pc:docMk/>
            <pc:sldMk cId="1174955018" sldId="453"/>
            <ac:cxnSpMk id="257" creationId="{728DB747-02ED-4C8A-B5A2-C36324702528}"/>
          </ac:cxnSpMkLst>
        </pc:cxnChg>
        <pc:cxnChg chg="mod">
          <ac:chgData name="유 병규" userId="eba57bea-ddcf-438d-bcbd-0f2e0850555d" providerId="ADAL" clId="{7AF35A29-68FB-41FB-8B3D-1D3F8058E9B0}" dt="2021-10-26T10:56:23.202" v="2356"/>
          <ac:cxnSpMkLst>
            <pc:docMk/>
            <pc:sldMk cId="1174955018" sldId="453"/>
            <ac:cxnSpMk id="258" creationId="{0315240C-1A7E-47B2-9F2A-D20CD061811D}"/>
          </ac:cxnSpMkLst>
        </pc:cxnChg>
        <pc:cxnChg chg="mod">
          <ac:chgData name="유 병규" userId="eba57bea-ddcf-438d-bcbd-0f2e0850555d" providerId="ADAL" clId="{7AF35A29-68FB-41FB-8B3D-1D3F8058E9B0}" dt="2021-10-27T00:10:38.252" v="4889" actId="478"/>
          <ac:cxnSpMkLst>
            <pc:docMk/>
            <pc:sldMk cId="1174955018" sldId="453"/>
            <ac:cxnSpMk id="259" creationId="{7D45437C-03CB-4ADF-9B7A-DCEC02782B41}"/>
          </ac:cxnSpMkLst>
        </pc:cxnChg>
        <pc:cxnChg chg="mod">
          <ac:chgData name="유 병규" userId="eba57bea-ddcf-438d-bcbd-0f2e0850555d" providerId="ADAL" clId="{7AF35A29-68FB-41FB-8B3D-1D3F8058E9B0}" dt="2021-10-26T10:56:23.202" v="2356"/>
          <ac:cxnSpMkLst>
            <pc:docMk/>
            <pc:sldMk cId="1174955018" sldId="453"/>
            <ac:cxnSpMk id="260" creationId="{1D755E62-E808-493D-8A98-D9A57971A33D}"/>
          </ac:cxnSpMkLst>
        </pc:cxnChg>
        <pc:cxnChg chg="mod">
          <ac:chgData name="유 병규" userId="eba57bea-ddcf-438d-bcbd-0f2e0850555d" providerId="ADAL" clId="{7AF35A29-68FB-41FB-8B3D-1D3F8058E9B0}" dt="2021-10-26T10:56:23.202" v="2356"/>
          <ac:cxnSpMkLst>
            <pc:docMk/>
            <pc:sldMk cId="1174955018" sldId="453"/>
            <ac:cxnSpMk id="261" creationId="{9F8AB3F3-00AE-4D45-BC96-DE9161A305CE}"/>
          </ac:cxnSpMkLst>
        </pc:cxnChg>
        <pc:cxnChg chg="mod">
          <ac:chgData name="유 병규" userId="eba57bea-ddcf-438d-bcbd-0f2e0850555d" providerId="ADAL" clId="{7AF35A29-68FB-41FB-8B3D-1D3F8058E9B0}" dt="2021-10-27T00:10:38.575" v="4890"/>
          <ac:cxnSpMkLst>
            <pc:docMk/>
            <pc:sldMk cId="1174955018" sldId="453"/>
            <ac:cxnSpMk id="324" creationId="{467765C9-800D-408A-BBB8-4ACAEE2D23F9}"/>
          </ac:cxnSpMkLst>
        </pc:cxnChg>
        <pc:cxnChg chg="mod">
          <ac:chgData name="유 병규" userId="eba57bea-ddcf-438d-bcbd-0f2e0850555d" providerId="ADAL" clId="{7AF35A29-68FB-41FB-8B3D-1D3F8058E9B0}" dt="2021-10-27T00:10:38.575" v="4890"/>
          <ac:cxnSpMkLst>
            <pc:docMk/>
            <pc:sldMk cId="1174955018" sldId="453"/>
            <ac:cxnSpMk id="325" creationId="{215792AE-8527-48B9-9C18-545DE1656BF2}"/>
          </ac:cxnSpMkLst>
        </pc:cxnChg>
        <pc:cxnChg chg="mod">
          <ac:chgData name="유 병규" userId="eba57bea-ddcf-438d-bcbd-0f2e0850555d" providerId="ADAL" clId="{7AF35A29-68FB-41FB-8B3D-1D3F8058E9B0}" dt="2021-10-27T00:10:38.575" v="4890"/>
          <ac:cxnSpMkLst>
            <pc:docMk/>
            <pc:sldMk cId="1174955018" sldId="453"/>
            <ac:cxnSpMk id="326" creationId="{A62CEBF3-80F3-4F24-AB3D-DE08AF88FF7C}"/>
          </ac:cxnSpMkLst>
        </pc:cxnChg>
        <pc:cxnChg chg="mod">
          <ac:chgData name="유 병규" userId="eba57bea-ddcf-438d-bcbd-0f2e0850555d" providerId="ADAL" clId="{7AF35A29-68FB-41FB-8B3D-1D3F8058E9B0}" dt="2021-10-27T00:10:38.575" v="4890"/>
          <ac:cxnSpMkLst>
            <pc:docMk/>
            <pc:sldMk cId="1174955018" sldId="453"/>
            <ac:cxnSpMk id="327" creationId="{630A0FD5-E4DA-40D1-B231-83E2BC878C57}"/>
          </ac:cxnSpMkLst>
        </pc:cxnChg>
        <pc:cxnChg chg="mod">
          <ac:chgData name="유 병규" userId="eba57bea-ddcf-438d-bcbd-0f2e0850555d" providerId="ADAL" clId="{7AF35A29-68FB-41FB-8B3D-1D3F8058E9B0}" dt="2021-10-27T00:10:38.575" v="4890"/>
          <ac:cxnSpMkLst>
            <pc:docMk/>
            <pc:sldMk cId="1174955018" sldId="453"/>
            <ac:cxnSpMk id="328" creationId="{C689C61B-B3B9-46EA-AD07-8B96E517359E}"/>
          </ac:cxnSpMkLst>
        </pc:cxnChg>
      </pc:sldChg>
      <pc:sldChg chg="delSp mod">
        <pc:chgData name="유 병규" userId="eba57bea-ddcf-438d-bcbd-0f2e0850555d" providerId="ADAL" clId="{7AF35A29-68FB-41FB-8B3D-1D3F8058E9B0}" dt="2021-10-26T10:59:19.079" v="2452" actId="478"/>
        <pc:sldMkLst>
          <pc:docMk/>
          <pc:sldMk cId="1411661002" sldId="454"/>
        </pc:sldMkLst>
        <pc:spChg chg="del">
          <ac:chgData name="유 병규" userId="eba57bea-ddcf-438d-bcbd-0f2e0850555d" providerId="ADAL" clId="{7AF35A29-68FB-41FB-8B3D-1D3F8058E9B0}" dt="2021-10-26T10:59:19.079" v="2452" actId="478"/>
          <ac:spMkLst>
            <pc:docMk/>
            <pc:sldMk cId="1411661002" sldId="454"/>
            <ac:spMk id="32" creationId="{197BF308-5D34-4053-A294-C5E747D65CFE}"/>
          </ac:spMkLst>
        </pc:spChg>
        <pc:grpChg chg="del">
          <ac:chgData name="유 병규" userId="eba57bea-ddcf-438d-bcbd-0f2e0850555d" providerId="ADAL" clId="{7AF35A29-68FB-41FB-8B3D-1D3F8058E9B0}" dt="2021-10-26T10:59:16.909" v="2450" actId="478"/>
          <ac:grpSpMkLst>
            <pc:docMk/>
            <pc:sldMk cId="1411661002" sldId="454"/>
            <ac:grpSpMk id="24" creationId="{4634D4AC-B3EA-441D-B21B-9A268E8C35D8}"/>
          </ac:grpSpMkLst>
        </pc:grpChg>
        <pc:picChg chg="del">
          <ac:chgData name="유 병규" userId="eba57bea-ddcf-438d-bcbd-0f2e0850555d" providerId="ADAL" clId="{7AF35A29-68FB-41FB-8B3D-1D3F8058E9B0}" dt="2021-10-26T10:59:18.105" v="2451" actId="478"/>
          <ac:picMkLst>
            <pc:docMk/>
            <pc:sldMk cId="1411661002" sldId="454"/>
            <ac:picMk id="31" creationId="{D7F862F3-56E3-42F3-95EB-D48F1164BF4C}"/>
          </ac:picMkLst>
        </pc:picChg>
      </pc:sldChg>
      <pc:sldChg chg="del">
        <pc:chgData name="유 병규" userId="eba57bea-ddcf-438d-bcbd-0f2e0850555d" providerId="ADAL" clId="{7AF35A29-68FB-41FB-8B3D-1D3F8058E9B0}" dt="2021-10-26T11:00:11.936" v="2455" actId="47"/>
        <pc:sldMkLst>
          <pc:docMk/>
          <pc:sldMk cId="1124434554" sldId="455"/>
        </pc:sldMkLst>
      </pc:sldChg>
      <pc:sldChg chg="del">
        <pc:chgData name="유 병규" userId="eba57bea-ddcf-438d-bcbd-0f2e0850555d" providerId="ADAL" clId="{7AF35A29-68FB-41FB-8B3D-1D3F8058E9B0}" dt="2021-10-26T12:13:20.276" v="3376" actId="47"/>
        <pc:sldMkLst>
          <pc:docMk/>
          <pc:sldMk cId="1302154721" sldId="458"/>
        </pc:sldMkLst>
      </pc:sldChg>
      <pc:sldChg chg="addSp delSp modSp mod">
        <pc:chgData name="유 병규" userId="eba57bea-ddcf-438d-bcbd-0f2e0850555d" providerId="ADAL" clId="{7AF35A29-68FB-41FB-8B3D-1D3F8058E9B0}" dt="2021-10-28T01:22:39.856" v="7439"/>
        <pc:sldMkLst>
          <pc:docMk/>
          <pc:sldMk cId="2397042430" sldId="459"/>
        </pc:sldMkLst>
        <pc:spChg chg="mod">
          <ac:chgData name="유 병규" userId="eba57bea-ddcf-438d-bcbd-0f2e0850555d" providerId="ADAL" clId="{7AF35A29-68FB-41FB-8B3D-1D3F8058E9B0}" dt="2021-10-28T01:22:39.856" v="7439"/>
          <ac:spMkLst>
            <pc:docMk/>
            <pc:sldMk cId="2397042430" sldId="459"/>
            <ac:spMk id="52" creationId="{54A05C23-51B7-4CEC-B78E-A7B361340D53}"/>
          </ac:spMkLst>
        </pc:spChg>
        <pc:spChg chg="mod ord">
          <ac:chgData name="유 병규" userId="eba57bea-ddcf-438d-bcbd-0f2e0850555d" providerId="ADAL" clId="{7AF35A29-68FB-41FB-8B3D-1D3F8058E9B0}" dt="2021-10-26T12:11:31.518" v="3347" actId="1076"/>
          <ac:spMkLst>
            <pc:docMk/>
            <pc:sldMk cId="2397042430" sldId="459"/>
            <ac:spMk id="56" creationId="{560CF09E-D7DA-4B41-8A4B-E3EF06B0EF46}"/>
          </ac:spMkLst>
        </pc:spChg>
        <pc:spChg chg="mod ord">
          <ac:chgData name="유 병규" userId="eba57bea-ddcf-438d-bcbd-0f2e0850555d" providerId="ADAL" clId="{7AF35A29-68FB-41FB-8B3D-1D3F8058E9B0}" dt="2021-10-26T12:11:37.674" v="3348" actId="1076"/>
          <ac:spMkLst>
            <pc:docMk/>
            <pc:sldMk cId="2397042430" sldId="459"/>
            <ac:spMk id="57" creationId="{0B48EB93-A001-4C82-922E-962C234D8235}"/>
          </ac:spMkLst>
        </pc:spChg>
        <pc:spChg chg="mod">
          <ac:chgData name="유 병규" userId="eba57bea-ddcf-438d-bcbd-0f2e0850555d" providerId="ADAL" clId="{7AF35A29-68FB-41FB-8B3D-1D3F8058E9B0}" dt="2021-10-26T12:11:40.338" v="3349" actId="1076"/>
          <ac:spMkLst>
            <pc:docMk/>
            <pc:sldMk cId="2397042430" sldId="459"/>
            <ac:spMk id="58" creationId="{36734E5A-4E55-486C-A3DA-AA123B0AC2A8}"/>
          </ac:spMkLst>
        </pc:spChg>
        <pc:spChg chg="mod">
          <ac:chgData name="유 병규" userId="eba57bea-ddcf-438d-bcbd-0f2e0850555d" providerId="ADAL" clId="{7AF35A29-68FB-41FB-8B3D-1D3F8058E9B0}" dt="2021-10-26T12:11:42.024" v="3350" actId="1076"/>
          <ac:spMkLst>
            <pc:docMk/>
            <pc:sldMk cId="2397042430" sldId="459"/>
            <ac:spMk id="59" creationId="{4CB6F3B7-4F08-440F-9288-FE3E71110EAA}"/>
          </ac:spMkLst>
        </pc:spChg>
        <pc:spChg chg="mod">
          <ac:chgData name="유 병규" userId="eba57bea-ddcf-438d-bcbd-0f2e0850555d" providerId="ADAL" clId="{7AF35A29-68FB-41FB-8B3D-1D3F8058E9B0}" dt="2021-10-26T12:11:20.860" v="3344"/>
          <ac:spMkLst>
            <pc:docMk/>
            <pc:sldMk cId="2397042430" sldId="459"/>
            <ac:spMk id="64" creationId="{E02D907D-7834-401C-BD2C-0D93A6D9ED0D}"/>
          </ac:spMkLst>
        </pc:spChg>
        <pc:spChg chg="mod">
          <ac:chgData name="유 병규" userId="eba57bea-ddcf-438d-bcbd-0f2e0850555d" providerId="ADAL" clId="{7AF35A29-68FB-41FB-8B3D-1D3F8058E9B0}" dt="2021-10-26T12:11:20.860" v="3344"/>
          <ac:spMkLst>
            <pc:docMk/>
            <pc:sldMk cId="2397042430" sldId="459"/>
            <ac:spMk id="66" creationId="{9CE0F8AE-A82C-4F76-BB36-B928D4B55401}"/>
          </ac:spMkLst>
        </pc:spChg>
        <pc:spChg chg="mod">
          <ac:chgData name="유 병규" userId="eba57bea-ddcf-438d-bcbd-0f2e0850555d" providerId="ADAL" clId="{7AF35A29-68FB-41FB-8B3D-1D3F8058E9B0}" dt="2021-10-26T12:11:20.860" v="3344"/>
          <ac:spMkLst>
            <pc:docMk/>
            <pc:sldMk cId="2397042430" sldId="459"/>
            <ac:spMk id="67" creationId="{6A96CAB2-7DEE-48BB-AAA5-64A187693C5F}"/>
          </ac:spMkLst>
        </pc:spChg>
        <pc:grpChg chg="mod">
          <ac:chgData name="유 병규" userId="eba57bea-ddcf-438d-bcbd-0f2e0850555d" providerId="ADAL" clId="{7AF35A29-68FB-41FB-8B3D-1D3F8058E9B0}" dt="2021-10-26T12:11:29.072" v="3346" actId="1076"/>
          <ac:grpSpMkLst>
            <pc:docMk/>
            <pc:sldMk cId="2397042430" sldId="459"/>
            <ac:grpSpMk id="44" creationId="{717425A5-503B-47F7-B64F-BC0B98889C40}"/>
          </ac:grpSpMkLst>
        </pc:grpChg>
        <pc:grpChg chg="add mod">
          <ac:chgData name="유 병규" userId="eba57bea-ddcf-438d-bcbd-0f2e0850555d" providerId="ADAL" clId="{7AF35A29-68FB-41FB-8B3D-1D3F8058E9B0}" dt="2021-10-26T12:11:20.860" v="3344"/>
          <ac:grpSpMkLst>
            <pc:docMk/>
            <pc:sldMk cId="2397042430" sldId="459"/>
            <ac:grpSpMk id="63" creationId="{6BE58D38-15FF-4C47-BEAF-3A5ED0F5B826}"/>
          </ac:grpSpMkLst>
        </pc:grpChg>
        <pc:grpChg chg="mod">
          <ac:chgData name="유 병규" userId="eba57bea-ddcf-438d-bcbd-0f2e0850555d" providerId="ADAL" clId="{7AF35A29-68FB-41FB-8B3D-1D3F8058E9B0}" dt="2021-10-26T12:11:20.860" v="3344"/>
          <ac:grpSpMkLst>
            <pc:docMk/>
            <pc:sldMk cId="2397042430" sldId="459"/>
            <ac:grpSpMk id="65" creationId="{9C0AF61A-6DAF-4608-9949-116BE408ADF8}"/>
          </ac:grpSpMkLst>
        </pc:grpChg>
        <pc:grpChg chg="del">
          <ac:chgData name="유 병규" userId="eba57bea-ddcf-438d-bcbd-0f2e0850555d" providerId="ADAL" clId="{7AF35A29-68FB-41FB-8B3D-1D3F8058E9B0}" dt="2021-10-26T12:11:20.441" v="3343" actId="478"/>
          <ac:grpSpMkLst>
            <pc:docMk/>
            <pc:sldMk cId="2397042430" sldId="459"/>
            <ac:grpSpMk id="353" creationId="{943A660C-AE91-439C-8BA7-132BAEDC0DA1}"/>
          </ac:grpSpMkLst>
        </pc:grpChg>
        <pc:grpChg chg="mod">
          <ac:chgData name="유 병규" userId="eba57bea-ddcf-438d-bcbd-0f2e0850555d" providerId="ADAL" clId="{7AF35A29-68FB-41FB-8B3D-1D3F8058E9B0}" dt="2021-10-26T12:11:29.072" v="3346" actId="1076"/>
          <ac:grpSpMkLst>
            <pc:docMk/>
            <pc:sldMk cId="2397042430" sldId="459"/>
            <ac:grpSpMk id="392" creationId="{F57319B8-DA79-4565-83FA-A64A2FDC8698}"/>
          </ac:grpSpMkLst>
        </pc:grpChg>
        <pc:grpChg chg="mod">
          <ac:chgData name="유 병규" userId="eba57bea-ddcf-438d-bcbd-0f2e0850555d" providerId="ADAL" clId="{7AF35A29-68FB-41FB-8B3D-1D3F8058E9B0}" dt="2021-10-26T12:11:29.072" v="3346" actId="1076"/>
          <ac:grpSpMkLst>
            <pc:docMk/>
            <pc:sldMk cId="2397042430" sldId="459"/>
            <ac:grpSpMk id="401" creationId="{CC9D1423-FAFC-4447-9A13-7A8ADA6317FA}"/>
          </ac:grpSpMkLst>
        </pc:grpChg>
      </pc:sldChg>
      <pc:sldChg chg="addSp delSp modSp mod">
        <pc:chgData name="유 병규" userId="eba57bea-ddcf-438d-bcbd-0f2e0850555d" providerId="ADAL" clId="{7AF35A29-68FB-41FB-8B3D-1D3F8058E9B0}" dt="2021-10-28T01:22:44.266" v="7440"/>
        <pc:sldMkLst>
          <pc:docMk/>
          <pc:sldMk cId="3483084633" sldId="460"/>
        </pc:sldMkLst>
        <pc:spChg chg="mod">
          <ac:chgData name="유 병규" userId="eba57bea-ddcf-438d-bcbd-0f2e0850555d" providerId="ADAL" clId="{7AF35A29-68FB-41FB-8B3D-1D3F8058E9B0}" dt="2021-10-28T01:22:44.266" v="7440"/>
          <ac:spMkLst>
            <pc:docMk/>
            <pc:sldMk cId="3483084633" sldId="460"/>
            <ac:spMk id="54" creationId="{7DF5B4DB-7B75-4143-8694-68C92AE5BCA7}"/>
          </ac:spMkLst>
        </pc:spChg>
        <pc:spChg chg="mod">
          <ac:chgData name="유 병규" userId="eba57bea-ddcf-438d-bcbd-0f2e0850555d" providerId="ADAL" clId="{7AF35A29-68FB-41FB-8B3D-1D3F8058E9B0}" dt="2021-10-26T12:12:27.509" v="3357" actId="1076"/>
          <ac:spMkLst>
            <pc:docMk/>
            <pc:sldMk cId="3483084633" sldId="460"/>
            <ac:spMk id="57" creationId="{35CA6BC7-8018-4B3D-AE1E-3BF2DD06C3A4}"/>
          </ac:spMkLst>
        </pc:spChg>
        <pc:spChg chg="mod">
          <ac:chgData name="유 병규" userId="eba57bea-ddcf-438d-bcbd-0f2e0850555d" providerId="ADAL" clId="{7AF35A29-68FB-41FB-8B3D-1D3F8058E9B0}" dt="2021-10-26T12:12:49.210" v="3367" actId="1076"/>
          <ac:spMkLst>
            <pc:docMk/>
            <pc:sldMk cId="3483084633" sldId="460"/>
            <ac:spMk id="59" creationId="{FF49E296-A9D8-43A8-87B4-49F57E991FA3}"/>
          </ac:spMkLst>
        </pc:spChg>
        <pc:spChg chg="mod">
          <ac:chgData name="유 병규" userId="eba57bea-ddcf-438d-bcbd-0f2e0850555d" providerId="ADAL" clId="{7AF35A29-68FB-41FB-8B3D-1D3F8058E9B0}" dt="2021-10-26T12:12:46.836" v="3366" actId="1076"/>
          <ac:spMkLst>
            <pc:docMk/>
            <pc:sldMk cId="3483084633" sldId="460"/>
            <ac:spMk id="60" creationId="{08A61407-E6AD-4B48-9347-EE55BA79A546}"/>
          </ac:spMkLst>
        </pc:spChg>
        <pc:spChg chg="mod">
          <ac:chgData name="유 병규" userId="eba57bea-ddcf-438d-bcbd-0f2e0850555d" providerId="ADAL" clId="{7AF35A29-68FB-41FB-8B3D-1D3F8058E9B0}" dt="2021-10-26T12:12:25.110" v="3356" actId="1076"/>
          <ac:spMkLst>
            <pc:docMk/>
            <pc:sldMk cId="3483084633" sldId="460"/>
            <ac:spMk id="61" creationId="{5E777C47-D853-4329-B64F-F42D529428C1}"/>
          </ac:spMkLst>
        </pc:spChg>
        <pc:spChg chg="mod">
          <ac:chgData name="유 병규" userId="eba57bea-ddcf-438d-bcbd-0f2e0850555d" providerId="ADAL" clId="{7AF35A29-68FB-41FB-8B3D-1D3F8058E9B0}" dt="2021-10-26T12:04:02.212" v="3034"/>
          <ac:spMkLst>
            <pc:docMk/>
            <pc:sldMk cId="3483084633" sldId="460"/>
            <ac:spMk id="75" creationId="{BB470BF0-F901-4A39-BC66-4556A12EEEF9}"/>
          </ac:spMkLst>
        </pc:spChg>
        <pc:spChg chg="mod">
          <ac:chgData name="유 병규" userId="eba57bea-ddcf-438d-bcbd-0f2e0850555d" providerId="ADAL" clId="{7AF35A29-68FB-41FB-8B3D-1D3F8058E9B0}" dt="2021-10-26T12:04:02.212" v="3034"/>
          <ac:spMkLst>
            <pc:docMk/>
            <pc:sldMk cId="3483084633" sldId="460"/>
            <ac:spMk id="76" creationId="{78C78A83-930C-44D7-9BAB-F8E45359A4AA}"/>
          </ac:spMkLst>
        </pc:spChg>
        <pc:spChg chg="mod">
          <ac:chgData name="유 병규" userId="eba57bea-ddcf-438d-bcbd-0f2e0850555d" providerId="ADAL" clId="{7AF35A29-68FB-41FB-8B3D-1D3F8058E9B0}" dt="2021-10-26T12:12:05.206" v="3352"/>
          <ac:spMkLst>
            <pc:docMk/>
            <pc:sldMk cId="3483084633" sldId="460"/>
            <ac:spMk id="79" creationId="{C7C6BCCB-B621-4965-9474-F94ACF2D7F72}"/>
          </ac:spMkLst>
        </pc:spChg>
        <pc:spChg chg="mod">
          <ac:chgData name="유 병규" userId="eba57bea-ddcf-438d-bcbd-0f2e0850555d" providerId="ADAL" clId="{7AF35A29-68FB-41FB-8B3D-1D3F8058E9B0}" dt="2021-10-26T12:12:05.206" v="3352"/>
          <ac:spMkLst>
            <pc:docMk/>
            <pc:sldMk cId="3483084633" sldId="460"/>
            <ac:spMk id="88" creationId="{26BF8A85-F96B-460B-B7CD-9AA0B33F46CD}"/>
          </ac:spMkLst>
        </pc:spChg>
        <pc:spChg chg="mod">
          <ac:chgData name="유 병규" userId="eba57bea-ddcf-438d-bcbd-0f2e0850555d" providerId="ADAL" clId="{7AF35A29-68FB-41FB-8B3D-1D3F8058E9B0}" dt="2021-10-26T12:12:05.206" v="3352"/>
          <ac:spMkLst>
            <pc:docMk/>
            <pc:sldMk cId="3483084633" sldId="460"/>
            <ac:spMk id="91" creationId="{E4E4C5F3-1732-455B-8EF2-1CD369E2ED60}"/>
          </ac:spMkLst>
        </pc:spChg>
        <pc:spChg chg="mod">
          <ac:chgData name="유 병규" userId="eba57bea-ddcf-438d-bcbd-0f2e0850555d" providerId="ADAL" clId="{7AF35A29-68FB-41FB-8B3D-1D3F8058E9B0}" dt="2021-10-26T12:12:05.206" v="3352"/>
          <ac:spMkLst>
            <pc:docMk/>
            <pc:sldMk cId="3483084633" sldId="460"/>
            <ac:spMk id="94" creationId="{89DA4132-589A-4D19-8389-BD92FB199369}"/>
          </ac:spMkLst>
        </pc:spChg>
        <pc:spChg chg="mod">
          <ac:chgData name="유 병규" userId="eba57bea-ddcf-438d-bcbd-0f2e0850555d" providerId="ADAL" clId="{7AF35A29-68FB-41FB-8B3D-1D3F8058E9B0}" dt="2021-10-26T12:12:05.206" v="3352"/>
          <ac:spMkLst>
            <pc:docMk/>
            <pc:sldMk cId="3483084633" sldId="460"/>
            <ac:spMk id="97" creationId="{7B0F3A77-F469-49E7-97C8-B8A685CA32E3}"/>
          </ac:spMkLst>
        </pc:spChg>
        <pc:spChg chg="mod">
          <ac:chgData name="유 병규" userId="eba57bea-ddcf-438d-bcbd-0f2e0850555d" providerId="ADAL" clId="{7AF35A29-68FB-41FB-8B3D-1D3F8058E9B0}" dt="2021-10-26T12:12:05.206" v="3352"/>
          <ac:spMkLst>
            <pc:docMk/>
            <pc:sldMk cId="3483084633" sldId="460"/>
            <ac:spMk id="99" creationId="{76A19EAF-1BFE-481D-BB23-348388542A00}"/>
          </ac:spMkLst>
        </pc:spChg>
        <pc:spChg chg="mod">
          <ac:chgData name="유 병규" userId="eba57bea-ddcf-438d-bcbd-0f2e0850555d" providerId="ADAL" clId="{7AF35A29-68FB-41FB-8B3D-1D3F8058E9B0}" dt="2021-10-26T12:12:05.206" v="3352"/>
          <ac:spMkLst>
            <pc:docMk/>
            <pc:sldMk cId="3483084633" sldId="460"/>
            <ac:spMk id="100" creationId="{908FFD6F-0308-4123-891F-FB7C9BA0EE4E}"/>
          </ac:spMkLst>
        </pc:spChg>
        <pc:spChg chg="mod">
          <ac:chgData name="유 병규" userId="eba57bea-ddcf-438d-bcbd-0f2e0850555d" providerId="ADAL" clId="{7AF35A29-68FB-41FB-8B3D-1D3F8058E9B0}" dt="2021-10-26T12:12:05.206" v="3352"/>
          <ac:spMkLst>
            <pc:docMk/>
            <pc:sldMk cId="3483084633" sldId="460"/>
            <ac:spMk id="101" creationId="{37CACC50-7414-4078-B605-DFE8E0727D8C}"/>
          </ac:spMkLst>
        </pc:spChg>
        <pc:spChg chg="mod">
          <ac:chgData name="유 병규" userId="eba57bea-ddcf-438d-bcbd-0f2e0850555d" providerId="ADAL" clId="{7AF35A29-68FB-41FB-8B3D-1D3F8058E9B0}" dt="2021-10-26T12:12:05.206" v="3352"/>
          <ac:spMkLst>
            <pc:docMk/>
            <pc:sldMk cId="3483084633" sldId="460"/>
            <ac:spMk id="102" creationId="{A5071A54-034B-4CCD-AAB5-09159C0D2780}"/>
          </ac:spMkLst>
        </pc:spChg>
        <pc:spChg chg="mod">
          <ac:chgData name="유 병규" userId="eba57bea-ddcf-438d-bcbd-0f2e0850555d" providerId="ADAL" clId="{7AF35A29-68FB-41FB-8B3D-1D3F8058E9B0}" dt="2021-10-26T12:12:05.206" v="3352"/>
          <ac:spMkLst>
            <pc:docMk/>
            <pc:sldMk cId="3483084633" sldId="460"/>
            <ac:spMk id="103" creationId="{AEC23275-5285-4C26-8066-C71B6817D331}"/>
          </ac:spMkLst>
        </pc:spChg>
        <pc:spChg chg="mod">
          <ac:chgData name="유 병규" userId="eba57bea-ddcf-438d-bcbd-0f2e0850555d" providerId="ADAL" clId="{7AF35A29-68FB-41FB-8B3D-1D3F8058E9B0}" dt="2021-10-26T12:12:05.206" v="3352"/>
          <ac:spMkLst>
            <pc:docMk/>
            <pc:sldMk cId="3483084633" sldId="460"/>
            <ac:spMk id="104" creationId="{1F9E4A02-3CD4-4D2C-A813-0AACDCB65B91}"/>
          </ac:spMkLst>
        </pc:spChg>
        <pc:spChg chg="mod">
          <ac:chgData name="유 병규" userId="eba57bea-ddcf-438d-bcbd-0f2e0850555d" providerId="ADAL" clId="{7AF35A29-68FB-41FB-8B3D-1D3F8058E9B0}" dt="2021-10-26T12:12:05.206" v="3352"/>
          <ac:spMkLst>
            <pc:docMk/>
            <pc:sldMk cId="3483084633" sldId="460"/>
            <ac:spMk id="105" creationId="{11A39F23-C21C-47F3-B464-3207682D3E6E}"/>
          </ac:spMkLst>
        </pc:spChg>
        <pc:spChg chg="mod">
          <ac:chgData name="유 병규" userId="eba57bea-ddcf-438d-bcbd-0f2e0850555d" providerId="ADAL" clId="{7AF35A29-68FB-41FB-8B3D-1D3F8058E9B0}" dt="2021-10-26T12:12:05.206" v="3352"/>
          <ac:spMkLst>
            <pc:docMk/>
            <pc:sldMk cId="3483084633" sldId="460"/>
            <ac:spMk id="107" creationId="{A7763F31-59CE-42B2-9D99-68B0C7D50219}"/>
          </ac:spMkLst>
        </pc:spChg>
        <pc:spChg chg="mod">
          <ac:chgData name="유 병규" userId="eba57bea-ddcf-438d-bcbd-0f2e0850555d" providerId="ADAL" clId="{7AF35A29-68FB-41FB-8B3D-1D3F8058E9B0}" dt="2021-10-26T12:12:05.206" v="3352"/>
          <ac:spMkLst>
            <pc:docMk/>
            <pc:sldMk cId="3483084633" sldId="460"/>
            <ac:spMk id="109" creationId="{875B5F46-7BDF-4AE6-A6CF-7147D73E650E}"/>
          </ac:spMkLst>
        </pc:spChg>
        <pc:spChg chg="mod">
          <ac:chgData name="유 병규" userId="eba57bea-ddcf-438d-bcbd-0f2e0850555d" providerId="ADAL" clId="{7AF35A29-68FB-41FB-8B3D-1D3F8058E9B0}" dt="2021-10-26T12:12:05.206" v="3352"/>
          <ac:spMkLst>
            <pc:docMk/>
            <pc:sldMk cId="3483084633" sldId="460"/>
            <ac:spMk id="110" creationId="{26380E58-8AF6-4820-98D9-B72DC1690B4C}"/>
          </ac:spMkLst>
        </pc:spChg>
        <pc:spChg chg="mod">
          <ac:chgData name="유 병규" userId="eba57bea-ddcf-438d-bcbd-0f2e0850555d" providerId="ADAL" clId="{7AF35A29-68FB-41FB-8B3D-1D3F8058E9B0}" dt="2021-10-26T12:12:35.760" v="3359"/>
          <ac:spMkLst>
            <pc:docMk/>
            <pc:sldMk cId="3483084633" sldId="460"/>
            <ac:spMk id="112" creationId="{2ACF0625-67D5-4539-8BAD-2CE8810FA164}"/>
          </ac:spMkLst>
        </pc:spChg>
        <pc:spChg chg="mod">
          <ac:chgData name="유 병규" userId="eba57bea-ddcf-438d-bcbd-0f2e0850555d" providerId="ADAL" clId="{7AF35A29-68FB-41FB-8B3D-1D3F8058E9B0}" dt="2021-10-26T12:12:35.760" v="3359"/>
          <ac:spMkLst>
            <pc:docMk/>
            <pc:sldMk cId="3483084633" sldId="460"/>
            <ac:spMk id="114" creationId="{C3CD31FC-A83E-407C-B5DA-900C9BB9B7F6}"/>
          </ac:spMkLst>
        </pc:spChg>
        <pc:spChg chg="mod">
          <ac:chgData name="유 병규" userId="eba57bea-ddcf-438d-bcbd-0f2e0850555d" providerId="ADAL" clId="{7AF35A29-68FB-41FB-8B3D-1D3F8058E9B0}" dt="2021-10-26T12:12:35.760" v="3359"/>
          <ac:spMkLst>
            <pc:docMk/>
            <pc:sldMk cId="3483084633" sldId="460"/>
            <ac:spMk id="115" creationId="{2673164D-B593-4F80-A634-3BBE8A548CD5}"/>
          </ac:spMkLst>
        </pc:spChg>
        <pc:spChg chg="mod">
          <ac:chgData name="유 병규" userId="eba57bea-ddcf-438d-bcbd-0f2e0850555d" providerId="ADAL" clId="{7AF35A29-68FB-41FB-8B3D-1D3F8058E9B0}" dt="2021-10-26T12:12:35.760" v="3359"/>
          <ac:spMkLst>
            <pc:docMk/>
            <pc:sldMk cId="3483084633" sldId="460"/>
            <ac:spMk id="116" creationId="{1A526B23-5545-4F60-9C4B-DDA87FF32376}"/>
          </ac:spMkLst>
        </pc:spChg>
        <pc:spChg chg="mod">
          <ac:chgData name="유 병규" userId="eba57bea-ddcf-438d-bcbd-0f2e0850555d" providerId="ADAL" clId="{7AF35A29-68FB-41FB-8B3D-1D3F8058E9B0}" dt="2021-10-26T12:12:35.760" v="3359"/>
          <ac:spMkLst>
            <pc:docMk/>
            <pc:sldMk cId="3483084633" sldId="460"/>
            <ac:spMk id="117" creationId="{A82EB270-3556-4B7D-A0AC-48A3302087E4}"/>
          </ac:spMkLst>
        </pc:spChg>
        <pc:spChg chg="mod">
          <ac:chgData name="유 병규" userId="eba57bea-ddcf-438d-bcbd-0f2e0850555d" providerId="ADAL" clId="{7AF35A29-68FB-41FB-8B3D-1D3F8058E9B0}" dt="2021-10-26T12:12:35.760" v="3359"/>
          <ac:spMkLst>
            <pc:docMk/>
            <pc:sldMk cId="3483084633" sldId="460"/>
            <ac:spMk id="118" creationId="{9982D113-139C-40E0-B6F4-9F45814A35D4}"/>
          </ac:spMkLst>
        </pc:spChg>
        <pc:grpChg chg="del mod">
          <ac:chgData name="유 병규" userId="eba57bea-ddcf-438d-bcbd-0f2e0850555d" providerId="ADAL" clId="{7AF35A29-68FB-41FB-8B3D-1D3F8058E9B0}" dt="2021-10-26T12:12:59.286" v="3369" actId="478"/>
          <ac:grpSpMkLst>
            <pc:docMk/>
            <pc:sldMk cId="3483084633" sldId="460"/>
            <ac:grpSpMk id="2" creationId="{AE3BB399-DEA3-4D2D-B221-33459A4253EF}"/>
          </ac:grpSpMkLst>
        </pc:grpChg>
        <pc:grpChg chg="del">
          <ac:chgData name="유 병규" userId="eba57bea-ddcf-438d-bcbd-0f2e0850555d" providerId="ADAL" clId="{7AF35A29-68FB-41FB-8B3D-1D3F8058E9B0}" dt="2021-10-26T12:04:02.002" v="3033" actId="478"/>
          <ac:grpSpMkLst>
            <pc:docMk/>
            <pc:sldMk cId="3483084633" sldId="460"/>
            <ac:grpSpMk id="7" creationId="{89FB79BD-4398-42DC-8811-2134C583B32B}"/>
          </ac:grpSpMkLst>
        </pc:grpChg>
        <pc:grpChg chg="add mod">
          <ac:chgData name="유 병규" userId="eba57bea-ddcf-438d-bcbd-0f2e0850555d" providerId="ADAL" clId="{7AF35A29-68FB-41FB-8B3D-1D3F8058E9B0}" dt="2021-10-26T12:12:16.790" v="3355" actId="1076"/>
          <ac:grpSpMkLst>
            <pc:docMk/>
            <pc:sldMk cId="3483084633" sldId="460"/>
            <ac:grpSpMk id="74" creationId="{2DA89735-C27A-4F29-B4A1-AE05C3CEA1A2}"/>
          </ac:grpSpMkLst>
        </pc:grpChg>
        <pc:grpChg chg="add mod ord">
          <ac:chgData name="유 병규" userId="eba57bea-ddcf-438d-bcbd-0f2e0850555d" providerId="ADAL" clId="{7AF35A29-68FB-41FB-8B3D-1D3F8058E9B0}" dt="2021-10-26T12:12:08.678" v="3353" actId="167"/>
          <ac:grpSpMkLst>
            <pc:docMk/>
            <pc:sldMk cId="3483084633" sldId="460"/>
            <ac:grpSpMk id="77" creationId="{D7A9CA62-3A14-41E3-87CE-786C95BB7C43}"/>
          </ac:grpSpMkLst>
        </pc:grpChg>
        <pc:grpChg chg="mod">
          <ac:chgData name="유 병규" userId="eba57bea-ddcf-438d-bcbd-0f2e0850555d" providerId="ADAL" clId="{7AF35A29-68FB-41FB-8B3D-1D3F8058E9B0}" dt="2021-10-26T12:12:05.206" v="3352"/>
          <ac:grpSpMkLst>
            <pc:docMk/>
            <pc:sldMk cId="3483084633" sldId="460"/>
            <ac:grpSpMk id="78" creationId="{F342E886-B76B-40E1-ABC6-69DF7036A74A}"/>
          </ac:grpSpMkLst>
        </pc:grpChg>
        <pc:grpChg chg="mod">
          <ac:chgData name="유 병규" userId="eba57bea-ddcf-438d-bcbd-0f2e0850555d" providerId="ADAL" clId="{7AF35A29-68FB-41FB-8B3D-1D3F8058E9B0}" dt="2021-10-26T12:12:13.635" v="3354" actId="1076"/>
          <ac:grpSpMkLst>
            <pc:docMk/>
            <pc:sldMk cId="3483084633" sldId="460"/>
            <ac:grpSpMk id="80" creationId="{C5FD33DB-0EF5-4A29-88DD-637137C6DD71}"/>
          </ac:grpSpMkLst>
        </pc:grpChg>
        <pc:grpChg chg="add del mod ord">
          <ac:chgData name="유 병규" userId="eba57bea-ddcf-438d-bcbd-0f2e0850555d" providerId="ADAL" clId="{7AF35A29-68FB-41FB-8B3D-1D3F8058E9B0}" dt="2021-10-26T12:12:35.570" v="3358" actId="478"/>
          <ac:grpSpMkLst>
            <pc:docMk/>
            <pc:sldMk cId="3483084633" sldId="460"/>
            <ac:grpSpMk id="96" creationId="{B1AA5744-C621-4BC2-8AB5-DF79E0734EB0}"/>
          </ac:grpSpMkLst>
        </pc:grpChg>
        <pc:grpChg chg="mod">
          <ac:chgData name="유 병규" userId="eba57bea-ddcf-438d-bcbd-0f2e0850555d" providerId="ADAL" clId="{7AF35A29-68FB-41FB-8B3D-1D3F8058E9B0}" dt="2021-10-26T12:12:05.206" v="3352"/>
          <ac:grpSpMkLst>
            <pc:docMk/>
            <pc:sldMk cId="3483084633" sldId="460"/>
            <ac:grpSpMk id="98" creationId="{EF25481F-52C2-43BE-BD22-C199BB7B92DF}"/>
          </ac:grpSpMkLst>
        </pc:grpChg>
        <pc:grpChg chg="add mod ord">
          <ac:chgData name="유 병규" userId="eba57bea-ddcf-438d-bcbd-0f2e0850555d" providerId="ADAL" clId="{7AF35A29-68FB-41FB-8B3D-1D3F8058E9B0}" dt="2021-10-26T12:12:08.678" v="3353" actId="167"/>
          <ac:grpSpMkLst>
            <pc:docMk/>
            <pc:sldMk cId="3483084633" sldId="460"/>
            <ac:grpSpMk id="106" creationId="{04571F30-EC10-4AE0-8B3F-09B6C690A9B0}"/>
          </ac:grpSpMkLst>
        </pc:grpChg>
        <pc:grpChg chg="mod">
          <ac:chgData name="유 병규" userId="eba57bea-ddcf-438d-bcbd-0f2e0850555d" providerId="ADAL" clId="{7AF35A29-68FB-41FB-8B3D-1D3F8058E9B0}" dt="2021-10-26T12:12:05.206" v="3352"/>
          <ac:grpSpMkLst>
            <pc:docMk/>
            <pc:sldMk cId="3483084633" sldId="460"/>
            <ac:grpSpMk id="108" creationId="{56A49991-DB91-4BC1-AD45-7FA95BDBBD48}"/>
          </ac:grpSpMkLst>
        </pc:grpChg>
        <pc:grpChg chg="add mod ord">
          <ac:chgData name="유 병규" userId="eba57bea-ddcf-438d-bcbd-0f2e0850555d" providerId="ADAL" clId="{7AF35A29-68FB-41FB-8B3D-1D3F8058E9B0}" dt="2021-10-26T12:12:41.898" v="3365" actId="1035"/>
          <ac:grpSpMkLst>
            <pc:docMk/>
            <pc:sldMk cId="3483084633" sldId="460"/>
            <ac:grpSpMk id="111" creationId="{847C9D07-8F80-464B-86DF-EEB4CF3AAA65}"/>
          </ac:grpSpMkLst>
        </pc:grpChg>
        <pc:grpChg chg="mod">
          <ac:chgData name="유 병규" userId="eba57bea-ddcf-438d-bcbd-0f2e0850555d" providerId="ADAL" clId="{7AF35A29-68FB-41FB-8B3D-1D3F8058E9B0}" dt="2021-10-26T12:12:35.760" v="3359"/>
          <ac:grpSpMkLst>
            <pc:docMk/>
            <pc:sldMk cId="3483084633" sldId="460"/>
            <ac:grpSpMk id="113" creationId="{7B86841E-1CB1-4687-85B5-EADFDCC89A96}"/>
          </ac:grpSpMkLst>
        </pc:grpChg>
        <pc:grpChg chg="del mod">
          <ac:chgData name="유 병규" userId="eba57bea-ddcf-438d-bcbd-0f2e0850555d" providerId="ADAL" clId="{7AF35A29-68FB-41FB-8B3D-1D3F8058E9B0}" dt="2021-10-26T12:12:56.163" v="3368" actId="478"/>
          <ac:grpSpMkLst>
            <pc:docMk/>
            <pc:sldMk cId="3483084633" sldId="460"/>
            <ac:grpSpMk id="304" creationId="{6FDDA3F1-C004-4693-8726-4A2FCA1A4A4A}"/>
          </ac:grpSpMkLst>
        </pc:grpChg>
        <pc:grpChg chg="del mod">
          <ac:chgData name="유 병규" userId="eba57bea-ddcf-438d-bcbd-0f2e0850555d" providerId="ADAL" clId="{7AF35A29-68FB-41FB-8B3D-1D3F8058E9B0}" dt="2021-10-26T12:12:56.163" v="3368" actId="478"/>
          <ac:grpSpMkLst>
            <pc:docMk/>
            <pc:sldMk cId="3483084633" sldId="460"/>
            <ac:grpSpMk id="353" creationId="{943A660C-AE91-439C-8BA7-132BAEDC0DA1}"/>
          </ac:grpSpMkLst>
        </pc:grpChg>
        <pc:picChg chg="del mod">
          <ac:chgData name="유 병규" userId="eba57bea-ddcf-438d-bcbd-0f2e0850555d" providerId="ADAL" clId="{7AF35A29-68FB-41FB-8B3D-1D3F8058E9B0}" dt="2021-10-26T12:13:01.225" v="3370" actId="478"/>
          <ac:picMkLst>
            <pc:docMk/>
            <pc:sldMk cId="3483084633" sldId="460"/>
            <ac:picMk id="3" creationId="{42C765EC-08FC-41F3-BCB8-CB612BF5681B}"/>
          </ac:picMkLst>
        </pc:picChg>
        <pc:picChg chg="mod">
          <ac:chgData name="유 병규" userId="eba57bea-ddcf-438d-bcbd-0f2e0850555d" providerId="ADAL" clId="{7AF35A29-68FB-41FB-8B3D-1D3F8058E9B0}" dt="2021-10-26T12:12:05.206" v="3352"/>
          <ac:picMkLst>
            <pc:docMk/>
            <pc:sldMk cId="3483084633" sldId="460"/>
            <ac:picMk id="95" creationId="{6B514C64-8077-4625-977D-AC8EDDCDF2A3}"/>
          </ac:picMkLst>
        </pc:picChg>
      </pc:sldChg>
      <pc:sldChg chg="ord">
        <pc:chgData name="유 병규" userId="eba57bea-ddcf-438d-bcbd-0f2e0850555d" providerId="ADAL" clId="{7AF35A29-68FB-41FB-8B3D-1D3F8058E9B0}" dt="2021-10-28T00:41:37.557" v="6871"/>
        <pc:sldMkLst>
          <pc:docMk/>
          <pc:sldMk cId="1681829394" sldId="461"/>
        </pc:sldMkLst>
      </pc:sldChg>
      <pc:sldChg chg="new">
        <pc:chgData name="유 병규" userId="eba57bea-ddcf-438d-bcbd-0f2e0850555d" providerId="ADAL" clId="{7AF35A29-68FB-41FB-8B3D-1D3F8058E9B0}" dt="2021-10-26T05:45:45.445" v="143" actId="680"/>
        <pc:sldMkLst>
          <pc:docMk/>
          <pc:sldMk cId="2694432833" sldId="462"/>
        </pc:sldMkLst>
      </pc:sldChg>
      <pc:sldChg chg="addSp delSp modSp add mod">
        <pc:chgData name="유 병규" userId="eba57bea-ddcf-438d-bcbd-0f2e0850555d" providerId="ADAL" clId="{7AF35A29-68FB-41FB-8B3D-1D3F8058E9B0}" dt="2021-10-28T01:30:40.394" v="7987" actId="21"/>
        <pc:sldMkLst>
          <pc:docMk/>
          <pc:sldMk cId="970485154" sldId="463"/>
        </pc:sldMkLst>
        <pc:spChg chg="add del mod">
          <ac:chgData name="유 병규" userId="eba57bea-ddcf-438d-bcbd-0f2e0850555d" providerId="ADAL" clId="{7AF35A29-68FB-41FB-8B3D-1D3F8058E9B0}" dt="2021-10-26T05:45:53.646" v="147" actId="478"/>
          <ac:spMkLst>
            <pc:docMk/>
            <pc:sldMk cId="970485154" sldId="463"/>
            <ac:spMk id="3" creationId="{23AD4F92-CD3B-4933-82C1-3CA6AD465821}"/>
          </ac:spMkLst>
        </pc:spChg>
        <pc:spChg chg="add 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25" creationId="{716CB35F-DF96-47FF-8FC6-1079664F8BFE}"/>
          </ac:spMkLst>
        </pc:spChg>
        <pc:spChg chg="add 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26" creationId="{DEA08BE6-0A41-4F59-A798-F7E6206BE5AF}"/>
          </ac:spMkLst>
        </pc:spChg>
        <pc:spChg chg="add del mod">
          <ac:chgData name="유 병규" userId="eba57bea-ddcf-438d-bcbd-0f2e0850555d" providerId="ADAL" clId="{7AF35A29-68FB-41FB-8B3D-1D3F8058E9B0}" dt="2021-10-28T01:23:18.437" v="7441" actId="478"/>
          <ac:spMkLst>
            <pc:docMk/>
            <pc:sldMk cId="970485154" sldId="463"/>
            <ac:spMk id="38" creationId="{0FAD7F9A-57CD-4B60-9923-34074DD2C7D8}"/>
          </ac:spMkLst>
        </pc:spChg>
        <pc:spChg chg="mod">
          <ac:chgData name="유 병규" userId="eba57bea-ddcf-438d-bcbd-0f2e0850555d" providerId="ADAL" clId="{7AF35A29-68FB-41FB-8B3D-1D3F8058E9B0}" dt="2021-10-26T06:41:41.424" v="262" actId="12788"/>
          <ac:spMkLst>
            <pc:docMk/>
            <pc:sldMk cId="970485154" sldId="463"/>
            <ac:spMk id="112" creationId="{1A8823C7-8A97-4213-A5B8-5B1C9181E453}"/>
          </ac:spMkLst>
        </pc:spChg>
        <pc:spChg chg="mod">
          <ac:chgData name="유 병규" userId="eba57bea-ddcf-438d-bcbd-0f2e0850555d" providerId="ADAL" clId="{7AF35A29-68FB-41FB-8B3D-1D3F8058E9B0}" dt="2021-10-26T06:41:41.424" v="262" actId="12788"/>
          <ac:spMkLst>
            <pc:docMk/>
            <pc:sldMk cId="970485154" sldId="463"/>
            <ac:spMk id="115" creationId="{0DCAF003-670E-4E5E-9778-35600FA19243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121" creationId="{5A59A984-3CAC-4ECC-A909-E52E566E1BBF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122" creationId="{D752B12E-9D93-49DF-8941-229CD21C4159}"/>
          </ac:spMkLst>
        </pc:spChg>
        <pc:spChg chg="mod topLvl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124" creationId="{3E1A479E-4F84-400B-AC0C-A473A1CC2735}"/>
          </ac:spMkLst>
        </pc:spChg>
        <pc:spChg chg="mod topLvl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125" creationId="{59161C09-3E50-4D0F-AEE6-DCB4CA8EAC16}"/>
          </ac:spMkLst>
        </pc:spChg>
        <pc:spChg chg="add del mod topLvl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126" creationId="{4887F95C-5931-4E00-A12A-9BDC16859924}"/>
          </ac:spMkLst>
        </pc:spChg>
        <pc:spChg chg="mod">
          <ac:chgData name="유 병규" userId="eba57bea-ddcf-438d-bcbd-0f2e0850555d" providerId="ADAL" clId="{7AF35A29-68FB-41FB-8B3D-1D3F8058E9B0}" dt="2021-10-26T06:33:52.354" v="171" actId="165"/>
          <ac:spMkLst>
            <pc:docMk/>
            <pc:sldMk cId="970485154" sldId="463"/>
            <ac:spMk id="128" creationId="{C3354CE4-028E-4B55-977F-20DA9EDAB8B6}"/>
          </ac:spMkLst>
        </pc:spChg>
        <pc:spChg chg="mod">
          <ac:chgData name="유 병규" userId="eba57bea-ddcf-438d-bcbd-0f2e0850555d" providerId="ADAL" clId="{7AF35A29-68FB-41FB-8B3D-1D3F8058E9B0}" dt="2021-10-26T06:33:52.354" v="171" actId="165"/>
          <ac:spMkLst>
            <pc:docMk/>
            <pc:sldMk cId="970485154" sldId="463"/>
            <ac:spMk id="129" creationId="{18E33F33-C5E7-4FED-8551-E4FA176CE25E}"/>
          </ac:spMkLst>
        </pc:spChg>
        <pc:spChg chg="mod">
          <ac:chgData name="유 병규" userId="eba57bea-ddcf-438d-bcbd-0f2e0850555d" providerId="ADAL" clId="{7AF35A29-68FB-41FB-8B3D-1D3F8058E9B0}" dt="2021-10-26T06:33:52.354" v="171" actId="165"/>
          <ac:spMkLst>
            <pc:docMk/>
            <pc:sldMk cId="970485154" sldId="463"/>
            <ac:spMk id="130" creationId="{FB97A073-CB9A-472B-B2F5-32719A705C6E}"/>
          </ac:spMkLst>
        </pc:spChg>
        <pc:spChg chg="mod">
          <ac:chgData name="유 병규" userId="eba57bea-ddcf-438d-bcbd-0f2e0850555d" providerId="ADAL" clId="{7AF35A29-68FB-41FB-8B3D-1D3F8058E9B0}" dt="2021-10-26T06:41:41.424" v="262" actId="12788"/>
          <ac:spMkLst>
            <pc:docMk/>
            <pc:sldMk cId="970485154" sldId="463"/>
            <ac:spMk id="131" creationId="{43F77BC3-18CF-4EC1-B5AF-AA4E1DCAF2BE}"/>
          </ac:spMkLst>
        </pc:spChg>
        <pc:spChg chg="mod ord">
          <ac:chgData name="유 병규" userId="eba57bea-ddcf-438d-bcbd-0f2e0850555d" providerId="ADAL" clId="{7AF35A29-68FB-41FB-8B3D-1D3F8058E9B0}" dt="2021-10-26T06:41:41.424" v="262" actId="12788"/>
          <ac:spMkLst>
            <pc:docMk/>
            <pc:sldMk cId="970485154" sldId="463"/>
            <ac:spMk id="132" creationId="{46CDA723-522C-4AD6-AF37-9B6C4CF39227}"/>
          </ac:spMkLst>
        </pc:spChg>
        <pc:spChg chg="mod">
          <ac:chgData name="유 병규" userId="eba57bea-ddcf-438d-bcbd-0f2e0850555d" providerId="ADAL" clId="{7AF35A29-68FB-41FB-8B3D-1D3F8058E9B0}" dt="2021-10-26T06:41:41.424" v="262" actId="12788"/>
          <ac:spMkLst>
            <pc:docMk/>
            <pc:sldMk cId="970485154" sldId="463"/>
            <ac:spMk id="134" creationId="{A4728C89-AC44-444F-84E7-06C4DAAB3B97}"/>
          </ac:spMkLst>
        </pc:spChg>
        <pc:spChg chg="mod">
          <ac:chgData name="유 병규" userId="eba57bea-ddcf-438d-bcbd-0f2e0850555d" providerId="ADAL" clId="{7AF35A29-68FB-41FB-8B3D-1D3F8058E9B0}" dt="2021-10-26T06:41:41.424" v="262" actId="12788"/>
          <ac:spMkLst>
            <pc:docMk/>
            <pc:sldMk cId="970485154" sldId="463"/>
            <ac:spMk id="135" creationId="{E3563723-ECE1-4AEB-AFBF-689D9CC70B20}"/>
          </ac:spMkLst>
        </pc:spChg>
        <pc:spChg chg="mod">
          <ac:chgData name="유 병규" userId="eba57bea-ddcf-438d-bcbd-0f2e0850555d" providerId="ADAL" clId="{7AF35A29-68FB-41FB-8B3D-1D3F8058E9B0}" dt="2021-10-26T06:41:41.424" v="262" actId="12788"/>
          <ac:spMkLst>
            <pc:docMk/>
            <pc:sldMk cId="970485154" sldId="463"/>
            <ac:spMk id="136" creationId="{4C6FC80F-287E-4E0C-96CF-DB4C2B693AB7}"/>
          </ac:spMkLst>
        </pc:spChg>
        <pc:spChg chg="mod">
          <ac:chgData name="유 병규" userId="eba57bea-ddcf-438d-bcbd-0f2e0850555d" providerId="ADAL" clId="{7AF35A29-68FB-41FB-8B3D-1D3F8058E9B0}" dt="2021-10-26T06:41:41.424" v="262" actId="12788"/>
          <ac:spMkLst>
            <pc:docMk/>
            <pc:sldMk cId="970485154" sldId="463"/>
            <ac:spMk id="137" creationId="{EF13005B-05A6-4782-A6AE-DA0B5D0F44BC}"/>
          </ac:spMkLst>
        </pc:spChg>
        <pc:spChg chg="del topLvl">
          <ac:chgData name="유 병규" userId="eba57bea-ddcf-438d-bcbd-0f2e0850555d" providerId="ADAL" clId="{7AF35A29-68FB-41FB-8B3D-1D3F8058E9B0}" dt="2021-10-26T06:32:11.332" v="158" actId="21"/>
          <ac:spMkLst>
            <pc:docMk/>
            <pc:sldMk cId="970485154" sldId="463"/>
            <ac:spMk id="144" creationId="{84C92B24-718E-43D3-B782-95C650D4B5B4}"/>
          </ac:spMkLst>
        </pc:spChg>
        <pc:spChg chg="del">
          <ac:chgData name="유 병규" userId="eba57bea-ddcf-438d-bcbd-0f2e0850555d" providerId="ADAL" clId="{7AF35A29-68FB-41FB-8B3D-1D3F8058E9B0}" dt="2021-10-26T06:32:11.332" v="158" actId="21"/>
          <ac:spMkLst>
            <pc:docMk/>
            <pc:sldMk cId="970485154" sldId="463"/>
            <ac:spMk id="145" creationId="{3600E37B-2314-4A8E-B1AF-185D63BD2AA7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147" creationId="{70F69467-6451-40FD-91C6-7543CFE8476E}"/>
          </ac:spMkLst>
        </pc:spChg>
        <pc:spChg chg="del">
          <ac:chgData name="유 병규" userId="eba57bea-ddcf-438d-bcbd-0f2e0850555d" providerId="ADAL" clId="{7AF35A29-68FB-41FB-8B3D-1D3F8058E9B0}" dt="2021-10-26T05:45:51.644" v="146" actId="478"/>
          <ac:spMkLst>
            <pc:docMk/>
            <pc:sldMk cId="970485154" sldId="463"/>
            <ac:spMk id="148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6:41:41.424" v="262" actId="12788"/>
          <ac:spMkLst>
            <pc:docMk/>
            <pc:sldMk cId="970485154" sldId="463"/>
            <ac:spMk id="150" creationId="{345273B3-70FF-4194-ADE4-6B1C0CE5BB2A}"/>
          </ac:spMkLst>
        </pc:spChg>
        <pc:spChg chg="mod">
          <ac:chgData name="유 병규" userId="eba57bea-ddcf-438d-bcbd-0f2e0850555d" providerId="ADAL" clId="{7AF35A29-68FB-41FB-8B3D-1D3F8058E9B0}" dt="2021-10-26T06:41:41.424" v="262" actId="12788"/>
          <ac:spMkLst>
            <pc:docMk/>
            <pc:sldMk cId="970485154" sldId="463"/>
            <ac:spMk id="151" creationId="{AC465A2D-8322-45A9-AB0C-C2856B69C61E}"/>
          </ac:spMkLst>
        </pc:spChg>
        <pc:spChg chg="mod">
          <ac:chgData name="유 병규" userId="eba57bea-ddcf-438d-bcbd-0f2e0850555d" providerId="ADAL" clId="{7AF35A29-68FB-41FB-8B3D-1D3F8058E9B0}" dt="2021-10-26T06:41:41.424" v="262" actId="12788"/>
          <ac:spMkLst>
            <pc:docMk/>
            <pc:sldMk cId="970485154" sldId="463"/>
            <ac:spMk id="155" creationId="{550696EB-246B-4052-AF31-507EEEFB332E}"/>
          </ac:spMkLst>
        </pc:spChg>
        <pc:spChg chg="mod">
          <ac:chgData name="유 병규" userId="eba57bea-ddcf-438d-bcbd-0f2e0850555d" providerId="ADAL" clId="{7AF35A29-68FB-41FB-8B3D-1D3F8058E9B0}" dt="2021-10-26T06:41:41.424" v="262" actId="12788"/>
          <ac:spMkLst>
            <pc:docMk/>
            <pc:sldMk cId="970485154" sldId="463"/>
            <ac:spMk id="156" creationId="{522DB9D8-67B9-4BDB-854C-4DB18C974169}"/>
          </ac:spMkLst>
        </pc:spChg>
        <pc:spChg chg="add mod">
          <ac:chgData name="유 병규" userId="eba57bea-ddcf-438d-bcbd-0f2e0850555d" providerId="ADAL" clId="{7AF35A29-68FB-41FB-8B3D-1D3F8058E9B0}" dt="2021-10-28T01:29:52.111" v="7957"/>
          <ac:spMkLst>
            <pc:docMk/>
            <pc:sldMk cId="970485154" sldId="463"/>
            <ac:spMk id="160" creationId="{2B81CF99-CE24-401A-B209-F6518E2BBA05}"/>
          </ac:spMkLst>
        </pc:spChg>
        <pc:spChg chg="mod">
          <ac:chgData name="유 병규" userId="eba57bea-ddcf-438d-bcbd-0f2e0850555d" providerId="ADAL" clId="{7AF35A29-68FB-41FB-8B3D-1D3F8058E9B0}" dt="2021-10-26T06:41:41.424" v="262" actId="12788"/>
          <ac:spMkLst>
            <pc:docMk/>
            <pc:sldMk cId="970485154" sldId="463"/>
            <ac:spMk id="160" creationId="{5C6AB491-5AEA-4BEC-8BBC-0F1D049C288E}"/>
          </ac:spMkLst>
        </pc:spChg>
        <pc:spChg chg="mod">
          <ac:chgData name="유 병규" userId="eba57bea-ddcf-438d-bcbd-0f2e0850555d" providerId="ADAL" clId="{7AF35A29-68FB-41FB-8B3D-1D3F8058E9B0}" dt="2021-10-26T06:41:41.424" v="262" actId="12788"/>
          <ac:spMkLst>
            <pc:docMk/>
            <pc:sldMk cId="970485154" sldId="463"/>
            <ac:spMk id="161" creationId="{5599428A-0937-41C8-87A7-7AC65312C06A}"/>
          </ac:spMkLst>
        </pc:spChg>
        <pc:spChg chg="add mod">
          <ac:chgData name="유 병규" userId="eba57bea-ddcf-438d-bcbd-0f2e0850555d" providerId="ADAL" clId="{7AF35A29-68FB-41FB-8B3D-1D3F8058E9B0}" dt="2021-10-28T01:24:10.684" v="7451" actId="1076"/>
          <ac:spMkLst>
            <pc:docMk/>
            <pc:sldMk cId="970485154" sldId="463"/>
            <ac:spMk id="161" creationId="{D9CAA999-DF14-48FE-AB86-52D3E5515525}"/>
          </ac:spMkLst>
        </pc:spChg>
        <pc:spChg chg="del">
          <ac:chgData name="유 병규" userId="eba57bea-ddcf-438d-bcbd-0f2e0850555d" providerId="ADAL" clId="{7AF35A29-68FB-41FB-8B3D-1D3F8058E9B0}" dt="2021-10-26T05:45:50.498" v="145" actId="478"/>
          <ac:spMkLst>
            <pc:docMk/>
            <pc:sldMk cId="970485154" sldId="463"/>
            <ac:spMk id="164" creationId="{00000000-0000-0000-0000-000000000000}"/>
          </ac:spMkLst>
        </pc:spChg>
        <pc:spChg chg="add mod">
          <ac:chgData name="유 병규" userId="eba57bea-ddcf-438d-bcbd-0f2e0850555d" providerId="ADAL" clId="{7AF35A29-68FB-41FB-8B3D-1D3F8058E9B0}" dt="2021-10-28T01:24:16.155" v="7454" actId="20577"/>
          <ac:spMkLst>
            <pc:docMk/>
            <pc:sldMk cId="970485154" sldId="463"/>
            <ac:spMk id="164" creationId="{C1A635C9-361E-42E7-BD91-84F22C4CD8F9}"/>
          </ac:spMkLst>
        </pc:spChg>
        <pc:spChg chg="add mod">
          <ac:chgData name="유 병규" userId="eba57bea-ddcf-438d-bcbd-0f2e0850555d" providerId="ADAL" clId="{7AF35A29-68FB-41FB-8B3D-1D3F8058E9B0}" dt="2021-10-28T01:24:20.474" v="7456" actId="20577"/>
          <ac:spMkLst>
            <pc:docMk/>
            <pc:sldMk cId="970485154" sldId="463"/>
            <ac:spMk id="165" creationId="{989FE18A-9DC8-417A-82F6-7EAEBFC8D458}"/>
          </ac:spMkLst>
        </pc:spChg>
        <pc:spChg chg="add mod">
          <ac:chgData name="유 병규" userId="eba57bea-ddcf-438d-bcbd-0f2e0850555d" providerId="ADAL" clId="{7AF35A29-68FB-41FB-8B3D-1D3F8058E9B0}" dt="2021-10-28T01:26:13.313" v="7577" actId="20577"/>
          <ac:spMkLst>
            <pc:docMk/>
            <pc:sldMk cId="970485154" sldId="463"/>
            <ac:spMk id="166" creationId="{D2CABD67-AF66-47D5-B2FC-9C319DABD335}"/>
          </ac:spMkLst>
        </pc:spChg>
        <pc:spChg chg="mod">
          <ac:chgData name="유 병규" userId="eba57bea-ddcf-438d-bcbd-0f2e0850555d" providerId="ADAL" clId="{7AF35A29-68FB-41FB-8B3D-1D3F8058E9B0}" dt="2021-10-26T06:41:41.424" v="262" actId="12788"/>
          <ac:spMkLst>
            <pc:docMk/>
            <pc:sldMk cId="970485154" sldId="463"/>
            <ac:spMk id="168" creationId="{65BFC87B-AC81-46C0-A5A7-C6A5B464F2E6}"/>
          </ac:spMkLst>
        </pc:spChg>
        <pc:spChg chg="mod">
          <ac:chgData name="유 병규" userId="eba57bea-ddcf-438d-bcbd-0f2e0850555d" providerId="ADAL" clId="{7AF35A29-68FB-41FB-8B3D-1D3F8058E9B0}" dt="2021-10-26T06:41:41.424" v="262" actId="12788"/>
          <ac:spMkLst>
            <pc:docMk/>
            <pc:sldMk cId="970485154" sldId="463"/>
            <ac:spMk id="169" creationId="{F8770654-5B31-44F0-916A-9B93C7FE3CC7}"/>
          </ac:spMkLst>
        </pc:spChg>
        <pc:spChg chg="mod">
          <ac:chgData name="유 병규" userId="eba57bea-ddcf-438d-bcbd-0f2e0850555d" providerId="ADAL" clId="{7AF35A29-68FB-41FB-8B3D-1D3F8058E9B0}" dt="2021-10-28T01:24:46.443" v="7465"/>
          <ac:spMkLst>
            <pc:docMk/>
            <pc:sldMk cId="970485154" sldId="463"/>
            <ac:spMk id="171" creationId="{D98992E7-B580-47ED-82BA-1B57BB084702}"/>
          </ac:spMkLst>
        </pc:spChg>
        <pc:spChg chg="mod">
          <ac:chgData name="유 병규" userId="eba57bea-ddcf-438d-bcbd-0f2e0850555d" providerId="ADAL" clId="{7AF35A29-68FB-41FB-8B3D-1D3F8058E9B0}" dt="2021-10-28T01:24:46.443" v="7465"/>
          <ac:spMkLst>
            <pc:docMk/>
            <pc:sldMk cId="970485154" sldId="463"/>
            <ac:spMk id="172" creationId="{1FD2F801-CD21-4105-9C6F-487634928321}"/>
          </ac:spMkLst>
        </pc:spChg>
        <pc:spChg chg="mod">
          <ac:chgData name="유 병규" userId="eba57bea-ddcf-438d-bcbd-0f2e0850555d" providerId="ADAL" clId="{7AF35A29-68FB-41FB-8B3D-1D3F8058E9B0}" dt="2021-10-26T06:41:41.424" v="262" actId="12788"/>
          <ac:spMkLst>
            <pc:docMk/>
            <pc:sldMk cId="970485154" sldId="463"/>
            <ac:spMk id="173" creationId="{74A42FBA-7964-468C-B0E6-5C3A57AA2784}"/>
          </ac:spMkLst>
        </pc:spChg>
        <pc:spChg chg="mod">
          <ac:chgData name="유 병규" userId="eba57bea-ddcf-438d-bcbd-0f2e0850555d" providerId="ADAL" clId="{7AF35A29-68FB-41FB-8B3D-1D3F8058E9B0}" dt="2021-10-28T01:24:46.443" v="7465"/>
          <ac:spMkLst>
            <pc:docMk/>
            <pc:sldMk cId="970485154" sldId="463"/>
            <ac:spMk id="173" creationId="{EAB0E4A7-5C4A-4CC6-9578-48517DFCB781}"/>
          </ac:spMkLst>
        </pc:spChg>
        <pc:spChg chg="add mod">
          <ac:chgData name="유 병규" userId="eba57bea-ddcf-438d-bcbd-0f2e0850555d" providerId="ADAL" clId="{7AF35A29-68FB-41FB-8B3D-1D3F8058E9B0}" dt="2021-10-28T01:24:59.308" v="7472" actId="207"/>
          <ac:spMkLst>
            <pc:docMk/>
            <pc:sldMk cId="970485154" sldId="463"/>
            <ac:spMk id="174" creationId="{EED514C3-139F-42B8-BF77-50F9B54547C7}"/>
          </ac:spMkLst>
        </pc:spChg>
        <pc:spChg chg="add mod">
          <ac:chgData name="유 병규" userId="eba57bea-ddcf-438d-bcbd-0f2e0850555d" providerId="ADAL" clId="{7AF35A29-68FB-41FB-8B3D-1D3F8058E9B0}" dt="2021-10-28T01:26:15.047" v="7578" actId="20577"/>
          <ac:spMkLst>
            <pc:docMk/>
            <pc:sldMk cId="970485154" sldId="463"/>
            <ac:spMk id="175" creationId="{4AEB8533-C88D-4938-957E-197C213C6127}"/>
          </ac:spMkLst>
        </pc:spChg>
        <pc:spChg chg="mod">
          <ac:chgData name="유 병규" userId="eba57bea-ddcf-438d-bcbd-0f2e0850555d" providerId="ADAL" clId="{7AF35A29-68FB-41FB-8B3D-1D3F8058E9B0}" dt="2021-10-26T06:41:41.424" v="262" actId="12788"/>
          <ac:spMkLst>
            <pc:docMk/>
            <pc:sldMk cId="970485154" sldId="463"/>
            <ac:spMk id="175" creationId="{D5065574-1BE8-46CC-99D4-ECB40BC3B13D}"/>
          </ac:spMkLst>
        </pc:spChg>
        <pc:spChg chg="add mod">
          <ac:chgData name="유 병규" userId="eba57bea-ddcf-438d-bcbd-0f2e0850555d" providerId="ADAL" clId="{7AF35A29-68FB-41FB-8B3D-1D3F8058E9B0}" dt="2021-10-28T01:26:09.486" v="7576" actId="20577"/>
          <ac:spMkLst>
            <pc:docMk/>
            <pc:sldMk cId="970485154" sldId="463"/>
            <ac:spMk id="176" creationId="{AF4026AE-C21A-4892-B724-EAF8D5ABE601}"/>
          </ac:spMkLst>
        </pc:spChg>
        <pc:spChg chg="mod">
          <ac:chgData name="유 병규" userId="eba57bea-ddcf-438d-bcbd-0f2e0850555d" providerId="ADAL" clId="{7AF35A29-68FB-41FB-8B3D-1D3F8058E9B0}" dt="2021-10-26T06:41:41.424" v="262" actId="12788"/>
          <ac:spMkLst>
            <pc:docMk/>
            <pc:sldMk cId="970485154" sldId="463"/>
            <ac:spMk id="176" creationId="{C364BFA6-20BE-4A61-B7DC-EB5BFC30C558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177" creationId="{9071978A-931C-4013-9377-169194933825}"/>
          </ac:spMkLst>
        </pc:spChg>
        <pc:spChg chg="mod or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178" creationId="{F587D234-5A64-496B-B448-AC8F160D17E1}"/>
          </ac:spMkLst>
        </pc:spChg>
        <pc:spChg chg="mod">
          <ac:chgData name="유 병규" userId="eba57bea-ddcf-438d-bcbd-0f2e0850555d" providerId="ADAL" clId="{7AF35A29-68FB-41FB-8B3D-1D3F8058E9B0}" dt="2021-10-26T06:33:52.354" v="171" actId="165"/>
          <ac:spMkLst>
            <pc:docMk/>
            <pc:sldMk cId="970485154" sldId="463"/>
            <ac:spMk id="180" creationId="{ECCC77D3-EDB4-48E8-BE83-845F9C49CDD7}"/>
          </ac:spMkLst>
        </pc:spChg>
        <pc:spChg chg="mod">
          <ac:chgData name="유 병규" userId="eba57bea-ddcf-438d-bcbd-0f2e0850555d" providerId="ADAL" clId="{7AF35A29-68FB-41FB-8B3D-1D3F8058E9B0}" dt="2021-10-26T06:33:52.354" v="171" actId="165"/>
          <ac:spMkLst>
            <pc:docMk/>
            <pc:sldMk cId="970485154" sldId="463"/>
            <ac:spMk id="181" creationId="{4FFCAD24-E788-44FE-9121-C4F79E07FDAD}"/>
          </ac:spMkLst>
        </pc:spChg>
        <pc:spChg chg="mod">
          <ac:chgData name="유 병규" userId="eba57bea-ddcf-438d-bcbd-0f2e0850555d" providerId="ADAL" clId="{7AF35A29-68FB-41FB-8B3D-1D3F8058E9B0}" dt="2021-10-26T06:33:52.354" v="171" actId="165"/>
          <ac:spMkLst>
            <pc:docMk/>
            <pc:sldMk cId="970485154" sldId="463"/>
            <ac:spMk id="182" creationId="{3609C0FD-FA16-423B-8B0B-046B8A84FFC2}"/>
          </ac:spMkLst>
        </pc:spChg>
        <pc:spChg chg="add 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183" creationId="{DF379660-34A1-45E7-ABBE-B276AE9D1C88}"/>
          </ac:spMkLst>
        </pc:spChg>
        <pc:spChg chg="add 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184" creationId="{11712F01-7636-41C2-9CCD-C3D1E8B58761}"/>
          </ac:spMkLst>
        </pc:spChg>
        <pc:spChg chg="add 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185" creationId="{67699B45-43B2-44EC-94BF-85B7AD79AE75}"/>
          </ac:spMkLst>
        </pc:spChg>
        <pc:spChg chg="add 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186" creationId="{6519814C-96EE-4781-BE95-214E71E5BA63}"/>
          </ac:spMkLst>
        </pc:spChg>
        <pc:spChg chg="mod">
          <ac:chgData name="유 병규" userId="eba57bea-ddcf-438d-bcbd-0f2e0850555d" providerId="ADAL" clId="{7AF35A29-68FB-41FB-8B3D-1D3F8058E9B0}" dt="2021-10-26T06:36:25.624" v="217" actId="571"/>
          <ac:spMkLst>
            <pc:docMk/>
            <pc:sldMk cId="970485154" sldId="463"/>
            <ac:spMk id="189" creationId="{8C847D23-5E63-49E1-9390-F853056A5AC0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195" creationId="{0DA73494-C239-4A8A-8B4B-A648F15C4FD0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196" creationId="{B4AB431B-8DE9-407C-82F6-E23FAF07B9BE}"/>
          </ac:spMkLst>
        </pc:spChg>
        <pc:spChg chg="mod">
          <ac:chgData name="유 병규" userId="eba57bea-ddcf-438d-bcbd-0f2e0850555d" providerId="ADAL" clId="{7AF35A29-68FB-41FB-8B3D-1D3F8058E9B0}" dt="2021-10-26T06:36:25.018" v="216" actId="571"/>
          <ac:spMkLst>
            <pc:docMk/>
            <pc:sldMk cId="970485154" sldId="463"/>
            <ac:spMk id="198" creationId="{2F2B6222-F2CF-4D93-BF31-AB64B8AE9157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199" creationId="{936198EF-900D-4EA5-97E3-0AC8E10BBF6D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200" creationId="{0D278E6F-BEA1-4846-BDEA-1512F9ACB06F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201" creationId="{79F5FAF9-CA73-4642-9B7E-4F2CEBF57DAB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202" creationId="{0EDCF5F3-DBBE-4822-857B-37265D08DC4E}"/>
          </ac:spMkLst>
        </pc:spChg>
        <pc:spChg chg="mod">
          <ac:chgData name="유 병규" userId="eba57bea-ddcf-438d-bcbd-0f2e0850555d" providerId="ADAL" clId="{7AF35A29-68FB-41FB-8B3D-1D3F8058E9B0}" dt="2021-10-26T06:36:24.275" v="215" actId="571"/>
          <ac:spMkLst>
            <pc:docMk/>
            <pc:sldMk cId="970485154" sldId="463"/>
            <ac:spMk id="205" creationId="{22CA8A54-4A4F-409B-9699-2848BD9F7D24}"/>
          </ac:spMkLst>
        </pc:spChg>
        <pc:spChg chg="del">
          <ac:chgData name="유 병규" userId="eba57bea-ddcf-438d-bcbd-0f2e0850555d" providerId="ADAL" clId="{7AF35A29-68FB-41FB-8B3D-1D3F8058E9B0}" dt="2021-10-26T06:32:11.332" v="158" actId="21"/>
          <ac:spMkLst>
            <pc:docMk/>
            <pc:sldMk cId="970485154" sldId="463"/>
            <ac:spMk id="206" creationId="{BF779C4D-2892-454B-AB38-5049AB7101FE}"/>
          </ac:spMkLst>
        </pc:spChg>
        <pc:spChg chg="del">
          <ac:chgData name="유 병규" userId="eba57bea-ddcf-438d-bcbd-0f2e0850555d" providerId="ADAL" clId="{7AF35A29-68FB-41FB-8B3D-1D3F8058E9B0}" dt="2021-10-26T06:32:11.332" v="158" actId="21"/>
          <ac:spMkLst>
            <pc:docMk/>
            <pc:sldMk cId="970485154" sldId="463"/>
            <ac:spMk id="207" creationId="{7CCB9E04-D2DC-4660-87F4-F70121385DB5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211" creationId="{438CBD8F-AF59-4D09-8D31-2220B42947BD}"/>
          </ac:spMkLst>
        </pc:spChg>
        <pc:spChg chg="mod">
          <ac:chgData name="유 병규" userId="eba57bea-ddcf-438d-bcbd-0f2e0850555d" providerId="ADAL" clId="{7AF35A29-68FB-41FB-8B3D-1D3F8058E9B0}" dt="2021-10-26T06:36:23.803" v="214" actId="571"/>
          <ac:spMkLst>
            <pc:docMk/>
            <pc:sldMk cId="970485154" sldId="463"/>
            <ac:spMk id="212" creationId="{5FC752FD-0DE5-4003-BF0B-38D609CD2BD8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213" creationId="{13306F66-6EEF-4400-9DE5-013367805C22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215" creationId="{7B8AF825-7567-4BDF-9E07-098DCDE59C09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218" creationId="{B9F0B953-8A10-4139-8E1C-B1409B5E524F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220" creationId="{48BD2090-321D-46B4-BB09-532E8103A68B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221" creationId="{25552BEF-F95A-415E-BE58-58D3A60ECE29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223" creationId="{F6227CE9-B301-4B81-8524-B7686ECD6C51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225" creationId="{63DA0098-21F9-44E1-9A3B-38603D36910E}"/>
          </ac:spMkLst>
        </pc:spChg>
        <pc:spChg chg="del topLvl">
          <ac:chgData name="유 병규" userId="eba57bea-ddcf-438d-bcbd-0f2e0850555d" providerId="ADAL" clId="{7AF35A29-68FB-41FB-8B3D-1D3F8058E9B0}" dt="2021-10-26T07:11:52.830" v="263" actId="478"/>
          <ac:spMkLst>
            <pc:docMk/>
            <pc:sldMk cId="970485154" sldId="463"/>
            <ac:spMk id="230" creationId="{29449FD2-3FDE-4FA9-968B-F7659B179103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234" creationId="{4EF6F811-97D5-47FC-9EDA-6541A7B5570C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236" creationId="{7384098C-54F1-4F02-B1B5-E5490298BB68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238" creationId="{39FA4848-EB00-4390-BD42-29FDE57A30C3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245" creationId="{C5E490DE-431B-44F8-A9D6-D1C80D4E305A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247" creationId="{08CA602B-26C7-4E49-AF91-5554A7BA0821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249" creationId="{F28448F5-7176-4291-8FA9-68D5FA7C8411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255" creationId="{C1DBFD84-F174-4749-A7B1-6B3A7F02D6CC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257" creationId="{EB938E4A-45F0-4E43-A5C6-06A3ABCB1ABE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259" creationId="{8BE03F3B-6785-40F8-B6D0-E4AEAF7BA30D}"/>
          </ac:spMkLst>
        </pc:spChg>
        <pc:spChg chg="del">
          <ac:chgData name="유 병규" userId="eba57bea-ddcf-438d-bcbd-0f2e0850555d" providerId="ADAL" clId="{7AF35A29-68FB-41FB-8B3D-1D3F8058E9B0}" dt="2021-10-26T06:31:11.476" v="151" actId="478"/>
          <ac:spMkLst>
            <pc:docMk/>
            <pc:sldMk cId="970485154" sldId="463"/>
            <ac:spMk id="262" creationId="{3FF02B9C-F2CD-4171-97DB-45C73CFAD5BC}"/>
          </ac:spMkLst>
        </pc:spChg>
        <pc:spChg chg="del">
          <ac:chgData name="유 병규" userId="eba57bea-ddcf-438d-bcbd-0f2e0850555d" providerId="ADAL" clId="{7AF35A29-68FB-41FB-8B3D-1D3F8058E9B0}" dt="2021-10-26T06:31:15.252" v="153" actId="478"/>
          <ac:spMkLst>
            <pc:docMk/>
            <pc:sldMk cId="970485154" sldId="463"/>
            <ac:spMk id="263" creationId="{07D07CDF-F22D-430C-B8CF-2E58AC6A8CBF}"/>
          </ac:spMkLst>
        </pc:spChg>
        <pc:spChg chg="del">
          <ac:chgData name="유 병규" userId="eba57bea-ddcf-438d-bcbd-0f2e0850555d" providerId="ADAL" clId="{7AF35A29-68FB-41FB-8B3D-1D3F8058E9B0}" dt="2021-10-26T06:31:11.476" v="151" actId="478"/>
          <ac:spMkLst>
            <pc:docMk/>
            <pc:sldMk cId="970485154" sldId="463"/>
            <ac:spMk id="264" creationId="{2D607050-8369-4730-B784-2C85F0E13742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264" creationId="{6B7E70DA-1F62-4D2C-95C7-5730C4D1B603}"/>
          </ac:spMkLst>
        </pc:spChg>
        <pc:spChg chg="del">
          <ac:chgData name="유 병규" userId="eba57bea-ddcf-438d-bcbd-0f2e0850555d" providerId="ADAL" clId="{7AF35A29-68FB-41FB-8B3D-1D3F8058E9B0}" dt="2021-10-26T06:31:11.476" v="151" actId="478"/>
          <ac:spMkLst>
            <pc:docMk/>
            <pc:sldMk cId="970485154" sldId="463"/>
            <ac:spMk id="265" creationId="{F065F9DF-4112-4065-8583-F4648D5193FB}"/>
          </ac:spMkLst>
        </pc:spChg>
        <pc:spChg chg="del">
          <ac:chgData name="유 병규" userId="eba57bea-ddcf-438d-bcbd-0f2e0850555d" providerId="ADAL" clId="{7AF35A29-68FB-41FB-8B3D-1D3F8058E9B0}" dt="2021-10-26T06:31:11.476" v="151" actId="478"/>
          <ac:spMkLst>
            <pc:docMk/>
            <pc:sldMk cId="970485154" sldId="463"/>
            <ac:spMk id="266" creationId="{4A25C302-7321-47FD-9B65-B7CC0CAC3DD6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266" creationId="{E4C8621C-BDD3-4D66-AB1B-53BE1FDB7925}"/>
          </ac:spMkLst>
        </pc:spChg>
        <pc:spChg chg="del">
          <ac:chgData name="유 병규" userId="eba57bea-ddcf-438d-bcbd-0f2e0850555d" providerId="ADAL" clId="{7AF35A29-68FB-41FB-8B3D-1D3F8058E9B0}" dt="2021-10-26T06:31:11.476" v="151" actId="478"/>
          <ac:spMkLst>
            <pc:docMk/>
            <pc:sldMk cId="970485154" sldId="463"/>
            <ac:spMk id="267" creationId="{B5189386-02DA-47C2-803C-97EAC3B00843}"/>
          </ac:spMkLst>
        </pc:spChg>
        <pc:spChg chg="del">
          <ac:chgData name="유 병규" userId="eba57bea-ddcf-438d-bcbd-0f2e0850555d" providerId="ADAL" clId="{7AF35A29-68FB-41FB-8B3D-1D3F8058E9B0}" dt="2021-10-26T06:31:12.826" v="152" actId="478"/>
          <ac:spMkLst>
            <pc:docMk/>
            <pc:sldMk cId="970485154" sldId="463"/>
            <ac:spMk id="268" creationId="{CE433D3F-B9FE-46E2-9BAF-20C5D0F3C66F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268" creationId="{DB3ACCDD-7280-4829-9A5E-467F409F3696}"/>
          </ac:spMkLst>
        </pc:spChg>
        <pc:spChg chg="del">
          <ac:chgData name="유 병규" userId="eba57bea-ddcf-438d-bcbd-0f2e0850555d" providerId="ADAL" clId="{7AF35A29-68FB-41FB-8B3D-1D3F8058E9B0}" dt="2021-10-26T06:31:16" v="154" actId="478"/>
          <ac:spMkLst>
            <pc:docMk/>
            <pc:sldMk cId="970485154" sldId="463"/>
            <ac:spMk id="269" creationId="{51AADA84-DA3A-4281-BB2A-5BF16E47102D}"/>
          </ac:spMkLst>
        </pc:spChg>
        <pc:spChg chg="del">
          <ac:chgData name="유 병규" userId="eba57bea-ddcf-438d-bcbd-0f2e0850555d" providerId="ADAL" clId="{7AF35A29-68FB-41FB-8B3D-1D3F8058E9B0}" dt="2021-10-26T06:31:11.476" v="151" actId="478"/>
          <ac:spMkLst>
            <pc:docMk/>
            <pc:sldMk cId="970485154" sldId="463"/>
            <ac:spMk id="270" creationId="{93E3EB77-56EB-49AB-9916-B1C390A94C6A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272" creationId="{0747A41E-CB87-44C2-8B3C-DC3DCAE1CBF5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275" creationId="{61BE671A-EB8D-4190-A3B0-D4C8833E9B7E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276" creationId="{22848213-546F-4A85-9C7B-EB3E8DA9FA15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279" creationId="{8C914D38-6C7B-4645-9C9E-B08359E73AFE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281" creationId="{B721ED15-8ED2-4D6A-B8A0-CCCBBC7C0CD6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283" creationId="{2CE09EFB-FFF7-46DD-94CC-A1CB436D19C2}"/>
          </ac:spMkLst>
        </pc:spChg>
        <pc:spChg chg="add 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287" creationId="{1BB363D9-D652-49E0-925A-480422A950E1}"/>
          </ac:spMkLst>
        </pc:spChg>
        <pc:spChg chg="add 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288" creationId="{B5D9B43F-ADCD-4F96-9262-5CF51F264138}"/>
          </ac:spMkLst>
        </pc:spChg>
        <pc:spChg chg="add 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289" creationId="{218D97E6-6F44-4F93-9D1E-7597B432D37C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291" creationId="{C537174E-EEE8-4808-9C6E-2207D338EECF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292" creationId="{11C0ADC4-367E-423C-A38E-BF6F145B6017}"/>
          </ac:spMkLst>
        </pc:spChg>
        <pc:spChg chg="del mod">
          <ac:chgData name="유 병규" userId="eba57bea-ddcf-438d-bcbd-0f2e0850555d" providerId="ADAL" clId="{7AF35A29-68FB-41FB-8B3D-1D3F8058E9B0}" dt="2021-10-26T07:37:49.144" v="360" actId="478"/>
          <ac:spMkLst>
            <pc:docMk/>
            <pc:sldMk cId="970485154" sldId="463"/>
            <ac:spMk id="296" creationId="{49A3A9AF-0D99-4350-9C60-A1D79674754D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296" creationId="{65D710C0-1C2F-4751-B11E-ECAA19FD153B}"/>
          </ac:spMkLst>
        </pc:spChg>
        <pc:spChg chg="mod">
          <ac:chgData name="유 병규" userId="eba57bea-ddcf-438d-bcbd-0f2e0850555d" providerId="ADAL" clId="{7AF35A29-68FB-41FB-8B3D-1D3F8058E9B0}" dt="2021-10-26T08:14:50.904" v="479" actId="1076"/>
          <ac:spMkLst>
            <pc:docMk/>
            <pc:sldMk cId="970485154" sldId="463"/>
            <ac:spMk id="297" creationId="{0E269920-8C20-4A8C-9979-04D870646FBA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297" creationId="{1458BBB7-5C20-4AD8-9EB4-F293976087BB}"/>
          </ac:spMkLst>
        </pc:spChg>
        <pc:spChg chg="del mod">
          <ac:chgData name="유 병규" userId="eba57bea-ddcf-438d-bcbd-0f2e0850555d" providerId="ADAL" clId="{7AF35A29-68FB-41FB-8B3D-1D3F8058E9B0}" dt="2021-10-26T07:37:49.144" v="360" actId="478"/>
          <ac:spMkLst>
            <pc:docMk/>
            <pc:sldMk cId="970485154" sldId="463"/>
            <ac:spMk id="298" creationId="{652015FA-8E12-43A1-93F9-C259AD925B1D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298" creationId="{D5B2F392-9572-4B3A-8421-C4E22C996B0B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299" creationId="{61945019-6DA6-4E5E-AD25-C641F2123B31}"/>
          </ac:spMkLst>
        </pc:spChg>
        <pc:spChg chg="del mod">
          <ac:chgData name="유 병규" userId="eba57bea-ddcf-438d-bcbd-0f2e0850555d" providerId="ADAL" clId="{7AF35A29-68FB-41FB-8B3D-1D3F8058E9B0}" dt="2021-10-26T07:37:49.144" v="360" actId="478"/>
          <ac:spMkLst>
            <pc:docMk/>
            <pc:sldMk cId="970485154" sldId="463"/>
            <ac:spMk id="299" creationId="{F99A7AC5-118F-4406-ACD3-105237155B2E}"/>
          </ac:spMkLst>
        </pc:spChg>
        <pc:spChg chg="mod">
          <ac:chgData name="유 병규" userId="eba57bea-ddcf-438d-bcbd-0f2e0850555d" providerId="ADAL" clId="{7AF35A29-68FB-41FB-8B3D-1D3F8058E9B0}" dt="2021-10-26T08:14:52.628" v="481" actId="1076"/>
          <ac:spMkLst>
            <pc:docMk/>
            <pc:sldMk cId="970485154" sldId="463"/>
            <ac:spMk id="300" creationId="{A5BE33B7-0F4F-405A-91BB-15847493EFCA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300" creationId="{F62044EF-22F8-4ABA-96DA-6787C94E98FD}"/>
          </ac:spMkLst>
        </pc:spChg>
        <pc:spChg chg="mod">
          <ac:chgData name="유 병규" userId="eba57bea-ddcf-438d-bcbd-0f2e0850555d" providerId="ADAL" clId="{7AF35A29-68FB-41FB-8B3D-1D3F8058E9B0}" dt="2021-10-26T07:33:16.427" v="357" actId="571"/>
          <ac:spMkLst>
            <pc:docMk/>
            <pc:sldMk cId="970485154" sldId="463"/>
            <ac:spMk id="301" creationId="{19EE24B3-8A6E-4E04-A7D7-DED35619FE97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301" creationId="{1AC4CEAD-4F68-4DAF-9090-A63C5B816719}"/>
          </ac:spMkLst>
        </pc:spChg>
        <pc:spChg chg="add 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02" creationId="{33877F01-C073-4DB7-8384-C3B79627D49A}"/>
          </ac:spMkLst>
        </pc:spChg>
        <pc:spChg chg="add 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03" creationId="{C447ED14-807B-4831-B34D-73AB0E620CE4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06" creationId="{F9051516-9FF5-4221-A966-7F975113EA1B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08" creationId="{F691944C-C99D-4DA0-96D2-1C9C61A47448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09" creationId="{ABD49749-DA36-418C-991D-BA7535A749C7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13" creationId="{885CE51F-274A-474A-AECC-8B2789A79090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20" creationId="{4138EC7F-6EA2-44BF-AB5B-1045030A65C7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23" creationId="{4C05EB04-BA58-4E58-A9B6-41FF61FE2682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24" creationId="{35370427-3915-493A-AFA5-9D907B13963B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27" creationId="{C20AC053-612F-4E06-977B-884091156CD1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30" creationId="{86B6C9D0-A098-41FB-8F15-FA28338B1FE6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31" creationId="{41CFB544-7B88-4089-806E-46D2145CD56D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34" creationId="{8C2C5919-DDD1-4AB7-8383-8FA7FF94FCD9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37" creationId="{CD730E46-212B-40C7-B8B1-5A9F8E4D6EBA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38" creationId="{12C727EF-8970-4E58-96B0-33211C753682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41" creationId="{03FCC2B8-9129-4803-BB39-3DE82B801C8A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44" creationId="{5780E121-D6D8-4613-934F-03EF6FE8541B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45" creationId="{E4051291-4DC3-48CC-82C1-CC3775351183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48" creationId="{B04FF3CE-FC4F-4840-9B89-15D137148EED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51" creationId="{881C82C5-AE5B-433D-A0DA-2455F673C331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52" creationId="{3E9C0B20-47A1-4663-8BB1-3380B0A12D98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56" creationId="{4AA91580-A8B7-4969-B545-0C7C98C97181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60" creationId="{C7EFA854-4F22-4F16-867B-B1DAE64B5FD3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61" creationId="{77EEED3B-1391-4AF1-9296-EC4A2B830AA7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62" creationId="{BA93DCBA-D126-4FB4-A50C-D8995BC021CB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63" creationId="{F4FE80F0-0B11-4FB9-8DF0-82B704767877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65" creationId="{DEF05F36-A6A4-427E-A9A3-74832B70AF0C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66" creationId="{59A8801C-2B91-4775-9F65-701D0AE7E332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67" creationId="{041B38A6-EB71-4B03-8F09-9BBEBA69E967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68" creationId="{170E5631-AC63-4D33-9C16-D2583621DD01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69" creationId="{573C98F4-CEA7-4674-A06B-4F8A100A7888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70" creationId="{1F63AB84-BD86-4D04-84A0-FF15D7E45947}"/>
          </ac:spMkLst>
        </pc:spChg>
        <pc:spChg chg="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71" creationId="{99064305-ADD0-465E-99EF-3B1580A429C2}"/>
          </ac:spMkLst>
        </pc:spChg>
        <pc:spChg chg="add mod">
          <ac:chgData name="유 병규" userId="eba57bea-ddcf-438d-bcbd-0f2e0850555d" providerId="ADAL" clId="{7AF35A29-68FB-41FB-8B3D-1D3F8058E9B0}" dt="2021-10-28T01:23:38.751" v="7448" actId="404"/>
          <ac:spMkLst>
            <pc:docMk/>
            <pc:sldMk cId="970485154" sldId="463"/>
            <ac:spMk id="372" creationId="{6B855DF0-04BA-406F-BF84-E25AEF0F67C4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373" creationId="{E1A88106-B5F4-4AC5-9836-B83733C53DA4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374" creationId="{FE1F6FF1-227C-4D42-97C7-0B608343776A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378" creationId="{76019596-861A-4C99-AE51-BF8D2912774F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379" creationId="{20D4A99C-B7F8-49EF-831B-FF5F6FFEE61A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380" creationId="{1C1668F5-A86C-4D4E-B4C2-29C1DE6AE52D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381" creationId="{B4402D08-01E9-40DF-BDF4-5DD6D567EE19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383" creationId="{28361D72-4BF6-4E26-8EB9-8C486EE04E21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384" creationId="{071F7180-B5E4-4888-B3B8-04AC195BDB37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385" creationId="{CABE776B-D099-41CE-8B9F-ADF1E79247AF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386" creationId="{14C8DEA3-ABB1-4C92-BF87-B3E4DCCF55B6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387" creationId="{FAFF1027-0F3A-4FA5-9BD1-F88F45C62719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388" creationId="{A5B37855-FEC7-4236-A031-61111AFC5148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389" creationId="{2CA53C8C-3C8B-4CEE-BCE7-D1FF4F780624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390" creationId="{FD1A4356-85D0-4C25-9AB9-11D85A09D718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392" creationId="{18BA81E9-F457-471E-8E6D-1079CCE52436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393" creationId="{9030C4EC-103A-48B2-B20E-15D80986D02A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396" creationId="{B2392A2F-3C9C-4F2F-BAF6-E6A5426F125D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03" creationId="{AA992358-8D1D-406C-A6CB-76E15A73BA5F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06" creationId="{2C743F55-4FA1-4568-B922-CFA002093070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07" creationId="{F641B294-2CA2-43EC-BC71-10AB09B76349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10" creationId="{56D1F82E-DC15-40EC-B8B9-884274476D01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13" creationId="{D439A253-30D3-47F8-A715-609D6837DF70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14" creationId="{D22B0C61-E08C-49A2-881F-C505509289A2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17" creationId="{4248015D-3FAC-4D7E-9E82-EDDC53783986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20" creationId="{CBC6AE3B-0AC8-43BC-AC5F-8BAB190FF17E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21" creationId="{6EDE980E-EFC6-47A2-ACF2-16148D34CB5F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24" creationId="{CFA81DF5-E377-43BD-B7E0-3D61EA8568E0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27" creationId="{8DA12067-013D-4D51-B0AF-666E4C987138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28" creationId="{A133F75D-BA3E-45AD-AA13-36170680FD19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31" creationId="{1B1BE175-204D-4C15-B96A-00F7A352426C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34" creationId="{4F50D590-6166-44C6-BB3D-D88A06ED2986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35" creationId="{96140346-BAD1-4414-BDA0-3A472E3F4CC4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39" creationId="{2E002B9B-E55A-4B23-801E-39C17AFF5B04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41" creationId="{687DA4A6-932D-4C6A-BE37-C7B8976ED3FB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43" creationId="{FEED03F8-F6C0-4523-8177-B8C047E14B6D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44" creationId="{9414BE52-4691-47FA-A7DC-1FE55B88802D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48" creationId="{433916B7-8828-4911-9412-E2AC3AE8A54A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49" creationId="{6C2B286B-D129-4366-891E-06EC916AB807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50" creationId="{B9D06F4C-EF78-4087-8334-4AD1FFF90C51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53" creationId="{C08FA4CD-E197-4A09-8BCF-C4B8357C9C3C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54" creationId="{408736DD-C6F1-4749-BD39-F152C4E5B986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55" creationId="{DE89823B-F668-4970-8361-21F55FD126D0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56" creationId="{0D14E8CC-9F4E-40AE-975A-01613FF9D690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57" creationId="{94A7CF1E-A0B5-4729-8014-A4C6DE0ABC5B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58" creationId="{9F725B29-D005-4742-9ED6-7BF782B066DD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59" creationId="{D83053FC-CD34-463F-8940-AC92F73E0D63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62" creationId="{1206BD82-B1AF-4461-9D8B-62879C26ABEE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63" creationId="{103D9B48-A774-4AD2-AD47-A91611E99C2C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66" creationId="{CE54A818-7C2E-4F53-81FE-5E34B1CE92F1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67" creationId="{95402884-4991-493F-AB81-BE7A816CF04A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68" creationId="{2C381091-FDD0-4C6F-BD22-0974A5CC0422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69" creationId="{097EF899-2A59-472F-A19A-34F708D1CCE0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70" creationId="{39E2B4BE-2403-49EB-85AB-651815FB2E37}"/>
          </ac:spMkLst>
        </pc:spChg>
        <pc:spChg chg="mod">
          <ac:chgData name="유 병규" userId="eba57bea-ddcf-438d-bcbd-0f2e0850555d" providerId="ADAL" clId="{7AF35A29-68FB-41FB-8B3D-1D3F8058E9B0}" dt="2021-10-28T01:28:57.476" v="7904" actId="14100"/>
          <ac:spMkLst>
            <pc:docMk/>
            <pc:sldMk cId="970485154" sldId="463"/>
            <ac:spMk id="471" creationId="{5A734587-0B74-4CC7-956D-9D57B639CA38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481" creationId="{E489C1E2-8EAC-4B40-AF79-F635ACC83D73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482" creationId="{D4137157-A2D0-4311-A993-1A1DB3288B9D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492" creationId="{8F04AF73-174E-4D81-8A48-4D90571C1C32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494" creationId="{D425A4B0-F726-4B3D-BBA3-F5FA1A070A7E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496" creationId="{ADBB2B1D-9582-4EB6-8DE1-88B49249F332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01" creationId="{5403530B-3905-4B44-A978-4E32B3F71A48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03" creationId="{844EFBE3-35AB-4135-96A4-AC98DD32145F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05" creationId="{09DB13D5-4F18-48AC-AFA0-16F395622314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10" creationId="{6F2D248D-D2E1-4D78-8DDF-BCA08D59C32E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12" creationId="{68817593-3491-428B-B0C9-B719CE82738B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14" creationId="{798DDCB3-42D0-4E44-A6A6-5EBBD45723DD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19" creationId="{5078F5F5-F025-408F-B2B5-84CD9D35D3FA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21" creationId="{BE61CCC2-D162-4658-9EED-D9D2FFA02DC6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23" creationId="{9C355F05-5A60-45F3-9C35-742341D61C9B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29" creationId="{9A03DFDC-F75F-418C-9F0F-340BBC1A7481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30" creationId="{D87359D1-69BB-4D65-B52D-5265870DB6A0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31" creationId="{44A4E78C-BE50-4148-A5D2-975B124481E6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32" creationId="{17610D22-78A1-4BDF-8513-EF413044C6AE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33" creationId="{EA4A202D-DCD6-452F-832F-431664215417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34" creationId="{2264CEAD-D834-4E14-9374-C007F7502C47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35" creationId="{1F179BFD-FD10-489C-94B2-ED3285193CDF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39" creationId="{87044684-FF7C-40A6-8290-12AB5EE8C8B8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40" creationId="{7D026D28-CEE5-48A3-B684-B19E32ADCBDC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41" creationId="{239733B3-03D5-4195-B50F-6082D283FD7C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45" creationId="{3EB575FC-72D4-41D8-B6D9-2BC5717972F7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46" creationId="{7925D26C-5FE1-445B-BE4A-4A0D8EA5EB2E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47" creationId="{E88AD195-DD91-49FB-9839-515250BCF4B8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48" creationId="{E1C3E790-557D-4CB4-9901-B944B73A432D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55" creationId="{456ADE70-7FD0-41D1-B207-85EFA4FC9A08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58" creationId="{E8E58D6A-E25E-4006-B02D-AB1F2C252042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61" creationId="{683726E3-1AED-439B-8BC3-E8B68B535ACA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62" creationId="{68E9A77C-5ACF-4AE5-80FA-9E7875B7D4F1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63" creationId="{008C7DE0-4B99-4AFA-BE64-9B8D1DE55919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64" creationId="{11FB798E-B687-4BF6-8069-498C8BC12429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68" creationId="{F4039188-F60D-4664-A8B9-39658C9C2DE8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69" creationId="{4F50182B-6EE2-4068-A803-796284091739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70" creationId="{4A654373-949A-44E9-8068-FAFEA08DCC07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71" creationId="{7CB75C4E-8764-4AB3-9452-852FBED01935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73" creationId="{79F7402F-13DD-4581-82FA-EB494A93A1B0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74" creationId="{AF0FB555-90C5-402F-81EE-8FFB09E70846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75" creationId="{DD3169DA-38E5-4A97-BEFB-68A4A4371B9E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76" creationId="{0AA2A4B2-CDFC-4653-9F81-20A8DD7547B7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77" creationId="{0476306B-876F-4331-8499-32EB6FDF3978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78" creationId="{C21B4181-D34E-42E7-B7C6-D24C4F3C5CC7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79" creationId="{327329F0-112E-497B-AA9B-C9BBC4F85AC8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80" creationId="{40C31641-CD19-421D-8DEE-ABBEE71BF840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82" creationId="{F297BCEA-B6E8-4B92-AD80-BA3BB8F96078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83" creationId="{73F656CC-6250-45A1-9857-68A14E7E7B4A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86" creationId="{240AE22B-9584-4BB4-823A-7E2A768C257E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93" creationId="{CF3D704E-6984-4D3B-9000-96C40800A62A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96" creationId="{0417EEB5-8513-48F0-8E2F-3F48C84F5685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597" creationId="{EDE069B7-121E-4753-ACB5-897A1AE5739A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600" creationId="{A18B049E-8950-4E68-B2EA-7484B0C612D4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603" creationId="{54DBBBF5-354F-4340-8C9B-50215D61EC52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604" creationId="{F2F12839-4A9F-465C-BC7E-215C96505FAF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607" creationId="{365F6FBC-472C-4709-8B44-CAD2144F5106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610" creationId="{8F977422-6B87-4590-8999-25B10CCFC60A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611" creationId="{CA2593F2-02A4-4B3F-9A6A-5816DDBF4D0E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614" creationId="{92F3C86F-4439-4AF5-8336-1E7220D92363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617" creationId="{B2D489D5-B81E-428D-9FF6-013AEEA14047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618" creationId="{ED66E06C-7B1B-4D29-80E7-B28714549C77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621" creationId="{32D9DC42-FFE5-4B8F-8DE3-CA55B502FCAF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624" creationId="{3A85551E-0628-4045-81A7-BD199746B778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625" creationId="{76DE06D9-57CF-4FD7-A752-FC0743B97942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630" creationId="{EE3BEC41-F161-4F52-9066-0C30BD65AE1E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631" creationId="{33FDF503-9748-46D6-A302-BEB98C503B35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632" creationId="{33030E8B-B142-432E-B53A-08B8482D5599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633" creationId="{0CAE8586-2547-470F-8674-A848743DAEEE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634" creationId="{18F6220E-97E5-42EE-BA5A-BAA39C13B48E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635" creationId="{222FE4F5-0F4E-4E64-A9EE-98E18351703E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636" creationId="{5FF53058-2232-4136-B25E-D0217998343B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639" creationId="{756E7A3F-9CCA-4BB9-A1BC-858E70419191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640" creationId="{4FAD342D-CFEE-4881-BB53-FFD18DA66789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643" creationId="{3ABB68A5-573F-47C7-A2CA-3A8969CF3A1D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644" creationId="{842C025F-C22E-42CE-8109-DC65C7228BCE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645" creationId="{2FF0CC69-CDAA-4ADB-AC74-405804D8F42B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646" creationId="{83BBE62F-412F-4E3F-8E2B-A78ABD16DAAD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647" creationId="{D2F1A53A-671F-42A4-9254-D3049D0A5C73}"/>
          </ac:spMkLst>
        </pc:spChg>
        <pc:spChg chg="mod">
          <ac:chgData name="유 병규" userId="eba57bea-ddcf-438d-bcbd-0f2e0850555d" providerId="ADAL" clId="{7AF35A29-68FB-41FB-8B3D-1D3F8058E9B0}" dt="2021-10-28T01:30:39.825" v="7986" actId="14100"/>
          <ac:spMkLst>
            <pc:docMk/>
            <pc:sldMk cId="970485154" sldId="463"/>
            <ac:spMk id="648" creationId="{E3E03D01-A812-4A07-BAE6-7E4F7FD302FE}"/>
          </ac:spMkLst>
        </pc:spChg>
        <pc:grpChg chg="add 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2" creationId="{A39DB9AA-EC06-4B13-A64E-BB9D6E5C3529}"/>
          </ac:grpSpMkLst>
        </pc:grpChg>
        <pc:grpChg chg="mod">
          <ac:chgData name="유 병규" userId="eba57bea-ddcf-438d-bcbd-0f2e0850555d" providerId="ADAL" clId="{7AF35A29-68FB-41FB-8B3D-1D3F8058E9B0}" dt="2021-10-26T06:41:41.424" v="262" actId="12788"/>
          <ac:grpSpMkLst>
            <pc:docMk/>
            <pc:sldMk cId="970485154" sldId="463"/>
            <ac:grpSpMk id="4" creationId="{9F07B515-870B-4BD5-87CA-6B47DB1F787F}"/>
          </ac:grpSpMkLst>
        </pc:grpChg>
        <pc:grpChg chg="mod">
          <ac:chgData name="유 병규" userId="eba57bea-ddcf-438d-bcbd-0f2e0850555d" providerId="ADAL" clId="{7AF35A29-68FB-41FB-8B3D-1D3F8058E9B0}" dt="2021-10-26T06:41:41.424" v="262" actId="12788"/>
          <ac:grpSpMkLst>
            <pc:docMk/>
            <pc:sldMk cId="970485154" sldId="463"/>
            <ac:grpSpMk id="5" creationId="{56085E0C-E0E2-4BA4-8C93-83FF6AF92764}"/>
          </ac:grpSpMkLst>
        </pc:grpChg>
        <pc:grpChg chg="mod">
          <ac:chgData name="유 병규" userId="eba57bea-ddcf-438d-bcbd-0f2e0850555d" providerId="ADAL" clId="{7AF35A29-68FB-41FB-8B3D-1D3F8058E9B0}" dt="2021-10-26T06:41:41.424" v="262" actId="12788"/>
          <ac:grpSpMkLst>
            <pc:docMk/>
            <pc:sldMk cId="970485154" sldId="463"/>
            <ac:grpSpMk id="6" creationId="{C9532F74-8A58-4AF3-BB38-34999489E7D1}"/>
          </ac:grpSpMkLst>
        </pc:grpChg>
        <pc:grpChg chg="mod">
          <ac:chgData name="유 병규" userId="eba57bea-ddcf-438d-bcbd-0f2e0850555d" providerId="ADAL" clId="{7AF35A29-68FB-41FB-8B3D-1D3F8058E9B0}" dt="2021-10-26T06:41:41.424" v="262" actId="12788"/>
          <ac:grpSpMkLst>
            <pc:docMk/>
            <pc:sldMk cId="970485154" sldId="463"/>
            <ac:grpSpMk id="7" creationId="{5DF65AD8-6B64-45BD-9848-BF06EE6678D8}"/>
          </ac:grpSpMkLst>
        </pc:grpChg>
        <pc:grpChg chg="del">
          <ac:chgData name="유 병규" userId="eba57bea-ddcf-438d-bcbd-0f2e0850555d" providerId="ADAL" clId="{7AF35A29-68FB-41FB-8B3D-1D3F8058E9B0}" dt="2021-10-26T06:32:11.332" v="158" actId="21"/>
          <ac:grpSpMkLst>
            <pc:docMk/>
            <pc:sldMk cId="970485154" sldId="463"/>
            <ac:grpSpMk id="8" creationId="{6343E2D7-8361-49D1-B72C-836152DA333C}"/>
          </ac:grpSpMkLst>
        </pc:grpChg>
        <pc:grpChg chg="add mod">
          <ac:chgData name="유 병규" userId="eba57bea-ddcf-438d-bcbd-0f2e0850555d" providerId="ADAL" clId="{7AF35A29-68FB-41FB-8B3D-1D3F8058E9B0}" dt="2021-10-26T06:41:41.424" v="262" actId="12788"/>
          <ac:grpSpMkLst>
            <pc:docMk/>
            <pc:sldMk cId="970485154" sldId="463"/>
            <ac:grpSpMk id="9" creationId="{73720B64-21F7-4CB3-9FD2-4E588CB9687C}"/>
          </ac:grpSpMkLst>
        </pc:grpChg>
        <pc:grpChg chg="add mod">
          <ac:chgData name="유 병규" userId="eba57bea-ddcf-438d-bcbd-0f2e0850555d" providerId="ADAL" clId="{7AF35A29-68FB-41FB-8B3D-1D3F8058E9B0}" dt="2021-10-26T06:41:41.424" v="262" actId="12788"/>
          <ac:grpSpMkLst>
            <pc:docMk/>
            <pc:sldMk cId="970485154" sldId="463"/>
            <ac:grpSpMk id="10" creationId="{7C48AD08-6D89-41C9-9FE1-2090906DF3C9}"/>
          </ac:grpSpMkLst>
        </pc:grpChg>
        <pc:grpChg chg="add 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11" creationId="{3F1CCA32-8F57-4662-A14A-8F885197DB9E}"/>
          </ac:grpSpMkLst>
        </pc:grpChg>
        <pc:grpChg chg="del">
          <ac:chgData name="유 병규" userId="eba57bea-ddcf-438d-bcbd-0f2e0850555d" providerId="ADAL" clId="{7AF35A29-68FB-41FB-8B3D-1D3F8058E9B0}" dt="2021-10-26T06:34:23.568" v="177" actId="165"/>
          <ac:grpSpMkLst>
            <pc:docMk/>
            <pc:sldMk cId="970485154" sldId="463"/>
            <ac:grpSpMk id="12" creationId="{54276362-E753-47E0-A191-840B1B683296}"/>
          </ac:grpSpMkLst>
        </pc:grpChg>
        <pc:grpChg chg="add del mod">
          <ac:chgData name="유 병규" userId="eba57bea-ddcf-438d-bcbd-0f2e0850555d" providerId="ADAL" clId="{7AF35A29-68FB-41FB-8B3D-1D3F8058E9B0}" dt="2021-10-26T06:33:52.354" v="171" actId="165"/>
          <ac:grpSpMkLst>
            <pc:docMk/>
            <pc:sldMk cId="970485154" sldId="463"/>
            <ac:grpSpMk id="13" creationId="{80C084F3-BE7C-43E4-8220-346F44F9EC78}"/>
          </ac:grpSpMkLst>
        </pc:grpChg>
        <pc:grpChg chg="add 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19" creationId="{5FDE8ACB-79A0-4F53-AFC3-A358EFC6209C}"/>
          </ac:grpSpMkLst>
        </pc:grpChg>
        <pc:grpChg chg="add mod or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20" creationId="{72BE9576-D46E-468A-9B1E-8419FB8C8D87}"/>
          </ac:grpSpMkLst>
        </pc:grpChg>
        <pc:grpChg chg="add 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21" creationId="{3CA7BE76-DEBE-468A-A4C8-A054F56E8D3A}"/>
          </ac:grpSpMkLst>
        </pc:grpChg>
        <pc:grpChg chg="del mod">
          <ac:chgData name="유 병규" userId="eba57bea-ddcf-438d-bcbd-0f2e0850555d" providerId="ADAL" clId="{7AF35A29-68FB-41FB-8B3D-1D3F8058E9B0}" dt="2021-10-26T07:11:52.830" v="263" actId="478"/>
          <ac:grpSpMkLst>
            <pc:docMk/>
            <pc:sldMk cId="970485154" sldId="463"/>
            <ac:grpSpMk id="22" creationId="{C65E3B43-0B9E-434C-A27F-8F1E1F3887C4}"/>
          </ac:grpSpMkLst>
        </pc:grpChg>
        <pc:grpChg chg="add del mod">
          <ac:chgData name="유 병규" userId="eba57bea-ddcf-438d-bcbd-0f2e0850555d" providerId="ADAL" clId="{7AF35A29-68FB-41FB-8B3D-1D3F8058E9B0}" dt="2021-10-26T07:12:32.332" v="273" actId="478"/>
          <ac:grpSpMkLst>
            <pc:docMk/>
            <pc:sldMk cId="970485154" sldId="463"/>
            <ac:grpSpMk id="23" creationId="{40DD73BE-5C81-4D25-8E59-3D0A00DEDB01}"/>
          </ac:grpSpMkLst>
        </pc:grpChg>
        <pc:grpChg chg="add 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24" creationId="{272DAB8C-4BD9-4A07-8069-FF16EB172746}"/>
          </ac:grpSpMkLst>
        </pc:grpChg>
        <pc:grpChg chg="add 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27" creationId="{CF9F959E-1625-4C70-B244-7172AD3E650E}"/>
          </ac:grpSpMkLst>
        </pc:grpChg>
        <pc:grpChg chg="add mod or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28" creationId="{DAAD8B3B-74F0-4F3B-9824-1B3A06C01635}"/>
          </ac:grpSpMkLst>
        </pc:grpChg>
        <pc:grpChg chg="add 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29" creationId="{0F6C08DF-DD8A-4C02-A264-858532C9ABB6}"/>
          </ac:grpSpMkLst>
        </pc:grpChg>
        <pc:grpChg chg="add mod or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30" creationId="{B391AE29-FC0C-407F-9C51-1931B48BFE65}"/>
          </ac:grpSpMkLst>
        </pc:grpChg>
        <pc:grpChg chg="add 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31" creationId="{29F1B47B-2284-42E3-82D6-A221FC8BD3F0}"/>
          </ac:grpSpMkLst>
        </pc:grpChg>
        <pc:grpChg chg="del">
          <ac:chgData name="유 병규" userId="eba57bea-ddcf-438d-bcbd-0f2e0850555d" providerId="ADAL" clId="{7AF35A29-68FB-41FB-8B3D-1D3F8058E9B0}" dt="2021-10-26T06:32:11.332" v="158" actId="21"/>
          <ac:grpSpMkLst>
            <pc:docMk/>
            <pc:sldMk cId="970485154" sldId="463"/>
            <ac:grpSpMk id="34" creationId="{BC6C2D7B-F558-4B66-B29D-1BF21C6C33A5}"/>
          </ac:grpSpMkLst>
        </pc:grpChg>
        <pc:grpChg chg="add 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35" creationId="{DC9A4D5C-190D-4AFE-8902-D3D68D673260}"/>
          </ac:grpSpMkLst>
        </pc:grpChg>
        <pc:grpChg chg="add del mod">
          <ac:chgData name="유 병규" userId="eba57bea-ddcf-438d-bcbd-0f2e0850555d" providerId="ADAL" clId="{7AF35A29-68FB-41FB-8B3D-1D3F8058E9B0}" dt="2021-10-26T08:47:41.340" v="1116" actId="478"/>
          <ac:grpSpMkLst>
            <pc:docMk/>
            <pc:sldMk cId="970485154" sldId="463"/>
            <ac:grpSpMk id="36" creationId="{DEE06618-3D6A-4975-BBA0-93A3E5851AD0}"/>
          </ac:grpSpMkLst>
        </pc:grpChg>
        <pc:grpChg chg="add del mod">
          <ac:chgData name="유 병규" userId="eba57bea-ddcf-438d-bcbd-0f2e0850555d" providerId="ADAL" clId="{7AF35A29-68FB-41FB-8B3D-1D3F8058E9B0}" dt="2021-10-26T08:43:09.661" v="1029" actId="165"/>
          <ac:grpSpMkLst>
            <pc:docMk/>
            <pc:sldMk cId="970485154" sldId="463"/>
            <ac:grpSpMk id="37" creationId="{2C4625AB-89F4-4119-90D6-860A7B986BE8}"/>
          </ac:grpSpMkLst>
        </pc:grpChg>
        <pc:grpChg chg="mod">
          <ac:chgData name="유 병규" userId="eba57bea-ddcf-438d-bcbd-0f2e0850555d" providerId="ADAL" clId="{7AF35A29-68FB-41FB-8B3D-1D3F8058E9B0}" dt="2021-10-26T06:41:41.424" v="262" actId="12788"/>
          <ac:grpSpMkLst>
            <pc:docMk/>
            <pc:sldMk cId="970485154" sldId="463"/>
            <ac:grpSpMk id="111" creationId="{37D16E78-18D1-4CAB-899E-6B997B88C0F3}"/>
          </ac:grpSpMkLst>
        </pc:grpChg>
        <pc:grpChg chg="mod">
          <ac:chgData name="유 병규" userId="eba57bea-ddcf-438d-bcbd-0f2e0850555d" providerId="ADAL" clId="{7AF35A29-68FB-41FB-8B3D-1D3F8058E9B0}" dt="2021-10-26T06:41:41.424" v="262" actId="12788"/>
          <ac:grpSpMkLst>
            <pc:docMk/>
            <pc:sldMk cId="970485154" sldId="463"/>
            <ac:grpSpMk id="113" creationId="{2E69E86A-CB83-452D-AF6B-B5343659B6F9}"/>
          </ac:grpSpMkLst>
        </pc:grpChg>
        <pc:grpChg chg="mod">
          <ac:chgData name="유 병규" userId="eba57bea-ddcf-438d-bcbd-0f2e0850555d" providerId="ADAL" clId="{7AF35A29-68FB-41FB-8B3D-1D3F8058E9B0}" dt="2021-10-26T06:41:41.424" v="262" actId="12788"/>
          <ac:grpSpMkLst>
            <pc:docMk/>
            <pc:sldMk cId="970485154" sldId="463"/>
            <ac:grpSpMk id="114" creationId="{45692BCE-C764-481A-83AA-807AE3C193E4}"/>
          </ac:grpSpMkLst>
        </pc:grpChg>
        <pc:grpChg chg="mod ord topLvl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120" creationId="{A10A7FC2-73FF-4982-97A7-228DF06AE5F1}"/>
          </ac:grpSpMkLst>
        </pc:grpChg>
        <pc:grpChg chg="del mod topLvl">
          <ac:chgData name="유 병규" userId="eba57bea-ddcf-438d-bcbd-0f2e0850555d" providerId="ADAL" clId="{7AF35A29-68FB-41FB-8B3D-1D3F8058E9B0}" dt="2021-10-26T06:34:01.700" v="172" actId="165"/>
          <ac:grpSpMkLst>
            <pc:docMk/>
            <pc:sldMk cId="970485154" sldId="463"/>
            <ac:grpSpMk id="123" creationId="{FBF75F8D-DA24-40A7-804B-B3261118E265}"/>
          </ac:grpSpMkLst>
        </pc:grpChg>
        <pc:grpChg chg="del mod topLvl">
          <ac:chgData name="유 병규" userId="eba57bea-ddcf-438d-bcbd-0f2e0850555d" providerId="ADAL" clId="{7AF35A29-68FB-41FB-8B3D-1D3F8058E9B0}" dt="2021-10-26T06:36:18.766" v="209" actId="478"/>
          <ac:grpSpMkLst>
            <pc:docMk/>
            <pc:sldMk cId="970485154" sldId="463"/>
            <ac:grpSpMk id="127" creationId="{B74B2C00-0EB0-4C5C-9E50-4F084053BB4B}"/>
          </ac:grpSpMkLst>
        </pc:grpChg>
        <pc:grpChg chg="mod">
          <ac:chgData name="유 병규" userId="eba57bea-ddcf-438d-bcbd-0f2e0850555d" providerId="ADAL" clId="{7AF35A29-68FB-41FB-8B3D-1D3F8058E9B0}" dt="2021-10-26T06:41:41.424" v="262" actId="12788"/>
          <ac:grpSpMkLst>
            <pc:docMk/>
            <pc:sldMk cId="970485154" sldId="463"/>
            <ac:grpSpMk id="138" creationId="{4D3DCBA4-C944-48E9-9616-F9A1FFF564C6}"/>
          </ac:grpSpMkLst>
        </pc:grpChg>
        <pc:grpChg chg="mod">
          <ac:chgData name="유 병규" userId="eba57bea-ddcf-438d-bcbd-0f2e0850555d" providerId="ADAL" clId="{7AF35A29-68FB-41FB-8B3D-1D3F8058E9B0}" dt="2021-10-26T06:41:41.424" v="262" actId="12788"/>
          <ac:grpSpMkLst>
            <pc:docMk/>
            <pc:sldMk cId="970485154" sldId="463"/>
            <ac:grpSpMk id="139" creationId="{FA26813C-C7DF-4F15-8E75-1E8BC6F858F8}"/>
          </ac:grpSpMkLst>
        </pc:grpChg>
        <pc:grpChg chg="mod">
          <ac:chgData name="유 병규" userId="eba57bea-ddcf-438d-bcbd-0f2e0850555d" providerId="ADAL" clId="{7AF35A29-68FB-41FB-8B3D-1D3F8058E9B0}" dt="2021-10-26T06:41:41.424" v="262" actId="12788"/>
          <ac:grpSpMkLst>
            <pc:docMk/>
            <pc:sldMk cId="970485154" sldId="463"/>
            <ac:grpSpMk id="140" creationId="{66A306C7-FE1A-46B9-B025-0E7F5EB79C42}"/>
          </ac:grpSpMkLst>
        </pc:grpChg>
        <pc:grpChg chg="mod">
          <ac:chgData name="유 병규" userId="eba57bea-ddcf-438d-bcbd-0f2e0850555d" providerId="ADAL" clId="{7AF35A29-68FB-41FB-8B3D-1D3F8058E9B0}" dt="2021-10-26T06:41:41.424" v="262" actId="12788"/>
          <ac:grpSpMkLst>
            <pc:docMk/>
            <pc:sldMk cId="970485154" sldId="463"/>
            <ac:grpSpMk id="141" creationId="{E10DCD68-E51B-41A9-9F65-0048B746AC30}"/>
          </ac:grpSpMkLst>
        </pc:grpChg>
        <pc:grpChg chg="del">
          <ac:chgData name="유 병규" userId="eba57bea-ddcf-438d-bcbd-0f2e0850555d" providerId="ADAL" clId="{7AF35A29-68FB-41FB-8B3D-1D3F8058E9B0}" dt="2021-10-26T06:32:11.332" v="158" actId="21"/>
          <ac:grpSpMkLst>
            <pc:docMk/>
            <pc:sldMk cId="970485154" sldId="463"/>
            <ac:grpSpMk id="143" creationId="{BF761820-75B0-4A24-AFAB-470C096E5ADD}"/>
          </ac:grpSpMkLst>
        </pc:grpChg>
        <pc:grpChg chg="mod topLvl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146" creationId="{7739E9D5-7B42-4A0F-AC23-072621756FD0}"/>
          </ac:grpSpMkLst>
        </pc:grpChg>
        <pc:grpChg chg="mod">
          <ac:chgData name="유 병규" userId="eba57bea-ddcf-438d-bcbd-0f2e0850555d" providerId="ADAL" clId="{7AF35A29-68FB-41FB-8B3D-1D3F8058E9B0}" dt="2021-10-26T06:41:41.424" v="262" actId="12788"/>
          <ac:grpSpMkLst>
            <pc:docMk/>
            <pc:sldMk cId="970485154" sldId="463"/>
            <ac:grpSpMk id="149" creationId="{7BACE5ED-F43C-4156-8E8D-793CE7B0945F}"/>
          </ac:grpSpMkLst>
        </pc:grpChg>
        <pc:grpChg chg="mod">
          <ac:chgData name="유 병규" userId="eba57bea-ddcf-438d-bcbd-0f2e0850555d" providerId="ADAL" clId="{7AF35A29-68FB-41FB-8B3D-1D3F8058E9B0}" dt="2021-10-26T06:41:41.424" v="262" actId="12788"/>
          <ac:grpSpMkLst>
            <pc:docMk/>
            <pc:sldMk cId="970485154" sldId="463"/>
            <ac:grpSpMk id="154" creationId="{A2077485-3DAC-4E6B-B010-CBCB08D2B017}"/>
          </ac:grpSpMkLst>
        </pc:grpChg>
        <pc:grpChg chg="mod">
          <ac:chgData name="유 병규" userId="eba57bea-ddcf-438d-bcbd-0f2e0850555d" providerId="ADAL" clId="{7AF35A29-68FB-41FB-8B3D-1D3F8058E9B0}" dt="2021-10-26T06:41:41.424" v="262" actId="12788"/>
          <ac:grpSpMkLst>
            <pc:docMk/>
            <pc:sldMk cId="970485154" sldId="463"/>
            <ac:grpSpMk id="159" creationId="{0CD837FC-2509-4779-BDEF-51809099A92D}"/>
          </ac:grpSpMkLst>
        </pc:grpChg>
        <pc:grpChg chg="mod">
          <ac:chgData name="유 병규" userId="eba57bea-ddcf-438d-bcbd-0f2e0850555d" providerId="ADAL" clId="{7AF35A29-68FB-41FB-8B3D-1D3F8058E9B0}" dt="2021-10-26T06:41:41.424" v="262" actId="12788"/>
          <ac:grpSpMkLst>
            <pc:docMk/>
            <pc:sldMk cId="970485154" sldId="463"/>
            <ac:grpSpMk id="167" creationId="{509A7832-C26D-4612-BE84-44CFB7919271}"/>
          </ac:grpSpMkLst>
        </pc:grpChg>
        <pc:grpChg chg="add mod">
          <ac:chgData name="유 병규" userId="eba57bea-ddcf-438d-bcbd-0f2e0850555d" providerId="ADAL" clId="{7AF35A29-68FB-41FB-8B3D-1D3F8058E9B0}" dt="2021-10-28T01:24:48.620" v="7466" actId="1076"/>
          <ac:grpSpMkLst>
            <pc:docMk/>
            <pc:sldMk cId="970485154" sldId="463"/>
            <ac:grpSpMk id="167" creationId="{68B1C69C-E1CA-41BB-8579-B58B207A8B46}"/>
          </ac:grpSpMkLst>
        </pc:grpChg>
        <pc:grpChg chg="mod">
          <ac:chgData name="유 병규" userId="eba57bea-ddcf-438d-bcbd-0f2e0850555d" providerId="ADAL" clId="{7AF35A29-68FB-41FB-8B3D-1D3F8058E9B0}" dt="2021-10-28T01:24:46.443" v="7465"/>
          <ac:grpSpMkLst>
            <pc:docMk/>
            <pc:sldMk cId="970485154" sldId="463"/>
            <ac:grpSpMk id="168" creationId="{CBB0A00E-215C-4A10-9E06-115BFAF170E0}"/>
          </ac:grpSpMkLst>
        </pc:grpChg>
        <pc:grpChg chg="mod">
          <ac:chgData name="유 병규" userId="eba57bea-ddcf-438d-bcbd-0f2e0850555d" providerId="ADAL" clId="{7AF35A29-68FB-41FB-8B3D-1D3F8058E9B0}" dt="2021-10-28T01:24:46.443" v="7465"/>
          <ac:grpSpMkLst>
            <pc:docMk/>
            <pc:sldMk cId="970485154" sldId="463"/>
            <ac:grpSpMk id="170" creationId="{3FD427D9-5A00-4D71-9FBE-8B2131AE459D}"/>
          </ac:grpSpMkLst>
        </pc:grpChg>
        <pc:grpChg chg="mod">
          <ac:chgData name="유 병규" userId="eba57bea-ddcf-438d-bcbd-0f2e0850555d" providerId="ADAL" clId="{7AF35A29-68FB-41FB-8B3D-1D3F8058E9B0}" dt="2021-10-26T06:41:41.424" v="262" actId="12788"/>
          <ac:grpSpMkLst>
            <pc:docMk/>
            <pc:sldMk cId="970485154" sldId="463"/>
            <ac:grpSpMk id="172" creationId="{4B82ADA3-44F0-4FAE-AD5F-6BE4733C5F3E}"/>
          </ac:grpSpMkLst>
        </pc:grpChg>
        <pc:grpChg chg="add del mod">
          <ac:chgData name="유 병규" userId="eba57bea-ddcf-438d-bcbd-0f2e0850555d" providerId="ADAL" clId="{7AF35A29-68FB-41FB-8B3D-1D3F8058E9B0}" dt="2021-10-28T01:29:00.784" v="7905" actId="21"/>
          <ac:grpSpMkLst>
            <pc:docMk/>
            <pc:sldMk cId="970485154" sldId="463"/>
            <ac:grpSpMk id="179" creationId="{429C3148-6B47-430F-B292-C6401BFE52A1}"/>
          </ac:grpSpMkLst>
        </pc:grpChg>
        <pc:grpChg chg="del mod topLvl">
          <ac:chgData name="유 병규" userId="eba57bea-ddcf-438d-bcbd-0f2e0850555d" providerId="ADAL" clId="{7AF35A29-68FB-41FB-8B3D-1D3F8058E9B0}" dt="2021-10-26T06:36:18.766" v="209" actId="478"/>
          <ac:grpSpMkLst>
            <pc:docMk/>
            <pc:sldMk cId="970485154" sldId="463"/>
            <ac:grpSpMk id="179" creationId="{83B59B6D-EAF2-4488-BB3D-2DD01BD984D0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180" creationId="{AC60A1ED-D829-442B-AE44-13B52FE8F2DF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181" creationId="{EC611EC9-37C6-469E-A413-F9353D03D014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182" creationId="{7484CA40-D9E3-4C1A-AFD6-39FA00DBA47F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188" creationId="{D165385A-D970-48CB-8C99-4CF0B152CD9A}"/>
          </ac:grpSpMkLst>
        </pc:grpChg>
        <pc:grpChg chg="add mod">
          <ac:chgData name="유 병규" userId="eba57bea-ddcf-438d-bcbd-0f2e0850555d" providerId="ADAL" clId="{7AF35A29-68FB-41FB-8B3D-1D3F8058E9B0}" dt="2021-10-26T06:36:25.624" v="217" actId="571"/>
          <ac:grpSpMkLst>
            <pc:docMk/>
            <pc:sldMk cId="970485154" sldId="463"/>
            <ac:grpSpMk id="188" creationId="{E6FA9ED7-D4CB-4B0D-BC12-BE8A88B229DD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189" creationId="{E8027F48-87DA-43EB-9F60-0E49C9D56E32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190" creationId="{499C4E1A-0BA7-4177-820B-08988578D237}"/>
          </ac:grpSpMkLst>
        </pc:grpChg>
        <pc:grpChg chg="mod">
          <ac:chgData name="유 병규" userId="eba57bea-ddcf-438d-bcbd-0f2e0850555d" providerId="ADAL" clId="{7AF35A29-68FB-41FB-8B3D-1D3F8058E9B0}" dt="2021-10-26T06:36:25.624" v="217" actId="571"/>
          <ac:grpSpMkLst>
            <pc:docMk/>
            <pc:sldMk cId="970485154" sldId="463"/>
            <ac:grpSpMk id="190" creationId="{B680E5F1-BB1E-4220-9AF1-FEF19E688C96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191" creationId="{6B76D07B-BD82-4E9A-BAFD-3362EED3C184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192" creationId="{95D00FC5-5CD2-46CA-9826-50A9D2DD61A8}"/>
          </ac:grpSpMkLst>
        </pc:grpChg>
        <pc:grpChg chg="add mod">
          <ac:chgData name="유 병규" userId="eba57bea-ddcf-438d-bcbd-0f2e0850555d" providerId="ADAL" clId="{7AF35A29-68FB-41FB-8B3D-1D3F8058E9B0}" dt="2021-10-26T06:36:25.018" v="216" actId="571"/>
          <ac:grpSpMkLst>
            <pc:docMk/>
            <pc:sldMk cId="970485154" sldId="463"/>
            <ac:grpSpMk id="193" creationId="{9673ED35-20B1-40D7-9F60-AE2E8FEDB7FD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193" creationId="{C4D4FB07-5658-490A-8764-92B499596B20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194" creationId="{012EFC0C-DF70-4B38-86EA-D84DA7E6E84E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197" creationId="{01F70D3B-24F6-4137-B47C-80B8EA422BC9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198" creationId="{5A66F963-EACC-45C0-8AE6-E8A688623231}"/>
          </ac:grpSpMkLst>
        </pc:grpChg>
        <pc:grpChg chg="mod">
          <ac:chgData name="유 병규" userId="eba57bea-ddcf-438d-bcbd-0f2e0850555d" providerId="ADAL" clId="{7AF35A29-68FB-41FB-8B3D-1D3F8058E9B0}" dt="2021-10-26T06:36:25.018" v="216" actId="571"/>
          <ac:grpSpMkLst>
            <pc:docMk/>
            <pc:sldMk cId="970485154" sldId="463"/>
            <ac:grpSpMk id="200" creationId="{7EDEB1AC-7B0D-44D2-8836-6E4069699BF4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203" creationId="{44641164-8D23-4D7D-8311-671E979DB065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204" creationId="{89E12F23-6CDB-49D2-BCE7-6623AE4EA794}"/>
          </ac:grpSpMkLst>
        </pc:grpChg>
        <pc:grpChg chg="add mod">
          <ac:chgData name="유 병규" userId="eba57bea-ddcf-438d-bcbd-0f2e0850555d" providerId="ADAL" clId="{7AF35A29-68FB-41FB-8B3D-1D3F8058E9B0}" dt="2021-10-26T06:36:24.275" v="215" actId="571"/>
          <ac:grpSpMkLst>
            <pc:docMk/>
            <pc:sldMk cId="970485154" sldId="463"/>
            <ac:grpSpMk id="204" creationId="{A49374AE-8B12-4FC7-B0BF-8AD12AF4A294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205" creationId="{2F9FB7C5-C648-49DD-9860-282061642926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206" creationId="{EBD9ECD7-4A7B-4663-B5DE-4C119299BEE8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207" creationId="{FAEA8691-31BE-4BBE-A26F-863F5F09B5EB}"/>
          </ac:grpSpMkLst>
        </pc:grpChg>
        <pc:grpChg chg="mod">
          <ac:chgData name="유 병규" userId="eba57bea-ddcf-438d-bcbd-0f2e0850555d" providerId="ADAL" clId="{7AF35A29-68FB-41FB-8B3D-1D3F8058E9B0}" dt="2021-10-26T06:36:24.275" v="215" actId="571"/>
          <ac:grpSpMkLst>
            <pc:docMk/>
            <pc:sldMk cId="970485154" sldId="463"/>
            <ac:grpSpMk id="208" creationId="{36F77C61-8897-40AD-921E-EF66254452B3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208" creationId="{610B11F1-4626-4498-9930-EDDB8311E5C4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209" creationId="{BF43F69B-3E2C-4633-B1AF-A580EE012756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210" creationId="{7BA4EC67-58B0-4EE8-AD74-4F9C853DC043}"/>
          </ac:grpSpMkLst>
        </pc:grpChg>
        <pc:grpChg chg="add mod">
          <ac:chgData name="유 병규" userId="eba57bea-ddcf-438d-bcbd-0f2e0850555d" providerId="ADAL" clId="{7AF35A29-68FB-41FB-8B3D-1D3F8058E9B0}" dt="2021-10-26T06:36:23.803" v="214" actId="571"/>
          <ac:grpSpMkLst>
            <pc:docMk/>
            <pc:sldMk cId="970485154" sldId="463"/>
            <ac:grpSpMk id="211" creationId="{502BBD20-C2A7-4979-AEDD-97BACF8CFA05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212" creationId="{F98D33D3-DBAC-49D8-9BB3-FA32615E223E}"/>
          </ac:grpSpMkLst>
        </pc:grpChg>
        <pc:grpChg chg="mod">
          <ac:chgData name="유 병규" userId="eba57bea-ddcf-438d-bcbd-0f2e0850555d" providerId="ADAL" clId="{7AF35A29-68FB-41FB-8B3D-1D3F8058E9B0}" dt="2021-10-26T06:36:23.803" v="214" actId="571"/>
          <ac:grpSpMkLst>
            <pc:docMk/>
            <pc:sldMk cId="970485154" sldId="463"/>
            <ac:grpSpMk id="213" creationId="{578809DA-408C-499F-BA1B-204B49A0D075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216" creationId="{F79C333B-2124-4134-9205-BAD88D7D908F}"/>
          </ac:grpSpMkLst>
        </pc:grpChg>
        <pc:grpChg chg="add 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217" creationId="{7143C7B2-772C-41D8-810E-036FA0AB37D5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219" creationId="{DAA1609C-6B14-4D05-ADD7-5DC34016805C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222" creationId="{DB76BD24-A03C-4C46-9597-33338A9F941E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226" creationId="{82D4FF48-CE9F-4D71-8B26-BF27890F0FA3}"/>
          </ac:grpSpMkLst>
        </pc:grpChg>
        <pc:grpChg chg="add 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229" creationId="{59A9F35A-4014-4C23-8C4D-2138AACC2A25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230" creationId="{7E79D9C7-D7A4-4A95-86FC-AD1A0B30B1F7}"/>
          </ac:grpSpMkLst>
        </pc:grpChg>
        <pc:grpChg chg="del">
          <ac:chgData name="유 병규" userId="eba57bea-ddcf-438d-bcbd-0f2e0850555d" providerId="ADAL" clId="{7AF35A29-68FB-41FB-8B3D-1D3F8058E9B0}" dt="2021-10-26T07:12:52.027" v="275" actId="478"/>
          <ac:grpSpMkLst>
            <pc:docMk/>
            <pc:sldMk cId="970485154" sldId="463"/>
            <ac:grpSpMk id="231" creationId="{7DF84FA7-3C84-4E2E-AAB4-1DEB4AA6C90B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233" creationId="{8D82949F-CA80-42EA-832C-25ACCC790CAC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235" creationId="{A28AFBFE-C05E-4C29-A164-EA07F0AA923F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239" creationId="{A939083E-9BF7-4990-892A-4667BE3F2FC8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241" creationId="{4A4FA130-1235-4F12-BD21-59F22EC2BADC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244" creationId="{401A5DBC-2C1B-4621-835B-6C090BF2D797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246" creationId="{0798E4ED-5FD4-45E3-AC27-9540A1E0D39E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250" creationId="{6755A79F-5483-4FB9-8386-E848E9C72F2C}"/>
          </ac:grpSpMkLst>
        </pc:grpChg>
        <pc:grpChg chg="add 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253" creationId="{4BE74FAD-25F8-4EDC-AB50-1612EAF14493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254" creationId="{4E936481-32F5-481C-A407-0925C351E22C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256" creationId="{28A0FE2C-66EF-47C3-B68E-2B5807F72E65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260" creationId="{A8A7B0C3-1F40-43BB-B007-EE2383909894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263" creationId="{D6DB2125-4A83-4FB4-9F4B-0BEA99708849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265" creationId="{71BBDD2C-7584-4035-969B-FA0A185D1C12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269" creationId="{06B3BD43-BCDC-45F1-A4B0-016B1ED60951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271" creationId="{B3BA344E-7D66-4D54-8918-9ECB526DC6EE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273" creationId="{6AFDB23F-4DA5-46DE-879E-9E0B831C832F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274" creationId="{F599A609-5014-4F33-A82C-E9755CB4A593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280" creationId="{DB9F6397-1679-4A63-8327-0A0AA839424D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284" creationId="{EFB5F9FF-4AEE-4808-9039-A808DDD7F84B}"/>
          </ac:grpSpMkLst>
        </pc:grpChg>
        <pc:grpChg chg="add mod or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290" creationId="{FD5918A2-B910-45A0-BDBD-95B493163A5F}"/>
          </ac:grpSpMkLst>
        </pc:grpChg>
        <pc:grpChg chg="add mod">
          <ac:chgData name="유 병규" userId="eba57bea-ddcf-438d-bcbd-0f2e0850555d" providerId="ADAL" clId="{7AF35A29-68FB-41FB-8B3D-1D3F8058E9B0}" dt="2021-10-26T08:40:06.868" v="1005" actId="164"/>
          <ac:grpSpMkLst>
            <pc:docMk/>
            <pc:sldMk cId="970485154" sldId="463"/>
            <ac:grpSpMk id="293" creationId="{BB454CD5-8D92-48A3-82F4-2861FF76C3DE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294" creationId="{DA6C37C6-0FC8-4BB9-9B9C-BC08338B2D6A}"/>
          </ac:grpSpMkLst>
        </pc:grpChg>
        <pc:grpChg chg="mod">
          <ac:chgData name="유 병규" userId="eba57bea-ddcf-438d-bcbd-0f2e0850555d" providerId="ADAL" clId="{7AF35A29-68FB-41FB-8B3D-1D3F8058E9B0}" dt="2021-10-26T07:33:16.427" v="357" actId="571"/>
          <ac:grpSpMkLst>
            <pc:docMk/>
            <pc:sldMk cId="970485154" sldId="463"/>
            <ac:grpSpMk id="294" creationId="{DB965CB0-C84C-40F6-AA7A-872E43CC8429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295" creationId="{D4DDBF29-668C-487A-B6DA-FA079976492A}"/>
          </ac:grpSpMkLst>
        </pc:grpChg>
        <pc:grpChg chg="del mod">
          <ac:chgData name="유 병규" userId="eba57bea-ddcf-438d-bcbd-0f2e0850555d" providerId="ADAL" clId="{7AF35A29-68FB-41FB-8B3D-1D3F8058E9B0}" dt="2021-10-26T07:37:49.144" v="360" actId="478"/>
          <ac:grpSpMkLst>
            <pc:docMk/>
            <pc:sldMk cId="970485154" sldId="463"/>
            <ac:grpSpMk id="295" creationId="{EC5700D3-40F3-45D7-AA9A-37E7962F7ED2}"/>
          </ac:grpSpMkLst>
        </pc:grpChg>
        <pc:grpChg chg="add mod topLvl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305" creationId="{FE6CA75D-A27B-479D-AE8D-84C0BACD0B05}"/>
          </ac:grpSpMkLst>
        </pc:grpChg>
        <pc:grpChg chg="add mod ord topLvl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310" creationId="{43614820-97F2-4592-A90C-758CE9D1769F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311" creationId="{7D659FC4-6EC2-4EAE-9CB2-A281DC313C93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314" creationId="{5D4986B5-4EFE-4A2F-A9FF-1014A9C53E76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315" creationId="{1E6F8D83-A345-45B2-9F11-F48C4F10206B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316" creationId="{C2CDC8FF-C8A8-4BB2-ACD9-13A7924C568D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317" creationId="{11B14B66-5714-4C27-9899-3739E8998B1B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318" creationId="{45BA8A37-65BD-4683-831B-00DD024051E4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319" creationId="{44E6E880-D7F1-4F6C-88D2-EC3D6AB54D4F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321" creationId="{04781896-2D15-413C-8E13-E8D8AACC6893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322" creationId="{F7096B5A-7314-4ADA-9B85-29595C210518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328" creationId="{2B77E7A5-DEA8-4343-8705-1D6E70B51009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329" creationId="{328A9668-050D-45A5-B7B4-8AA0B3EA0561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335" creationId="{47CBF6FF-2088-42CC-9C40-9E995D3E7B51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336" creationId="{39818C18-D7A3-41F1-83AB-AFCD73337A32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342" creationId="{E9343133-A878-4125-BE11-1E7F88687EA3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343" creationId="{FB3D521C-3B33-431A-8E3A-D4E602DBF64C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349" creationId="{9A0DA032-AD51-4215-8E86-CF8539791339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350" creationId="{189E6E1F-09E1-4AAD-85E7-1565E30372C9}"/>
          </ac:grpSpMkLst>
        </pc:grpChg>
        <pc:grpChg chg="add 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355" creationId="{086649B8-ABEC-4D31-9D9D-AEBCDEAD615D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357" creationId="{72AEA39F-F7A3-473C-9FBB-9757D8A687F8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358" creationId="{D8A2388F-30EE-4D75-A1AC-13B12EA94130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359" creationId="{DAD73728-4AD8-4C5F-9A2C-3E32635C32BE}"/>
          </ac:grpSpMkLst>
        </pc:grpChg>
        <pc:grpChg chg="mod">
          <ac:chgData name="유 병규" userId="eba57bea-ddcf-438d-bcbd-0f2e0850555d" providerId="ADAL" clId="{7AF35A29-68FB-41FB-8B3D-1D3F8058E9B0}" dt="2021-10-28T01:23:38.751" v="7448" actId="404"/>
          <ac:grpSpMkLst>
            <pc:docMk/>
            <pc:sldMk cId="970485154" sldId="463"/>
            <ac:grpSpMk id="364" creationId="{78FB2C54-3141-4B57-8FA8-F72085DCCF1B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375" creationId="{FF792FE2-C9C6-4037-9592-16727780029A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376" creationId="{C2C7AFD9-3088-46DC-B1C7-F404F972FBE2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377" creationId="{DEFBD19C-21A0-4894-9DA5-EF477E7B407E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382" creationId="{E27F18E5-4741-474F-9548-5D17EA15A384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394" creationId="{859F86D1-F22F-4EF6-B759-F0C527024485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397" creationId="{8F48853C-B630-42DE-AB9D-B8C79354EDC3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398" creationId="{0CAEF235-FD28-49B2-9D59-CD2BA56D3E9C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399" creationId="{54A25BC2-E2B3-43EF-9806-E4929D2FB090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400" creationId="{878BC7E0-0228-4E7D-8B1F-A0146F328B40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401" creationId="{029CE92B-AB1F-4CF7-A446-0B2251D612CA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402" creationId="{722CCEE3-DAF5-4E4A-9BA2-67E5AD47E338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404" creationId="{F7F44733-E94B-46FA-9983-4A7A6B0E8BF1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405" creationId="{A063B031-CCAF-4281-AC7E-2BD0680CF795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411" creationId="{7594DC53-1299-406B-974B-76F4DEDBEB6A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412" creationId="{36A11697-D06B-4EB9-A3C9-0F9949D8C811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418" creationId="{DECFCFA1-E5C5-4568-9710-19D7E9538C1C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419" creationId="{80F8C7FA-816F-4394-8C83-BAE890BA45C0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425" creationId="{7588582B-2130-4A76-961E-52682A479863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426" creationId="{FA29E2D2-E8B5-4CB9-8BFB-03C5009A5C4E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432" creationId="{B6035923-9E55-4F1A-BA78-66FB43E4F1F7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433" creationId="{F913BA0E-D142-4631-8150-648A0EC3A12A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438" creationId="{264E9BD8-DF61-4507-A7CB-F39901C9754F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440" creationId="{29FE2AF8-C22C-46E5-B8AD-104CECAC7832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445" creationId="{1EE475D0-CC37-4E83-B99A-D0B10AE2C333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447" creationId="{48CA2845-CB36-4064-836D-BD3F3C0BEF2F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451" creationId="{4A47CC31-84E0-4BD7-9739-A5D60D49B706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452" creationId="{C6294AA5-DB4B-41B4-9469-55748F405DE5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460" creationId="{216ED5EB-9921-443B-B963-E59416222905}"/>
          </ac:grpSpMkLst>
        </pc:grpChg>
        <pc:grpChg chg="mod">
          <ac:chgData name="유 병규" userId="eba57bea-ddcf-438d-bcbd-0f2e0850555d" providerId="ADAL" clId="{7AF35A29-68FB-41FB-8B3D-1D3F8058E9B0}" dt="2021-10-28T01:28:57.476" v="7904" actId="14100"/>
          <ac:grpSpMkLst>
            <pc:docMk/>
            <pc:sldMk cId="970485154" sldId="463"/>
            <ac:grpSpMk id="461" creationId="{0E53BDC5-293C-4E10-8E87-0AEFAD159FFF}"/>
          </ac:grpSpMkLst>
        </pc:grpChg>
        <pc:grpChg chg="add del mod">
          <ac:chgData name="유 병규" userId="eba57bea-ddcf-438d-bcbd-0f2e0850555d" providerId="ADAL" clId="{7AF35A29-68FB-41FB-8B3D-1D3F8058E9B0}" dt="2021-10-28T01:30:40.394" v="7987" actId="21"/>
          <ac:grpSpMkLst>
            <pc:docMk/>
            <pc:sldMk cId="970485154" sldId="463"/>
            <ac:grpSpMk id="472" creationId="{E479982E-9F5B-4900-A016-A17ABECE0D1F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473" creationId="{AEE81292-D381-4DA0-A231-1B0ECC449F2E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474" creationId="{1BA3454A-CCEE-4B72-B231-68BC0DBCFE23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475" creationId="{1595DEED-C8E0-4EB3-9974-F2611AC99190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476" creationId="{57A61118-05AA-42BD-885A-71CDA91E1974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477" creationId="{4D6091FD-7D19-4DD6-A3A7-79952004F5C4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478" creationId="{54DF786F-3974-4717-8AD1-301887645F5B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479" creationId="{D8739C36-0FD0-4720-9A03-FF105EB3EE6C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480" creationId="{5CCDBB6D-DBB3-494E-A2DB-4FBA9CB85BCB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483" creationId="{2D43CC7A-CBDA-427B-A2CF-B28FF1C0891F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484" creationId="{EB18474F-3923-4D24-86FB-BB1B2DFED52D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485" creationId="{DC150000-625D-4730-88D5-EDFB6BB50BB1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486" creationId="{49FA7100-A16C-48FE-88B9-6DFE8BB7EE0C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487" creationId="{ECCF041D-7C17-4247-BC62-BA4F6DDDFEEE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488" creationId="{5C4A63FB-5147-49B2-8DC8-41DC10AB2560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489" creationId="{10CF261A-0D23-4DE7-A7F6-B97B732DE8B0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490" creationId="{1532F539-2116-453D-BA7C-C2D192C432C1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491" creationId="{3AE2945D-6F65-401B-BD73-625979C7167A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493" creationId="{A679B589-4591-427F-AB70-BEF98E4FB28C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497" creationId="{460BE4AB-EA78-4507-84D5-04C2D8C24B0D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00" creationId="{0AEDB468-9619-42FD-8A1C-B9FE585278DE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02" creationId="{2C4BAAC7-FCAF-4BCE-9BB2-B272A6120883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06" creationId="{07B42DA1-41CF-4AA3-82E6-E3D50BBAC728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09" creationId="{BA193AA3-E39C-45DC-BE27-D0213252AE16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11" creationId="{80DCE2FD-1E3D-498B-BB5C-82A4B60D823C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15" creationId="{8ECEE403-192C-4A9B-A8ED-66D6D21B6DFF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18" creationId="{8F2EA9EF-F060-4BA5-A376-9E2801CC9495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20" creationId="{C2D9274C-3D7B-488D-B4C8-44D201123947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24" creationId="{A29B339D-D7BE-474F-B2CC-03E27463DA69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27" creationId="{00AC4989-745A-4BE4-9A64-FE996351E11C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28" creationId="{ABAA938E-449B-47D7-90D5-DD654512E280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36" creationId="{B9162E54-93CD-47F6-8318-A967FCF938CA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37" creationId="{A7A9CB6D-2B89-46AF-91E0-3F928AC05646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38" creationId="{3C942845-E3CF-4CCB-BD1B-8164577902DF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42" creationId="{BD239DCE-362E-4930-8C18-27EEF64C0B87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43" creationId="{070184DE-B1A9-450A-B3FF-23EC234C4184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44" creationId="{FC5E3D92-901D-4A0D-BB18-E0722B9ED86B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54" creationId="{BFBE9E0C-870B-411D-9C3B-01F69B1E8E18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56" creationId="{DBB58044-8779-4E69-8C1A-88F281952137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57" creationId="{EE7558CF-5FC0-4483-B5C3-97556FDD35A0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60" creationId="{A8D30F1D-A8A1-491D-827B-4DED992623A7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65" creationId="{2FB93970-9EC8-49DE-92A8-9E42DBC9DE77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66" creationId="{BE3AFE79-1A84-4782-947F-3F9A1C54D886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67" creationId="{1C14C380-C370-48E7-BC88-A008414FB802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72" creationId="{7266711B-8F8F-413B-89C2-79A7FC43DD92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84" creationId="{105A426C-71FE-434F-9C56-0CB68B14AEC0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87" creationId="{AA67A113-1376-4709-9C0B-86060D78F659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88" creationId="{8377F465-2D3B-4675-BB02-64EE9C39814F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89" creationId="{1B123403-7FAE-4CC8-9675-07F571068536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90" creationId="{A994F97F-F576-4D35-9B8F-D93709A79751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91" creationId="{FB6F0494-1F7E-4D70-AC1F-64392D83B865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92" creationId="{13C9DC86-049E-4AB4-A1C0-F1111A335F8D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94" creationId="{B66FF1E6-E748-44FC-99F8-24BB41E2069C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595" creationId="{1B3965F5-3F3A-4B86-AE37-AFF9315B4E7D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601" creationId="{CB2CDF35-4CD3-4822-81AC-577345FEA039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602" creationId="{E0D5A917-2A9D-4FAE-97EC-AEA5F7CAB611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608" creationId="{BC9F32D4-5441-4B62-980E-0973B86F568E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609" creationId="{4F4F72D6-AA6B-4C37-B638-8F4574CE9E12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615" creationId="{9158AF64-3F59-4E9A-AF7D-FC069345B7AC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616" creationId="{7A2CB6DC-3309-4C54-B0F8-8780C0C11366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622" creationId="{7C5D6219-9425-4305-8877-954538E7F914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623" creationId="{002B42E3-A7B6-4515-A7E9-0D63DEE7A257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628" creationId="{5BA4F4C5-4924-4DF6-BA69-BA2A1346E985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629" creationId="{570E9B6F-E5F9-41D8-89A7-DB8BA2300DA1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637" creationId="{2FF2B0A6-62D0-4C6E-8F94-9BE50DE0F5AE}"/>
          </ac:grpSpMkLst>
        </pc:grpChg>
        <pc:grpChg chg="mod">
          <ac:chgData name="유 병규" userId="eba57bea-ddcf-438d-bcbd-0f2e0850555d" providerId="ADAL" clId="{7AF35A29-68FB-41FB-8B3D-1D3F8058E9B0}" dt="2021-10-28T01:30:39.825" v="7986" actId="14100"/>
          <ac:grpSpMkLst>
            <pc:docMk/>
            <pc:sldMk cId="970485154" sldId="463"/>
            <ac:grpSpMk id="638" creationId="{E627E0D8-18B7-4E38-9B40-40DB1EBA8DB4}"/>
          </ac:grpSpMkLst>
        </pc:grpChg>
        <pc:picChg chg="add mod">
          <ac:chgData name="유 병규" userId="eba57bea-ddcf-438d-bcbd-0f2e0850555d" providerId="ADAL" clId="{7AF35A29-68FB-41FB-8B3D-1D3F8058E9B0}" dt="2021-10-26T08:40:06.868" v="1005" actId="164"/>
          <ac:picMkLst>
            <pc:docMk/>
            <pc:sldMk cId="970485154" sldId="463"/>
            <ac:picMk id="33" creationId="{FD1BA553-9DCE-4B7D-9FD1-F751CAFDC153}"/>
          </ac:picMkLst>
        </pc:picChg>
        <pc:picChg chg="mod">
          <ac:chgData name="유 병규" userId="eba57bea-ddcf-438d-bcbd-0f2e0850555d" providerId="ADAL" clId="{7AF35A29-68FB-41FB-8B3D-1D3F8058E9B0}" dt="2021-10-28T01:24:46.443" v="7465"/>
          <ac:picMkLst>
            <pc:docMk/>
            <pc:sldMk cId="970485154" sldId="463"/>
            <ac:picMk id="169" creationId="{D413F6FB-88A7-4845-A59B-B5B0CDD43841}"/>
          </ac:picMkLst>
        </pc:picChg>
        <pc:picChg chg="mod">
          <ac:chgData name="유 병규" userId="eba57bea-ddcf-438d-bcbd-0f2e0850555d" providerId="ADAL" clId="{7AF35A29-68FB-41FB-8B3D-1D3F8058E9B0}" dt="2021-10-26T06:41:41.424" v="262" actId="12788"/>
          <ac:picMkLst>
            <pc:docMk/>
            <pc:sldMk cId="970485154" sldId="463"/>
            <ac:picMk id="174" creationId="{255C693E-4626-49F8-93F9-91D586C1E2D1}"/>
          </ac:picMkLst>
        </pc:picChg>
        <pc:picChg chg="mod">
          <ac:chgData name="유 병규" userId="eba57bea-ddcf-438d-bcbd-0f2e0850555d" providerId="ADAL" clId="{7AF35A29-68FB-41FB-8B3D-1D3F8058E9B0}" dt="2021-10-28T01:28:57.476" v="7904" actId="14100"/>
          <ac:picMkLst>
            <pc:docMk/>
            <pc:sldMk cId="970485154" sldId="463"/>
            <ac:picMk id="214" creationId="{C88492EC-D475-4BAD-8F2F-08F315210B2F}"/>
          </ac:picMkLst>
        </pc:picChg>
        <pc:picChg chg="mod">
          <ac:chgData name="유 병규" userId="eba57bea-ddcf-438d-bcbd-0f2e0850555d" providerId="ADAL" clId="{7AF35A29-68FB-41FB-8B3D-1D3F8058E9B0}" dt="2021-10-28T01:23:38.751" v="7448" actId="404"/>
          <ac:picMkLst>
            <pc:docMk/>
            <pc:sldMk cId="970485154" sldId="463"/>
            <ac:picMk id="224" creationId="{7081EEFB-BFF5-4D98-AD51-429A1162403D}"/>
          </ac:picMkLst>
        </pc:picChg>
        <pc:picChg chg="mod">
          <ac:chgData name="유 병규" userId="eba57bea-ddcf-438d-bcbd-0f2e0850555d" providerId="ADAL" clId="{7AF35A29-68FB-41FB-8B3D-1D3F8058E9B0}" dt="2021-10-28T01:28:57.476" v="7904" actId="14100"/>
          <ac:picMkLst>
            <pc:docMk/>
            <pc:sldMk cId="970485154" sldId="463"/>
            <ac:picMk id="237" creationId="{4411E648-3702-4F18-B31E-08ACBD4A4115}"/>
          </ac:picMkLst>
        </pc:picChg>
        <pc:picChg chg="mod topLvl">
          <ac:chgData name="유 병규" userId="eba57bea-ddcf-438d-bcbd-0f2e0850555d" providerId="ADAL" clId="{7AF35A29-68FB-41FB-8B3D-1D3F8058E9B0}" dt="2021-10-28T01:23:38.751" v="7448" actId="404"/>
          <ac:picMkLst>
            <pc:docMk/>
            <pc:sldMk cId="970485154" sldId="463"/>
            <ac:picMk id="242" creationId="{807BA097-8EF5-49B3-9ACA-380F7DBFF0AD}"/>
          </ac:picMkLst>
        </pc:picChg>
        <pc:picChg chg="del mod ord topLvl">
          <ac:chgData name="유 병규" userId="eba57bea-ddcf-438d-bcbd-0f2e0850555d" providerId="ADAL" clId="{7AF35A29-68FB-41FB-8B3D-1D3F8058E9B0}" dt="2021-10-26T08:46:57.621" v="1109" actId="478"/>
          <ac:picMkLst>
            <pc:docMk/>
            <pc:sldMk cId="970485154" sldId="463"/>
            <ac:picMk id="243" creationId="{210E9742-3CC9-44DA-A400-980CA1264C3A}"/>
          </ac:picMkLst>
        </pc:picChg>
        <pc:picChg chg="del mod topLvl">
          <ac:chgData name="유 병규" userId="eba57bea-ddcf-438d-bcbd-0f2e0850555d" providerId="ADAL" clId="{7AF35A29-68FB-41FB-8B3D-1D3F8058E9B0}" dt="2021-10-26T07:19:14.224" v="343" actId="478"/>
          <ac:picMkLst>
            <pc:docMk/>
            <pc:sldMk cId="970485154" sldId="463"/>
            <ac:picMk id="244" creationId="{B1DBE30A-C34F-4381-9C99-E0FF8383FF34}"/>
          </ac:picMkLst>
        </pc:picChg>
        <pc:picChg chg="mod">
          <ac:chgData name="유 병규" userId="eba57bea-ddcf-438d-bcbd-0f2e0850555d" providerId="ADAL" clId="{7AF35A29-68FB-41FB-8B3D-1D3F8058E9B0}" dt="2021-10-28T01:23:38.751" v="7448" actId="404"/>
          <ac:picMkLst>
            <pc:docMk/>
            <pc:sldMk cId="970485154" sldId="463"/>
            <ac:picMk id="248" creationId="{5E46EBBB-D4D1-45B2-B4F2-AD4592F22764}"/>
          </ac:picMkLst>
        </pc:picChg>
        <pc:picChg chg="mod">
          <ac:chgData name="유 병규" userId="eba57bea-ddcf-438d-bcbd-0f2e0850555d" providerId="ADAL" clId="{7AF35A29-68FB-41FB-8B3D-1D3F8058E9B0}" dt="2021-10-28T01:28:57.476" v="7904" actId="14100"/>
          <ac:picMkLst>
            <pc:docMk/>
            <pc:sldMk cId="970485154" sldId="463"/>
            <ac:picMk id="258" creationId="{236C84E7-0CB7-4E8B-86FC-6B69D3CCDA56}"/>
          </ac:picMkLst>
        </pc:picChg>
        <pc:picChg chg="mod">
          <ac:chgData name="유 병규" userId="eba57bea-ddcf-438d-bcbd-0f2e0850555d" providerId="ADAL" clId="{7AF35A29-68FB-41FB-8B3D-1D3F8058E9B0}" dt="2021-10-28T01:28:57.476" v="7904" actId="14100"/>
          <ac:picMkLst>
            <pc:docMk/>
            <pc:sldMk cId="970485154" sldId="463"/>
            <ac:picMk id="267" creationId="{CAF03D15-FD65-48D4-B27D-C1F9315F7CFC}"/>
          </ac:picMkLst>
        </pc:picChg>
        <pc:picChg chg="mod">
          <ac:chgData name="유 병규" userId="eba57bea-ddcf-438d-bcbd-0f2e0850555d" providerId="ADAL" clId="{7AF35A29-68FB-41FB-8B3D-1D3F8058E9B0}" dt="2021-10-28T01:23:38.751" v="7448" actId="404"/>
          <ac:picMkLst>
            <pc:docMk/>
            <pc:sldMk cId="970485154" sldId="463"/>
            <ac:picMk id="282" creationId="{886339D7-B77D-4081-AE4B-9C7125FD3502}"/>
          </ac:picMkLst>
        </pc:picChg>
        <pc:picChg chg="add mod">
          <ac:chgData name="유 병규" userId="eba57bea-ddcf-438d-bcbd-0f2e0850555d" providerId="ADAL" clId="{7AF35A29-68FB-41FB-8B3D-1D3F8058E9B0}" dt="2021-10-28T01:23:38.751" v="7448" actId="404"/>
          <ac:picMkLst>
            <pc:docMk/>
            <pc:sldMk cId="970485154" sldId="463"/>
            <ac:picMk id="304" creationId="{23696952-795F-4130-B14A-55E561A11DE1}"/>
          </ac:picMkLst>
        </pc:picChg>
        <pc:picChg chg="mod">
          <ac:chgData name="유 병규" userId="eba57bea-ddcf-438d-bcbd-0f2e0850555d" providerId="ADAL" clId="{7AF35A29-68FB-41FB-8B3D-1D3F8058E9B0}" dt="2021-10-28T01:23:38.751" v="7448" actId="404"/>
          <ac:picMkLst>
            <pc:docMk/>
            <pc:sldMk cId="970485154" sldId="463"/>
            <ac:picMk id="307" creationId="{62BDB9F5-C027-4C9A-929E-9365C97A1306}"/>
          </ac:picMkLst>
        </pc:picChg>
        <pc:picChg chg="mod">
          <ac:chgData name="유 병규" userId="eba57bea-ddcf-438d-bcbd-0f2e0850555d" providerId="ADAL" clId="{7AF35A29-68FB-41FB-8B3D-1D3F8058E9B0}" dt="2021-10-28T01:28:57.476" v="7904" actId="14100"/>
          <ac:picMkLst>
            <pc:docMk/>
            <pc:sldMk cId="970485154" sldId="463"/>
            <ac:picMk id="391" creationId="{66D94A5E-1F83-462E-823C-367ADB1995DD}"/>
          </ac:picMkLst>
        </pc:picChg>
        <pc:picChg chg="mod">
          <ac:chgData name="유 병규" userId="eba57bea-ddcf-438d-bcbd-0f2e0850555d" providerId="ADAL" clId="{7AF35A29-68FB-41FB-8B3D-1D3F8058E9B0}" dt="2021-10-28T01:28:57.476" v="7904" actId="14100"/>
          <ac:picMkLst>
            <pc:docMk/>
            <pc:sldMk cId="970485154" sldId="463"/>
            <ac:picMk id="442" creationId="{2707C308-F16F-4DDF-9557-D88C75EFA078}"/>
          </ac:picMkLst>
        </pc:picChg>
        <pc:picChg chg="mod">
          <ac:chgData name="유 병규" userId="eba57bea-ddcf-438d-bcbd-0f2e0850555d" providerId="ADAL" clId="{7AF35A29-68FB-41FB-8B3D-1D3F8058E9B0}" dt="2021-10-28T01:28:57.476" v="7904" actId="14100"/>
          <ac:picMkLst>
            <pc:docMk/>
            <pc:sldMk cId="970485154" sldId="463"/>
            <ac:picMk id="446" creationId="{0B803410-AB51-4BF7-8F98-3D4BD852C6FB}"/>
          </ac:picMkLst>
        </pc:picChg>
        <pc:picChg chg="mod">
          <ac:chgData name="유 병규" userId="eba57bea-ddcf-438d-bcbd-0f2e0850555d" providerId="ADAL" clId="{7AF35A29-68FB-41FB-8B3D-1D3F8058E9B0}" dt="2021-10-28T01:30:39.825" v="7986" actId="14100"/>
          <ac:picMkLst>
            <pc:docMk/>
            <pc:sldMk cId="970485154" sldId="463"/>
            <ac:picMk id="495" creationId="{BA607088-E7F4-407A-AFBE-7F4835FBE501}"/>
          </ac:picMkLst>
        </pc:picChg>
        <pc:picChg chg="mod">
          <ac:chgData name="유 병규" userId="eba57bea-ddcf-438d-bcbd-0f2e0850555d" providerId="ADAL" clId="{7AF35A29-68FB-41FB-8B3D-1D3F8058E9B0}" dt="2021-10-28T01:30:39.825" v="7986" actId="14100"/>
          <ac:picMkLst>
            <pc:docMk/>
            <pc:sldMk cId="970485154" sldId="463"/>
            <ac:picMk id="504" creationId="{8C05DF38-D712-4F51-9A9B-F894EFEF0CDB}"/>
          </ac:picMkLst>
        </pc:picChg>
        <pc:picChg chg="mod">
          <ac:chgData name="유 병규" userId="eba57bea-ddcf-438d-bcbd-0f2e0850555d" providerId="ADAL" clId="{7AF35A29-68FB-41FB-8B3D-1D3F8058E9B0}" dt="2021-10-28T01:30:39.825" v="7986" actId="14100"/>
          <ac:picMkLst>
            <pc:docMk/>
            <pc:sldMk cId="970485154" sldId="463"/>
            <ac:picMk id="513" creationId="{BE34C8B5-B992-4DA2-BB00-3DE2A6F1A84B}"/>
          </ac:picMkLst>
        </pc:picChg>
        <pc:picChg chg="mod">
          <ac:chgData name="유 병규" userId="eba57bea-ddcf-438d-bcbd-0f2e0850555d" providerId="ADAL" clId="{7AF35A29-68FB-41FB-8B3D-1D3F8058E9B0}" dt="2021-10-28T01:30:39.825" v="7986" actId="14100"/>
          <ac:picMkLst>
            <pc:docMk/>
            <pc:sldMk cId="970485154" sldId="463"/>
            <ac:picMk id="522" creationId="{E526234C-066C-4C60-B1DB-07320A47EACA}"/>
          </ac:picMkLst>
        </pc:picChg>
        <pc:picChg chg="mod">
          <ac:chgData name="유 병규" userId="eba57bea-ddcf-438d-bcbd-0f2e0850555d" providerId="ADAL" clId="{7AF35A29-68FB-41FB-8B3D-1D3F8058E9B0}" dt="2021-10-28T01:30:39.825" v="7986" actId="14100"/>
          <ac:picMkLst>
            <pc:docMk/>
            <pc:sldMk cId="970485154" sldId="463"/>
            <ac:picMk id="559" creationId="{FEE91CFD-9BF8-4C62-8A36-F4B0AD937B6A}"/>
          </ac:picMkLst>
        </pc:picChg>
        <pc:picChg chg="mod">
          <ac:chgData name="유 병규" userId="eba57bea-ddcf-438d-bcbd-0f2e0850555d" providerId="ADAL" clId="{7AF35A29-68FB-41FB-8B3D-1D3F8058E9B0}" dt="2021-10-28T01:30:39.825" v="7986" actId="14100"/>
          <ac:picMkLst>
            <pc:docMk/>
            <pc:sldMk cId="970485154" sldId="463"/>
            <ac:picMk id="581" creationId="{59DB829B-B511-44CC-B586-0012905C2418}"/>
          </ac:picMkLst>
        </pc:picChg>
        <pc:cxnChg chg="add mod">
          <ac:chgData name="유 병규" userId="eba57bea-ddcf-438d-bcbd-0f2e0850555d" providerId="ADAL" clId="{7AF35A29-68FB-41FB-8B3D-1D3F8058E9B0}" dt="2021-10-28T01:23:38.751" v="7448" actId="404"/>
          <ac:cxnSpMkLst>
            <pc:docMk/>
            <pc:sldMk cId="970485154" sldId="463"/>
            <ac:cxnSpMk id="15" creationId="{C0CBA566-6AC8-4A6D-B000-663D7B9382D7}"/>
          </ac:cxnSpMkLst>
        </pc:cxnChg>
        <pc:cxnChg chg="del">
          <ac:chgData name="유 병규" userId="eba57bea-ddcf-438d-bcbd-0f2e0850555d" providerId="ADAL" clId="{7AF35A29-68FB-41FB-8B3D-1D3F8058E9B0}" dt="2021-10-26T07:12:35.309" v="274" actId="478"/>
          <ac:cxnSpMkLst>
            <pc:docMk/>
            <pc:sldMk cId="970485154" sldId="463"/>
            <ac:cxnSpMk id="16" creationId="{38073C12-904E-4885-8F71-F4A8555E8342}"/>
          </ac:cxnSpMkLst>
        </pc:cxnChg>
        <pc:cxnChg chg="mod">
          <ac:chgData name="유 병규" userId="eba57bea-ddcf-438d-bcbd-0f2e0850555d" providerId="ADAL" clId="{7AF35A29-68FB-41FB-8B3D-1D3F8058E9B0}" dt="2021-10-26T06:41:41.424" v="262" actId="12788"/>
          <ac:cxnSpMkLst>
            <pc:docMk/>
            <pc:sldMk cId="970485154" sldId="463"/>
            <ac:cxnSpMk id="133" creationId="{97E004E1-E140-4E7C-AD53-03EF3ED0361C}"/>
          </ac:cxnSpMkLst>
        </pc:cxnChg>
        <pc:cxnChg chg="mod">
          <ac:chgData name="유 병규" userId="eba57bea-ddcf-438d-bcbd-0f2e0850555d" providerId="ADAL" clId="{7AF35A29-68FB-41FB-8B3D-1D3F8058E9B0}" dt="2021-10-26T06:41:41.424" v="262" actId="12788"/>
          <ac:cxnSpMkLst>
            <pc:docMk/>
            <pc:sldMk cId="970485154" sldId="463"/>
            <ac:cxnSpMk id="142" creationId="{6B97CC24-8B28-4584-8BF9-75AADB4FFF37}"/>
          </ac:cxnSpMkLst>
        </pc:cxnChg>
        <pc:cxnChg chg="mod">
          <ac:chgData name="유 병규" userId="eba57bea-ddcf-438d-bcbd-0f2e0850555d" providerId="ADAL" clId="{7AF35A29-68FB-41FB-8B3D-1D3F8058E9B0}" dt="2021-10-26T06:41:41.424" v="262" actId="12788"/>
          <ac:cxnSpMkLst>
            <pc:docMk/>
            <pc:sldMk cId="970485154" sldId="463"/>
            <ac:cxnSpMk id="152" creationId="{8B808365-2734-4B00-A8DC-7A5EF7A4FCE3}"/>
          </ac:cxnSpMkLst>
        </pc:cxnChg>
        <pc:cxnChg chg="mod">
          <ac:chgData name="유 병규" userId="eba57bea-ddcf-438d-bcbd-0f2e0850555d" providerId="ADAL" clId="{7AF35A29-68FB-41FB-8B3D-1D3F8058E9B0}" dt="2021-10-26T06:41:41.424" v="262" actId="12788"/>
          <ac:cxnSpMkLst>
            <pc:docMk/>
            <pc:sldMk cId="970485154" sldId="463"/>
            <ac:cxnSpMk id="153" creationId="{48D4C641-3FED-429B-88A3-65F47096355F}"/>
          </ac:cxnSpMkLst>
        </pc:cxnChg>
        <pc:cxnChg chg="mod">
          <ac:chgData name="유 병규" userId="eba57bea-ddcf-438d-bcbd-0f2e0850555d" providerId="ADAL" clId="{7AF35A29-68FB-41FB-8B3D-1D3F8058E9B0}" dt="2021-10-26T06:41:41.424" v="262" actId="12788"/>
          <ac:cxnSpMkLst>
            <pc:docMk/>
            <pc:sldMk cId="970485154" sldId="463"/>
            <ac:cxnSpMk id="157" creationId="{99CA1A0B-2CF9-43FA-9F09-E6A399124E28}"/>
          </ac:cxnSpMkLst>
        </pc:cxnChg>
        <pc:cxnChg chg="mod">
          <ac:chgData name="유 병규" userId="eba57bea-ddcf-438d-bcbd-0f2e0850555d" providerId="ADAL" clId="{7AF35A29-68FB-41FB-8B3D-1D3F8058E9B0}" dt="2021-10-26T06:41:41.424" v="262" actId="12788"/>
          <ac:cxnSpMkLst>
            <pc:docMk/>
            <pc:sldMk cId="970485154" sldId="463"/>
            <ac:cxnSpMk id="158" creationId="{B5BC4969-8937-44F5-9B6F-7132124EBB70}"/>
          </ac:cxnSpMkLst>
        </pc:cxnChg>
        <pc:cxnChg chg="mod">
          <ac:chgData name="유 병규" userId="eba57bea-ddcf-438d-bcbd-0f2e0850555d" providerId="ADAL" clId="{7AF35A29-68FB-41FB-8B3D-1D3F8058E9B0}" dt="2021-10-26T06:41:41.424" v="262" actId="12788"/>
          <ac:cxnSpMkLst>
            <pc:docMk/>
            <pc:sldMk cId="970485154" sldId="463"/>
            <ac:cxnSpMk id="165" creationId="{6AD6AD17-D42B-409A-924F-EF0DE917730B}"/>
          </ac:cxnSpMkLst>
        </pc:cxnChg>
        <pc:cxnChg chg="mod">
          <ac:chgData name="유 병규" userId="eba57bea-ddcf-438d-bcbd-0f2e0850555d" providerId="ADAL" clId="{7AF35A29-68FB-41FB-8B3D-1D3F8058E9B0}" dt="2021-10-26T06:41:41.424" v="262" actId="12788"/>
          <ac:cxnSpMkLst>
            <pc:docMk/>
            <pc:sldMk cId="970485154" sldId="463"/>
            <ac:cxnSpMk id="166" creationId="{BBDB10DB-AFD2-4820-999E-95339E7FA8F6}"/>
          </ac:cxnSpMkLst>
        </pc:cxnChg>
        <pc:cxnChg chg="mod">
          <ac:chgData name="유 병규" userId="eba57bea-ddcf-438d-bcbd-0f2e0850555d" providerId="ADAL" clId="{7AF35A29-68FB-41FB-8B3D-1D3F8058E9B0}" dt="2021-10-26T06:41:41.424" v="262" actId="12788"/>
          <ac:cxnSpMkLst>
            <pc:docMk/>
            <pc:sldMk cId="970485154" sldId="463"/>
            <ac:cxnSpMk id="170" creationId="{706406CE-79BF-4017-825E-68F52EBF889C}"/>
          </ac:cxnSpMkLst>
        </pc:cxnChg>
        <pc:cxnChg chg="mod">
          <ac:chgData name="유 병규" userId="eba57bea-ddcf-438d-bcbd-0f2e0850555d" providerId="ADAL" clId="{7AF35A29-68FB-41FB-8B3D-1D3F8058E9B0}" dt="2021-10-26T06:41:41.424" v="262" actId="12788"/>
          <ac:cxnSpMkLst>
            <pc:docMk/>
            <pc:sldMk cId="970485154" sldId="463"/>
            <ac:cxnSpMk id="171" creationId="{ED41317D-1FF1-42F8-9473-C5FAAA143926}"/>
          </ac:cxnSpMkLst>
        </pc:cxnChg>
        <pc:cxnChg chg="add mod">
          <ac:chgData name="유 병규" userId="eba57bea-ddcf-438d-bcbd-0f2e0850555d" providerId="ADAL" clId="{7AF35A29-68FB-41FB-8B3D-1D3F8058E9B0}" dt="2021-10-28T01:23:38.751" v="7448" actId="404"/>
          <ac:cxnSpMkLst>
            <pc:docMk/>
            <pc:sldMk cId="970485154" sldId="463"/>
            <ac:cxnSpMk id="187" creationId="{3E1B841F-1EA2-44E2-8A3A-565999B71C25}"/>
          </ac:cxnSpMkLst>
        </pc:cxnChg>
        <pc:cxnChg chg="mod">
          <ac:chgData name="유 병규" userId="eba57bea-ddcf-438d-bcbd-0f2e0850555d" providerId="ADAL" clId="{7AF35A29-68FB-41FB-8B3D-1D3F8058E9B0}" dt="2021-10-26T06:36:25.624" v="217" actId="571"/>
          <ac:cxnSpMkLst>
            <pc:docMk/>
            <pc:sldMk cId="970485154" sldId="463"/>
            <ac:cxnSpMk id="191" creationId="{50F343E7-E005-4EE5-B3E2-2E17965D92B6}"/>
          </ac:cxnSpMkLst>
        </pc:cxnChg>
        <pc:cxnChg chg="mod">
          <ac:chgData name="유 병규" userId="eba57bea-ddcf-438d-bcbd-0f2e0850555d" providerId="ADAL" clId="{7AF35A29-68FB-41FB-8B3D-1D3F8058E9B0}" dt="2021-10-26T06:36:25.624" v="217" actId="571"/>
          <ac:cxnSpMkLst>
            <pc:docMk/>
            <pc:sldMk cId="970485154" sldId="463"/>
            <ac:cxnSpMk id="192" creationId="{0B4BB02B-6A1C-4EFE-B407-1AAD01559805}"/>
          </ac:cxnSpMkLst>
        </pc:cxnChg>
        <pc:cxnChg chg="mod">
          <ac:chgData name="유 병규" userId="eba57bea-ddcf-438d-bcbd-0f2e0850555d" providerId="ADAL" clId="{7AF35A29-68FB-41FB-8B3D-1D3F8058E9B0}" dt="2021-10-26T06:36:25.018" v="216" actId="571"/>
          <ac:cxnSpMkLst>
            <pc:docMk/>
            <pc:sldMk cId="970485154" sldId="463"/>
            <ac:cxnSpMk id="202" creationId="{7A8AFE55-E9FD-4DF5-933C-D44F52CBC411}"/>
          </ac:cxnSpMkLst>
        </pc:cxnChg>
        <pc:cxnChg chg="mod">
          <ac:chgData name="유 병규" userId="eba57bea-ddcf-438d-bcbd-0f2e0850555d" providerId="ADAL" clId="{7AF35A29-68FB-41FB-8B3D-1D3F8058E9B0}" dt="2021-10-26T06:36:25.018" v="216" actId="571"/>
          <ac:cxnSpMkLst>
            <pc:docMk/>
            <pc:sldMk cId="970485154" sldId="463"/>
            <ac:cxnSpMk id="203" creationId="{DB30294F-8B9A-461E-8205-EDC5AB2CEED9}"/>
          </ac:cxnSpMkLst>
        </pc:cxnChg>
        <pc:cxnChg chg="mod">
          <ac:chgData name="유 병규" userId="eba57bea-ddcf-438d-bcbd-0f2e0850555d" providerId="ADAL" clId="{7AF35A29-68FB-41FB-8B3D-1D3F8058E9B0}" dt="2021-10-26T06:36:24.275" v="215" actId="571"/>
          <ac:cxnSpMkLst>
            <pc:docMk/>
            <pc:sldMk cId="970485154" sldId="463"/>
            <ac:cxnSpMk id="209" creationId="{F7AB2BE9-6047-4973-99E4-2B78DC9E4120}"/>
          </ac:cxnSpMkLst>
        </pc:cxnChg>
        <pc:cxnChg chg="mod">
          <ac:chgData name="유 병규" userId="eba57bea-ddcf-438d-bcbd-0f2e0850555d" providerId="ADAL" clId="{7AF35A29-68FB-41FB-8B3D-1D3F8058E9B0}" dt="2021-10-26T06:36:24.275" v="215" actId="571"/>
          <ac:cxnSpMkLst>
            <pc:docMk/>
            <pc:sldMk cId="970485154" sldId="463"/>
            <ac:cxnSpMk id="210" creationId="{5FD23FCD-E7C2-4E92-8BCD-D9B9B9DB4332}"/>
          </ac:cxnSpMkLst>
        </pc:cxnChg>
        <pc:cxnChg chg="mod">
          <ac:chgData name="유 병규" userId="eba57bea-ddcf-438d-bcbd-0f2e0850555d" providerId="ADAL" clId="{7AF35A29-68FB-41FB-8B3D-1D3F8058E9B0}" dt="2021-10-26T06:36:23.803" v="214" actId="571"/>
          <ac:cxnSpMkLst>
            <pc:docMk/>
            <pc:sldMk cId="970485154" sldId="463"/>
            <ac:cxnSpMk id="214" creationId="{51F471AE-C1E5-436A-B006-30F03E87FE3B}"/>
          </ac:cxnSpMkLst>
        </pc:cxnChg>
        <pc:cxnChg chg="mod">
          <ac:chgData name="유 병규" userId="eba57bea-ddcf-438d-bcbd-0f2e0850555d" providerId="ADAL" clId="{7AF35A29-68FB-41FB-8B3D-1D3F8058E9B0}" dt="2021-10-26T06:36:23.803" v="214" actId="571"/>
          <ac:cxnSpMkLst>
            <pc:docMk/>
            <pc:sldMk cId="970485154" sldId="463"/>
            <ac:cxnSpMk id="215" creationId="{5E845F50-681D-4F41-9D99-9C2A5CCC150A}"/>
          </ac:cxnSpMkLst>
        </pc:cxnChg>
        <pc:cxnChg chg="mod">
          <ac:chgData name="유 병규" userId="eba57bea-ddcf-438d-bcbd-0f2e0850555d" providerId="ADAL" clId="{7AF35A29-68FB-41FB-8B3D-1D3F8058E9B0}" dt="2021-10-28T01:23:38.751" v="7448" actId="404"/>
          <ac:cxnSpMkLst>
            <pc:docMk/>
            <pc:sldMk cId="970485154" sldId="463"/>
            <ac:cxnSpMk id="227" creationId="{36D9694C-82D0-4D9E-A3BC-7725EB93D1F1}"/>
          </ac:cxnSpMkLst>
        </pc:cxnChg>
        <pc:cxnChg chg="mod">
          <ac:chgData name="유 병규" userId="eba57bea-ddcf-438d-bcbd-0f2e0850555d" providerId="ADAL" clId="{7AF35A29-68FB-41FB-8B3D-1D3F8058E9B0}" dt="2021-10-28T01:23:38.751" v="7448" actId="404"/>
          <ac:cxnSpMkLst>
            <pc:docMk/>
            <pc:sldMk cId="970485154" sldId="463"/>
            <ac:cxnSpMk id="228" creationId="{6152F1E4-7460-477D-9935-5704F55C4FDC}"/>
          </ac:cxnSpMkLst>
        </pc:cxnChg>
        <pc:cxnChg chg="mod">
          <ac:chgData name="유 병규" userId="eba57bea-ddcf-438d-bcbd-0f2e0850555d" providerId="ADAL" clId="{7AF35A29-68FB-41FB-8B3D-1D3F8058E9B0}" dt="2021-10-28T01:28:57.476" v="7904" actId="14100"/>
          <ac:cxnSpMkLst>
            <pc:docMk/>
            <pc:sldMk cId="970485154" sldId="463"/>
            <ac:cxnSpMk id="231" creationId="{1D24E758-9765-4BBA-804F-93DA4AF3B5EB}"/>
          </ac:cxnSpMkLst>
        </pc:cxnChg>
        <pc:cxnChg chg="mod">
          <ac:chgData name="유 병규" userId="eba57bea-ddcf-438d-bcbd-0f2e0850555d" providerId="ADAL" clId="{7AF35A29-68FB-41FB-8B3D-1D3F8058E9B0}" dt="2021-10-28T01:28:57.476" v="7904" actId="14100"/>
          <ac:cxnSpMkLst>
            <pc:docMk/>
            <pc:sldMk cId="970485154" sldId="463"/>
            <ac:cxnSpMk id="232" creationId="{5E9FD05D-53F2-4E2E-9DB6-C6FDC8C834ED}"/>
          </ac:cxnSpMkLst>
        </pc:cxnChg>
        <pc:cxnChg chg="mod">
          <ac:chgData name="유 병규" userId="eba57bea-ddcf-438d-bcbd-0f2e0850555d" providerId="ADAL" clId="{7AF35A29-68FB-41FB-8B3D-1D3F8058E9B0}" dt="2021-10-28T01:28:57.476" v="7904" actId="14100"/>
          <ac:cxnSpMkLst>
            <pc:docMk/>
            <pc:sldMk cId="970485154" sldId="463"/>
            <ac:cxnSpMk id="240" creationId="{61826785-741C-4DB1-9FB3-7EF7565A4549}"/>
          </ac:cxnSpMkLst>
        </pc:cxnChg>
        <pc:cxnChg chg="mod">
          <ac:chgData name="유 병규" userId="eba57bea-ddcf-438d-bcbd-0f2e0850555d" providerId="ADAL" clId="{7AF35A29-68FB-41FB-8B3D-1D3F8058E9B0}" dt="2021-10-28T01:28:57.476" v="7904" actId="14100"/>
          <ac:cxnSpMkLst>
            <pc:docMk/>
            <pc:sldMk cId="970485154" sldId="463"/>
            <ac:cxnSpMk id="243" creationId="{107B1513-64BB-4F4A-8D5A-0F46229D605C}"/>
          </ac:cxnSpMkLst>
        </pc:cxnChg>
        <pc:cxnChg chg="mod">
          <ac:chgData name="유 병규" userId="eba57bea-ddcf-438d-bcbd-0f2e0850555d" providerId="ADAL" clId="{7AF35A29-68FB-41FB-8B3D-1D3F8058E9B0}" dt="2021-10-28T01:23:38.751" v="7448" actId="404"/>
          <ac:cxnSpMkLst>
            <pc:docMk/>
            <pc:sldMk cId="970485154" sldId="463"/>
            <ac:cxnSpMk id="251" creationId="{0F6A72D1-7A10-450B-85B7-9EBC12AD2ADD}"/>
          </ac:cxnSpMkLst>
        </pc:cxnChg>
        <pc:cxnChg chg="mod">
          <ac:chgData name="유 병규" userId="eba57bea-ddcf-438d-bcbd-0f2e0850555d" providerId="ADAL" clId="{7AF35A29-68FB-41FB-8B3D-1D3F8058E9B0}" dt="2021-10-28T01:23:38.751" v="7448" actId="404"/>
          <ac:cxnSpMkLst>
            <pc:docMk/>
            <pc:sldMk cId="970485154" sldId="463"/>
            <ac:cxnSpMk id="252" creationId="{33E9C138-4051-4CE2-BF71-3CCC5E26D05B}"/>
          </ac:cxnSpMkLst>
        </pc:cxnChg>
        <pc:cxnChg chg="mod">
          <ac:chgData name="유 병규" userId="eba57bea-ddcf-438d-bcbd-0f2e0850555d" providerId="ADAL" clId="{7AF35A29-68FB-41FB-8B3D-1D3F8058E9B0}" dt="2021-10-28T01:28:57.476" v="7904" actId="14100"/>
          <ac:cxnSpMkLst>
            <pc:docMk/>
            <pc:sldMk cId="970485154" sldId="463"/>
            <ac:cxnSpMk id="261" creationId="{28511002-5CF6-4242-9327-54DD7E77C6FA}"/>
          </ac:cxnSpMkLst>
        </pc:cxnChg>
        <pc:cxnChg chg="mod">
          <ac:chgData name="유 병규" userId="eba57bea-ddcf-438d-bcbd-0f2e0850555d" providerId="ADAL" clId="{7AF35A29-68FB-41FB-8B3D-1D3F8058E9B0}" dt="2021-10-28T01:28:57.476" v="7904" actId="14100"/>
          <ac:cxnSpMkLst>
            <pc:docMk/>
            <pc:sldMk cId="970485154" sldId="463"/>
            <ac:cxnSpMk id="262" creationId="{EAB1371E-D3AF-4AE0-869C-055C0FA47889}"/>
          </ac:cxnSpMkLst>
        </pc:cxnChg>
        <pc:cxnChg chg="mod">
          <ac:chgData name="유 병규" userId="eba57bea-ddcf-438d-bcbd-0f2e0850555d" providerId="ADAL" clId="{7AF35A29-68FB-41FB-8B3D-1D3F8058E9B0}" dt="2021-10-28T01:28:57.476" v="7904" actId="14100"/>
          <ac:cxnSpMkLst>
            <pc:docMk/>
            <pc:sldMk cId="970485154" sldId="463"/>
            <ac:cxnSpMk id="270" creationId="{51E7DF7F-C9B8-480E-AB0A-FDAB4A3B3D90}"/>
          </ac:cxnSpMkLst>
        </pc:cxnChg>
        <pc:cxnChg chg="mod">
          <ac:chgData name="유 병규" userId="eba57bea-ddcf-438d-bcbd-0f2e0850555d" providerId="ADAL" clId="{7AF35A29-68FB-41FB-8B3D-1D3F8058E9B0}" dt="2021-10-28T01:23:38.751" v="7448" actId="404"/>
          <ac:cxnSpMkLst>
            <pc:docMk/>
            <pc:sldMk cId="970485154" sldId="463"/>
            <ac:cxnSpMk id="277" creationId="{B560EEE1-54BD-40DC-B1BF-8C8CBF64BE8F}"/>
          </ac:cxnSpMkLst>
        </pc:cxnChg>
        <pc:cxnChg chg="mod">
          <ac:chgData name="유 병규" userId="eba57bea-ddcf-438d-bcbd-0f2e0850555d" providerId="ADAL" clId="{7AF35A29-68FB-41FB-8B3D-1D3F8058E9B0}" dt="2021-10-28T01:23:38.751" v="7448" actId="404"/>
          <ac:cxnSpMkLst>
            <pc:docMk/>
            <pc:sldMk cId="970485154" sldId="463"/>
            <ac:cxnSpMk id="278" creationId="{6CA75C2D-A125-4FA0-A7DB-D43740B71771}"/>
          </ac:cxnSpMkLst>
        </pc:cxnChg>
        <pc:cxnChg chg="mod">
          <ac:chgData name="유 병규" userId="eba57bea-ddcf-438d-bcbd-0f2e0850555d" providerId="ADAL" clId="{7AF35A29-68FB-41FB-8B3D-1D3F8058E9B0}" dt="2021-10-28T01:23:38.751" v="7448" actId="404"/>
          <ac:cxnSpMkLst>
            <pc:docMk/>
            <pc:sldMk cId="970485154" sldId="463"/>
            <ac:cxnSpMk id="285" creationId="{F01B5B71-716B-422C-886F-EFD0B060AFE1}"/>
          </ac:cxnSpMkLst>
        </pc:cxnChg>
        <pc:cxnChg chg="mod">
          <ac:chgData name="유 병규" userId="eba57bea-ddcf-438d-bcbd-0f2e0850555d" providerId="ADAL" clId="{7AF35A29-68FB-41FB-8B3D-1D3F8058E9B0}" dt="2021-10-28T01:23:38.751" v="7448" actId="404"/>
          <ac:cxnSpMkLst>
            <pc:docMk/>
            <pc:sldMk cId="970485154" sldId="463"/>
            <ac:cxnSpMk id="286" creationId="{3BD51863-CF18-44B9-A80D-27E3343B2E13}"/>
          </ac:cxnSpMkLst>
        </pc:cxnChg>
        <pc:cxnChg chg="mod">
          <ac:chgData name="유 병규" userId="eba57bea-ddcf-438d-bcbd-0f2e0850555d" providerId="ADAL" clId="{7AF35A29-68FB-41FB-8B3D-1D3F8058E9B0}" dt="2021-10-28T01:28:57.476" v="7904" actId="14100"/>
          <ac:cxnSpMkLst>
            <pc:docMk/>
            <pc:sldMk cId="970485154" sldId="463"/>
            <ac:cxnSpMk id="293" creationId="{5F982317-7DB4-4008-BA79-E032F9B980C6}"/>
          </ac:cxnSpMkLst>
        </pc:cxnChg>
        <pc:cxnChg chg="mod">
          <ac:chgData name="유 병규" userId="eba57bea-ddcf-438d-bcbd-0f2e0850555d" providerId="ADAL" clId="{7AF35A29-68FB-41FB-8B3D-1D3F8058E9B0}" dt="2021-10-28T01:23:38.751" v="7448" actId="404"/>
          <ac:cxnSpMkLst>
            <pc:docMk/>
            <pc:sldMk cId="970485154" sldId="463"/>
            <ac:cxnSpMk id="312" creationId="{7C631891-E412-4816-9064-C33F81261A7B}"/>
          </ac:cxnSpMkLst>
        </pc:cxnChg>
        <pc:cxnChg chg="mod">
          <ac:chgData name="유 병규" userId="eba57bea-ddcf-438d-bcbd-0f2e0850555d" providerId="ADAL" clId="{7AF35A29-68FB-41FB-8B3D-1D3F8058E9B0}" dt="2021-10-28T01:23:38.751" v="7448" actId="404"/>
          <ac:cxnSpMkLst>
            <pc:docMk/>
            <pc:sldMk cId="970485154" sldId="463"/>
            <ac:cxnSpMk id="325" creationId="{8145594F-E54F-46D1-AC24-952E6B079AB2}"/>
          </ac:cxnSpMkLst>
        </pc:cxnChg>
        <pc:cxnChg chg="mod">
          <ac:chgData name="유 병규" userId="eba57bea-ddcf-438d-bcbd-0f2e0850555d" providerId="ADAL" clId="{7AF35A29-68FB-41FB-8B3D-1D3F8058E9B0}" dt="2021-10-28T01:23:38.751" v="7448" actId="404"/>
          <ac:cxnSpMkLst>
            <pc:docMk/>
            <pc:sldMk cId="970485154" sldId="463"/>
            <ac:cxnSpMk id="326" creationId="{4A3C4028-3EC6-46BE-9B48-92B7204A2452}"/>
          </ac:cxnSpMkLst>
        </pc:cxnChg>
        <pc:cxnChg chg="mod">
          <ac:chgData name="유 병규" userId="eba57bea-ddcf-438d-bcbd-0f2e0850555d" providerId="ADAL" clId="{7AF35A29-68FB-41FB-8B3D-1D3F8058E9B0}" dt="2021-10-28T01:23:38.751" v="7448" actId="404"/>
          <ac:cxnSpMkLst>
            <pc:docMk/>
            <pc:sldMk cId="970485154" sldId="463"/>
            <ac:cxnSpMk id="332" creationId="{42C3150C-30E1-47C8-87B4-0680DA4A69FA}"/>
          </ac:cxnSpMkLst>
        </pc:cxnChg>
        <pc:cxnChg chg="mod">
          <ac:chgData name="유 병규" userId="eba57bea-ddcf-438d-bcbd-0f2e0850555d" providerId="ADAL" clId="{7AF35A29-68FB-41FB-8B3D-1D3F8058E9B0}" dt="2021-10-28T01:23:38.751" v="7448" actId="404"/>
          <ac:cxnSpMkLst>
            <pc:docMk/>
            <pc:sldMk cId="970485154" sldId="463"/>
            <ac:cxnSpMk id="333" creationId="{2BA5D727-9F74-47DD-B698-E50C437CBF4A}"/>
          </ac:cxnSpMkLst>
        </pc:cxnChg>
        <pc:cxnChg chg="mod">
          <ac:chgData name="유 병규" userId="eba57bea-ddcf-438d-bcbd-0f2e0850555d" providerId="ADAL" clId="{7AF35A29-68FB-41FB-8B3D-1D3F8058E9B0}" dt="2021-10-28T01:23:38.751" v="7448" actId="404"/>
          <ac:cxnSpMkLst>
            <pc:docMk/>
            <pc:sldMk cId="970485154" sldId="463"/>
            <ac:cxnSpMk id="339" creationId="{8A1EAB76-C88E-4C45-B967-1F8E05C43170}"/>
          </ac:cxnSpMkLst>
        </pc:cxnChg>
        <pc:cxnChg chg="mod">
          <ac:chgData name="유 병규" userId="eba57bea-ddcf-438d-bcbd-0f2e0850555d" providerId="ADAL" clId="{7AF35A29-68FB-41FB-8B3D-1D3F8058E9B0}" dt="2021-10-28T01:23:38.751" v="7448" actId="404"/>
          <ac:cxnSpMkLst>
            <pc:docMk/>
            <pc:sldMk cId="970485154" sldId="463"/>
            <ac:cxnSpMk id="340" creationId="{1F6EE5F6-5360-4E58-AE77-70DE6DDEAD29}"/>
          </ac:cxnSpMkLst>
        </pc:cxnChg>
        <pc:cxnChg chg="mod">
          <ac:chgData name="유 병규" userId="eba57bea-ddcf-438d-bcbd-0f2e0850555d" providerId="ADAL" clId="{7AF35A29-68FB-41FB-8B3D-1D3F8058E9B0}" dt="2021-10-28T01:23:38.751" v="7448" actId="404"/>
          <ac:cxnSpMkLst>
            <pc:docMk/>
            <pc:sldMk cId="970485154" sldId="463"/>
            <ac:cxnSpMk id="346" creationId="{8C1A728A-B0B2-4FD8-BDAC-55D8F07D1E03}"/>
          </ac:cxnSpMkLst>
        </pc:cxnChg>
        <pc:cxnChg chg="mod">
          <ac:chgData name="유 병규" userId="eba57bea-ddcf-438d-bcbd-0f2e0850555d" providerId="ADAL" clId="{7AF35A29-68FB-41FB-8B3D-1D3F8058E9B0}" dt="2021-10-28T01:23:38.751" v="7448" actId="404"/>
          <ac:cxnSpMkLst>
            <pc:docMk/>
            <pc:sldMk cId="970485154" sldId="463"/>
            <ac:cxnSpMk id="347" creationId="{D1BC3D48-4403-4437-8194-ED6275BA0215}"/>
          </ac:cxnSpMkLst>
        </pc:cxnChg>
        <pc:cxnChg chg="mod">
          <ac:chgData name="유 병규" userId="eba57bea-ddcf-438d-bcbd-0f2e0850555d" providerId="ADAL" clId="{7AF35A29-68FB-41FB-8B3D-1D3F8058E9B0}" dt="2021-10-28T01:23:38.751" v="7448" actId="404"/>
          <ac:cxnSpMkLst>
            <pc:docMk/>
            <pc:sldMk cId="970485154" sldId="463"/>
            <ac:cxnSpMk id="353" creationId="{5E137255-C1DB-4D8A-8A73-167F066CE86F}"/>
          </ac:cxnSpMkLst>
        </pc:cxnChg>
        <pc:cxnChg chg="mod">
          <ac:chgData name="유 병규" userId="eba57bea-ddcf-438d-bcbd-0f2e0850555d" providerId="ADAL" clId="{7AF35A29-68FB-41FB-8B3D-1D3F8058E9B0}" dt="2021-10-28T01:23:38.751" v="7448" actId="404"/>
          <ac:cxnSpMkLst>
            <pc:docMk/>
            <pc:sldMk cId="970485154" sldId="463"/>
            <ac:cxnSpMk id="354" creationId="{5666088F-16E6-4020-9531-612D74302FD4}"/>
          </ac:cxnSpMkLst>
        </pc:cxnChg>
        <pc:cxnChg chg="mod">
          <ac:chgData name="유 병규" userId="eba57bea-ddcf-438d-bcbd-0f2e0850555d" providerId="ADAL" clId="{7AF35A29-68FB-41FB-8B3D-1D3F8058E9B0}" dt="2021-10-28T01:28:57.476" v="7904" actId="14100"/>
          <ac:cxnSpMkLst>
            <pc:docMk/>
            <pc:sldMk cId="970485154" sldId="463"/>
            <ac:cxnSpMk id="395" creationId="{6FD86F23-D0B6-4E07-8E8E-9FAA6C7F13BC}"/>
          </ac:cxnSpMkLst>
        </pc:cxnChg>
        <pc:cxnChg chg="mod">
          <ac:chgData name="유 병규" userId="eba57bea-ddcf-438d-bcbd-0f2e0850555d" providerId="ADAL" clId="{7AF35A29-68FB-41FB-8B3D-1D3F8058E9B0}" dt="2021-10-28T01:28:57.476" v="7904" actId="14100"/>
          <ac:cxnSpMkLst>
            <pc:docMk/>
            <pc:sldMk cId="970485154" sldId="463"/>
            <ac:cxnSpMk id="408" creationId="{4B5D3533-2F80-4761-81BD-464624D72512}"/>
          </ac:cxnSpMkLst>
        </pc:cxnChg>
        <pc:cxnChg chg="mod">
          <ac:chgData name="유 병규" userId="eba57bea-ddcf-438d-bcbd-0f2e0850555d" providerId="ADAL" clId="{7AF35A29-68FB-41FB-8B3D-1D3F8058E9B0}" dt="2021-10-28T01:28:57.476" v="7904" actId="14100"/>
          <ac:cxnSpMkLst>
            <pc:docMk/>
            <pc:sldMk cId="970485154" sldId="463"/>
            <ac:cxnSpMk id="409" creationId="{381AA780-324E-41F5-82D5-8BBF2D1A1750}"/>
          </ac:cxnSpMkLst>
        </pc:cxnChg>
        <pc:cxnChg chg="mod">
          <ac:chgData name="유 병규" userId="eba57bea-ddcf-438d-bcbd-0f2e0850555d" providerId="ADAL" clId="{7AF35A29-68FB-41FB-8B3D-1D3F8058E9B0}" dt="2021-10-28T01:28:57.476" v="7904" actId="14100"/>
          <ac:cxnSpMkLst>
            <pc:docMk/>
            <pc:sldMk cId="970485154" sldId="463"/>
            <ac:cxnSpMk id="415" creationId="{B58E3C2D-29A2-4882-9E00-736C8CD8844D}"/>
          </ac:cxnSpMkLst>
        </pc:cxnChg>
        <pc:cxnChg chg="mod">
          <ac:chgData name="유 병규" userId="eba57bea-ddcf-438d-bcbd-0f2e0850555d" providerId="ADAL" clId="{7AF35A29-68FB-41FB-8B3D-1D3F8058E9B0}" dt="2021-10-28T01:28:57.476" v="7904" actId="14100"/>
          <ac:cxnSpMkLst>
            <pc:docMk/>
            <pc:sldMk cId="970485154" sldId="463"/>
            <ac:cxnSpMk id="416" creationId="{7D7CC43F-7AFF-442C-8AA0-382D62E4EBD9}"/>
          </ac:cxnSpMkLst>
        </pc:cxnChg>
        <pc:cxnChg chg="mod">
          <ac:chgData name="유 병규" userId="eba57bea-ddcf-438d-bcbd-0f2e0850555d" providerId="ADAL" clId="{7AF35A29-68FB-41FB-8B3D-1D3F8058E9B0}" dt="2021-10-28T01:28:57.476" v="7904" actId="14100"/>
          <ac:cxnSpMkLst>
            <pc:docMk/>
            <pc:sldMk cId="970485154" sldId="463"/>
            <ac:cxnSpMk id="422" creationId="{BB3979CD-54AA-441E-B5F8-3E65FC05FEC2}"/>
          </ac:cxnSpMkLst>
        </pc:cxnChg>
        <pc:cxnChg chg="mod">
          <ac:chgData name="유 병규" userId="eba57bea-ddcf-438d-bcbd-0f2e0850555d" providerId="ADAL" clId="{7AF35A29-68FB-41FB-8B3D-1D3F8058E9B0}" dt="2021-10-28T01:28:57.476" v="7904" actId="14100"/>
          <ac:cxnSpMkLst>
            <pc:docMk/>
            <pc:sldMk cId="970485154" sldId="463"/>
            <ac:cxnSpMk id="423" creationId="{D56A9216-1DC0-477A-8B1A-669031C52A35}"/>
          </ac:cxnSpMkLst>
        </pc:cxnChg>
        <pc:cxnChg chg="mod">
          <ac:chgData name="유 병규" userId="eba57bea-ddcf-438d-bcbd-0f2e0850555d" providerId="ADAL" clId="{7AF35A29-68FB-41FB-8B3D-1D3F8058E9B0}" dt="2021-10-28T01:28:57.476" v="7904" actId="14100"/>
          <ac:cxnSpMkLst>
            <pc:docMk/>
            <pc:sldMk cId="970485154" sldId="463"/>
            <ac:cxnSpMk id="429" creationId="{4F96280C-CC5F-4A96-8160-735288C6350B}"/>
          </ac:cxnSpMkLst>
        </pc:cxnChg>
        <pc:cxnChg chg="mod">
          <ac:chgData name="유 병규" userId="eba57bea-ddcf-438d-bcbd-0f2e0850555d" providerId="ADAL" clId="{7AF35A29-68FB-41FB-8B3D-1D3F8058E9B0}" dt="2021-10-28T01:28:57.476" v="7904" actId="14100"/>
          <ac:cxnSpMkLst>
            <pc:docMk/>
            <pc:sldMk cId="970485154" sldId="463"/>
            <ac:cxnSpMk id="430" creationId="{04BD5A49-6473-4E1E-BB91-C0FF5E445B7E}"/>
          </ac:cxnSpMkLst>
        </pc:cxnChg>
        <pc:cxnChg chg="mod">
          <ac:chgData name="유 병규" userId="eba57bea-ddcf-438d-bcbd-0f2e0850555d" providerId="ADAL" clId="{7AF35A29-68FB-41FB-8B3D-1D3F8058E9B0}" dt="2021-10-28T01:28:57.476" v="7904" actId="14100"/>
          <ac:cxnSpMkLst>
            <pc:docMk/>
            <pc:sldMk cId="970485154" sldId="463"/>
            <ac:cxnSpMk id="436" creationId="{763E1770-9230-4BD3-ACA1-D8441A4852D8}"/>
          </ac:cxnSpMkLst>
        </pc:cxnChg>
        <pc:cxnChg chg="mod">
          <ac:chgData name="유 병규" userId="eba57bea-ddcf-438d-bcbd-0f2e0850555d" providerId="ADAL" clId="{7AF35A29-68FB-41FB-8B3D-1D3F8058E9B0}" dt="2021-10-28T01:28:57.476" v="7904" actId="14100"/>
          <ac:cxnSpMkLst>
            <pc:docMk/>
            <pc:sldMk cId="970485154" sldId="463"/>
            <ac:cxnSpMk id="437" creationId="{1CD953FA-3E16-4FA3-87F8-CF47D5BA36D0}"/>
          </ac:cxnSpMkLst>
        </pc:cxnChg>
        <pc:cxnChg chg="mod">
          <ac:chgData name="유 병규" userId="eba57bea-ddcf-438d-bcbd-0f2e0850555d" providerId="ADAL" clId="{7AF35A29-68FB-41FB-8B3D-1D3F8058E9B0}" dt="2021-10-28T01:28:57.476" v="7904" actId="14100"/>
          <ac:cxnSpMkLst>
            <pc:docMk/>
            <pc:sldMk cId="970485154" sldId="463"/>
            <ac:cxnSpMk id="464" creationId="{1ACF917B-97B6-45FB-9B72-49DB333842F5}"/>
          </ac:cxnSpMkLst>
        </pc:cxnChg>
        <pc:cxnChg chg="mod">
          <ac:chgData name="유 병규" userId="eba57bea-ddcf-438d-bcbd-0f2e0850555d" providerId="ADAL" clId="{7AF35A29-68FB-41FB-8B3D-1D3F8058E9B0}" dt="2021-10-28T01:28:57.476" v="7904" actId="14100"/>
          <ac:cxnSpMkLst>
            <pc:docMk/>
            <pc:sldMk cId="970485154" sldId="463"/>
            <ac:cxnSpMk id="465" creationId="{F762FC84-34FA-4734-9416-38BF47554182}"/>
          </ac:cxnSpMkLst>
        </pc:cxnChg>
        <pc:cxnChg chg="mod">
          <ac:chgData name="유 병규" userId="eba57bea-ddcf-438d-bcbd-0f2e0850555d" providerId="ADAL" clId="{7AF35A29-68FB-41FB-8B3D-1D3F8058E9B0}" dt="2021-10-28T01:30:39.825" v="7986" actId="14100"/>
          <ac:cxnSpMkLst>
            <pc:docMk/>
            <pc:sldMk cId="970485154" sldId="463"/>
            <ac:cxnSpMk id="498" creationId="{B90BF322-153C-4A8E-BAEB-0F6AC78E60EA}"/>
          </ac:cxnSpMkLst>
        </pc:cxnChg>
        <pc:cxnChg chg="mod">
          <ac:chgData name="유 병규" userId="eba57bea-ddcf-438d-bcbd-0f2e0850555d" providerId="ADAL" clId="{7AF35A29-68FB-41FB-8B3D-1D3F8058E9B0}" dt="2021-10-28T01:30:39.825" v="7986" actId="14100"/>
          <ac:cxnSpMkLst>
            <pc:docMk/>
            <pc:sldMk cId="970485154" sldId="463"/>
            <ac:cxnSpMk id="499" creationId="{067B4D7F-0771-4B02-B4CA-6233C3BBCA11}"/>
          </ac:cxnSpMkLst>
        </pc:cxnChg>
        <pc:cxnChg chg="mod">
          <ac:chgData name="유 병규" userId="eba57bea-ddcf-438d-bcbd-0f2e0850555d" providerId="ADAL" clId="{7AF35A29-68FB-41FB-8B3D-1D3F8058E9B0}" dt="2021-10-28T01:30:39.825" v="7986" actId="14100"/>
          <ac:cxnSpMkLst>
            <pc:docMk/>
            <pc:sldMk cId="970485154" sldId="463"/>
            <ac:cxnSpMk id="507" creationId="{A9F17F5E-11CD-42A3-952E-56246BB17AF4}"/>
          </ac:cxnSpMkLst>
        </pc:cxnChg>
        <pc:cxnChg chg="mod">
          <ac:chgData name="유 병규" userId="eba57bea-ddcf-438d-bcbd-0f2e0850555d" providerId="ADAL" clId="{7AF35A29-68FB-41FB-8B3D-1D3F8058E9B0}" dt="2021-10-28T01:30:39.825" v="7986" actId="14100"/>
          <ac:cxnSpMkLst>
            <pc:docMk/>
            <pc:sldMk cId="970485154" sldId="463"/>
            <ac:cxnSpMk id="508" creationId="{9620F121-B629-4B16-A39A-AAA3669A1264}"/>
          </ac:cxnSpMkLst>
        </pc:cxnChg>
        <pc:cxnChg chg="mod">
          <ac:chgData name="유 병규" userId="eba57bea-ddcf-438d-bcbd-0f2e0850555d" providerId="ADAL" clId="{7AF35A29-68FB-41FB-8B3D-1D3F8058E9B0}" dt="2021-10-28T01:30:39.825" v="7986" actId="14100"/>
          <ac:cxnSpMkLst>
            <pc:docMk/>
            <pc:sldMk cId="970485154" sldId="463"/>
            <ac:cxnSpMk id="516" creationId="{4DFA60E2-1B9C-4CEC-86EA-17B25EB48A4F}"/>
          </ac:cxnSpMkLst>
        </pc:cxnChg>
        <pc:cxnChg chg="mod">
          <ac:chgData name="유 병규" userId="eba57bea-ddcf-438d-bcbd-0f2e0850555d" providerId="ADAL" clId="{7AF35A29-68FB-41FB-8B3D-1D3F8058E9B0}" dt="2021-10-28T01:30:39.825" v="7986" actId="14100"/>
          <ac:cxnSpMkLst>
            <pc:docMk/>
            <pc:sldMk cId="970485154" sldId="463"/>
            <ac:cxnSpMk id="517" creationId="{6003E0A4-9254-4E05-8EB7-F617E765AF48}"/>
          </ac:cxnSpMkLst>
        </pc:cxnChg>
        <pc:cxnChg chg="mod">
          <ac:chgData name="유 병규" userId="eba57bea-ddcf-438d-bcbd-0f2e0850555d" providerId="ADAL" clId="{7AF35A29-68FB-41FB-8B3D-1D3F8058E9B0}" dt="2021-10-28T01:30:39.825" v="7986" actId="14100"/>
          <ac:cxnSpMkLst>
            <pc:docMk/>
            <pc:sldMk cId="970485154" sldId="463"/>
            <ac:cxnSpMk id="525" creationId="{1361A7B8-86BF-4CC4-A3A8-52CF5D0191CA}"/>
          </ac:cxnSpMkLst>
        </pc:cxnChg>
        <pc:cxnChg chg="mod">
          <ac:chgData name="유 병규" userId="eba57bea-ddcf-438d-bcbd-0f2e0850555d" providerId="ADAL" clId="{7AF35A29-68FB-41FB-8B3D-1D3F8058E9B0}" dt="2021-10-28T01:30:39.825" v="7986" actId="14100"/>
          <ac:cxnSpMkLst>
            <pc:docMk/>
            <pc:sldMk cId="970485154" sldId="463"/>
            <ac:cxnSpMk id="526" creationId="{8996DA37-240E-4B0F-A373-B06D1EA10C17}"/>
          </ac:cxnSpMkLst>
        </pc:cxnChg>
        <pc:cxnChg chg="mod">
          <ac:chgData name="유 병규" userId="eba57bea-ddcf-438d-bcbd-0f2e0850555d" providerId="ADAL" clId="{7AF35A29-68FB-41FB-8B3D-1D3F8058E9B0}" dt="2021-10-28T01:30:39.825" v="7986" actId="14100"/>
          <ac:cxnSpMkLst>
            <pc:docMk/>
            <pc:sldMk cId="970485154" sldId="463"/>
            <ac:cxnSpMk id="549" creationId="{8993D8BA-2B5F-4B22-B6B6-680636686501}"/>
          </ac:cxnSpMkLst>
        </pc:cxnChg>
        <pc:cxnChg chg="mod">
          <ac:chgData name="유 병규" userId="eba57bea-ddcf-438d-bcbd-0f2e0850555d" providerId="ADAL" clId="{7AF35A29-68FB-41FB-8B3D-1D3F8058E9B0}" dt="2021-10-28T01:30:39.825" v="7986" actId="14100"/>
          <ac:cxnSpMkLst>
            <pc:docMk/>
            <pc:sldMk cId="970485154" sldId="463"/>
            <ac:cxnSpMk id="550" creationId="{DEC60E54-3C96-4CE2-BB7F-2F79B1DF3A8A}"/>
          </ac:cxnSpMkLst>
        </pc:cxnChg>
        <pc:cxnChg chg="mod">
          <ac:chgData name="유 병규" userId="eba57bea-ddcf-438d-bcbd-0f2e0850555d" providerId="ADAL" clId="{7AF35A29-68FB-41FB-8B3D-1D3F8058E9B0}" dt="2021-10-28T01:30:39.825" v="7986" actId="14100"/>
          <ac:cxnSpMkLst>
            <pc:docMk/>
            <pc:sldMk cId="970485154" sldId="463"/>
            <ac:cxnSpMk id="551" creationId="{94DC04F6-2213-4243-BD92-27DBA5712305}"/>
          </ac:cxnSpMkLst>
        </pc:cxnChg>
        <pc:cxnChg chg="mod">
          <ac:chgData name="유 병규" userId="eba57bea-ddcf-438d-bcbd-0f2e0850555d" providerId="ADAL" clId="{7AF35A29-68FB-41FB-8B3D-1D3F8058E9B0}" dt="2021-10-28T01:30:39.825" v="7986" actId="14100"/>
          <ac:cxnSpMkLst>
            <pc:docMk/>
            <pc:sldMk cId="970485154" sldId="463"/>
            <ac:cxnSpMk id="552" creationId="{3C7E415E-BBC0-4FA8-80CA-18481BD0ADB5}"/>
          </ac:cxnSpMkLst>
        </pc:cxnChg>
        <pc:cxnChg chg="mod">
          <ac:chgData name="유 병규" userId="eba57bea-ddcf-438d-bcbd-0f2e0850555d" providerId="ADAL" clId="{7AF35A29-68FB-41FB-8B3D-1D3F8058E9B0}" dt="2021-10-28T01:30:39.825" v="7986" actId="14100"/>
          <ac:cxnSpMkLst>
            <pc:docMk/>
            <pc:sldMk cId="970485154" sldId="463"/>
            <ac:cxnSpMk id="553" creationId="{E5A837D7-579A-4EED-87F9-E911EEA3E68A}"/>
          </ac:cxnSpMkLst>
        </pc:cxnChg>
        <pc:cxnChg chg="mod">
          <ac:chgData name="유 병규" userId="eba57bea-ddcf-438d-bcbd-0f2e0850555d" providerId="ADAL" clId="{7AF35A29-68FB-41FB-8B3D-1D3F8058E9B0}" dt="2021-10-28T01:30:39.825" v="7986" actId="14100"/>
          <ac:cxnSpMkLst>
            <pc:docMk/>
            <pc:sldMk cId="970485154" sldId="463"/>
            <ac:cxnSpMk id="585" creationId="{0047E4E8-3D0F-4397-9EFB-E77FA5B06961}"/>
          </ac:cxnSpMkLst>
        </pc:cxnChg>
        <pc:cxnChg chg="mod">
          <ac:chgData name="유 병규" userId="eba57bea-ddcf-438d-bcbd-0f2e0850555d" providerId="ADAL" clId="{7AF35A29-68FB-41FB-8B3D-1D3F8058E9B0}" dt="2021-10-28T01:30:39.825" v="7986" actId="14100"/>
          <ac:cxnSpMkLst>
            <pc:docMk/>
            <pc:sldMk cId="970485154" sldId="463"/>
            <ac:cxnSpMk id="598" creationId="{65F218F9-1570-475C-B748-6C88A5A15415}"/>
          </ac:cxnSpMkLst>
        </pc:cxnChg>
        <pc:cxnChg chg="mod">
          <ac:chgData name="유 병규" userId="eba57bea-ddcf-438d-bcbd-0f2e0850555d" providerId="ADAL" clId="{7AF35A29-68FB-41FB-8B3D-1D3F8058E9B0}" dt="2021-10-28T01:30:39.825" v="7986" actId="14100"/>
          <ac:cxnSpMkLst>
            <pc:docMk/>
            <pc:sldMk cId="970485154" sldId="463"/>
            <ac:cxnSpMk id="599" creationId="{78F74033-1541-459E-9201-48D16C430E29}"/>
          </ac:cxnSpMkLst>
        </pc:cxnChg>
        <pc:cxnChg chg="mod">
          <ac:chgData name="유 병규" userId="eba57bea-ddcf-438d-bcbd-0f2e0850555d" providerId="ADAL" clId="{7AF35A29-68FB-41FB-8B3D-1D3F8058E9B0}" dt="2021-10-28T01:30:39.825" v="7986" actId="14100"/>
          <ac:cxnSpMkLst>
            <pc:docMk/>
            <pc:sldMk cId="970485154" sldId="463"/>
            <ac:cxnSpMk id="605" creationId="{4B67DB53-08E6-493C-935B-85C7DDBD720F}"/>
          </ac:cxnSpMkLst>
        </pc:cxnChg>
        <pc:cxnChg chg="mod">
          <ac:chgData name="유 병규" userId="eba57bea-ddcf-438d-bcbd-0f2e0850555d" providerId="ADAL" clId="{7AF35A29-68FB-41FB-8B3D-1D3F8058E9B0}" dt="2021-10-28T01:30:39.825" v="7986" actId="14100"/>
          <ac:cxnSpMkLst>
            <pc:docMk/>
            <pc:sldMk cId="970485154" sldId="463"/>
            <ac:cxnSpMk id="606" creationId="{8760D227-936E-4730-9B0F-A5D5E58AAA04}"/>
          </ac:cxnSpMkLst>
        </pc:cxnChg>
        <pc:cxnChg chg="mod">
          <ac:chgData name="유 병규" userId="eba57bea-ddcf-438d-bcbd-0f2e0850555d" providerId="ADAL" clId="{7AF35A29-68FB-41FB-8B3D-1D3F8058E9B0}" dt="2021-10-28T01:30:39.825" v="7986" actId="14100"/>
          <ac:cxnSpMkLst>
            <pc:docMk/>
            <pc:sldMk cId="970485154" sldId="463"/>
            <ac:cxnSpMk id="612" creationId="{4C8219DB-3417-4C2D-8410-B50070AE75C6}"/>
          </ac:cxnSpMkLst>
        </pc:cxnChg>
        <pc:cxnChg chg="mod">
          <ac:chgData name="유 병규" userId="eba57bea-ddcf-438d-bcbd-0f2e0850555d" providerId="ADAL" clId="{7AF35A29-68FB-41FB-8B3D-1D3F8058E9B0}" dt="2021-10-28T01:30:39.825" v="7986" actId="14100"/>
          <ac:cxnSpMkLst>
            <pc:docMk/>
            <pc:sldMk cId="970485154" sldId="463"/>
            <ac:cxnSpMk id="613" creationId="{8FC14C71-6E1D-43B0-99DC-F6EEFD105729}"/>
          </ac:cxnSpMkLst>
        </pc:cxnChg>
        <pc:cxnChg chg="mod">
          <ac:chgData name="유 병규" userId="eba57bea-ddcf-438d-bcbd-0f2e0850555d" providerId="ADAL" clId="{7AF35A29-68FB-41FB-8B3D-1D3F8058E9B0}" dt="2021-10-28T01:30:39.825" v="7986" actId="14100"/>
          <ac:cxnSpMkLst>
            <pc:docMk/>
            <pc:sldMk cId="970485154" sldId="463"/>
            <ac:cxnSpMk id="619" creationId="{19D91A75-843D-4E05-9DBC-2EF087267C1B}"/>
          </ac:cxnSpMkLst>
        </pc:cxnChg>
        <pc:cxnChg chg="mod">
          <ac:chgData name="유 병규" userId="eba57bea-ddcf-438d-bcbd-0f2e0850555d" providerId="ADAL" clId="{7AF35A29-68FB-41FB-8B3D-1D3F8058E9B0}" dt="2021-10-28T01:30:39.825" v="7986" actId="14100"/>
          <ac:cxnSpMkLst>
            <pc:docMk/>
            <pc:sldMk cId="970485154" sldId="463"/>
            <ac:cxnSpMk id="620" creationId="{261E9052-3A0B-42BC-8521-05143EE477BB}"/>
          </ac:cxnSpMkLst>
        </pc:cxnChg>
        <pc:cxnChg chg="mod">
          <ac:chgData name="유 병규" userId="eba57bea-ddcf-438d-bcbd-0f2e0850555d" providerId="ADAL" clId="{7AF35A29-68FB-41FB-8B3D-1D3F8058E9B0}" dt="2021-10-28T01:30:39.825" v="7986" actId="14100"/>
          <ac:cxnSpMkLst>
            <pc:docMk/>
            <pc:sldMk cId="970485154" sldId="463"/>
            <ac:cxnSpMk id="626" creationId="{2D51DAFF-4A86-4686-A564-012FD8C8AE40}"/>
          </ac:cxnSpMkLst>
        </pc:cxnChg>
        <pc:cxnChg chg="mod">
          <ac:chgData name="유 병규" userId="eba57bea-ddcf-438d-bcbd-0f2e0850555d" providerId="ADAL" clId="{7AF35A29-68FB-41FB-8B3D-1D3F8058E9B0}" dt="2021-10-28T01:30:39.825" v="7986" actId="14100"/>
          <ac:cxnSpMkLst>
            <pc:docMk/>
            <pc:sldMk cId="970485154" sldId="463"/>
            <ac:cxnSpMk id="627" creationId="{0D01EB5F-A308-4889-A796-982026A03B19}"/>
          </ac:cxnSpMkLst>
        </pc:cxnChg>
        <pc:cxnChg chg="mod">
          <ac:chgData name="유 병규" userId="eba57bea-ddcf-438d-bcbd-0f2e0850555d" providerId="ADAL" clId="{7AF35A29-68FB-41FB-8B3D-1D3F8058E9B0}" dt="2021-10-28T01:30:39.825" v="7986" actId="14100"/>
          <ac:cxnSpMkLst>
            <pc:docMk/>
            <pc:sldMk cId="970485154" sldId="463"/>
            <ac:cxnSpMk id="641" creationId="{5FD4F126-52A2-4095-8240-9410C1E4837E}"/>
          </ac:cxnSpMkLst>
        </pc:cxnChg>
        <pc:cxnChg chg="mod">
          <ac:chgData name="유 병규" userId="eba57bea-ddcf-438d-bcbd-0f2e0850555d" providerId="ADAL" clId="{7AF35A29-68FB-41FB-8B3D-1D3F8058E9B0}" dt="2021-10-28T01:30:39.825" v="7986" actId="14100"/>
          <ac:cxnSpMkLst>
            <pc:docMk/>
            <pc:sldMk cId="970485154" sldId="463"/>
            <ac:cxnSpMk id="642" creationId="{33A07777-4B8C-4C86-88E1-362CFA036271}"/>
          </ac:cxnSpMkLst>
        </pc:cxnChg>
      </pc:sldChg>
      <pc:sldChg chg="addSp delSp modSp add del mod">
        <pc:chgData name="유 병규" userId="eba57bea-ddcf-438d-bcbd-0f2e0850555d" providerId="ADAL" clId="{7AF35A29-68FB-41FB-8B3D-1D3F8058E9B0}" dt="2021-10-26T10:25:21.736" v="2157" actId="47"/>
        <pc:sldMkLst>
          <pc:docMk/>
          <pc:sldMk cId="459449654" sldId="464"/>
        </pc:sldMkLst>
        <pc:spChg chg="add del mod">
          <ac:chgData name="유 병규" userId="eba57bea-ddcf-438d-bcbd-0f2e0850555d" providerId="ADAL" clId="{7AF35A29-68FB-41FB-8B3D-1D3F8058E9B0}" dt="2021-10-26T05:45:57.697" v="149" actId="478"/>
          <ac:spMkLst>
            <pc:docMk/>
            <pc:sldMk cId="459449654" sldId="464"/>
            <ac:spMk id="3" creationId="{762B4B6C-F899-47F9-8AD9-3779C8EBFABE}"/>
          </ac:spMkLst>
        </pc:spChg>
        <pc:spChg chg="del">
          <ac:chgData name="유 병규" userId="eba57bea-ddcf-438d-bcbd-0f2e0850555d" providerId="ADAL" clId="{7AF35A29-68FB-41FB-8B3D-1D3F8058E9B0}" dt="2021-10-26T05:45:59.294" v="150" actId="478"/>
          <ac:spMkLst>
            <pc:docMk/>
            <pc:sldMk cId="459449654" sldId="464"/>
            <ac:spMk id="148" creationId="{00000000-0000-0000-0000-000000000000}"/>
          </ac:spMkLst>
        </pc:spChg>
        <pc:spChg chg="del">
          <ac:chgData name="유 병규" userId="eba57bea-ddcf-438d-bcbd-0f2e0850555d" providerId="ADAL" clId="{7AF35A29-68FB-41FB-8B3D-1D3F8058E9B0}" dt="2021-10-26T05:45:56.750" v="148" actId="478"/>
          <ac:spMkLst>
            <pc:docMk/>
            <pc:sldMk cId="459449654" sldId="464"/>
            <ac:spMk id="164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7:28:48.028" v="351" actId="14100"/>
          <ac:spMkLst>
            <pc:docMk/>
            <pc:sldMk cId="459449654" sldId="464"/>
            <ac:spMk id="219" creationId="{0504F8D1-6B4F-4302-8B63-AB485A7977FA}"/>
          </ac:spMkLst>
        </pc:spChg>
        <pc:spChg chg="mod">
          <ac:chgData name="유 병규" userId="eba57bea-ddcf-438d-bcbd-0f2e0850555d" providerId="ADAL" clId="{7AF35A29-68FB-41FB-8B3D-1D3F8058E9B0}" dt="2021-10-26T09:33:19.605" v="1573" actId="1076"/>
          <ac:spMkLst>
            <pc:docMk/>
            <pc:sldMk cId="459449654" sldId="464"/>
            <ac:spMk id="252" creationId="{E38BEDF1-915F-40C5-91B7-C739F7C063AC}"/>
          </ac:spMkLst>
        </pc:spChg>
        <pc:spChg chg="mod">
          <ac:chgData name="유 병규" userId="eba57bea-ddcf-438d-bcbd-0f2e0850555d" providerId="ADAL" clId="{7AF35A29-68FB-41FB-8B3D-1D3F8058E9B0}" dt="2021-10-26T09:33:18.279" v="1572" actId="555"/>
          <ac:spMkLst>
            <pc:docMk/>
            <pc:sldMk cId="459449654" sldId="464"/>
            <ac:spMk id="256" creationId="{22CC4E36-1412-4B67-A40A-F7AC9B922FD3}"/>
          </ac:spMkLst>
        </pc:spChg>
        <pc:spChg chg="mod ord">
          <ac:chgData name="유 병규" userId="eba57bea-ddcf-438d-bcbd-0f2e0850555d" providerId="ADAL" clId="{7AF35A29-68FB-41FB-8B3D-1D3F8058E9B0}" dt="2021-10-26T09:33:20.169" v="1574" actId="1076"/>
          <ac:spMkLst>
            <pc:docMk/>
            <pc:sldMk cId="459449654" sldId="464"/>
            <ac:spMk id="257" creationId="{EB9336BC-B651-45BB-B1F8-9D702BB88F78}"/>
          </ac:spMkLst>
        </pc:spChg>
        <pc:spChg chg="mod topLvl">
          <ac:chgData name="유 병규" userId="eba57bea-ddcf-438d-bcbd-0f2e0850555d" providerId="ADAL" clId="{7AF35A29-68FB-41FB-8B3D-1D3F8058E9B0}" dt="2021-10-26T08:48:27.383" v="1217" actId="165"/>
          <ac:spMkLst>
            <pc:docMk/>
            <pc:sldMk cId="459449654" sldId="464"/>
            <ac:spMk id="263" creationId="{81FFEA48-835B-403C-B537-1F260D5BBF76}"/>
          </ac:spMkLst>
        </pc:spChg>
        <pc:spChg chg="mod topLvl">
          <ac:chgData name="유 병규" userId="eba57bea-ddcf-438d-bcbd-0f2e0850555d" providerId="ADAL" clId="{7AF35A29-68FB-41FB-8B3D-1D3F8058E9B0}" dt="2021-10-26T08:48:27.383" v="1217" actId="165"/>
          <ac:spMkLst>
            <pc:docMk/>
            <pc:sldMk cId="459449654" sldId="464"/>
            <ac:spMk id="264" creationId="{6A8BC8D8-3613-450F-8F86-B3604D04284D}"/>
          </ac:spMkLst>
        </pc:spChg>
        <pc:grpChg chg="mod">
          <ac:chgData name="유 병규" userId="eba57bea-ddcf-438d-bcbd-0f2e0850555d" providerId="ADAL" clId="{7AF35A29-68FB-41FB-8B3D-1D3F8058E9B0}" dt="2021-10-26T07:28:47.575" v="350" actId="1076"/>
          <ac:grpSpMkLst>
            <pc:docMk/>
            <pc:sldMk cId="459449654" sldId="464"/>
            <ac:grpSpMk id="45" creationId="{35289251-ED22-498D-A85B-E31230822F89}"/>
          </ac:grpSpMkLst>
        </pc:grpChg>
        <pc:grpChg chg="add del">
          <ac:chgData name="유 병규" userId="eba57bea-ddcf-438d-bcbd-0f2e0850555d" providerId="ADAL" clId="{7AF35A29-68FB-41FB-8B3D-1D3F8058E9B0}" dt="2021-10-26T07:28:48.617" v="352" actId="21"/>
          <ac:grpSpMkLst>
            <pc:docMk/>
            <pc:sldMk cId="459449654" sldId="464"/>
            <ac:grpSpMk id="221" creationId="{D97DE540-CEA8-434F-8384-CED1BDB3376F}"/>
          </ac:grpSpMkLst>
        </pc:grpChg>
        <pc:grpChg chg="add del">
          <ac:chgData name="유 병규" userId="eba57bea-ddcf-438d-bcbd-0f2e0850555d" providerId="ADAL" clId="{7AF35A29-68FB-41FB-8B3D-1D3F8058E9B0}" dt="2021-10-26T07:28:48.617" v="352" actId="21"/>
          <ac:grpSpMkLst>
            <pc:docMk/>
            <pc:sldMk cId="459449654" sldId="464"/>
            <ac:grpSpMk id="224" creationId="{D32E57B9-66F7-46CD-980E-9B4951722F1C}"/>
          </ac:grpSpMkLst>
        </pc:grpChg>
        <pc:grpChg chg="del">
          <ac:chgData name="유 병규" userId="eba57bea-ddcf-438d-bcbd-0f2e0850555d" providerId="ADAL" clId="{7AF35A29-68FB-41FB-8B3D-1D3F8058E9B0}" dt="2021-10-26T08:48:27.383" v="1217" actId="165"/>
          <ac:grpSpMkLst>
            <pc:docMk/>
            <pc:sldMk cId="459449654" sldId="464"/>
            <ac:grpSpMk id="262" creationId="{0EA17BE8-1C36-4C37-BD04-6D49B95D19E3}"/>
          </ac:grpSpMkLst>
        </pc:grpChg>
      </pc:sldChg>
      <pc:sldChg chg="delSp modSp add del mod">
        <pc:chgData name="유 병규" userId="eba57bea-ddcf-438d-bcbd-0f2e0850555d" providerId="ADAL" clId="{7AF35A29-68FB-41FB-8B3D-1D3F8058E9B0}" dt="2021-10-26T09:10:16.681" v="1508" actId="47"/>
        <pc:sldMkLst>
          <pc:docMk/>
          <pc:sldMk cId="216150867" sldId="465"/>
        </pc:sldMkLst>
        <pc:spChg chg="mod">
          <ac:chgData name="유 병규" userId="eba57bea-ddcf-438d-bcbd-0f2e0850555d" providerId="ADAL" clId="{7AF35A29-68FB-41FB-8B3D-1D3F8058E9B0}" dt="2021-10-26T08:39:41.349" v="1001" actId="20577"/>
          <ac:spMkLst>
            <pc:docMk/>
            <pc:sldMk cId="216150867" sldId="465"/>
            <ac:spMk id="162" creationId="{00000000-0000-0000-0000-000000000000}"/>
          </ac:spMkLst>
        </pc:spChg>
        <pc:grpChg chg="mod">
          <ac:chgData name="유 병규" userId="eba57bea-ddcf-438d-bcbd-0f2e0850555d" providerId="ADAL" clId="{7AF35A29-68FB-41FB-8B3D-1D3F8058E9B0}" dt="2021-10-26T08:39:59.370" v="1003" actId="1076"/>
          <ac:grpSpMkLst>
            <pc:docMk/>
            <pc:sldMk cId="216150867" sldId="465"/>
            <ac:grpSpMk id="30" creationId="{B391AE29-FC0C-407F-9C51-1931B48BFE65}"/>
          </ac:grpSpMkLst>
        </pc:grpChg>
        <pc:grpChg chg="del">
          <ac:chgData name="유 병규" userId="eba57bea-ddcf-438d-bcbd-0f2e0850555d" providerId="ADAL" clId="{7AF35A29-68FB-41FB-8B3D-1D3F8058E9B0}" dt="2021-10-26T08:39:54.599" v="1002" actId="478"/>
          <ac:grpSpMkLst>
            <pc:docMk/>
            <pc:sldMk cId="216150867" sldId="465"/>
            <ac:grpSpMk id="31" creationId="{29F1B47B-2284-42E3-82D6-A221FC8BD3F0}"/>
          </ac:grpSpMkLst>
        </pc:grpChg>
        <pc:grpChg chg="del">
          <ac:chgData name="유 병규" userId="eba57bea-ddcf-438d-bcbd-0f2e0850555d" providerId="ADAL" clId="{7AF35A29-68FB-41FB-8B3D-1D3F8058E9B0}" dt="2021-10-26T08:39:54.599" v="1002" actId="478"/>
          <ac:grpSpMkLst>
            <pc:docMk/>
            <pc:sldMk cId="216150867" sldId="465"/>
            <ac:grpSpMk id="194" creationId="{012EFC0C-DF70-4B38-86EA-D84DA7E6E84E}"/>
          </ac:grpSpMkLst>
        </pc:grpChg>
        <pc:grpChg chg="del">
          <ac:chgData name="유 병규" userId="eba57bea-ddcf-438d-bcbd-0f2e0850555d" providerId="ADAL" clId="{7AF35A29-68FB-41FB-8B3D-1D3F8058E9B0}" dt="2021-10-26T08:39:54.599" v="1002" actId="478"/>
          <ac:grpSpMkLst>
            <pc:docMk/>
            <pc:sldMk cId="216150867" sldId="465"/>
            <ac:grpSpMk id="197" creationId="{01F70D3B-24F6-4137-B47C-80B8EA422BC9}"/>
          </ac:grpSpMkLst>
        </pc:grpChg>
        <pc:grpChg chg="del">
          <ac:chgData name="유 병규" userId="eba57bea-ddcf-438d-bcbd-0f2e0850555d" providerId="ADAL" clId="{7AF35A29-68FB-41FB-8B3D-1D3F8058E9B0}" dt="2021-10-26T08:39:54.599" v="1002" actId="478"/>
          <ac:grpSpMkLst>
            <pc:docMk/>
            <pc:sldMk cId="216150867" sldId="465"/>
            <ac:grpSpMk id="216" creationId="{F79C333B-2124-4134-9205-BAD88D7D908F}"/>
          </ac:grpSpMkLst>
        </pc:grpChg>
        <pc:grpChg chg="del">
          <ac:chgData name="유 병규" userId="eba57bea-ddcf-438d-bcbd-0f2e0850555d" providerId="ADAL" clId="{7AF35A29-68FB-41FB-8B3D-1D3F8058E9B0}" dt="2021-10-26T08:39:54.599" v="1002" actId="478"/>
          <ac:grpSpMkLst>
            <pc:docMk/>
            <pc:sldMk cId="216150867" sldId="465"/>
            <ac:grpSpMk id="293" creationId="{BB454CD5-8D92-48A3-82F4-2861FF76C3DE}"/>
          </ac:grpSpMkLst>
        </pc:grpChg>
        <pc:picChg chg="del">
          <ac:chgData name="유 병규" userId="eba57bea-ddcf-438d-bcbd-0f2e0850555d" providerId="ADAL" clId="{7AF35A29-68FB-41FB-8B3D-1D3F8058E9B0}" dt="2021-10-26T08:40:01.283" v="1004" actId="478"/>
          <ac:picMkLst>
            <pc:docMk/>
            <pc:sldMk cId="216150867" sldId="465"/>
            <ac:picMk id="33" creationId="{FD1BA553-9DCE-4B7D-9FD1-F751CAFDC153}"/>
          </ac:picMkLst>
        </pc:picChg>
      </pc:sldChg>
      <pc:sldChg chg="addSp delSp modSp add del mod">
        <pc:chgData name="유 병규" userId="eba57bea-ddcf-438d-bcbd-0f2e0850555d" providerId="ADAL" clId="{7AF35A29-68FB-41FB-8B3D-1D3F8058E9B0}" dt="2021-10-28T01:30:03.220" v="7958" actId="47"/>
        <pc:sldMkLst>
          <pc:docMk/>
          <pc:sldMk cId="3186597261" sldId="466"/>
        </pc:sldMkLst>
        <pc:spChg chg="mod">
          <ac:chgData name="유 병규" userId="eba57bea-ddcf-438d-bcbd-0f2e0850555d" providerId="ADAL" clId="{7AF35A29-68FB-41FB-8B3D-1D3F8058E9B0}" dt="2021-10-26T09:09:16.954" v="1496"/>
          <ac:spMkLst>
            <pc:docMk/>
            <pc:sldMk cId="3186597261" sldId="466"/>
            <ac:spMk id="122" creationId="{D752B12E-9D93-49DF-8941-229CD21C4159}"/>
          </ac:spMkLst>
        </pc:spChg>
        <pc:spChg chg="mod">
          <ac:chgData name="유 병규" userId="eba57bea-ddcf-438d-bcbd-0f2e0850555d" providerId="ADAL" clId="{7AF35A29-68FB-41FB-8B3D-1D3F8058E9B0}" dt="2021-10-26T09:10:27.726" v="1516" actId="20577"/>
          <ac:spMkLst>
            <pc:docMk/>
            <pc:sldMk cId="3186597261" sldId="466"/>
            <ac:spMk id="162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8T01:28:30.920" v="7874" actId="164"/>
          <ac:spMkLst>
            <pc:docMk/>
            <pc:sldMk cId="3186597261" sldId="466"/>
            <ac:spMk id="178" creationId="{F587D234-5A64-496B-B448-AC8F160D17E1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180" creationId="{404DD905-1B6A-4888-B5CD-CD16806AB2DC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181" creationId="{8B5CE9FE-4464-41FB-BC97-94B5BB651F14}"/>
          </ac:spMkLst>
        </pc:spChg>
        <pc:spChg chg="mod">
          <ac:chgData name="유 병규" userId="eba57bea-ddcf-438d-bcbd-0f2e0850555d" providerId="ADAL" clId="{7AF35A29-68FB-41FB-8B3D-1D3F8058E9B0}" dt="2021-10-26T08:47:31.267" v="1114" actId="20577"/>
          <ac:spMkLst>
            <pc:docMk/>
            <pc:sldMk cId="3186597261" sldId="466"/>
            <ac:spMk id="195" creationId="{0DA73494-C239-4A8A-8B4B-A648F15C4FD0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200" creationId="{C702BEDE-742E-4FF2-9521-C64092EB229A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203" creationId="{A114A937-A801-43D4-9137-DCE13D0B346A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205" creationId="{4BB7D869-8562-4BA2-998B-781BFC843D0D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210" creationId="{D810644A-5AFA-4AC5-986C-6D71E4C00859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212" creationId="{05E4B27B-681F-42FF-8A3B-B17DEC0F851A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214" creationId="{78AAEFD3-163A-4F57-8BA8-0D6EB1D4B317}"/>
          </ac:spMkLst>
        </pc:spChg>
        <pc:spChg chg="mod">
          <ac:chgData name="유 병규" userId="eba57bea-ddcf-438d-bcbd-0f2e0850555d" providerId="ADAL" clId="{7AF35A29-68FB-41FB-8B3D-1D3F8058E9B0}" dt="2021-10-26T08:47:34.058" v="1115" actId="20577"/>
          <ac:spMkLst>
            <pc:docMk/>
            <pc:sldMk cId="3186597261" sldId="466"/>
            <ac:spMk id="218" creationId="{B9F0B953-8A10-4139-8E1C-B1409B5E524F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233" creationId="{7B598176-F0FB-4B7B-9D9B-B795CC00E5F3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235" creationId="{9D428CED-11B6-4BE0-AEB9-AAFCD2D0B0D7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237" creationId="{882847FB-3377-4889-91A4-099567CC5FB1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244" creationId="{8E5342A9-201A-4993-BC1E-9B6A3F9F26AB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256" creationId="{E74F841C-F4F8-42DC-96D8-8C5577DEEDFE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258" creationId="{A7C1B9B6-A67A-4C46-B7D8-74FF415765F2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264" creationId="{4F08B85C-B456-4C91-BBE1-4D64E82C832F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265" creationId="{79235FCC-C37A-4085-B5E8-7C8207107455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266" creationId="{56D37FFC-20FE-4970-8E65-9BEB0498C884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267" creationId="{53D68E56-BCF8-40A6-9A1A-45E807953594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268" creationId="{53F1BDDD-6BA0-413F-9C88-ED8333C336CF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269" creationId="{B71566E3-6443-4062-AC2C-9135378DD758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270" creationId="{0283A3D1-C998-4FB1-AC7D-93DE892847BF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295" creationId="{4EF13594-F881-4CD4-BA3A-40CD439F47C6}"/>
          </ac:spMkLst>
        </pc:spChg>
        <pc:spChg chg="mod">
          <ac:chgData name="유 병규" userId="eba57bea-ddcf-438d-bcbd-0f2e0850555d" providerId="ADAL" clId="{7AF35A29-68FB-41FB-8B3D-1D3F8058E9B0}" dt="2021-10-26T10:06:15.432" v="2119" actId="164"/>
          <ac:spMkLst>
            <pc:docMk/>
            <pc:sldMk cId="3186597261" sldId="466"/>
            <ac:spMk id="302" creationId="{33877F01-C073-4DB7-8384-C3B79627D49A}"/>
          </ac:spMkLst>
        </pc:spChg>
        <pc:spChg chg="mod">
          <ac:chgData name="유 병규" userId="eba57bea-ddcf-438d-bcbd-0f2e0850555d" providerId="ADAL" clId="{7AF35A29-68FB-41FB-8B3D-1D3F8058E9B0}" dt="2021-10-28T01:28:30.920" v="7874" actId="164"/>
          <ac:spMkLst>
            <pc:docMk/>
            <pc:sldMk cId="3186597261" sldId="466"/>
            <ac:spMk id="372" creationId="{6B855DF0-04BA-406F-BF84-E25AEF0F67C4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373" creationId="{CE05C422-BF77-4D36-80A2-5407D0D5C08E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374" creationId="{B514EF8F-F839-4160-999E-34EBD5E529B5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375" creationId="{3F508621-B6DD-4BB2-9A60-1FDEFF5D5702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376" creationId="{645BE8C6-A37B-460D-8376-38ED68BAE9E9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378" creationId="{02BB6ADA-E312-438B-84BC-6D5FF807E8B4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379" creationId="{08F69630-CDFC-4F98-96F2-55477DD4E8FD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380" creationId="{0D78456E-9869-4AA9-9DA5-158EDA394E03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381" creationId="{D89EF65B-B362-4F51-BE2F-7333BEC5C7B9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382" creationId="{4900BD6C-2C15-4F65-8326-217F6E49325B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383" creationId="{86783E1F-1E79-4A84-A7E1-0040CEBD045A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384" creationId="{B0B0DA04-7BA6-44CB-8E01-4363734C3E20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385" creationId="{2A0C4BC8-64AE-47BF-9C0A-57DDC201D3E0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387" creationId="{7798CE2D-A042-4941-BBCD-596F38020960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388" creationId="{4A6D2C84-9A2B-44F8-B11B-974763FD89CD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391" creationId="{60F1F2AF-7634-46AE-816C-00D6D6BAE403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398" creationId="{5075A2D2-2378-44D4-9405-BAF278F4F972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01" creationId="{3F3AAFF8-4ECA-4415-ABB8-3FFD45ABED95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02" creationId="{2DEFC067-1AC8-46C2-A8EB-33219F94AF7B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05" creationId="{1877B301-2B57-464C-9170-CA6395E903BA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08" creationId="{02BDD4F6-2199-46CA-A340-4E6FAA3B4E07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09" creationId="{301AA962-4E6D-46F0-8D65-4948785C11D3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12" creationId="{E575DE3A-A747-46D0-9CD8-AF2DC0E4B1E6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15" creationId="{2B98D1EF-FF42-4DD4-AA39-62824D54CD08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16" creationId="{B394B9E1-8949-43E6-ABB6-29AB31BF266D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19" creationId="{F332AEB6-5891-48F7-8D63-6D6A21CF8314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22" creationId="{CBC47A35-AF5A-46BA-8578-6764F580F5A3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23" creationId="{AFD67710-37B0-44B9-A802-539D40ADA1B3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26" creationId="{38D9DC17-CC19-4EFF-AA20-74E15DF59EE3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29" creationId="{9492211E-5404-4168-8340-E9FD7AE7AE56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30" creationId="{B1DE8498-55A8-4053-8F34-E25E4608A28B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34" creationId="{06D100A9-BADC-4BC4-9D82-DCA34FAA6C03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36" creationId="{4C59C150-83E7-40E9-89E3-432027E8B20D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38" creationId="{268AEB52-34D9-4D48-8AE9-C57D9F3634D8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39" creationId="{F53CE13D-CEB3-42E9-9CDC-886E77A19907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43" creationId="{31EC9345-3B64-412C-9902-F20AF59DF028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44" creationId="{E6B08027-59DA-4B0F-9ADF-9BEF304E9031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45" creationId="{EB723F6D-A132-4B33-BFD7-468483571CB6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48" creationId="{0C914255-D8CA-490B-9288-777C09A1DCA7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49" creationId="{2ABCC618-508E-4033-A3EF-74133EB5D22D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50" creationId="{D5934679-2AF9-4D5B-978B-3332517FDD8F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51" creationId="{0066B753-2F5D-40D0-998A-BB72BC409094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52" creationId="{32D81EA1-CAAB-414E-8F01-0D57570F8451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53" creationId="{11E45719-93B7-4FF6-A737-448FAAF4B6D4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54" creationId="{797A5FAA-6734-4D6D-B492-3A6863FDB176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57" creationId="{38A9F02D-EBB0-4CB3-8772-D46FB0E789BB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58" creationId="{222F172A-8C7B-4D4E-9181-78AE6B7D7E5D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61" creationId="{69826DCC-D6FC-480D-86A8-7AE691DC20AE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62" creationId="{E026E5E0-E49E-4420-9FB9-DA758BFCED6B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63" creationId="{EA7D8F1A-017C-4ED5-8D71-02EF519FCA2B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64" creationId="{E318A559-4F52-4E5F-B328-CE6334FE67FF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65" creationId="{C01F2F85-083B-4136-B336-1AB7E786C4A2}"/>
          </ac:spMkLst>
        </pc:spChg>
        <pc:spChg chg="mod">
          <ac:chgData name="유 병규" userId="eba57bea-ddcf-438d-bcbd-0f2e0850555d" providerId="ADAL" clId="{7AF35A29-68FB-41FB-8B3D-1D3F8058E9B0}" dt="2021-10-28T01:29:08.878" v="7908" actId="404"/>
          <ac:spMkLst>
            <pc:docMk/>
            <pc:sldMk cId="3186597261" sldId="466"/>
            <ac:spMk id="466" creationId="{0F6DF542-411F-495D-91C9-02C2DAE6C32C}"/>
          </ac:spMkLst>
        </pc:spChg>
        <pc:grpChg chg="add mod">
          <ac:chgData name="유 병규" userId="eba57bea-ddcf-438d-bcbd-0f2e0850555d" providerId="ADAL" clId="{7AF35A29-68FB-41FB-8B3D-1D3F8058E9B0}" dt="2021-10-28T01:28:30.920" v="7874" actId="164"/>
          <ac:grpSpMkLst>
            <pc:docMk/>
            <pc:sldMk cId="3186597261" sldId="466"/>
            <ac:grpSpMk id="2" creationId="{08584F2D-0696-47F6-9DAE-1BEAE766D485}"/>
          </ac:grpSpMkLst>
        </pc:grpChg>
        <pc:grpChg chg="add del mod">
          <ac:chgData name="유 병규" userId="eba57bea-ddcf-438d-bcbd-0f2e0850555d" providerId="ADAL" clId="{7AF35A29-68FB-41FB-8B3D-1D3F8058E9B0}" dt="2021-10-28T01:28:32.704" v="7875" actId="21"/>
          <ac:grpSpMkLst>
            <pc:docMk/>
            <pc:sldMk cId="3186597261" sldId="466"/>
            <ac:grpSpMk id="3" creationId="{5546F75A-D2EE-4663-87AE-E31505A0E5A2}"/>
          </ac:grpSpMkLst>
        </pc:grpChg>
        <pc:grpChg chg="mod ord">
          <ac:chgData name="유 병규" userId="eba57bea-ddcf-438d-bcbd-0f2e0850555d" providerId="ADAL" clId="{7AF35A29-68FB-41FB-8B3D-1D3F8058E9B0}" dt="2021-10-28T01:28:30.920" v="7874" actId="164"/>
          <ac:grpSpMkLst>
            <pc:docMk/>
            <pc:sldMk cId="3186597261" sldId="466"/>
            <ac:grpSpMk id="30" creationId="{B391AE29-FC0C-407F-9C51-1931B48BFE65}"/>
          </ac:grpSpMkLst>
        </pc:grpChg>
        <pc:grpChg chg="mod">
          <ac:chgData name="유 병규" userId="eba57bea-ddcf-438d-bcbd-0f2e0850555d" providerId="ADAL" clId="{7AF35A29-68FB-41FB-8B3D-1D3F8058E9B0}" dt="2021-10-28T01:28:30.920" v="7874" actId="164"/>
          <ac:grpSpMkLst>
            <pc:docMk/>
            <pc:sldMk cId="3186597261" sldId="466"/>
            <ac:grpSpMk id="31" creationId="{29F1B47B-2284-42E3-82D6-A221FC8BD3F0}"/>
          </ac:grpSpMkLst>
        </pc:grpChg>
        <pc:grpChg chg="mod">
          <ac:chgData name="유 병규" userId="eba57bea-ddcf-438d-bcbd-0f2e0850555d" providerId="ADAL" clId="{7AF35A29-68FB-41FB-8B3D-1D3F8058E9B0}" dt="2021-10-26T10:06:15.432" v="2119" actId="164"/>
          <ac:grpSpMkLst>
            <pc:docMk/>
            <pc:sldMk cId="3186597261" sldId="466"/>
            <ac:grpSpMk id="35" creationId="{DC9A4D5C-190D-4AFE-8902-D3D68D673260}"/>
          </ac:grpSpMkLst>
        </pc:grpChg>
        <pc:grpChg chg="add del mod">
          <ac:chgData name="유 병규" userId="eba57bea-ddcf-438d-bcbd-0f2e0850555d" providerId="ADAL" clId="{7AF35A29-68FB-41FB-8B3D-1D3F8058E9B0}" dt="2021-10-28T01:28:30.920" v="7874" actId="164"/>
          <ac:grpSpMkLst>
            <pc:docMk/>
            <pc:sldMk cId="3186597261" sldId="466"/>
            <ac:grpSpMk id="36" creationId="{DEE06618-3D6A-4975-BBA0-93A3E5851AD0}"/>
          </ac:grpSpMkLst>
        </pc:grpChg>
        <pc:grpChg chg="mod">
          <ac:chgData name="유 병규" userId="eba57bea-ddcf-438d-bcbd-0f2e0850555d" providerId="ADAL" clId="{7AF35A29-68FB-41FB-8B3D-1D3F8058E9B0}" dt="2021-10-26T10:06:15.432" v="2119" actId="164"/>
          <ac:grpSpMkLst>
            <pc:docMk/>
            <pc:sldMk cId="3186597261" sldId="466"/>
            <ac:grpSpMk id="146" creationId="{7739E9D5-7B42-4A0F-AC23-072621756FD0}"/>
          </ac:grpSpMkLst>
        </pc:grpChg>
        <pc:grpChg chg="add 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167" creationId="{D8894D6C-C862-495B-8439-A4935B95F431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168" creationId="{AE0D83EA-CCD9-4218-B186-A21072D72DC2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169" creationId="{32EB9DF3-131B-4FAD-9AE1-A18985A14453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170" creationId="{71E1C27F-781F-4372-8027-50BDABD44F14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171" creationId="{4C2B29A4-68E0-450D-BA05-70758D19407F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172" creationId="{055CFE91-B924-4190-82D3-651FEE5CFF31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173" creationId="{217F0AD7-E840-4D55-BF5C-D90FFD7BA121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174" creationId="{C02127E4-393E-494D-A14E-FA4BD4326AD4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175" creationId="{26CCD179-72EF-4B7F-BF1A-08A5FC593D6E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176" creationId="{81565AF2-2E56-4C59-AEB9-46AD49C5C4C3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179" creationId="{99129E99-319A-4B7C-B2B8-A1D1D252981D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182" creationId="{B75C5F92-5C89-427A-83AF-BAEB755926AC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188" creationId="{8A83FAD2-3C1D-4DFA-92C7-662D8658737A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189" creationId="{34E9E3DE-7F99-4561-925B-B385AB2FFE26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190" creationId="{3DB537B1-CE2B-4732-B9A2-CD44BFF56514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191" creationId="{7A0FE530-2137-48EE-8895-6BE6214C3DA3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192" creationId="{17EEE895-F28F-49EE-988D-6E94FCCF63C5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193" creationId="{16CE7817-B6D2-43A5-93EB-056CB9F77A01}"/>
          </ac:grpSpMkLst>
        </pc:grpChg>
        <pc:grpChg chg="mod">
          <ac:chgData name="유 병규" userId="eba57bea-ddcf-438d-bcbd-0f2e0850555d" providerId="ADAL" clId="{7AF35A29-68FB-41FB-8B3D-1D3F8058E9B0}" dt="2021-10-28T01:28:30.920" v="7874" actId="164"/>
          <ac:grpSpMkLst>
            <pc:docMk/>
            <pc:sldMk cId="3186597261" sldId="466"/>
            <ac:grpSpMk id="194" creationId="{012EFC0C-DF70-4B38-86EA-D84DA7E6E84E}"/>
          </ac:grpSpMkLst>
        </pc:grpChg>
        <pc:grpChg chg="mod">
          <ac:chgData name="유 병규" userId="eba57bea-ddcf-438d-bcbd-0f2e0850555d" providerId="ADAL" clId="{7AF35A29-68FB-41FB-8B3D-1D3F8058E9B0}" dt="2021-10-28T01:28:30.920" v="7874" actId="164"/>
          <ac:grpSpMkLst>
            <pc:docMk/>
            <pc:sldMk cId="3186597261" sldId="466"/>
            <ac:grpSpMk id="197" creationId="{01F70D3B-24F6-4137-B47C-80B8EA422BC9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198" creationId="{B9997BAD-3DB7-41CF-9BF0-40BAC7A064A6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202" creationId="{BED63803-3F25-4BAC-9CD4-EF61F08500FF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206" creationId="{C0CBF141-6B0D-47D8-A621-0ED3A071D473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209" creationId="{2E8A1E70-3095-4E8A-BAF8-1A60D8AB01B5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211" creationId="{56EC0075-34EE-4AD8-89B5-C7699B6609BB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215" creationId="{64B868B7-A987-4ADB-88DA-6BE4C65516C7}"/>
          </ac:grpSpMkLst>
        </pc:grpChg>
        <pc:grpChg chg="mod">
          <ac:chgData name="유 병규" userId="eba57bea-ddcf-438d-bcbd-0f2e0850555d" providerId="ADAL" clId="{7AF35A29-68FB-41FB-8B3D-1D3F8058E9B0}" dt="2021-10-28T01:28:30.920" v="7874" actId="164"/>
          <ac:grpSpMkLst>
            <pc:docMk/>
            <pc:sldMk cId="3186597261" sldId="466"/>
            <ac:grpSpMk id="216" creationId="{F79C333B-2124-4134-9205-BAD88D7D908F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232" creationId="{795E82D7-CF90-4258-AF46-D9D078566900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234" creationId="{33CD03EE-B543-41F4-AD76-8C00206B473C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238" creationId="{CB64CD57-A20B-46DE-A801-55A506583BEF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243" creationId="{A22ED7BB-E95C-4083-8EC0-99781E17C96E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255" creationId="{FE41D02D-D30F-4053-89B0-F91F1F301AB0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259" creationId="{2E2BA3D1-AAA1-44BD-9EFE-BA0A3CA159B0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262" creationId="{E25F3A84-24BD-4D24-B5EB-7020F2B2472C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263" creationId="{D452F8CF-B53B-40A3-971C-40BAE5B0FBC9}"/>
          </ac:grpSpMkLst>
        </pc:grpChg>
        <pc:grpChg chg="mod">
          <ac:chgData name="유 병규" userId="eba57bea-ddcf-438d-bcbd-0f2e0850555d" providerId="ADAL" clId="{7AF35A29-68FB-41FB-8B3D-1D3F8058E9B0}" dt="2021-10-28T01:28:30.920" v="7874" actId="164"/>
          <ac:grpSpMkLst>
            <pc:docMk/>
            <pc:sldMk cId="3186597261" sldId="466"/>
            <ac:grpSpMk id="271" creationId="{B3BA344E-7D66-4D54-8918-9ECB526DC6EE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296" creationId="{AE829CE7-C0B9-404F-BEBC-B7CFC48AED9B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298" creationId="{86357A4B-D01E-4BDA-A5EB-AE96D743637C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299" creationId="{051C8EF1-B424-4C2A-A716-FCDC7F5BA7BF}"/>
          </ac:grpSpMkLst>
        </pc:grpChg>
        <pc:grpChg chg="mod">
          <ac:chgData name="유 병규" userId="eba57bea-ddcf-438d-bcbd-0f2e0850555d" providerId="ADAL" clId="{7AF35A29-68FB-41FB-8B3D-1D3F8058E9B0}" dt="2021-10-28T01:28:30.920" v="7874" actId="164"/>
          <ac:grpSpMkLst>
            <pc:docMk/>
            <pc:sldMk cId="3186597261" sldId="466"/>
            <ac:grpSpMk id="305" creationId="{FE6CA75D-A27B-479D-AE8D-84C0BACD0B05}"/>
          </ac:grpSpMkLst>
        </pc:grpChg>
        <pc:grpChg chg="mod">
          <ac:chgData name="유 병규" userId="eba57bea-ddcf-438d-bcbd-0f2e0850555d" providerId="ADAL" clId="{7AF35A29-68FB-41FB-8B3D-1D3F8058E9B0}" dt="2021-10-28T01:28:30.920" v="7874" actId="164"/>
          <ac:grpSpMkLst>
            <pc:docMk/>
            <pc:sldMk cId="3186597261" sldId="466"/>
            <ac:grpSpMk id="310" creationId="{43614820-97F2-4592-A90C-758CE9D1769F}"/>
          </ac:grpSpMkLst>
        </pc:grpChg>
        <pc:grpChg chg="mod">
          <ac:chgData name="유 병규" userId="eba57bea-ddcf-438d-bcbd-0f2e0850555d" providerId="ADAL" clId="{7AF35A29-68FB-41FB-8B3D-1D3F8058E9B0}" dt="2021-10-28T01:28:30.920" v="7874" actId="164"/>
          <ac:grpSpMkLst>
            <pc:docMk/>
            <pc:sldMk cId="3186597261" sldId="466"/>
            <ac:grpSpMk id="355" creationId="{086649B8-ABEC-4D31-9D9D-AEBCDEAD615D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377" creationId="{57042205-96AE-40B8-8B0D-05E75030F81D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389" creationId="{FBF0C912-CA19-4062-8369-929ED8923FBB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392" creationId="{E635D743-E152-4E3D-9DA2-3B00EEF13E8E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393" creationId="{40D12F10-2175-4320-820E-F932D8C2943D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394" creationId="{04699B06-B78A-4947-891C-90D4BCA4B2DE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395" creationId="{5C302CBA-3A54-430D-B334-5F761FF432E3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396" creationId="{808158AF-6497-4DD0-A3FC-DC7D9B721FA6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397" creationId="{26E7ED32-CBA6-4B94-99B2-AB82F3E9F38F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399" creationId="{89286990-8DF0-44C8-B6D2-13434D2859CC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400" creationId="{509B6BFE-172C-41EE-8C70-5C568651C0F1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406" creationId="{0AB0381F-5D72-4DEE-91C2-6BF2F8302759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407" creationId="{C5E8FAEC-C536-4CF2-9309-09D57FAE07B2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413" creationId="{ED961EB9-DF79-4279-8429-A1809E388CBD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414" creationId="{021F7BA5-2EFB-4DD3-9DFA-FB2866AE807C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420" creationId="{2ABFB321-FBBD-4549-A965-6AD8DEBD0500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421" creationId="{2024EA1B-1754-4A80-8BC1-58BC65C9E263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427" creationId="{F66B5D0E-48FE-4B28-9AC6-C048B387A5A6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428" creationId="{07CFD32F-9BEE-45E5-9049-958C3EE95EC1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433" creationId="{3CCD0EE6-ABFC-4956-B48D-36510D02CB4E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435" creationId="{09516EE8-848D-44E9-AFC9-66A6604FED48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440" creationId="{5E3A02D0-A0F4-46EC-B6A4-54E37D9B9092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442" creationId="{F60CA9D2-4A25-4CE2-8308-924C1345B9B4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446" creationId="{25525673-A5A7-4EBD-BC54-2181574DCEAB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447" creationId="{1911A69A-CD12-481A-AF0D-8CA8D119023D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455" creationId="{EF5942E0-FC89-4218-ADC3-5FAEAE45A84D}"/>
          </ac:grpSpMkLst>
        </pc:grpChg>
        <pc:grpChg chg="mod">
          <ac:chgData name="유 병규" userId="eba57bea-ddcf-438d-bcbd-0f2e0850555d" providerId="ADAL" clId="{7AF35A29-68FB-41FB-8B3D-1D3F8058E9B0}" dt="2021-10-28T01:29:08.878" v="7908" actId="404"/>
          <ac:grpSpMkLst>
            <pc:docMk/>
            <pc:sldMk cId="3186597261" sldId="466"/>
            <ac:grpSpMk id="456" creationId="{92D0FFAA-49A7-4D95-9C0C-E0C5A6506A22}"/>
          </ac:grpSpMkLst>
        </pc:grpChg>
        <pc:picChg chg="mod">
          <ac:chgData name="유 병규" userId="eba57bea-ddcf-438d-bcbd-0f2e0850555d" providerId="ADAL" clId="{7AF35A29-68FB-41FB-8B3D-1D3F8058E9B0}" dt="2021-10-28T01:29:08.878" v="7908" actId="404"/>
          <ac:picMkLst>
            <pc:docMk/>
            <pc:sldMk cId="3186597261" sldId="466"/>
            <ac:picMk id="204" creationId="{F5E69501-BFA4-48F0-800A-7604646D4785}"/>
          </ac:picMkLst>
        </pc:picChg>
        <pc:picChg chg="mod">
          <ac:chgData name="유 병규" userId="eba57bea-ddcf-438d-bcbd-0f2e0850555d" providerId="ADAL" clId="{7AF35A29-68FB-41FB-8B3D-1D3F8058E9B0}" dt="2021-10-28T01:29:08.878" v="7908" actId="404"/>
          <ac:picMkLst>
            <pc:docMk/>
            <pc:sldMk cId="3186597261" sldId="466"/>
            <ac:picMk id="213" creationId="{895CDB84-1EF3-49CE-A521-96CBF706A661}"/>
          </ac:picMkLst>
        </pc:picChg>
        <pc:picChg chg="mod">
          <ac:chgData name="유 병규" userId="eba57bea-ddcf-438d-bcbd-0f2e0850555d" providerId="ADAL" clId="{7AF35A29-68FB-41FB-8B3D-1D3F8058E9B0}" dt="2021-10-28T01:29:08.878" v="7908" actId="404"/>
          <ac:picMkLst>
            <pc:docMk/>
            <pc:sldMk cId="3186597261" sldId="466"/>
            <ac:picMk id="236" creationId="{11EACF60-4B89-4968-8E14-CF36CD614780}"/>
          </ac:picMkLst>
        </pc:picChg>
        <pc:picChg chg="mod">
          <ac:chgData name="유 병규" userId="eba57bea-ddcf-438d-bcbd-0f2e0850555d" providerId="ADAL" clId="{7AF35A29-68FB-41FB-8B3D-1D3F8058E9B0}" dt="2021-10-28T01:29:08.878" v="7908" actId="404"/>
          <ac:picMkLst>
            <pc:docMk/>
            <pc:sldMk cId="3186597261" sldId="466"/>
            <ac:picMk id="257" creationId="{4E19CE43-3106-44D4-9009-F361C1937FCB}"/>
          </ac:picMkLst>
        </pc:picChg>
        <pc:picChg chg="mod">
          <ac:chgData name="유 병규" userId="eba57bea-ddcf-438d-bcbd-0f2e0850555d" providerId="ADAL" clId="{7AF35A29-68FB-41FB-8B3D-1D3F8058E9B0}" dt="2021-10-28T01:29:08.878" v="7908" actId="404"/>
          <ac:picMkLst>
            <pc:docMk/>
            <pc:sldMk cId="3186597261" sldId="466"/>
            <ac:picMk id="386" creationId="{E39ACFC7-9D08-445A-A685-8182F9F12572}"/>
          </ac:picMkLst>
        </pc:picChg>
        <pc:picChg chg="mod">
          <ac:chgData name="유 병규" userId="eba57bea-ddcf-438d-bcbd-0f2e0850555d" providerId="ADAL" clId="{7AF35A29-68FB-41FB-8B3D-1D3F8058E9B0}" dt="2021-10-28T01:29:08.878" v="7908" actId="404"/>
          <ac:picMkLst>
            <pc:docMk/>
            <pc:sldMk cId="3186597261" sldId="466"/>
            <ac:picMk id="437" creationId="{887DB849-6BE6-4D81-8B64-1FA97384F576}"/>
          </ac:picMkLst>
        </pc:picChg>
        <pc:picChg chg="mod">
          <ac:chgData name="유 병규" userId="eba57bea-ddcf-438d-bcbd-0f2e0850555d" providerId="ADAL" clId="{7AF35A29-68FB-41FB-8B3D-1D3F8058E9B0}" dt="2021-10-28T01:29:08.878" v="7908" actId="404"/>
          <ac:picMkLst>
            <pc:docMk/>
            <pc:sldMk cId="3186597261" sldId="466"/>
            <ac:picMk id="441" creationId="{E3E9126E-A252-4E9D-9CFE-97B01F699249}"/>
          </ac:picMkLst>
        </pc:picChg>
        <pc:cxnChg chg="mod">
          <ac:chgData name="유 병규" userId="eba57bea-ddcf-438d-bcbd-0f2e0850555d" providerId="ADAL" clId="{7AF35A29-68FB-41FB-8B3D-1D3F8058E9B0}" dt="2021-10-28T01:29:08.878" v="7908" actId="404"/>
          <ac:cxnSpMkLst>
            <pc:docMk/>
            <pc:sldMk cId="3186597261" sldId="466"/>
            <ac:cxnSpMk id="207" creationId="{5B364D5F-811C-43F5-BCAD-BCAD03A3ECB7}"/>
          </ac:cxnSpMkLst>
        </pc:cxnChg>
        <pc:cxnChg chg="mod">
          <ac:chgData name="유 병규" userId="eba57bea-ddcf-438d-bcbd-0f2e0850555d" providerId="ADAL" clId="{7AF35A29-68FB-41FB-8B3D-1D3F8058E9B0}" dt="2021-10-28T01:29:08.878" v="7908" actId="404"/>
          <ac:cxnSpMkLst>
            <pc:docMk/>
            <pc:sldMk cId="3186597261" sldId="466"/>
            <ac:cxnSpMk id="208" creationId="{5DBD748F-E64B-4071-8D31-89AFD32B0EB7}"/>
          </ac:cxnSpMkLst>
        </pc:cxnChg>
        <pc:cxnChg chg="mod">
          <ac:chgData name="유 병규" userId="eba57bea-ddcf-438d-bcbd-0f2e0850555d" providerId="ADAL" clId="{7AF35A29-68FB-41FB-8B3D-1D3F8058E9B0}" dt="2021-10-28T01:29:08.878" v="7908" actId="404"/>
          <ac:cxnSpMkLst>
            <pc:docMk/>
            <pc:sldMk cId="3186597261" sldId="466"/>
            <ac:cxnSpMk id="230" creationId="{C3544FC3-5FA8-469A-8E4C-B83453A33958}"/>
          </ac:cxnSpMkLst>
        </pc:cxnChg>
        <pc:cxnChg chg="mod">
          <ac:chgData name="유 병규" userId="eba57bea-ddcf-438d-bcbd-0f2e0850555d" providerId="ADAL" clId="{7AF35A29-68FB-41FB-8B3D-1D3F8058E9B0}" dt="2021-10-28T01:29:08.878" v="7908" actId="404"/>
          <ac:cxnSpMkLst>
            <pc:docMk/>
            <pc:sldMk cId="3186597261" sldId="466"/>
            <ac:cxnSpMk id="231" creationId="{61F16C07-B721-4E49-AB86-54C71A7530BF}"/>
          </ac:cxnSpMkLst>
        </pc:cxnChg>
        <pc:cxnChg chg="mod">
          <ac:chgData name="유 병규" userId="eba57bea-ddcf-438d-bcbd-0f2e0850555d" providerId="ADAL" clId="{7AF35A29-68FB-41FB-8B3D-1D3F8058E9B0}" dt="2021-10-28T01:29:08.878" v="7908" actId="404"/>
          <ac:cxnSpMkLst>
            <pc:docMk/>
            <pc:sldMk cId="3186597261" sldId="466"/>
            <ac:cxnSpMk id="239" creationId="{7BCB5D95-E4AC-4C65-8560-B1FEED3AFB8A}"/>
          </ac:cxnSpMkLst>
        </pc:cxnChg>
        <pc:cxnChg chg="mod">
          <ac:chgData name="유 병규" userId="eba57bea-ddcf-438d-bcbd-0f2e0850555d" providerId="ADAL" clId="{7AF35A29-68FB-41FB-8B3D-1D3F8058E9B0}" dt="2021-10-28T01:29:08.878" v="7908" actId="404"/>
          <ac:cxnSpMkLst>
            <pc:docMk/>
            <pc:sldMk cId="3186597261" sldId="466"/>
            <ac:cxnSpMk id="240" creationId="{469B81CA-0D8D-489D-8F44-C5470DB5682D}"/>
          </ac:cxnSpMkLst>
        </pc:cxnChg>
        <pc:cxnChg chg="mod">
          <ac:chgData name="유 병규" userId="eba57bea-ddcf-438d-bcbd-0f2e0850555d" providerId="ADAL" clId="{7AF35A29-68FB-41FB-8B3D-1D3F8058E9B0}" dt="2021-10-28T01:29:08.878" v="7908" actId="404"/>
          <ac:cxnSpMkLst>
            <pc:docMk/>
            <pc:sldMk cId="3186597261" sldId="466"/>
            <ac:cxnSpMk id="260" creationId="{7831839E-72BA-4E8E-ACFC-3CD6861A9D4F}"/>
          </ac:cxnSpMkLst>
        </pc:cxnChg>
        <pc:cxnChg chg="mod">
          <ac:chgData name="유 병규" userId="eba57bea-ddcf-438d-bcbd-0f2e0850555d" providerId="ADAL" clId="{7AF35A29-68FB-41FB-8B3D-1D3F8058E9B0}" dt="2021-10-28T01:29:08.878" v="7908" actId="404"/>
          <ac:cxnSpMkLst>
            <pc:docMk/>
            <pc:sldMk cId="3186597261" sldId="466"/>
            <ac:cxnSpMk id="261" creationId="{D1E6DF05-A303-416E-8A73-3E2B93C48A0F}"/>
          </ac:cxnSpMkLst>
        </pc:cxnChg>
        <pc:cxnChg chg="mod">
          <ac:chgData name="유 병규" userId="eba57bea-ddcf-438d-bcbd-0f2e0850555d" providerId="ADAL" clId="{7AF35A29-68FB-41FB-8B3D-1D3F8058E9B0}" dt="2021-10-28T01:29:08.878" v="7908" actId="404"/>
          <ac:cxnSpMkLst>
            <pc:docMk/>
            <pc:sldMk cId="3186597261" sldId="466"/>
            <ac:cxnSpMk id="390" creationId="{0FCEBB99-CB0B-43F8-A83C-894D8B1485DC}"/>
          </ac:cxnSpMkLst>
        </pc:cxnChg>
        <pc:cxnChg chg="mod">
          <ac:chgData name="유 병규" userId="eba57bea-ddcf-438d-bcbd-0f2e0850555d" providerId="ADAL" clId="{7AF35A29-68FB-41FB-8B3D-1D3F8058E9B0}" dt="2021-10-28T01:29:08.878" v="7908" actId="404"/>
          <ac:cxnSpMkLst>
            <pc:docMk/>
            <pc:sldMk cId="3186597261" sldId="466"/>
            <ac:cxnSpMk id="403" creationId="{FB3689DD-ED5C-4D90-B26C-C456E05A0F1C}"/>
          </ac:cxnSpMkLst>
        </pc:cxnChg>
        <pc:cxnChg chg="mod">
          <ac:chgData name="유 병규" userId="eba57bea-ddcf-438d-bcbd-0f2e0850555d" providerId="ADAL" clId="{7AF35A29-68FB-41FB-8B3D-1D3F8058E9B0}" dt="2021-10-28T01:29:08.878" v="7908" actId="404"/>
          <ac:cxnSpMkLst>
            <pc:docMk/>
            <pc:sldMk cId="3186597261" sldId="466"/>
            <ac:cxnSpMk id="404" creationId="{860D2C4A-2C8E-4178-A4A7-A00E66A2556A}"/>
          </ac:cxnSpMkLst>
        </pc:cxnChg>
        <pc:cxnChg chg="mod">
          <ac:chgData name="유 병규" userId="eba57bea-ddcf-438d-bcbd-0f2e0850555d" providerId="ADAL" clId="{7AF35A29-68FB-41FB-8B3D-1D3F8058E9B0}" dt="2021-10-28T01:29:08.878" v="7908" actId="404"/>
          <ac:cxnSpMkLst>
            <pc:docMk/>
            <pc:sldMk cId="3186597261" sldId="466"/>
            <ac:cxnSpMk id="410" creationId="{AA9F2700-F419-4ED9-8AED-1E855DE13B60}"/>
          </ac:cxnSpMkLst>
        </pc:cxnChg>
        <pc:cxnChg chg="mod">
          <ac:chgData name="유 병규" userId="eba57bea-ddcf-438d-bcbd-0f2e0850555d" providerId="ADAL" clId="{7AF35A29-68FB-41FB-8B3D-1D3F8058E9B0}" dt="2021-10-28T01:29:08.878" v="7908" actId="404"/>
          <ac:cxnSpMkLst>
            <pc:docMk/>
            <pc:sldMk cId="3186597261" sldId="466"/>
            <ac:cxnSpMk id="411" creationId="{63214FB8-D7FE-4734-8BA8-24264B82C435}"/>
          </ac:cxnSpMkLst>
        </pc:cxnChg>
        <pc:cxnChg chg="mod">
          <ac:chgData name="유 병규" userId="eba57bea-ddcf-438d-bcbd-0f2e0850555d" providerId="ADAL" clId="{7AF35A29-68FB-41FB-8B3D-1D3F8058E9B0}" dt="2021-10-28T01:29:08.878" v="7908" actId="404"/>
          <ac:cxnSpMkLst>
            <pc:docMk/>
            <pc:sldMk cId="3186597261" sldId="466"/>
            <ac:cxnSpMk id="417" creationId="{BF483277-E2A2-461D-8034-649396F7FF5E}"/>
          </ac:cxnSpMkLst>
        </pc:cxnChg>
        <pc:cxnChg chg="mod">
          <ac:chgData name="유 병규" userId="eba57bea-ddcf-438d-bcbd-0f2e0850555d" providerId="ADAL" clId="{7AF35A29-68FB-41FB-8B3D-1D3F8058E9B0}" dt="2021-10-28T01:29:08.878" v="7908" actId="404"/>
          <ac:cxnSpMkLst>
            <pc:docMk/>
            <pc:sldMk cId="3186597261" sldId="466"/>
            <ac:cxnSpMk id="418" creationId="{5A2DEB09-E3C6-4948-A012-1686D47B923A}"/>
          </ac:cxnSpMkLst>
        </pc:cxnChg>
        <pc:cxnChg chg="mod">
          <ac:chgData name="유 병규" userId="eba57bea-ddcf-438d-bcbd-0f2e0850555d" providerId="ADAL" clId="{7AF35A29-68FB-41FB-8B3D-1D3F8058E9B0}" dt="2021-10-28T01:29:08.878" v="7908" actId="404"/>
          <ac:cxnSpMkLst>
            <pc:docMk/>
            <pc:sldMk cId="3186597261" sldId="466"/>
            <ac:cxnSpMk id="424" creationId="{E383EB5D-B0F1-4ECF-90B7-02485B74F1DE}"/>
          </ac:cxnSpMkLst>
        </pc:cxnChg>
        <pc:cxnChg chg="mod">
          <ac:chgData name="유 병규" userId="eba57bea-ddcf-438d-bcbd-0f2e0850555d" providerId="ADAL" clId="{7AF35A29-68FB-41FB-8B3D-1D3F8058E9B0}" dt="2021-10-28T01:29:08.878" v="7908" actId="404"/>
          <ac:cxnSpMkLst>
            <pc:docMk/>
            <pc:sldMk cId="3186597261" sldId="466"/>
            <ac:cxnSpMk id="425" creationId="{BE7B22B8-9C65-4551-A944-5138E9CE6258}"/>
          </ac:cxnSpMkLst>
        </pc:cxnChg>
        <pc:cxnChg chg="mod">
          <ac:chgData name="유 병규" userId="eba57bea-ddcf-438d-bcbd-0f2e0850555d" providerId="ADAL" clId="{7AF35A29-68FB-41FB-8B3D-1D3F8058E9B0}" dt="2021-10-28T01:29:08.878" v="7908" actId="404"/>
          <ac:cxnSpMkLst>
            <pc:docMk/>
            <pc:sldMk cId="3186597261" sldId="466"/>
            <ac:cxnSpMk id="431" creationId="{3CEE69CB-CBD1-4C38-9D99-F589B7B4FA81}"/>
          </ac:cxnSpMkLst>
        </pc:cxnChg>
        <pc:cxnChg chg="mod">
          <ac:chgData name="유 병규" userId="eba57bea-ddcf-438d-bcbd-0f2e0850555d" providerId="ADAL" clId="{7AF35A29-68FB-41FB-8B3D-1D3F8058E9B0}" dt="2021-10-28T01:29:08.878" v="7908" actId="404"/>
          <ac:cxnSpMkLst>
            <pc:docMk/>
            <pc:sldMk cId="3186597261" sldId="466"/>
            <ac:cxnSpMk id="432" creationId="{9945AF20-A3CA-42DD-99CE-3E4A2D27449C}"/>
          </ac:cxnSpMkLst>
        </pc:cxnChg>
        <pc:cxnChg chg="mod">
          <ac:chgData name="유 병규" userId="eba57bea-ddcf-438d-bcbd-0f2e0850555d" providerId="ADAL" clId="{7AF35A29-68FB-41FB-8B3D-1D3F8058E9B0}" dt="2021-10-28T01:29:08.878" v="7908" actId="404"/>
          <ac:cxnSpMkLst>
            <pc:docMk/>
            <pc:sldMk cId="3186597261" sldId="466"/>
            <ac:cxnSpMk id="459" creationId="{A3E60E53-CDBF-44BF-8BAB-3D5A4E1D142D}"/>
          </ac:cxnSpMkLst>
        </pc:cxnChg>
        <pc:cxnChg chg="mod">
          <ac:chgData name="유 병규" userId="eba57bea-ddcf-438d-bcbd-0f2e0850555d" providerId="ADAL" clId="{7AF35A29-68FB-41FB-8B3D-1D3F8058E9B0}" dt="2021-10-28T01:29:08.878" v="7908" actId="404"/>
          <ac:cxnSpMkLst>
            <pc:docMk/>
            <pc:sldMk cId="3186597261" sldId="466"/>
            <ac:cxnSpMk id="460" creationId="{CFBE2A81-250A-4E4D-BFE5-B42FD8EBC6B1}"/>
          </ac:cxnSpMkLst>
        </pc:cxnChg>
      </pc:sldChg>
      <pc:sldChg chg="addSp delSp modSp add mod">
        <pc:chgData name="유 병규" userId="eba57bea-ddcf-438d-bcbd-0f2e0850555d" providerId="ADAL" clId="{7AF35A29-68FB-41FB-8B3D-1D3F8058E9B0}" dt="2021-10-28T01:30:44.089" v="7990" actId="404"/>
        <pc:sldMkLst>
          <pc:docMk/>
          <pc:sldMk cId="1518962978" sldId="467"/>
        </pc:sldMkLst>
        <pc:spChg chg="mod">
          <ac:chgData name="유 병규" userId="eba57bea-ddcf-438d-bcbd-0f2e0850555d" providerId="ADAL" clId="{7AF35A29-68FB-41FB-8B3D-1D3F8058E9B0}" dt="2021-10-26T09:09:21.789" v="1503"/>
          <ac:spMkLst>
            <pc:docMk/>
            <pc:sldMk cId="1518962978" sldId="467"/>
            <ac:spMk id="122" creationId="{D752B12E-9D93-49DF-8941-229CD21C4159}"/>
          </ac:spMkLst>
        </pc:spChg>
        <pc:spChg chg="mod">
          <ac:chgData name="유 병규" userId="eba57bea-ddcf-438d-bcbd-0f2e0850555d" providerId="ADAL" clId="{7AF35A29-68FB-41FB-8B3D-1D3F8058E9B0}" dt="2021-10-26T08:48:16.050" v="1216"/>
          <ac:spMkLst>
            <pc:docMk/>
            <pc:sldMk cId="1518962978" sldId="467"/>
            <ac:spMk id="162" creationId="{00000000-0000-0000-0000-000000000000}"/>
          </ac:spMkLst>
        </pc:spChg>
        <pc:spChg chg="add mod topLvl">
          <ac:chgData name="유 병규" userId="eba57bea-ddcf-438d-bcbd-0f2e0850555d" providerId="ADAL" clId="{7AF35A29-68FB-41FB-8B3D-1D3F8058E9B0}" dt="2021-10-26T09:06:42.771" v="1476" actId="164"/>
          <ac:spMkLst>
            <pc:docMk/>
            <pc:sldMk cId="1518962978" sldId="467"/>
            <ac:spMk id="165" creationId="{E8400342-99A0-498E-BC10-08CD2CEEF1E5}"/>
          </ac:spMkLst>
        </pc:spChg>
        <pc:spChg chg="mod topLvl">
          <ac:chgData name="유 병규" userId="eba57bea-ddcf-438d-bcbd-0f2e0850555d" providerId="ADAL" clId="{7AF35A29-68FB-41FB-8B3D-1D3F8058E9B0}" dt="2021-10-26T08:52:15.313" v="1355" actId="164"/>
          <ac:spMkLst>
            <pc:docMk/>
            <pc:sldMk cId="1518962978" sldId="467"/>
            <ac:spMk id="170" creationId="{1182E26B-B24F-4858-8C32-F7B2229F9109}"/>
          </ac:spMkLst>
        </pc:spChg>
        <pc:spChg chg="mod topLvl">
          <ac:chgData name="유 병규" userId="eba57bea-ddcf-438d-bcbd-0f2e0850555d" providerId="ADAL" clId="{7AF35A29-68FB-41FB-8B3D-1D3F8058E9B0}" dt="2021-10-26T08:52:09.080" v="1352" actId="164"/>
          <ac:spMkLst>
            <pc:docMk/>
            <pc:sldMk cId="1518962978" sldId="467"/>
            <ac:spMk id="172" creationId="{A538099A-9068-4AA6-B00B-54F078D6848A}"/>
          </ac:spMkLst>
        </pc:spChg>
        <pc:spChg chg="mod topLvl">
          <ac:chgData name="유 병규" userId="eba57bea-ddcf-438d-bcbd-0f2e0850555d" providerId="ADAL" clId="{7AF35A29-68FB-41FB-8B3D-1D3F8058E9B0}" dt="2021-10-26T08:52:09.080" v="1352" actId="164"/>
          <ac:spMkLst>
            <pc:docMk/>
            <pc:sldMk cId="1518962978" sldId="467"/>
            <ac:spMk id="174" creationId="{1C333FFE-8D74-41D6-AEC1-21577FC0F1ED}"/>
          </ac:spMkLst>
        </pc:spChg>
        <pc:spChg chg="mod">
          <ac:chgData name="유 병규" userId="eba57bea-ddcf-438d-bcbd-0f2e0850555d" providerId="ADAL" clId="{7AF35A29-68FB-41FB-8B3D-1D3F8058E9B0}" dt="2021-10-26T09:03:51.208" v="1364" actId="207"/>
          <ac:spMkLst>
            <pc:docMk/>
            <pc:sldMk cId="1518962978" sldId="467"/>
            <ac:spMk id="175" creationId="{8B6F3467-FA77-444F-8EEA-67F804F2B024}"/>
          </ac:spMkLst>
        </pc:spChg>
        <pc:spChg chg="mod">
          <ac:chgData name="유 병규" userId="eba57bea-ddcf-438d-bcbd-0f2e0850555d" providerId="ADAL" clId="{7AF35A29-68FB-41FB-8B3D-1D3F8058E9B0}" dt="2021-10-28T01:30:12.531" v="7959" actId="164"/>
          <ac:spMkLst>
            <pc:docMk/>
            <pc:sldMk cId="1518962978" sldId="467"/>
            <ac:spMk id="178" creationId="{F587D234-5A64-496B-B448-AC8F160D17E1}"/>
          </ac:spMkLst>
        </pc:spChg>
        <pc:spChg chg="mod ord topLvl">
          <ac:chgData name="유 병규" userId="eba57bea-ddcf-438d-bcbd-0f2e0850555d" providerId="ADAL" clId="{7AF35A29-68FB-41FB-8B3D-1D3F8058E9B0}" dt="2021-10-26T09:05:52.671" v="1461" actId="403"/>
          <ac:spMkLst>
            <pc:docMk/>
            <pc:sldMk cId="1518962978" sldId="467"/>
            <ac:spMk id="188" creationId="{77322F69-6372-472A-9670-9A39C2B1B120}"/>
          </ac:spMkLst>
        </pc:spChg>
        <pc:spChg chg="del mod topLvl">
          <ac:chgData name="유 병규" userId="eba57bea-ddcf-438d-bcbd-0f2e0850555d" providerId="ADAL" clId="{7AF35A29-68FB-41FB-8B3D-1D3F8058E9B0}" dt="2021-10-26T08:51:59.645" v="1351" actId="478"/>
          <ac:spMkLst>
            <pc:docMk/>
            <pc:sldMk cId="1518962978" sldId="467"/>
            <ac:spMk id="189" creationId="{F4533AB5-0809-4BFC-948E-769763EBA41D}"/>
          </ac:spMkLst>
        </pc:spChg>
        <pc:spChg chg="add del">
          <ac:chgData name="유 병규" userId="eba57bea-ddcf-438d-bcbd-0f2e0850555d" providerId="ADAL" clId="{7AF35A29-68FB-41FB-8B3D-1D3F8058E9B0}" dt="2021-10-26T08:50:46.546" v="1285" actId="22"/>
          <ac:spMkLst>
            <pc:docMk/>
            <pc:sldMk cId="1518962978" sldId="467"/>
            <ac:spMk id="190" creationId="{2AF969EA-2C84-469D-9679-F81C19A09E1A}"/>
          </ac:spMkLst>
        </pc:spChg>
        <pc:spChg chg="add mod">
          <ac:chgData name="유 병규" userId="eba57bea-ddcf-438d-bcbd-0f2e0850555d" providerId="ADAL" clId="{7AF35A29-68FB-41FB-8B3D-1D3F8058E9B0}" dt="2021-10-26T09:06:32.284" v="1472" actId="164"/>
          <ac:spMkLst>
            <pc:docMk/>
            <pc:sldMk cId="1518962978" sldId="467"/>
            <ac:spMk id="191" creationId="{5A8C4AB1-76C1-4E2D-AD16-9E957085DBBC}"/>
          </ac:spMkLst>
        </pc:spChg>
        <pc:spChg chg="add mod">
          <ac:chgData name="유 병규" userId="eba57bea-ddcf-438d-bcbd-0f2e0850555d" providerId="ADAL" clId="{7AF35A29-68FB-41FB-8B3D-1D3F8058E9B0}" dt="2021-10-26T09:06:32.284" v="1472" actId="164"/>
          <ac:spMkLst>
            <pc:docMk/>
            <pc:sldMk cId="1518962978" sldId="467"/>
            <ac:spMk id="192" creationId="{F91773A7-C328-4431-90FC-007B1DA18238}"/>
          </ac:spMkLst>
        </pc:spChg>
        <pc:spChg chg="add mod">
          <ac:chgData name="유 병규" userId="eba57bea-ddcf-438d-bcbd-0f2e0850555d" providerId="ADAL" clId="{7AF35A29-68FB-41FB-8B3D-1D3F8058E9B0}" dt="2021-10-26T09:06:36.965" v="1473" actId="164"/>
          <ac:spMkLst>
            <pc:docMk/>
            <pc:sldMk cId="1518962978" sldId="467"/>
            <ac:spMk id="193" creationId="{F7F17B3E-773B-43B2-BBE2-BC8C1FAEF01D}"/>
          </ac:spMkLst>
        </pc:spChg>
        <pc:spChg chg="mod">
          <ac:chgData name="유 병규" userId="eba57bea-ddcf-438d-bcbd-0f2e0850555d" providerId="ADAL" clId="{7AF35A29-68FB-41FB-8B3D-1D3F8058E9B0}" dt="2021-10-26T09:09:33.295" v="1506" actId="20577"/>
          <ac:spMkLst>
            <pc:docMk/>
            <pc:sldMk cId="1518962978" sldId="467"/>
            <ac:spMk id="195" creationId="{0DA73494-C239-4A8A-8B4B-A648F15C4FD0}"/>
          </ac:spMkLst>
        </pc:spChg>
        <pc:spChg chg="add del mod">
          <ac:chgData name="유 병규" userId="eba57bea-ddcf-438d-bcbd-0f2e0850555d" providerId="ADAL" clId="{7AF35A29-68FB-41FB-8B3D-1D3F8058E9B0}" dt="2021-10-26T09:10:37.539" v="1520"/>
          <ac:spMkLst>
            <pc:docMk/>
            <pc:sldMk cId="1518962978" sldId="467"/>
            <ac:spMk id="198" creationId="{AF87F714-3D08-4925-9984-1331584EC5E9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207" creationId="{E5E633CE-8B74-4C97-BDF8-BD20A3C1DE1C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208" creationId="{7E460606-2A8A-4724-8565-A0BF309273D0}"/>
          </ac:spMkLst>
        </pc:spChg>
        <pc:spChg chg="mod">
          <ac:chgData name="유 병규" userId="eba57bea-ddcf-438d-bcbd-0f2e0850555d" providerId="ADAL" clId="{7AF35A29-68FB-41FB-8B3D-1D3F8058E9B0}" dt="2021-10-26T09:09:37.389" v="1507" actId="20577"/>
          <ac:spMkLst>
            <pc:docMk/>
            <pc:sldMk cId="1518962978" sldId="467"/>
            <ac:spMk id="218" creationId="{B9F0B953-8A10-4139-8E1C-B1409B5E524F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232" creationId="{4366ECC9-BD04-4E83-A39D-BD505656962D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234" creationId="{7A897256-3DF6-4FF9-BD2D-42C667C24BF0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236" creationId="{E19D9F7A-4545-4D2F-8CB4-AE1267D612F5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243" creationId="{F5D94EDB-0C08-4C92-89FF-C2A62517890D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255" creationId="{247080F7-B595-4714-8533-2663178D10A3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257" creationId="{31910386-373A-43BB-A192-43FF60027887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262" creationId="{B39B5BEE-3B87-4B84-91F0-E001E63F6F0D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264" creationId="{3398CAE8-CCB0-432C-8B04-8CC211090438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266" creationId="{B81E5DD0-6117-4DB3-9BA2-ECF9155743EF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293" creationId="{01FB30AA-C6A9-49EE-A87D-4D539130EC78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295" creationId="{9F6A01EC-2296-4FDE-B378-8EC36CA4E717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297" creationId="{ABB15599-C0F0-486D-8F13-6CA003703A58}"/>
          </ac:spMkLst>
        </pc:spChg>
        <pc:spChg chg="del">
          <ac:chgData name="유 병규" userId="eba57bea-ddcf-438d-bcbd-0f2e0850555d" providerId="ADAL" clId="{7AF35A29-68FB-41FB-8B3D-1D3F8058E9B0}" dt="2021-10-26T08:48:51.818" v="1220" actId="478"/>
          <ac:spMkLst>
            <pc:docMk/>
            <pc:sldMk cId="1518962978" sldId="467"/>
            <ac:spMk id="302" creationId="{33877F01-C073-4DB7-8384-C3B79627D49A}"/>
          </ac:spMkLst>
        </pc:spChg>
        <pc:spChg chg="mod">
          <ac:chgData name="유 병규" userId="eba57bea-ddcf-438d-bcbd-0f2e0850555d" providerId="ADAL" clId="{7AF35A29-68FB-41FB-8B3D-1D3F8058E9B0}" dt="2021-10-28T01:30:12.531" v="7959" actId="164"/>
          <ac:spMkLst>
            <pc:docMk/>
            <pc:sldMk cId="1518962978" sldId="467"/>
            <ac:spMk id="372" creationId="{6B855DF0-04BA-406F-BF84-E25AEF0F67C4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373" creationId="{C536B1BC-F8CC-4368-A941-DCD401173BB2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374" creationId="{17D04E5F-AD36-4E1A-BAEF-2D3D0B6D58ED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375" creationId="{698D4373-F108-4D71-B288-75B62154C2C3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376" creationId="{4DAB5311-AB65-4161-B3AD-A5AC5EBDD92D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377" creationId="{D6986D62-00DE-4882-891D-A053E7F1AD49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378" creationId="{69C9F68E-4884-4AF4-A62E-789E93AB4BF9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379" creationId="{504BACD7-CC52-429D-9162-EC202A83D7F6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383" creationId="{9F9D44FD-91C9-43DE-B389-799706D075EB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384" creationId="{83C97B42-FB2D-4EA9-946B-6AC3E6F7EFF6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385" creationId="{86E28F18-5B84-46E0-82AE-571365EB84F1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389" creationId="{691715A3-6717-4CBE-9873-00CEEF5F4C42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390" creationId="{B66E504C-0FC9-4D63-8B96-73C4736DABE3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391" creationId="{5B844AE7-EEA0-470C-82F3-D9DA945DDE45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392" creationId="{60F7DD29-8BA3-4703-9E4B-57DEC92F4C6E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399" creationId="{A563BB87-8825-404F-8CB2-6E0A18D20AC5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02" creationId="{CF146A4D-163F-4B5C-ADC4-7ABEA1D2D7E3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05" creationId="{DAC1AAA8-88D3-408B-9C21-50A0C4C6AADC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06" creationId="{2CD89284-893A-412B-A38A-F64B4D9C673C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07" creationId="{DFD75666-E631-4778-A202-03F4C88766F1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08" creationId="{58D68E4B-5946-4DE8-95B4-7BD72532CEE2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12" creationId="{410F5D0A-F780-4B30-BB51-26940F11E2C8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13" creationId="{99E70270-919A-476A-ABC9-8201F422B11F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14" creationId="{C478B737-6F6B-46C4-B54E-220BE0073E53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15" creationId="{193CEC8C-34B8-4D10-8054-BE9D3A6397D0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17" creationId="{79DE5BE2-A1CA-4639-A431-9208D8283939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18" creationId="{E3F3F905-6E2F-45A8-8F94-D97DFB4B7D3B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19" creationId="{AF4874F3-EC45-42D9-A002-B024FA2466B1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20" creationId="{5347134F-7364-4400-BF81-E5CFBE44C772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21" creationId="{0785A84C-1ECE-4388-B9BB-CA99BFF62DCE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22" creationId="{46BF43DC-B529-4C33-A632-CFBA6F821922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23" creationId="{CB41082D-A34A-4442-89A2-90615E61E199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24" creationId="{8D39DE6F-CEC5-469F-9E5D-AE0F5860A567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26" creationId="{67184234-8211-4817-BFDC-81E0D334465A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27" creationId="{0C65499B-41B7-4552-A6EA-8BA8A063CC2F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30" creationId="{8276C32C-7919-4B6D-A6BA-27AE43395773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37" creationId="{5F1BD0D7-A20D-4334-9BE9-8C5FFE3B4EBF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40" creationId="{A934002B-93B1-40F7-955D-2F422DC9127E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41" creationId="{64351CFD-7FFC-4091-A106-E1B10971DCBC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44" creationId="{1B4D0B21-059D-4857-9A60-5E48DD330CD9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47" creationId="{A2B28DBE-5001-4513-AFD4-C132B548734F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48" creationId="{3CEDEFEC-BE88-490F-A98B-F4603DF4F34A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51" creationId="{AFC8A661-C0B1-4198-B988-606E02773464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54" creationId="{5B54DE3C-7F5D-4A34-B977-CA73BF27A37E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55" creationId="{9965C713-3C04-46C7-8D8A-9E837A0033A5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58" creationId="{0EA6438E-37DC-411B-B3FD-43120C574073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61" creationId="{96601080-2168-4A3D-824F-19F17780E33E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62" creationId="{8E393E8D-9E43-4D12-B114-868409E3F68E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65" creationId="{D030402D-8CF7-4C4F-91B6-6198740A06AE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68" creationId="{B23E3A2F-1B58-4F59-A9B0-63A69AAC91BD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69" creationId="{A4A06B6C-7688-45B3-8231-1A12122653B0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74" creationId="{D5ABE01E-5481-40A2-ACB7-393410A99C2F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75" creationId="{9566363E-B92D-4244-8491-02069A4E5FE5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76" creationId="{9E97656E-C8D8-4862-8799-47F540E0D721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77" creationId="{09D8D695-5ACE-4AEB-B5AD-E4260E47900D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78" creationId="{8099D489-7759-4FA1-804A-EABF0D0B5F6C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79" creationId="{7B611FA7-F596-4952-8D33-7CF0D49500BC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80" creationId="{7980B2CC-32A8-4C32-BCA1-045333DFBE6D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83" creationId="{7D7C639D-6B89-4689-8CC9-86E8B00C2C7C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84" creationId="{2EF44448-5FEB-427D-B5B1-16E3860441C6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87" creationId="{FE1B91D0-EAFF-4726-AEDC-AFAFD9140335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88" creationId="{66F0315C-19EF-422A-9F79-9F49AB7E4C22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89" creationId="{6676D9BD-DCAC-4C95-B9A9-01D55F064AA6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90" creationId="{7313DBF8-BA59-4C6C-B9A8-8FA07CF5BB60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91" creationId="{7F42FFAA-9E5A-4772-817C-E12D61420B18}"/>
          </ac:spMkLst>
        </pc:spChg>
        <pc:spChg chg="mod">
          <ac:chgData name="유 병규" userId="eba57bea-ddcf-438d-bcbd-0f2e0850555d" providerId="ADAL" clId="{7AF35A29-68FB-41FB-8B3D-1D3F8058E9B0}" dt="2021-10-28T01:30:44.089" v="7990" actId="404"/>
          <ac:spMkLst>
            <pc:docMk/>
            <pc:sldMk cId="1518962978" sldId="467"/>
            <ac:spMk id="492" creationId="{9EB19245-5093-4DE4-BFA0-F342CE19C2A9}"/>
          </ac:spMkLst>
        </pc:spChg>
        <pc:grpChg chg="add del mod">
          <ac:chgData name="유 병규" userId="eba57bea-ddcf-438d-bcbd-0f2e0850555d" providerId="ADAL" clId="{7AF35A29-68FB-41FB-8B3D-1D3F8058E9B0}" dt="2021-10-26T08:49:56.710" v="1271" actId="165"/>
          <ac:grpSpMkLst>
            <pc:docMk/>
            <pc:sldMk cId="1518962978" sldId="467"/>
            <ac:grpSpMk id="2" creationId="{54615499-83BB-4074-84A1-CC00F2E86180}"/>
          </ac:grpSpMkLst>
        </pc:grpChg>
        <pc:grpChg chg="add del mod">
          <ac:chgData name="유 병규" userId="eba57bea-ddcf-438d-bcbd-0f2e0850555d" providerId="ADAL" clId="{7AF35A29-68FB-41FB-8B3D-1D3F8058E9B0}" dt="2021-10-28T01:30:16.863" v="7960" actId="21"/>
          <ac:grpSpMkLst>
            <pc:docMk/>
            <pc:sldMk cId="1518962978" sldId="467"/>
            <ac:grpSpMk id="2" creationId="{65E38630-6714-46DC-BB1D-576458E1E4EE}"/>
          </ac:grpSpMkLst>
        </pc:grpChg>
        <pc:grpChg chg="add mod">
          <ac:chgData name="유 병규" userId="eba57bea-ddcf-438d-bcbd-0f2e0850555d" providerId="ADAL" clId="{7AF35A29-68FB-41FB-8B3D-1D3F8058E9B0}" dt="2021-10-26T08:52:12.030" v="1353" actId="164"/>
          <ac:grpSpMkLst>
            <pc:docMk/>
            <pc:sldMk cId="1518962978" sldId="467"/>
            <ac:grpSpMk id="4" creationId="{07088075-129D-407E-A24A-615B9FD310D3}"/>
          </ac:grpSpMkLst>
        </pc:grpChg>
        <pc:grpChg chg="add mod">
          <ac:chgData name="유 병규" userId="eba57bea-ddcf-438d-bcbd-0f2e0850555d" providerId="ADAL" clId="{7AF35A29-68FB-41FB-8B3D-1D3F8058E9B0}" dt="2021-10-26T08:52:15.313" v="1355" actId="164"/>
          <ac:grpSpMkLst>
            <pc:docMk/>
            <pc:sldMk cId="1518962978" sldId="467"/>
            <ac:grpSpMk id="5" creationId="{DF2160BB-63A4-4CE5-AE6E-D72C32758B1F}"/>
          </ac:grpSpMkLst>
        </pc:grpChg>
        <pc:grpChg chg="add mod">
          <ac:chgData name="유 병규" userId="eba57bea-ddcf-438d-bcbd-0f2e0850555d" providerId="ADAL" clId="{7AF35A29-68FB-41FB-8B3D-1D3F8058E9B0}" dt="2021-10-26T09:06:46.416" v="1477" actId="164"/>
          <ac:grpSpMkLst>
            <pc:docMk/>
            <pc:sldMk cId="1518962978" sldId="467"/>
            <ac:grpSpMk id="6" creationId="{CFBB2002-28B0-4D3F-AC55-23107D6B1B7B}"/>
          </ac:grpSpMkLst>
        </pc:grpChg>
        <pc:grpChg chg="add mod">
          <ac:chgData name="유 병규" userId="eba57bea-ddcf-438d-bcbd-0f2e0850555d" providerId="ADAL" clId="{7AF35A29-68FB-41FB-8B3D-1D3F8058E9B0}" dt="2021-10-26T09:06:46.416" v="1477" actId="164"/>
          <ac:grpSpMkLst>
            <pc:docMk/>
            <pc:sldMk cId="1518962978" sldId="467"/>
            <ac:grpSpMk id="7" creationId="{A686A389-76C7-49B3-96B4-2A51340E2763}"/>
          </ac:grpSpMkLst>
        </pc:grpChg>
        <pc:grpChg chg="add mod ord">
          <ac:chgData name="유 병규" userId="eba57bea-ddcf-438d-bcbd-0f2e0850555d" providerId="ADAL" clId="{7AF35A29-68FB-41FB-8B3D-1D3F8058E9B0}" dt="2021-10-26T09:06:40.073" v="1475" actId="164"/>
          <ac:grpSpMkLst>
            <pc:docMk/>
            <pc:sldMk cId="1518962978" sldId="467"/>
            <ac:grpSpMk id="8" creationId="{17E8B2A4-EDD9-4751-9338-C81F1617B815}"/>
          </ac:grpSpMkLst>
        </pc:grpChg>
        <pc:grpChg chg="add mod">
          <ac:chgData name="유 병규" userId="eba57bea-ddcf-438d-bcbd-0f2e0850555d" providerId="ADAL" clId="{7AF35A29-68FB-41FB-8B3D-1D3F8058E9B0}" dt="2021-10-26T09:06:42.771" v="1476" actId="164"/>
          <ac:grpSpMkLst>
            <pc:docMk/>
            <pc:sldMk cId="1518962978" sldId="467"/>
            <ac:grpSpMk id="9" creationId="{C9561A54-0DB8-4309-A986-66D7FC33F293}"/>
          </ac:grpSpMkLst>
        </pc:grpChg>
        <pc:grpChg chg="add mod">
          <ac:chgData name="유 병규" userId="eba57bea-ddcf-438d-bcbd-0f2e0850555d" providerId="ADAL" clId="{7AF35A29-68FB-41FB-8B3D-1D3F8058E9B0}" dt="2021-10-26T09:06:46.416" v="1477" actId="164"/>
          <ac:grpSpMkLst>
            <pc:docMk/>
            <pc:sldMk cId="1518962978" sldId="467"/>
            <ac:grpSpMk id="10" creationId="{9AFE4571-A61B-4BA0-A60A-C4C1BA05A223}"/>
          </ac:grpSpMkLst>
        </pc:grpChg>
        <pc:grpChg chg="add mod">
          <ac:chgData name="유 병규" userId="eba57bea-ddcf-438d-bcbd-0f2e0850555d" providerId="ADAL" clId="{7AF35A29-68FB-41FB-8B3D-1D3F8058E9B0}" dt="2021-10-28T01:30:12.531" v="7959" actId="164"/>
          <ac:grpSpMkLst>
            <pc:docMk/>
            <pc:sldMk cId="1518962978" sldId="467"/>
            <ac:grpSpMk id="12" creationId="{FB2BE776-6860-43B9-B5EF-23EEE2CCA4D7}"/>
          </ac:grpSpMkLst>
        </pc:grpChg>
        <pc:grpChg chg="mod ord">
          <ac:chgData name="유 병규" userId="eba57bea-ddcf-438d-bcbd-0f2e0850555d" providerId="ADAL" clId="{7AF35A29-68FB-41FB-8B3D-1D3F8058E9B0}" dt="2021-10-28T01:30:12.531" v="7959" actId="164"/>
          <ac:grpSpMkLst>
            <pc:docMk/>
            <pc:sldMk cId="1518962978" sldId="467"/>
            <ac:grpSpMk id="30" creationId="{B391AE29-FC0C-407F-9C51-1931B48BFE65}"/>
          </ac:grpSpMkLst>
        </pc:grpChg>
        <pc:grpChg chg="mod">
          <ac:chgData name="유 병규" userId="eba57bea-ddcf-438d-bcbd-0f2e0850555d" providerId="ADAL" clId="{7AF35A29-68FB-41FB-8B3D-1D3F8058E9B0}" dt="2021-10-28T01:30:12.531" v="7959" actId="164"/>
          <ac:grpSpMkLst>
            <pc:docMk/>
            <pc:sldMk cId="1518962978" sldId="467"/>
            <ac:grpSpMk id="31" creationId="{29F1B47B-2284-42E3-82D6-A221FC8BD3F0}"/>
          </ac:grpSpMkLst>
        </pc:grpChg>
        <pc:grpChg chg="mod">
          <ac:chgData name="유 병규" userId="eba57bea-ddcf-438d-bcbd-0f2e0850555d" providerId="ADAL" clId="{7AF35A29-68FB-41FB-8B3D-1D3F8058E9B0}" dt="2021-10-26T09:06:40.073" v="1475" actId="164"/>
          <ac:grpSpMkLst>
            <pc:docMk/>
            <pc:sldMk cId="1518962978" sldId="467"/>
            <ac:grpSpMk id="35" creationId="{DC9A4D5C-190D-4AFE-8902-D3D68D673260}"/>
          </ac:grpSpMkLst>
        </pc:grpChg>
        <pc:grpChg chg="del mod">
          <ac:chgData name="유 병규" userId="eba57bea-ddcf-438d-bcbd-0f2e0850555d" providerId="ADAL" clId="{7AF35A29-68FB-41FB-8B3D-1D3F8058E9B0}" dt="2021-10-26T08:48:06.923" v="1179" actId="478"/>
          <ac:grpSpMkLst>
            <pc:docMk/>
            <pc:sldMk cId="1518962978" sldId="467"/>
            <ac:grpSpMk id="36" creationId="{DEE06618-3D6A-4975-BBA0-93A3E5851AD0}"/>
          </ac:grpSpMkLst>
        </pc:grpChg>
        <pc:grpChg chg="mod">
          <ac:chgData name="유 병규" userId="eba57bea-ddcf-438d-bcbd-0f2e0850555d" providerId="ADAL" clId="{7AF35A29-68FB-41FB-8B3D-1D3F8058E9B0}" dt="2021-10-26T09:06:36.965" v="1473" actId="164"/>
          <ac:grpSpMkLst>
            <pc:docMk/>
            <pc:sldMk cId="1518962978" sldId="467"/>
            <ac:grpSpMk id="146" creationId="{7739E9D5-7B42-4A0F-AC23-072621756FD0}"/>
          </ac:grpSpMkLst>
        </pc:grpChg>
        <pc:grpChg chg="add del mod topLvl">
          <ac:chgData name="유 병규" userId="eba57bea-ddcf-438d-bcbd-0f2e0850555d" providerId="ADAL" clId="{7AF35A29-68FB-41FB-8B3D-1D3F8058E9B0}" dt="2021-10-26T08:50:02.083" v="1272" actId="165"/>
          <ac:grpSpMkLst>
            <pc:docMk/>
            <pc:sldMk cId="1518962978" sldId="467"/>
            <ac:grpSpMk id="166" creationId="{870E0D86-60DA-4E77-8AF6-297983AA0561}"/>
          </ac:grpSpMkLst>
        </pc:grpChg>
        <pc:grpChg chg="del mod topLvl">
          <ac:chgData name="유 병규" userId="eba57bea-ddcf-438d-bcbd-0f2e0850555d" providerId="ADAL" clId="{7AF35A29-68FB-41FB-8B3D-1D3F8058E9B0}" dt="2021-10-26T08:51:06.088" v="1288" actId="165"/>
          <ac:grpSpMkLst>
            <pc:docMk/>
            <pc:sldMk cId="1518962978" sldId="467"/>
            <ac:grpSpMk id="167" creationId="{87B5A379-D95A-44A2-8FE0-CC0DA8D1AA2F}"/>
          </ac:grpSpMkLst>
        </pc:grpChg>
        <pc:grpChg chg="del mod topLvl">
          <ac:chgData name="유 병규" userId="eba57bea-ddcf-438d-bcbd-0f2e0850555d" providerId="ADAL" clId="{7AF35A29-68FB-41FB-8B3D-1D3F8058E9B0}" dt="2021-10-26T08:50:08.387" v="1273" actId="165"/>
          <ac:grpSpMkLst>
            <pc:docMk/>
            <pc:sldMk cId="1518962978" sldId="467"/>
            <ac:grpSpMk id="168" creationId="{4D8BED8E-CB7C-4E5B-85A9-25C54F5C16D7}"/>
          </ac:grpSpMkLst>
        </pc:grpChg>
        <pc:grpChg chg="del mod topLvl">
          <ac:chgData name="유 병규" userId="eba57bea-ddcf-438d-bcbd-0f2e0850555d" providerId="ADAL" clId="{7AF35A29-68FB-41FB-8B3D-1D3F8058E9B0}" dt="2021-10-26T08:50:19.790" v="1278" actId="165"/>
          <ac:grpSpMkLst>
            <pc:docMk/>
            <pc:sldMk cId="1518962978" sldId="467"/>
            <ac:grpSpMk id="169" creationId="{F0E6A00E-9024-4FB9-9D42-678CF5A19758}"/>
          </ac:grpSpMkLst>
        </pc:grpChg>
        <pc:grpChg chg="del mod topLvl">
          <ac:chgData name="유 병규" userId="eba57bea-ddcf-438d-bcbd-0f2e0850555d" providerId="ADAL" clId="{7AF35A29-68FB-41FB-8B3D-1D3F8058E9B0}" dt="2021-10-26T08:50:24.340" v="1279" actId="165"/>
          <ac:grpSpMkLst>
            <pc:docMk/>
            <pc:sldMk cId="1518962978" sldId="467"/>
            <ac:grpSpMk id="171" creationId="{DD981C82-F472-4939-B9A4-7BF8E3C1A42B}"/>
          </ac:grpSpMkLst>
        </pc:grpChg>
        <pc:grpChg chg="mod topLvl">
          <ac:chgData name="유 병규" userId="eba57bea-ddcf-438d-bcbd-0f2e0850555d" providerId="ADAL" clId="{7AF35A29-68FB-41FB-8B3D-1D3F8058E9B0}" dt="2021-10-26T08:52:12.030" v="1353" actId="164"/>
          <ac:grpSpMkLst>
            <pc:docMk/>
            <pc:sldMk cId="1518962978" sldId="467"/>
            <ac:grpSpMk id="173" creationId="{73610C5A-6932-4A57-AB96-9FE9305B5A27}"/>
          </ac:grpSpMkLst>
        </pc:grpChg>
        <pc:grpChg chg="add 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189" creationId="{5837E3FB-AD5E-46C5-BA23-FC8EBE97DBE8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190" creationId="{79F5CADF-CF9A-48C5-842D-9212C278AEC5}"/>
          </ac:grpSpMkLst>
        </pc:grpChg>
        <pc:grpChg chg="mod">
          <ac:chgData name="유 병규" userId="eba57bea-ddcf-438d-bcbd-0f2e0850555d" providerId="ADAL" clId="{7AF35A29-68FB-41FB-8B3D-1D3F8058E9B0}" dt="2021-10-28T01:30:12.531" v="7959" actId="164"/>
          <ac:grpSpMkLst>
            <pc:docMk/>
            <pc:sldMk cId="1518962978" sldId="467"/>
            <ac:grpSpMk id="194" creationId="{012EFC0C-DF70-4B38-86EA-D84DA7E6E84E}"/>
          </ac:grpSpMkLst>
        </pc:grpChg>
        <pc:grpChg chg="mod">
          <ac:chgData name="유 병규" userId="eba57bea-ddcf-438d-bcbd-0f2e0850555d" providerId="ADAL" clId="{7AF35A29-68FB-41FB-8B3D-1D3F8058E9B0}" dt="2021-10-28T01:30:12.531" v="7959" actId="164"/>
          <ac:grpSpMkLst>
            <pc:docMk/>
            <pc:sldMk cId="1518962978" sldId="467"/>
            <ac:grpSpMk id="197" creationId="{01F70D3B-24F6-4137-B47C-80B8EA422BC9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198" creationId="{73FB9095-9316-40CE-8C1F-9056A4AF8620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200" creationId="{28823E1D-EB47-4BC2-B5C7-B661364C4701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202" creationId="{2316EC2A-7069-4D27-AB47-81196D1F5E6F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203" creationId="{9D007C82-7687-4745-A2FE-FF138FB25710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204" creationId="{EAE26E94-DFFE-4A8D-AEDF-FDBCCCA5D012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205" creationId="{AA4E9082-C65A-4326-8A8A-A3D46A69C6C5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206" creationId="{D7753B9D-61A3-4BEE-A8BB-01B6BBBA069E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209" creationId="{4015A74F-889E-4FCF-9B98-EEEAF18DA1BA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210" creationId="{DA2B160D-A0F6-4377-B687-13F2F584DBC3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211" creationId="{61A021B0-05B6-4D26-959C-31E4DF139258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212" creationId="{883F39F6-AC0F-40BE-AC6F-4F313CD23CCC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213" creationId="{901CD63E-162E-40DD-80B4-262358F4EF4B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214" creationId="{FD863023-EC75-4E7C-BC71-11691D88D480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215" creationId="{4A22AEFD-3FAE-4203-8D29-F9E7C198843B}"/>
          </ac:grpSpMkLst>
        </pc:grpChg>
        <pc:grpChg chg="mod">
          <ac:chgData name="유 병규" userId="eba57bea-ddcf-438d-bcbd-0f2e0850555d" providerId="ADAL" clId="{7AF35A29-68FB-41FB-8B3D-1D3F8058E9B0}" dt="2021-10-28T01:30:12.531" v="7959" actId="164"/>
          <ac:grpSpMkLst>
            <pc:docMk/>
            <pc:sldMk cId="1518962978" sldId="467"/>
            <ac:grpSpMk id="216" creationId="{F79C333B-2124-4134-9205-BAD88D7D908F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230" creationId="{D932D1C6-E29E-4012-84E7-72929FB94846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231" creationId="{09A4CAF4-A981-4209-9D42-B365AFBA6A87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233" creationId="{EE797178-FE28-4737-81CB-2E971EE04B3E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237" creationId="{8CEFB1BA-5792-49BC-AB07-EA78C59A5469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240" creationId="{77E5D03A-3906-4D74-9976-41277681CEAF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244" creationId="{113817F1-12DD-4F39-8572-4882B0EEACB0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258" creationId="{D35F1559-6B56-4F77-92C0-E9FA3911CD89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261" creationId="{61762EBE-F5AC-4D9E-8657-FF17796C1740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263" creationId="{10B2098E-E0D2-48D8-9984-1D94B4CDC831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267" creationId="{7AE67D2E-3AF1-486A-861F-1881FB2BEC6D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270" creationId="{035C836D-4545-43AD-8F53-396412B68094}"/>
          </ac:grpSpMkLst>
        </pc:grpChg>
        <pc:grpChg chg="mod">
          <ac:chgData name="유 병규" userId="eba57bea-ddcf-438d-bcbd-0f2e0850555d" providerId="ADAL" clId="{7AF35A29-68FB-41FB-8B3D-1D3F8058E9B0}" dt="2021-10-28T01:30:12.531" v="7959" actId="164"/>
          <ac:grpSpMkLst>
            <pc:docMk/>
            <pc:sldMk cId="1518962978" sldId="467"/>
            <ac:grpSpMk id="271" creationId="{B3BA344E-7D66-4D54-8918-9ECB526DC6EE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294" creationId="{2D8B93D3-59C9-4516-B091-A127F4FD5EE4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298" creationId="{72C40FA2-23BD-47A9-9F0C-8A0AE1CF81FA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301" creationId="{2C8CC5DC-D8E8-48BB-93C5-E9B8B59B1AE2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302" creationId="{7DAF67FB-93F1-4D48-85B1-223FCE01F96B}"/>
          </ac:grpSpMkLst>
        </pc:grpChg>
        <pc:grpChg chg="mod">
          <ac:chgData name="유 병규" userId="eba57bea-ddcf-438d-bcbd-0f2e0850555d" providerId="ADAL" clId="{7AF35A29-68FB-41FB-8B3D-1D3F8058E9B0}" dt="2021-10-28T01:30:12.531" v="7959" actId="164"/>
          <ac:grpSpMkLst>
            <pc:docMk/>
            <pc:sldMk cId="1518962978" sldId="467"/>
            <ac:grpSpMk id="305" creationId="{FE6CA75D-A27B-479D-AE8D-84C0BACD0B05}"/>
          </ac:grpSpMkLst>
        </pc:grpChg>
        <pc:grpChg chg="mod">
          <ac:chgData name="유 병규" userId="eba57bea-ddcf-438d-bcbd-0f2e0850555d" providerId="ADAL" clId="{7AF35A29-68FB-41FB-8B3D-1D3F8058E9B0}" dt="2021-10-28T01:30:12.531" v="7959" actId="164"/>
          <ac:grpSpMkLst>
            <pc:docMk/>
            <pc:sldMk cId="1518962978" sldId="467"/>
            <ac:grpSpMk id="310" creationId="{43614820-97F2-4592-A90C-758CE9D1769F}"/>
          </ac:grpSpMkLst>
        </pc:grpChg>
        <pc:grpChg chg="mod">
          <ac:chgData name="유 병규" userId="eba57bea-ddcf-438d-bcbd-0f2e0850555d" providerId="ADAL" clId="{7AF35A29-68FB-41FB-8B3D-1D3F8058E9B0}" dt="2021-10-28T01:30:12.531" v="7959" actId="164"/>
          <ac:grpSpMkLst>
            <pc:docMk/>
            <pc:sldMk cId="1518962978" sldId="467"/>
            <ac:grpSpMk id="355" creationId="{086649B8-ABEC-4D31-9D9D-AEBCDEAD615D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380" creationId="{BF7810CA-B5C0-45C8-AD95-B7390A305461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381" creationId="{3CE68F17-0068-434B-BF6C-15F21A550F0C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382" creationId="{0ABC10AA-9DEA-4789-8F86-9D19F7250682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386" creationId="{617C33FA-E995-4E8F-8E8F-51BB6DABADED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387" creationId="{38BF7892-6066-4481-803A-994CFCAF6168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388" creationId="{AE461B9C-B1BB-4FD6-9A5F-5D0D20686174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398" creationId="{EBDE56F3-601C-4183-9311-0F504FDD098C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00" creationId="{0AD79BF3-CBB5-40E3-8001-B06183D240D4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01" creationId="{13592E28-1E64-488A-B8FE-26CBBAA12C7C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04" creationId="{9A2D3AC8-EF01-465C-885B-3E351663E50F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09" creationId="{54FD260F-D171-4449-9AD1-7A127A9A1C41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10" creationId="{3F4C8815-9E72-46F5-821A-B80CB57806A8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11" creationId="{E79BBF59-41B1-45DE-9304-A3A3173EA82B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16" creationId="{967E8849-3B20-4518-93F4-D2291F47B777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28" creationId="{C14D2220-DFA9-4D12-9105-F438D8FE78F2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31" creationId="{B2C6D840-F06C-49FA-9EA1-525F5BCD183F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32" creationId="{49117B74-C986-43DF-A1C7-F85F7639837B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33" creationId="{C9DE62C5-4767-41EF-84D4-F729108D8D76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34" creationId="{5197400C-B1B6-494A-9F2E-7AD66191A2D0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35" creationId="{D5FF495A-F605-4D74-A9D6-A4F04D290590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36" creationId="{FD37E9BF-B816-4ED3-8B0E-24B6CE9B007D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38" creationId="{BF3ABF16-D739-4030-B7F3-260C140A1A4A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39" creationId="{24D39F4E-F323-46B6-BFF4-252EDDA9A79B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45" creationId="{77DA4A78-82E9-4AAB-B10C-ABE0A4B731A2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46" creationId="{9F25AB89-C803-444D-8FBF-587A10E1BD2D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52" creationId="{A1E0E3A8-5836-451B-AE45-D9A2D7A79EAC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53" creationId="{DD480D43-CBF6-42BF-9B5F-A84BBD4B79E9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59" creationId="{87BD9D73-BB77-47A0-A67F-61E489C482DF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60" creationId="{9150EFD0-D4EB-459D-87CA-567A0738656E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66" creationId="{94258AF2-4C04-41F3-A271-0044709C6705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67" creationId="{52FE4F6C-E71F-4070-A7AA-1F0F56091206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72" creationId="{4374FD27-1689-49B1-A132-3C9EC43F55CF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73" creationId="{7DE99FE9-C038-4E14-ADF5-29B5097427C3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81" creationId="{8474AAF2-C3FC-4930-8BD0-713B08963F5B}"/>
          </ac:grpSpMkLst>
        </pc:grpChg>
        <pc:grpChg chg="mod">
          <ac:chgData name="유 병규" userId="eba57bea-ddcf-438d-bcbd-0f2e0850555d" providerId="ADAL" clId="{7AF35A29-68FB-41FB-8B3D-1D3F8058E9B0}" dt="2021-10-28T01:30:44.089" v="7990" actId="404"/>
          <ac:grpSpMkLst>
            <pc:docMk/>
            <pc:sldMk cId="1518962978" sldId="467"/>
            <ac:grpSpMk id="482" creationId="{11E13B95-9CCE-40F2-82CB-1A9AD19D0B11}"/>
          </ac:grpSpMkLst>
        </pc:grpChg>
        <pc:picChg chg="mod">
          <ac:chgData name="유 병규" userId="eba57bea-ddcf-438d-bcbd-0f2e0850555d" providerId="ADAL" clId="{7AF35A29-68FB-41FB-8B3D-1D3F8058E9B0}" dt="2021-10-28T01:30:44.089" v="7990" actId="404"/>
          <ac:picMkLst>
            <pc:docMk/>
            <pc:sldMk cId="1518962978" sldId="467"/>
            <ac:picMk id="235" creationId="{8D4564D0-4CE9-41D7-90DD-E139AFE10B77}"/>
          </ac:picMkLst>
        </pc:picChg>
        <pc:picChg chg="mod">
          <ac:chgData name="유 병규" userId="eba57bea-ddcf-438d-bcbd-0f2e0850555d" providerId="ADAL" clId="{7AF35A29-68FB-41FB-8B3D-1D3F8058E9B0}" dt="2021-10-28T01:30:44.089" v="7990" actId="404"/>
          <ac:picMkLst>
            <pc:docMk/>
            <pc:sldMk cId="1518962978" sldId="467"/>
            <ac:picMk id="256" creationId="{524908A7-92AF-47CE-A36D-7DF85A94A312}"/>
          </ac:picMkLst>
        </pc:picChg>
        <pc:picChg chg="mod">
          <ac:chgData name="유 병규" userId="eba57bea-ddcf-438d-bcbd-0f2e0850555d" providerId="ADAL" clId="{7AF35A29-68FB-41FB-8B3D-1D3F8058E9B0}" dt="2021-10-28T01:30:44.089" v="7990" actId="404"/>
          <ac:picMkLst>
            <pc:docMk/>
            <pc:sldMk cId="1518962978" sldId="467"/>
            <ac:picMk id="265" creationId="{7B2A1393-B2F7-4679-B435-D7FD2A439F0C}"/>
          </ac:picMkLst>
        </pc:picChg>
        <pc:picChg chg="mod">
          <ac:chgData name="유 병규" userId="eba57bea-ddcf-438d-bcbd-0f2e0850555d" providerId="ADAL" clId="{7AF35A29-68FB-41FB-8B3D-1D3F8058E9B0}" dt="2021-10-28T01:30:44.089" v="7990" actId="404"/>
          <ac:picMkLst>
            <pc:docMk/>
            <pc:sldMk cId="1518962978" sldId="467"/>
            <ac:picMk id="296" creationId="{584297BE-A661-4313-BFC6-5831D390087D}"/>
          </ac:picMkLst>
        </pc:picChg>
        <pc:picChg chg="mod">
          <ac:chgData name="유 병규" userId="eba57bea-ddcf-438d-bcbd-0f2e0850555d" providerId="ADAL" clId="{7AF35A29-68FB-41FB-8B3D-1D3F8058E9B0}" dt="2021-10-28T01:30:44.089" v="7990" actId="404"/>
          <ac:picMkLst>
            <pc:docMk/>
            <pc:sldMk cId="1518962978" sldId="467"/>
            <ac:picMk id="403" creationId="{510F0207-153E-4A79-BB54-774E193DCFFC}"/>
          </ac:picMkLst>
        </pc:picChg>
        <pc:picChg chg="mod">
          <ac:chgData name="유 병규" userId="eba57bea-ddcf-438d-bcbd-0f2e0850555d" providerId="ADAL" clId="{7AF35A29-68FB-41FB-8B3D-1D3F8058E9B0}" dt="2021-10-28T01:30:44.089" v="7990" actId="404"/>
          <ac:picMkLst>
            <pc:docMk/>
            <pc:sldMk cId="1518962978" sldId="467"/>
            <ac:picMk id="425" creationId="{249AF652-7D26-4E28-BDEF-6F7C79C9154E}"/>
          </ac:picMkLst>
        </pc:picChg>
        <pc:cxnChg chg="mod">
          <ac:chgData name="유 병규" userId="eba57bea-ddcf-438d-bcbd-0f2e0850555d" providerId="ADAL" clId="{7AF35A29-68FB-41FB-8B3D-1D3F8058E9B0}" dt="2021-10-26T08:50:24.340" v="1279" actId="165"/>
          <ac:cxnSpMkLst>
            <pc:docMk/>
            <pc:sldMk cId="1518962978" sldId="467"/>
            <ac:cxnSpMk id="176" creationId="{A3617CD6-4347-4040-B080-54D268C6CF0A}"/>
          </ac:cxnSpMkLst>
        </pc:cxnChg>
        <pc:cxnChg chg="mod">
          <ac:chgData name="유 병규" userId="eba57bea-ddcf-438d-bcbd-0f2e0850555d" providerId="ADAL" clId="{7AF35A29-68FB-41FB-8B3D-1D3F8058E9B0}" dt="2021-10-26T08:50:24.340" v="1279" actId="165"/>
          <ac:cxnSpMkLst>
            <pc:docMk/>
            <pc:sldMk cId="1518962978" sldId="467"/>
            <ac:cxnSpMk id="179" creationId="{D8E7A094-91AB-4851-BA59-399C228E8201}"/>
          </ac:cxnSpMkLst>
        </pc:cxnChg>
        <pc:cxnChg chg="mod">
          <ac:chgData name="유 병규" userId="eba57bea-ddcf-438d-bcbd-0f2e0850555d" providerId="ADAL" clId="{7AF35A29-68FB-41FB-8B3D-1D3F8058E9B0}" dt="2021-10-26T08:50:24.340" v="1279" actId="165"/>
          <ac:cxnSpMkLst>
            <pc:docMk/>
            <pc:sldMk cId="1518962978" sldId="467"/>
            <ac:cxnSpMk id="180" creationId="{1D312FFE-95DE-41FF-97D4-66E2828B0283}"/>
          </ac:cxnSpMkLst>
        </pc:cxnChg>
        <pc:cxnChg chg="mod">
          <ac:chgData name="유 병규" userId="eba57bea-ddcf-438d-bcbd-0f2e0850555d" providerId="ADAL" clId="{7AF35A29-68FB-41FB-8B3D-1D3F8058E9B0}" dt="2021-10-26T08:50:24.340" v="1279" actId="165"/>
          <ac:cxnSpMkLst>
            <pc:docMk/>
            <pc:sldMk cId="1518962978" sldId="467"/>
            <ac:cxnSpMk id="181" creationId="{E177F875-9FB7-4588-AA7A-C40FBF7C0867}"/>
          </ac:cxnSpMkLst>
        </pc:cxnChg>
        <pc:cxnChg chg="mod">
          <ac:chgData name="유 병규" userId="eba57bea-ddcf-438d-bcbd-0f2e0850555d" providerId="ADAL" clId="{7AF35A29-68FB-41FB-8B3D-1D3F8058E9B0}" dt="2021-10-26T08:50:24.340" v="1279" actId="165"/>
          <ac:cxnSpMkLst>
            <pc:docMk/>
            <pc:sldMk cId="1518962978" sldId="467"/>
            <ac:cxnSpMk id="182" creationId="{3BDE114C-4662-47A9-9660-0CD9738A98A0}"/>
          </ac:cxnSpMkLst>
        </pc:cxnChg>
        <pc:cxnChg chg="mod">
          <ac:chgData name="유 병규" userId="eba57bea-ddcf-438d-bcbd-0f2e0850555d" providerId="ADAL" clId="{7AF35A29-68FB-41FB-8B3D-1D3F8058E9B0}" dt="2021-10-28T01:30:44.089" v="7990" actId="404"/>
          <ac:cxnSpMkLst>
            <pc:docMk/>
            <pc:sldMk cId="1518962978" sldId="467"/>
            <ac:cxnSpMk id="238" creationId="{DD996603-E48C-4282-A3C1-A8B05CCCD6D4}"/>
          </ac:cxnSpMkLst>
        </pc:cxnChg>
        <pc:cxnChg chg="mod">
          <ac:chgData name="유 병규" userId="eba57bea-ddcf-438d-bcbd-0f2e0850555d" providerId="ADAL" clId="{7AF35A29-68FB-41FB-8B3D-1D3F8058E9B0}" dt="2021-10-28T01:30:44.089" v="7990" actId="404"/>
          <ac:cxnSpMkLst>
            <pc:docMk/>
            <pc:sldMk cId="1518962978" sldId="467"/>
            <ac:cxnSpMk id="239" creationId="{C4C7E6B4-F27C-4A80-8B33-8351C34E26AE}"/>
          </ac:cxnSpMkLst>
        </pc:cxnChg>
        <pc:cxnChg chg="mod">
          <ac:chgData name="유 병규" userId="eba57bea-ddcf-438d-bcbd-0f2e0850555d" providerId="ADAL" clId="{7AF35A29-68FB-41FB-8B3D-1D3F8058E9B0}" dt="2021-10-28T01:30:44.089" v="7990" actId="404"/>
          <ac:cxnSpMkLst>
            <pc:docMk/>
            <pc:sldMk cId="1518962978" sldId="467"/>
            <ac:cxnSpMk id="259" creationId="{75A10D1B-5863-4443-9A40-00688AF73B6F}"/>
          </ac:cxnSpMkLst>
        </pc:cxnChg>
        <pc:cxnChg chg="mod">
          <ac:chgData name="유 병규" userId="eba57bea-ddcf-438d-bcbd-0f2e0850555d" providerId="ADAL" clId="{7AF35A29-68FB-41FB-8B3D-1D3F8058E9B0}" dt="2021-10-28T01:30:44.089" v="7990" actId="404"/>
          <ac:cxnSpMkLst>
            <pc:docMk/>
            <pc:sldMk cId="1518962978" sldId="467"/>
            <ac:cxnSpMk id="260" creationId="{57937EFC-647E-4C25-A22C-4A318C079B5E}"/>
          </ac:cxnSpMkLst>
        </pc:cxnChg>
        <pc:cxnChg chg="mod">
          <ac:chgData name="유 병규" userId="eba57bea-ddcf-438d-bcbd-0f2e0850555d" providerId="ADAL" clId="{7AF35A29-68FB-41FB-8B3D-1D3F8058E9B0}" dt="2021-10-28T01:30:44.089" v="7990" actId="404"/>
          <ac:cxnSpMkLst>
            <pc:docMk/>
            <pc:sldMk cId="1518962978" sldId="467"/>
            <ac:cxnSpMk id="268" creationId="{0088F286-654B-46C1-91FB-49BB90975EC0}"/>
          </ac:cxnSpMkLst>
        </pc:cxnChg>
        <pc:cxnChg chg="mod">
          <ac:chgData name="유 병규" userId="eba57bea-ddcf-438d-bcbd-0f2e0850555d" providerId="ADAL" clId="{7AF35A29-68FB-41FB-8B3D-1D3F8058E9B0}" dt="2021-10-28T01:30:44.089" v="7990" actId="404"/>
          <ac:cxnSpMkLst>
            <pc:docMk/>
            <pc:sldMk cId="1518962978" sldId="467"/>
            <ac:cxnSpMk id="269" creationId="{8E33D316-C5B4-43F0-A3DA-5BEEED22502C}"/>
          </ac:cxnSpMkLst>
        </pc:cxnChg>
        <pc:cxnChg chg="mod">
          <ac:chgData name="유 병규" userId="eba57bea-ddcf-438d-bcbd-0f2e0850555d" providerId="ADAL" clId="{7AF35A29-68FB-41FB-8B3D-1D3F8058E9B0}" dt="2021-10-28T01:30:44.089" v="7990" actId="404"/>
          <ac:cxnSpMkLst>
            <pc:docMk/>
            <pc:sldMk cId="1518962978" sldId="467"/>
            <ac:cxnSpMk id="299" creationId="{19D293DC-154B-4DB1-BFD4-70C16776678E}"/>
          </ac:cxnSpMkLst>
        </pc:cxnChg>
        <pc:cxnChg chg="mod">
          <ac:chgData name="유 병규" userId="eba57bea-ddcf-438d-bcbd-0f2e0850555d" providerId="ADAL" clId="{7AF35A29-68FB-41FB-8B3D-1D3F8058E9B0}" dt="2021-10-28T01:30:44.089" v="7990" actId="404"/>
          <ac:cxnSpMkLst>
            <pc:docMk/>
            <pc:sldMk cId="1518962978" sldId="467"/>
            <ac:cxnSpMk id="300" creationId="{FD897DFB-B2B9-4A66-B4D2-C44FCF7C5F91}"/>
          </ac:cxnSpMkLst>
        </pc:cxnChg>
        <pc:cxnChg chg="mod">
          <ac:chgData name="유 병규" userId="eba57bea-ddcf-438d-bcbd-0f2e0850555d" providerId="ADAL" clId="{7AF35A29-68FB-41FB-8B3D-1D3F8058E9B0}" dt="2021-10-28T01:30:44.089" v="7990" actId="404"/>
          <ac:cxnSpMkLst>
            <pc:docMk/>
            <pc:sldMk cId="1518962978" sldId="467"/>
            <ac:cxnSpMk id="393" creationId="{02A98D5A-F4BC-4DC1-AC1A-086819FA22C2}"/>
          </ac:cxnSpMkLst>
        </pc:cxnChg>
        <pc:cxnChg chg="mod">
          <ac:chgData name="유 병규" userId="eba57bea-ddcf-438d-bcbd-0f2e0850555d" providerId="ADAL" clId="{7AF35A29-68FB-41FB-8B3D-1D3F8058E9B0}" dt="2021-10-28T01:30:44.089" v="7990" actId="404"/>
          <ac:cxnSpMkLst>
            <pc:docMk/>
            <pc:sldMk cId="1518962978" sldId="467"/>
            <ac:cxnSpMk id="394" creationId="{DBA4F2D2-DD03-4560-94EA-09E78D32114D}"/>
          </ac:cxnSpMkLst>
        </pc:cxnChg>
        <pc:cxnChg chg="mod">
          <ac:chgData name="유 병규" userId="eba57bea-ddcf-438d-bcbd-0f2e0850555d" providerId="ADAL" clId="{7AF35A29-68FB-41FB-8B3D-1D3F8058E9B0}" dt="2021-10-28T01:30:44.089" v="7990" actId="404"/>
          <ac:cxnSpMkLst>
            <pc:docMk/>
            <pc:sldMk cId="1518962978" sldId="467"/>
            <ac:cxnSpMk id="395" creationId="{5AC91961-B905-47D9-A331-2B8933DEAB9A}"/>
          </ac:cxnSpMkLst>
        </pc:cxnChg>
        <pc:cxnChg chg="mod">
          <ac:chgData name="유 병규" userId="eba57bea-ddcf-438d-bcbd-0f2e0850555d" providerId="ADAL" clId="{7AF35A29-68FB-41FB-8B3D-1D3F8058E9B0}" dt="2021-10-28T01:30:44.089" v="7990" actId="404"/>
          <ac:cxnSpMkLst>
            <pc:docMk/>
            <pc:sldMk cId="1518962978" sldId="467"/>
            <ac:cxnSpMk id="396" creationId="{4816108B-FFF8-4F3F-A5E2-F9696A75CFF5}"/>
          </ac:cxnSpMkLst>
        </pc:cxnChg>
        <pc:cxnChg chg="mod">
          <ac:chgData name="유 병규" userId="eba57bea-ddcf-438d-bcbd-0f2e0850555d" providerId="ADAL" clId="{7AF35A29-68FB-41FB-8B3D-1D3F8058E9B0}" dt="2021-10-28T01:30:44.089" v="7990" actId="404"/>
          <ac:cxnSpMkLst>
            <pc:docMk/>
            <pc:sldMk cId="1518962978" sldId="467"/>
            <ac:cxnSpMk id="397" creationId="{0B82D070-B99D-4D9B-B894-A4314254CB50}"/>
          </ac:cxnSpMkLst>
        </pc:cxnChg>
        <pc:cxnChg chg="mod">
          <ac:chgData name="유 병규" userId="eba57bea-ddcf-438d-bcbd-0f2e0850555d" providerId="ADAL" clId="{7AF35A29-68FB-41FB-8B3D-1D3F8058E9B0}" dt="2021-10-28T01:30:44.089" v="7990" actId="404"/>
          <ac:cxnSpMkLst>
            <pc:docMk/>
            <pc:sldMk cId="1518962978" sldId="467"/>
            <ac:cxnSpMk id="429" creationId="{D3553968-8D38-4082-A5B6-6C8808608A74}"/>
          </ac:cxnSpMkLst>
        </pc:cxnChg>
        <pc:cxnChg chg="mod">
          <ac:chgData name="유 병규" userId="eba57bea-ddcf-438d-bcbd-0f2e0850555d" providerId="ADAL" clId="{7AF35A29-68FB-41FB-8B3D-1D3F8058E9B0}" dt="2021-10-28T01:30:44.089" v="7990" actId="404"/>
          <ac:cxnSpMkLst>
            <pc:docMk/>
            <pc:sldMk cId="1518962978" sldId="467"/>
            <ac:cxnSpMk id="442" creationId="{A1126AE6-B297-4D99-9A85-09C52E8D2404}"/>
          </ac:cxnSpMkLst>
        </pc:cxnChg>
        <pc:cxnChg chg="mod">
          <ac:chgData name="유 병규" userId="eba57bea-ddcf-438d-bcbd-0f2e0850555d" providerId="ADAL" clId="{7AF35A29-68FB-41FB-8B3D-1D3F8058E9B0}" dt="2021-10-28T01:30:44.089" v="7990" actId="404"/>
          <ac:cxnSpMkLst>
            <pc:docMk/>
            <pc:sldMk cId="1518962978" sldId="467"/>
            <ac:cxnSpMk id="443" creationId="{21B1EBCD-CA83-4B6C-9B6B-8202EA75B97C}"/>
          </ac:cxnSpMkLst>
        </pc:cxnChg>
        <pc:cxnChg chg="mod">
          <ac:chgData name="유 병규" userId="eba57bea-ddcf-438d-bcbd-0f2e0850555d" providerId="ADAL" clId="{7AF35A29-68FB-41FB-8B3D-1D3F8058E9B0}" dt="2021-10-28T01:30:44.089" v="7990" actId="404"/>
          <ac:cxnSpMkLst>
            <pc:docMk/>
            <pc:sldMk cId="1518962978" sldId="467"/>
            <ac:cxnSpMk id="449" creationId="{9AC92F0A-D370-4AB5-BFAB-D29463A498C5}"/>
          </ac:cxnSpMkLst>
        </pc:cxnChg>
        <pc:cxnChg chg="mod">
          <ac:chgData name="유 병규" userId="eba57bea-ddcf-438d-bcbd-0f2e0850555d" providerId="ADAL" clId="{7AF35A29-68FB-41FB-8B3D-1D3F8058E9B0}" dt="2021-10-28T01:30:44.089" v="7990" actId="404"/>
          <ac:cxnSpMkLst>
            <pc:docMk/>
            <pc:sldMk cId="1518962978" sldId="467"/>
            <ac:cxnSpMk id="450" creationId="{500D1A45-5037-412C-85D1-DC732D1B273F}"/>
          </ac:cxnSpMkLst>
        </pc:cxnChg>
        <pc:cxnChg chg="mod">
          <ac:chgData name="유 병규" userId="eba57bea-ddcf-438d-bcbd-0f2e0850555d" providerId="ADAL" clId="{7AF35A29-68FB-41FB-8B3D-1D3F8058E9B0}" dt="2021-10-28T01:30:44.089" v="7990" actId="404"/>
          <ac:cxnSpMkLst>
            <pc:docMk/>
            <pc:sldMk cId="1518962978" sldId="467"/>
            <ac:cxnSpMk id="456" creationId="{D8AD6F79-92A1-489D-A4AD-51B3EE6FADB3}"/>
          </ac:cxnSpMkLst>
        </pc:cxnChg>
        <pc:cxnChg chg="mod">
          <ac:chgData name="유 병규" userId="eba57bea-ddcf-438d-bcbd-0f2e0850555d" providerId="ADAL" clId="{7AF35A29-68FB-41FB-8B3D-1D3F8058E9B0}" dt="2021-10-28T01:30:44.089" v="7990" actId="404"/>
          <ac:cxnSpMkLst>
            <pc:docMk/>
            <pc:sldMk cId="1518962978" sldId="467"/>
            <ac:cxnSpMk id="457" creationId="{57539962-2C93-4739-B104-153F0BE38A8A}"/>
          </ac:cxnSpMkLst>
        </pc:cxnChg>
        <pc:cxnChg chg="mod">
          <ac:chgData name="유 병규" userId="eba57bea-ddcf-438d-bcbd-0f2e0850555d" providerId="ADAL" clId="{7AF35A29-68FB-41FB-8B3D-1D3F8058E9B0}" dt="2021-10-28T01:30:44.089" v="7990" actId="404"/>
          <ac:cxnSpMkLst>
            <pc:docMk/>
            <pc:sldMk cId="1518962978" sldId="467"/>
            <ac:cxnSpMk id="463" creationId="{EB86D9F8-758F-49D3-8215-6BB40575BBF0}"/>
          </ac:cxnSpMkLst>
        </pc:cxnChg>
        <pc:cxnChg chg="mod">
          <ac:chgData name="유 병규" userId="eba57bea-ddcf-438d-bcbd-0f2e0850555d" providerId="ADAL" clId="{7AF35A29-68FB-41FB-8B3D-1D3F8058E9B0}" dt="2021-10-28T01:30:44.089" v="7990" actId="404"/>
          <ac:cxnSpMkLst>
            <pc:docMk/>
            <pc:sldMk cId="1518962978" sldId="467"/>
            <ac:cxnSpMk id="464" creationId="{C2E1A260-97D9-4EE5-BA0E-D61BDB84AD56}"/>
          </ac:cxnSpMkLst>
        </pc:cxnChg>
        <pc:cxnChg chg="mod">
          <ac:chgData name="유 병규" userId="eba57bea-ddcf-438d-bcbd-0f2e0850555d" providerId="ADAL" clId="{7AF35A29-68FB-41FB-8B3D-1D3F8058E9B0}" dt="2021-10-28T01:30:44.089" v="7990" actId="404"/>
          <ac:cxnSpMkLst>
            <pc:docMk/>
            <pc:sldMk cId="1518962978" sldId="467"/>
            <ac:cxnSpMk id="470" creationId="{05F19B27-66DF-4C48-B899-6CE282E15C41}"/>
          </ac:cxnSpMkLst>
        </pc:cxnChg>
        <pc:cxnChg chg="mod">
          <ac:chgData name="유 병규" userId="eba57bea-ddcf-438d-bcbd-0f2e0850555d" providerId="ADAL" clId="{7AF35A29-68FB-41FB-8B3D-1D3F8058E9B0}" dt="2021-10-28T01:30:44.089" v="7990" actId="404"/>
          <ac:cxnSpMkLst>
            <pc:docMk/>
            <pc:sldMk cId="1518962978" sldId="467"/>
            <ac:cxnSpMk id="471" creationId="{F198822E-967D-4B14-9D8C-EB026692ABBE}"/>
          </ac:cxnSpMkLst>
        </pc:cxnChg>
        <pc:cxnChg chg="mod">
          <ac:chgData name="유 병규" userId="eba57bea-ddcf-438d-bcbd-0f2e0850555d" providerId="ADAL" clId="{7AF35A29-68FB-41FB-8B3D-1D3F8058E9B0}" dt="2021-10-28T01:30:44.089" v="7990" actId="404"/>
          <ac:cxnSpMkLst>
            <pc:docMk/>
            <pc:sldMk cId="1518962978" sldId="467"/>
            <ac:cxnSpMk id="485" creationId="{B3EF413F-FE64-4691-A467-259FFCB90070}"/>
          </ac:cxnSpMkLst>
        </pc:cxnChg>
        <pc:cxnChg chg="mod">
          <ac:chgData name="유 병규" userId="eba57bea-ddcf-438d-bcbd-0f2e0850555d" providerId="ADAL" clId="{7AF35A29-68FB-41FB-8B3D-1D3F8058E9B0}" dt="2021-10-28T01:30:44.089" v="7990" actId="404"/>
          <ac:cxnSpMkLst>
            <pc:docMk/>
            <pc:sldMk cId="1518962978" sldId="467"/>
            <ac:cxnSpMk id="486" creationId="{C72316C5-7911-4C0E-A034-F1D7C23DD7F0}"/>
          </ac:cxnSpMkLst>
        </pc:cxnChg>
      </pc:sldChg>
      <pc:sldChg chg="modSp add mod ord">
        <pc:chgData name="유 병규" userId="eba57bea-ddcf-438d-bcbd-0f2e0850555d" providerId="ADAL" clId="{7AF35A29-68FB-41FB-8B3D-1D3F8058E9B0}" dt="2021-10-27T02:13:45.278" v="5470" actId="1076"/>
        <pc:sldMkLst>
          <pc:docMk/>
          <pc:sldMk cId="955920673" sldId="468"/>
        </pc:sldMkLst>
        <pc:spChg chg="mod">
          <ac:chgData name="유 병규" userId="eba57bea-ddcf-438d-bcbd-0f2e0850555d" providerId="ADAL" clId="{7AF35A29-68FB-41FB-8B3D-1D3F8058E9B0}" dt="2021-10-26T09:50:55.953" v="1672" actId="6549"/>
          <ac:spMkLst>
            <pc:docMk/>
            <pc:sldMk cId="955920673" sldId="468"/>
            <ac:spMk id="125" creationId="{59161C09-3E50-4D0F-AEE6-DCB4CA8EAC16}"/>
          </ac:spMkLst>
        </pc:spChg>
        <pc:spChg chg="mod">
          <ac:chgData name="유 병규" userId="eba57bea-ddcf-438d-bcbd-0f2e0850555d" providerId="ADAL" clId="{7AF35A29-68FB-41FB-8B3D-1D3F8058E9B0}" dt="2021-10-26T09:28:10.982" v="1529"/>
          <ac:spMkLst>
            <pc:docMk/>
            <pc:sldMk cId="955920673" sldId="468"/>
            <ac:spMk id="162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09:50:58.951" v="1674" actId="6549"/>
          <ac:spMkLst>
            <pc:docMk/>
            <pc:sldMk cId="955920673" sldId="468"/>
            <ac:spMk id="247" creationId="{08CA602B-26C7-4E49-AF91-5554A7BA0821}"/>
          </ac:spMkLst>
        </pc:spChg>
        <pc:spChg chg="mod">
          <ac:chgData name="유 병규" userId="eba57bea-ddcf-438d-bcbd-0f2e0850555d" providerId="ADAL" clId="{7AF35A29-68FB-41FB-8B3D-1D3F8058E9B0}" dt="2021-10-26T09:50:57.825" v="1673" actId="6549"/>
          <ac:spMkLst>
            <pc:docMk/>
            <pc:sldMk cId="955920673" sldId="468"/>
            <ac:spMk id="281" creationId="{B721ED15-8ED2-4D6A-B8A0-CCCBBC7C0CD6}"/>
          </ac:spMkLst>
        </pc:spChg>
        <pc:spChg chg="mod">
          <ac:chgData name="유 병규" userId="eba57bea-ddcf-438d-bcbd-0f2e0850555d" providerId="ADAL" clId="{7AF35A29-68FB-41FB-8B3D-1D3F8058E9B0}" dt="2021-10-26T09:50:51.412" v="1671"/>
          <ac:spMkLst>
            <pc:docMk/>
            <pc:sldMk cId="955920673" sldId="468"/>
            <ac:spMk id="297" creationId="{0E269920-8C20-4A8C-9979-04D870646FBA}"/>
          </ac:spMkLst>
        </pc:spChg>
        <pc:spChg chg="mod">
          <ac:chgData name="유 병규" userId="eba57bea-ddcf-438d-bcbd-0f2e0850555d" providerId="ADAL" clId="{7AF35A29-68FB-41FB-8B3D-1D3F8058E9B0}" dt="2021-10-26T09:28:22.075" v="1539"/>
          <ac:spMkLst>
            <pc:docMk/>
            <pc:sldMk cId="955920673" sldId="468"/>
            <ac:spMk id="301" creationId="{19EE24B3-8A6E-4E04-A7D7-DED35619FE97}"/>
          </ac:spMkLst>
        </pc:spChg>
        <pc:spChg chg="mod">
          <ac:chgData name="유 병규" userId="eba57bea-ddcf-438d-bcbd-0f2e0850555d" providerId="ADAL" clId="{7AF35A29-68FB-41FB-8B3D-1D3F8058E9B0}" dt="2021-10-26T09:54:55.937" v="1921" actId="20577"/>
          <ac:spMkLst>
            <pc:docMk/>
            <pc:sldMk cId="955920673" sldId="468"/>
            <ac:spMk id="302" creationId="{33877F01-C073-4DB7-8384-C3B79627D49A}"/>
          </ac:spMkLst>
        </pc:spChg>
        <pc:spChg chg="mod">
          <ac:chgData name="유 병규" userId="eba57bea-ddcf-438d-bcbd-0f2e0850555d" providerId="ADAL" clId="{7AF35A29-68FB-41FB-8B3D-1D3F8058E9B0}" dt="2021-10-26T09:33:29.552" v="1576" actId="1076"/>
          <ac:spMkLst>
            <pc:docMk/>
            <pc:sldMk cId="955920673" sldId="468"/>
            <ac:spMk id="363" creationId="{F4FE80F0-0B11-4FB9-8DF0-82B704767877}"/>
          </ac:spMkLst>
        </pc:spChg>
        <pc:spChg chg="mod">
          <ac:chgData name="유 병규" userId="eba57bea-ddcf-438d-bcbd-0f2e0850555d" providerId="ADAL" clId="{7AF35A29-68FB-41FB-8B3D-1D3F8058E9B0}" dt="2021-10-26T09:33:33.768" v="1577" actId="555"/>
          <ac:spMkLst>
            <pc:docMk/>
            <pc:sldMk cId="955920673" sldId="468"/>
            <ac:spMk id="366" creationId="{59A8801C-2B91-4775-9F65-701D0AE7E332}"/>
          </ac:spMkLst>
        </pc:spChg>
        <pc:spChg chg="mod">
          <ac:chgData name="유 병규" userId="eba57bea-ddcf-438d-bcbd-0f2e0850555d" providerId="ADAL" clId="{7AF35A29-68FB-41FB-8B3D-1D3F8058E9B0}" dt="2021-10-26T09:33:33.768" v="1577" actId="555"/>
          <ac:spMkLst>
            <pc:docMk/>
            <pc:sldMk cId="955920673" sldId="468"/>
            <ac:spMk id="367" creationId="{041B38A6-EB71-4B03-8F09-9BBEBA69E967}"/>
          </ac:spMkLst>
        </pc:spChg>
        <pc:grpChg chg="mod">
          <ac:chgData name="유 병규" userId="eba57bea-ddcf-438d-bcbd-0f2e0850555d" providerId="ADAL" clId="{7AF35A29-68FB-41FB-8B3D-1D3F8058E9B0}" dt="2021-10-27T02:13:45.278" v="5470" actId="1076"/>
          <ac:grpSpMkLst>
            <pc:docMk/>
            <pc:sldMk cId="955920673" sldId="468"/>
            <ac:grpSpMk id="355" creationId="{086649B8-ABEC-4D31-9D9D-AEBCDEAD615D}"/>
          </ac:grpSpMkLst>
        </pc:grpChg>
      </pc:sldChg>
      <pc:sldChg chg="addSp delSp modSp add mod">
        <pc:chgData name="유 병규" userId="eba57bea-ddcf-438d-bcbd-0f2e0850555d" providerId="ADAL" clId="{7AF35A29-68FB-41FB-8B3D-1D3F8058E9B0}" dt="2021-10-26T10:10:33.889" v="2156" actId="14100"/>
        <pc:sldMkLst>
          <pc:docMk/>
          <pc:sldMk cId="2186794523" sldId="469"/>
        </pc:sldMkLst>
        <pc:spChg chg="add mod">
          <ac:chgData name="유 병규" userId="eba57bea-ddcf-438d-bcbd-0f2e0850555d" providerId="ADAL" clId="{7AF35A29-68FB-41FB-8B3D-1D3F8058E9B0}" dt="2021-10-26T10:04:28.218" v="2098" actId="12788"/>
          <ac:spMkLst>
            <pc:docMk/>
            <pc:sldMk cId="2186794523" sldId="469"/>
            <ac:spMk id="3" creationId="{3D221101-783F-494E-A759-B54F6C928D29}"/>
          </ac:spMkLst>
        </pc:spChg>
        <pc:spChg chg="add mod">
          <ac:chgData name="유 병규" userId="eba57bea-ddcf-438d-bcbd-0f2e0850555d" providerId="ADAL" clId="{7AF35A29-68FB-41FB-8B3D-1D3F8058E9B0}" dt="2021-10-26T10:04:28.218" v="2098" actId="12788"/>
          <ac:spMkLst>
            <pc:docMk/>
            <pc:sldMk cId="2186794523" sldId="469"/>
            <ac:spMk id="4" creationId="{9070BBE1-2FF3-4EFF-B403-53162828BAA0}"/>
          </ac:spMkLst>
        </pc:spChg>
        <pc:spChg chg="mod">
          <ac:chgData name="유 병규" userId="eba57bea-ddcf-438d-bcbd-0f2e0850555d" providerId="ADAL" clId="{7AF35A29-68FB-41FB-8B3D-1D3F8058E9B0}" dt="2021-10-26T09:56:08.439" v="1962" actId="165"/>
          <ac:spMkLst>
            <pc:docMk/>
            <pc:sldMk cId="2186794523" sldId="469"/>
            <ac:spMk id="25" creationId="{716CB35F-DF96-47FF-8FC6-1079664F8BFE}"/>
          </ac:spMkLst>
        </pc:spChg>
        <pc:spChg chg="mod">
          <ac:chgData name="유 병규" userId="eba57bea-ddcf-438d-bcbd-0f2e0850555d" providerId="ADAL" clId="{7AF35A29-68FB-41FB-8B3D-1D3F8058E9B0}" dt="2021-10-26T09:56:08.439" v="1962" actId="165"/>
          <ac:spMkLst>
            <pc:docMk/>
            <pc:sldMk cId="2186794523" sldId="469"/>
            <ac:spMk id="26" creationId="{DEA08BE6-0A41-4F59-A798-F7E6206BE5AF}"/>
          </ac:spMkLst>
        </pc:spChg>
        <pc:spChg chg="mod">
          <ac:chgData name="유 병규" userId="eba57bea-ddcf-438d-bcbd-0f2e0850555d" providerId="ADAL" clId="{7AF35A29-68FB-41FB-8B3D-1D3F8058E9B0}" dt="2021-10-26T10:03:07.758" v="2073" actId="14100"/>
          <ac:spMkLst>
            <pc:docMk/>
            <pc:sldMk cId="2186794523" sldId="469"/>
            <ac:spMk id="121" creationId="{5A59A984-3CAC-4ECC-A909-E52E566E1BBF}"/>
          </ac:spMkLst>
        </pc:spChg>
        <pc:spChg chg="mod">
          <ac:chgData name="유 병규" userId="eba57bea-ddcf-438d-bcbd-0f2e0850555d" providerId="ADAL" clId="{7AF35A29-68FB-41FB-8B3D-1D3F8058E9B0}" dt="2021-10-26T09:56:08.439" v="1962" actId="165"/>
          <ac:spMkLst>
            <pc:docMk/>
            <pc:sldMk cId="2186794523" sldId="469"/>
            <ac:spMk id="122" creationId="{D752B12E-9D93-49DF-8941-229CD21C4159}"/>
          </ac:spMkLst>
        </pc:spChg>
        <pc:spChg chg="mod">
          <ac:chgData name="유 병규" userId="eba57bea-ddcf-438d-bcbd-0f2e0850555d" providerId="ADAL" clId="{7AF35A29-68FB-41FB-8B3D-1D3F8058E9B0}" dt="2021-10-26T10:04:28.218" v="2098" actId="12788"/>
          <ac:spMkLst>
            <pc:docMk/>
            <pc:sldMk cId="2186794523" sldId="469"/>
            <ac:spMk id="124" creationId="{3E1A479E-4F84-400B-AC0C-A473A1CC2735}"/>
          </ac:spMkLst>
        </pc:spChg>
        <pc:spChg chg="mod">
          <ac:chgData name="유 병규" userId="eba57bea-ddcf-438d-bcbd-0f2e0850555d" providerId="ADAL" clId="{7AF35A29-68FB-41FB-8B3D-1D3F8058E9B0}" dt="2021-10-26T10:04:28.218" v="2098" actId="12788"/>
          <ac:spMkLst>
            <pc:docMk/>
            <pc:sldMk cId="2186794523" sldId="469"/>
            <ac:spMk id="125" creationId="{59161C09-3E50-4D0F-AEE6-DCB4CA8EAC16}"/>
          </ac:spMkLst>
        </pc:spChg>
        <pc:spChg chg="mod">
          <ac:chgData name="유 병규" userId="eba57bea-ddcf-438d-bcbd-0f2e0850555d" providerId="ADAL" clId="{7AF35A29-68FB-41FB-8B3D-1D3F8058E9B0}" dt="2021-10-26T10:04:28.218" v="2098" actId="12788"/>
          <ac:spMkLst>
            <pc:docMk/>
            <pc:sldMk cId="2186794523" sldId="469"/>
            <ac:spMk id="126" creationId="{4887F95C-5931-4E00-A12A-9BDC16859924}"/>
          </ac:spMkLst>
        </pc:spChg>
        <pc:spChg chg="mod">
          <ac:chgData name="유 병규" userId="eba57bea-ddcf-438d-bcbd-0f2e0850555d" providerId="ADAL" clId="{7AF35A29-68FB-41FB-8B3D-1D3F8058E9B0}" dt="2021-10-26T09:55:25.768" v="1941"/>
          <ac:spMkLst>
            <pc:docMk/>
            <pc:sldMk cId="2186794523" sldId="469"/>
            <ac:spMk id="162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10:04:28.218" v="2098" actId="12788"/>
          <ac:spMkLst>
            <pc:docMk/>
            <pc:sldMk cId="2186794523" sldId="469"/>
            <ac:spMk id="168" creationId="{2A9E35D7-3E7D-4745-AC26-723FED73009E}"/>
          </ac:spMkLst>
        </pc:spChg>
        <pc:spChg chg="mod">
          <ac:chgData name="유 병규" userId="eba57bea-ddcf-438d-bcbd-0f2e0850555d" providerId="ADAL" clId="{7AF35A29-68FB-41FB-8B3D-1D3F8058E9B0}" dt="2021-10-26T10:04:28.218" v="2098" actId="12788"/>
          <ac:spMkLst>
            <pc:docMk/>
            <pc:sldMk cId="2186794523" sldId="469"/>
            <ac:spMk id="170" creationId="{A5B47D46-82E4-49A7-99F5-6FA98252A96C}"/>
          </ac:spMkLst>
        </pc:spChg>
        <pc:spChg chg="mod">
          <ac:chgData name="유 병규" userId="eba57bea-ddcf-438d-bcbd-0f2e0850555d" providerId="ADAL" clId="{7AF35A29-68FB-41FB-8B3D-1D3F8058E9B0}" dt="2021-10-26T10:04:28.218" v="2098" actId="12788"/>
          <ac:spMkLst>
            <pc:docMk/>
            <pc:sldMk cId="2186794523" sldId="469"/>
            <ac:spMk id="172" creationId="{E029556F-5000-4C2D-BE6F-D1F9F4671984}"/>
          </ac:spMkLst>
        </pc:spChg>
        <pc:spChg chg="mod">
          <ac:chgData name="유 병규" userId="eba57bea-ddcf-438d-bcbd-0f2e0850555d" providerId="ADAL" clId="{7AF35A29-68FB-41FB-8B3D-1D3F8058E9B0}" dt="2021-10-26T10:04:28.218" v="2098" actId="12788"/>
          <ac:spMkLst>
            <pc:docMk/>
            <pc:sldMk cId="2186794523" sldId="469"/>
            <ac:spMk id="180" creationId="{88B78FD1-ADCA-4D2C-BD61-B7EF3FF97569}"/>
          </ac:spMkLst>
        </pc:spChg>
        <pc:spChg chg="mod">
          <ac:chgData name="유 병규" userId="eba57bea-ddcf-438d-bcbd-0f2e0850555d" providerId="ADAL" clId="{7AF35A29-68FB-41FB-8B3D-1D3F8058E9B0}" dt="2021-10-26T10:04:28.218" v="2098" actId="12788"/>
          <ac:spMkLst>
            <pc:docMk/>
            <pc:sldMk cId="2186794523" sldId="469"/>
            <ac:spMk id="182" creationId="{42A0C459-8E59-4A96-943C-5268EBA2E5AE}"/>
          </ac:spMkLst>
        </pc:spChg>
        <pc:spChg chg="mod">
          <ac:chgData name="유 병규" userId="eba57bea-ddcf-438d-bcbd-0f2e0850555d" providerId="ADAL" clId="{7AF35A29-68FB-41FB-8B3D-1D3F8058E9B0}" dt="2021-10-26T10:04:28.218" v="2098" actId="12788"/>
          <ac:spMkLst>
            <pc:docMk/>
            <pc:sldMk cId="2186794523" sldId="469"/>
            <ac:spMk id="189" creationId="{0EFE27A2-3E20-4527-A958-F6EE5D029DB2}"/>
          </ac:spMkLst>
        </pc:spChg>
        <pc:spChg chg="mod">
          <ac:chgData name="유 병규" userId="eba57bea-ddcf-438d-bcbd-0f2e0850555d" providerId="ADAL" clId="{7AF35A29-68FB-41FB-8B3D-1D3F8058E9B0}" dt="2021-10-26T09:57:52.621" v="1968" actId="571"/>
          <ac:spMkLst>
            <pc:docMk/>
            <pc:sldMk cId="2186794523" sldId="469"/>
            <ac:spMk id="200" creationId="{1300120F-FFD7-40E5-B215-3DDDA193664D}"/>
          </ac:spMkLst>
        </pc:spChg>
        <pc:spChg chg="mod">
          <ac:chgData name="유 병규" userId="eba57bea-ddcf-438d-bcbd-0f2e0850555d" providerId="ADAL" clId="{7AF35A29-68FB-41FB-8B3D-1D3F8058E9B0}" dt="2021-10-26T09:57:52.621" v="1968" actId="571"/>
          <ac:spMkLst>
            <pc:docMk/>
            <pc:sldMk cId="2186794523" sldId="469"/>
            <ac:spMk id="203" creationId="{6E4B66B5-B64A-4D19-B042-E9F602589121}"/>
          </ac:spMkLst>
        </pc:spChg>
        <pc:spChg chg="mod">
          <ac:chgData name="유 병규" userId="eba57bea-ddcf-438d-bcbd-0f2e0850555d" providerId="ADAL" clId="{7AF35A29-68FB-41FB-8B3D-1D3F8058E9B0}" dt="2021-10-26T09:57:52.621" v="1968" actId="571"/>
          <ac:spMkLst>
            <pc:docMk/>
            <pc:sldMk cId="2186794523" sldId="469"/>
            <ac:spMk id="205" creationId="{60F86FB6-EB42-419F-A91A-B6F91CF23122}"/>
          </ac:spMkLst>
        </pc:spChg>
        <pc:spChg chg="mod">
          <ac:chgData name="유 병규" userId="eba57bea-ddcf-438d-bcbd-0f2e0850555d" providerId="ADAL" clId="{7AF35A29-68FB-41FB-8B3D-1D3F8058E9B0}" dt="2021-10-26T09:57:52.621" v="1968" actId="571"/>
          <ac:spMkLst>
            <pc:docMk/>
            <pc:sldMk cId="2186794523" sldId="469"/>
            <ac:spMk id="211" creationId="{3AE8E186-DCB6-430A-A6CA-56D413BDF2A0}"/>
          </ac:spMkLst>
        </pc:spChg>
        <pc:spChg chg="mod">
          <ac:chgData name="유 병규" userId="eba57bea-ddcf-438d-bcbd-0f2e0850555d" providerId="ADAL" clId="{7AF35A29-68FB-41FB-8B3D-1D3F8058E9B0}" dt="2021-10-26T09:57:52.621" v="1968" actId="571"/>
          <ac:spMkLst>
            <pc:docMk/>
            <pc:sldMk cId="2186794523" sldId="469"/>
            <ac:spMk id="213" creationId="{A1A8A7F4-40A1-476D-982E-7084CE2170A1}"/>
          </ac:spMkLst>
        </pc:spChg>
        <pc:spChg chg="mod">
          <ac:chgData name="유 병규" userId="eba57bea-ddcf-438d-bcbd-0f2e0850555d" providerId="ADAL" clId="{7AF35A29-68FB-41FB-8B3D-1D3F8058E9B0}" dt="2021-10-26T09:57:52.621" v="1968" actId="571"/>
          <ac:spMkLst>
            <pc:docMk/>
            <pc:sldMk cId="2186794523" sldId="469"/>
            <ac:spMk id="215" creationId="{35D722C5-4AD6-4C88-B2E9-06DE114D46B8}"/>
          </ac:spMkLst>
        </pc:spChg>
        <pc:spChg chg="mod">
          <ac:chgData name="유 병규" userId="eba57bea-ddcf-438d-bcbd-0f2e0850555d" providerId="ADAL" clId="{7AF35A29-68FB-41FB-8B3D-1D3F8058E9B0}" dt="2021-10-26T10:04:28.218" v="2098" actId="12788"/>
          <ac:spMkLst>
            <pc:docMk/>
            <pc:sldMk cId="2186794523" sldId="469"/>
            <ac:spMk id="221" creationId="{25552BEF-F95A-415E-BE58-58D3A60ECE29}"/>
          </ac:spMkLst>
        </pc:spChg>
        <pc:spChg chg="mod">
          <ac:chgData name="유 병규" userId="eba57bea-ddcf-438d-bcbd-0f2e0850555d" providerId="ADAL" clId="{7AF35A29-68FB-41FB-8B3D-1D3F8058E9B0}" dt="2021-10-26T10:04:28.218" v="2098" actId="12788"/>
          <ac:spMkLst>
            <pc:docMk/>
            <pc:sldMk cId="2186794523" sldId="469"/>
            <ac:spMk id="223" creationId="{F6227CE9-B301-4B81-8524-B7686ECD6C51}"/>
          </ac:spMkLst>
        </pc:spChg>
        <pc:spChg chg="mod">
          <ac:chgData name="유 병규" userId="eba57bea-ddcf-438d-bcbd-0f2e0850555d" providerId="ADAL" clId="{7AF35A29-68FB-41FB-8B3D-1D3F8058E9B0}" dt="2021-10-26T10:04:28.218" v="2098" actId="12788"/>
          <ac:spMkLst>
            <pc:docMk/>
            <pc:sldMk cId="2186794523" sldId="469"/>
            <ac:spMk id="225" creationId="{63DA0098-21F9-44E1-9A3B-38603D36910E}"/>
          </ac:spMkLst>
        </pc:spChg>
        <pc:spChg chg="add mod">
          <ac:chgData name="유 병규" userId="eba57bea-ddcf-438d-bcbd-0f2e0850555d" providerId="ADAL" clId="{7AF35A29-68FB-41FB-8B3D-1D3F8058E9B0}" dt="2021-10-26T10:04:28.218" v="2098" actId="12788"/>
          <ac:spMkLst>
            <pc:docMk/>
            <pc:sldMk cId="2186794523" sldId="469"/>
            <ac:spMk id="233" creationId="{0D799FE0-3ED7-42F8-BA6C-B7FF7EF73AA5}"/>
          </ac:spMkLst>
        </pc:spChg>
        <pc:spChg chg="add mod">
          <ac:chgData name="유 병규" userId="eba57bea-ddcf-438d-bcbd-0f2e0850555d" providerId="ADAL" clId="{7AF35A29-68FB-41FB-8B3D-1D3F8058E9B0}" dt="2021-10-26T10:04:28.218" v="2098" actId="12788"/>
          <ac:spMkLst>
            <pc:docMk/>
            <pc:sldMk cId="2186794523" sldId="469"/>
            <ac:spMk id="234" creationId="{015039EA-9DA4-4D25-AC25-9554C99BE197}"/>
          </ac:spMkLst>
        </pc:spChg>
        <pc:spChg chg="mod">
          <ac:chgData name="유 병규" userId="eba57bea-ddcf-438d-bcbd-0f2e0850555d" providerId="ADAL" clId="{7AF35A29-68FB-41FB-8B3D-1D3F8058E9B0}" dt="2021-10-26T10:04:28.218" v="2098" actId="12788"/>
          <ac:spMkLst>
            <pc:docMk/>
            <pc:sldMk cId="2186794523" sldId="469"/>
            <ac:spMk id="237" creationId="{846FD357-27BD-47E7-9112-BAFD785ED736}"/>
          </ac:spMkLst>
        </pc:spChg>
        <pc:spChg chg="mod">
          <ac:chgData name="유 병규" userId="eba57bea-ddcf-438d-bcbd-0f2e0850555d" providerId="ADAL" clId="{7AF35A29-68FB-41FB-8B3D-1D3F8058E9B0}" dt="2021-10-26T10:04:28.218" v="2098" actId="12788"/>
          <ac:spMkLst>
            <pc:docMk/>
            <pc:sldMk cId="2186794523" sldId="469"/>
            <ac:spMk id="239" creationId="{05FCF36C-4E34-4FAB-BEE3-21B1B00BF02C}"/>
          </ac:spMkLst>
        </pc:spChg>
        <pc:spChg chg="mod">
          <ac:chgData name="유 병규" userId="eba57bea-ddcf-438d-bcbd-0f2e0850555d" providerId="ADAL" clId="{7AF35A29-68FB-41FB-8B3D-1D3F8058E9B0}" dt="2021-10-26T10:04:28.218" v="2098" actId="12788"/>
          <ac:spMkLst>
            <pc:docMk/>
            <pc:sldMk cId="2186794523" sldId="469"/>
            <ac:spMk id="243" creationId="{A3DCBBC1-9871-434A-A196-EE3B33ACEEC9}"/>
          </ac:spMkLst>
        </pc:spChg>
        <pc:spChg chg="mod">
          <ac:chgData name="유 병규" userId="eba57bea-ddcf-438d-bcbd-0f2e0850555d" providerId="ADAL" clId="{7AF35A29-68FB-41FB-8B3D-1D3F8058E9B0}" dt="2021-10-26T09:56:00.520" v="1961" actId="165"/>
          <ac:spMkLst>
            <pc:docMk/>
            <pc:sldMk cId="2186794523" sldId="469"/>
            <ac:spMk id="245" creationId="{C5E490DE-431B-44F8-A9D6-D1C80D4E305A}"/>
          </ac:spMkLst>
        </pc:spChg>
        <pc:spChg chg="mod">
          <ac:chgData name="유 병규" userId="eba57bea-ddcf-438d-bcbd-0f2e0850555d" providerId="ADAL" clId="{7AF35A29-68FB-41FB-8B3D-1D3F8058E9B0}" dt="2021-10-26T09:56:00.520" v="1961" actId="165"/>
          <ac:spMkLst>
            <pc:docMk/>
            <pc:sldMk cId="2186794523" sldId="469"/>
            <ac:spMk id="247" creationId="{08CA602B-26C7-4E49-AF91-5554A7BA0821}"/>
          </ac:spMkLst>
        </pc:spChg>
        <pc:spChg chg="mod">
          <ac:chgData name="유 병규" userId="eba57bea-ddcf-438d-bcbd-0f2e0850555d" providerId="ADAL" clId="{7AF35A29-68FB-41FB-8B3D-1D3F8058E9B0}" dt="2021-10-26T09:56:00.520" v="1961" actId="165"/>
          <ac:spMkLst>
            <pc:docMk/>
            <pc:sldMk cId="2186794523" sldId="469"/>
            <ac:spMk id="249" creationId="{F28448F5-7176-4291-8FA9-68D5FA7C8411}"/>
          </ac:spMkLst>
        </pc:spChg>
        <pc:spChg chg="mod">
          <ac:chgData name="유 병규" userId="eba57bea-ddcf-438d-bcbd-0f2e0850555d" providerId="ADAL" clId="{7AF35A29-68FB-41FB-8B3D-1D3F8058E9B0}" dt="2021-10-26T10:04:28.218" v="2098" actId="12788"/>
          <ac:spMkLst>
            <pc:docMk/>
            <pc:sldMk cId="2186794523" sldId="469"/>
            <ac:spMk id="259" creationId="{A1302F87-E8EF-4A18-B098-FD8AEF20DC63}"/>
          </ac:spMkLst>
        </pc:spChg>
        <pc:spChg chg="mod">
          <ac:chgData name="유 병규" userId="eba57bea-ddcf-438d-bcbd-0f2e0850555d" providerId="ADAL" clId="{7AF35A29-68FB-41FB-8B3D-1D3F8058E9B0}" dt="2021-10-26T10:04:28.218" v="2098" actId="12788"/>
          <ac:spMkLst>
            <pc:docMk/>
            <pc:sldMk cId="2186794523" sldId="469"/>
            <ac:spMk id="261" creationId="{569CFE6A-E36E-4146-A356-B193AE715128}"/>
          </ac:spMkLst>
        </pc:spChg>
        <pc:spChg chg="mod">
          <ac:chgData name="유 병규" userId="eba57bea-ddcf-438d-bcbd-0f2e0850555d" providerId="ADAL" clId="{7AF35A29-68FB-41FB-8B3D-1D3F8058E9B0}" dt="2021-10-26T10:04:28.218" v="2098" actId="12788"/>
          <ac:spMkLst>
            <pc:docMk/>
            <pc:sldMk cId="2186794523" sldId="469"/>
            <ac:spMk id="263" creationId="{83282B8D-A876-4F00-BDE0-401F4A13C43A}"/>
          </ac:spMkLst>
        </pc:spChg>
        <pc:spChg chg="del mod">
          <ac:chgData name="유 병규" userId="eba57bea-ddcf-438d-bcbd-0f2e0850555d" providerId="ADAL" clId="{7AF35A29-68FB-41FB-8B3D-1D3F8058E9B0}" dt="2021-10-26T10:03:45.125" v="2085" actId="478"/>
          <ac:spMkLst>
            <pc:docMk/>
            <pc:sldMk cId="2186794523" sldId="469"/>
            <ac:spMk id="269" creationId="{6AFAC03B-8A79-499D-A73C-88F3D595B112}"/>
          </ac:spMkLst>
        </pc:spChg>
        <pc:spChg chg="mod">
          <ac:chgData name="유 병규" userId="eba57bea-ddcf-438d-bcbd-0f2e0850555d" providerId="ADAL" clId="{7AF35A29-68FB-41FB-8B3D-1D3F8058E9B0}" dt="2021-10-26T09:56:00.520" v="1961" actId="165"/>
          <ac:spMkLst>
            <pc:docMk/>
            <pc:sldMk cId="2186794523" sldId="469"/>
            <ac:spMk id="279" creationId="{8C914D38-6C7B-4645-9C9E-B08359E73AFE}"/>
          </ac:spMkLst>
        </pc:spChg>
        <pc:spChg chg="mod">
          <ac:chgData name="유 병규" userId="eba57bea-ddcf-438d-bcbd-0f2e0850555d" providerId="ADAL" clId="{7AF35A29-68FB-41FB-8B3D-1D3F8058E9B0}" dt="2021-10-26T09:56:00.520" v="1961" actId="165"/>
          <ac:spMkLst>
            <pc:docMk/>
            <pc:sldMk cId="2186794523" sldId="469"/>
            <ac:spMk id="281" creationId="{B721ED15-8ED2-4D6A-B8A0-CCCBBC7C0CD6}"/>
          </ac:spMkLst>
        </pc:spChg>
        <pc:spChg chg="mod">
          <ac:chgData name="유 병규" userId="eba57bea-ddcf-438d-bcbd-0f2e0850555d" providerId="ADAL" clId="{7AF35A29-68FB-41FB-8B3D-1D3F8058E9B0}" dt="2021-10-26T09:56:00.520" v="1961" actId="165"/>
          <ac:spMkLst>
            <pc:docMk/>
            <pc:sldMk cId="2186794523" sldId="469"/>
            <ac:spMk id="283" creationId="{2CE09EFB-FFF7-46DD-94CC-A1CB436D19C2}"/>
          </ac:spMkLst>
        </pc:spChg>
        <pc:spChg chg="mod">
          <ac:chgData name="유 병규" userId="eba57bea-ddcf-438d-bcbd-0f2e0850555d" providerId="ADAL" clId="{7AF35A29-68FB-41FB-8B3D-1D3F8058E9B0}" dt="2021-10-26T09:56:08.439" v="1962" actId="165"/>
          <ac:spMkLst>
            <pc:docMk/>
            <pc:sldMk cId="2186794523" sldId="469"/>
            <ac:spMk id="287" creationId="{1BB363D9-D652-49E0-925A-480422A950E1}"/>
          </ac:spMkLst>
        </pc:spChg>
        <pc:spChg chg="mod">
          <ac:chgData name="유 병규" userId="eba57bea-ddcf-438d-bcbd-0f2e0850555d" providerId="ADAL" clId="{7AF35A29-68FB-41FB-8B3D-1D3F8058E9B0}" dt="2021-10-26T09:56:08.439" v="1962" actId="165"/>
          <ac:spMkLst>
            <pc:docMk/>
            <pc:sldMk cId="2186794523" sldId="469"/>
            <ac:spMk id="288" creationId="{B5D9B43F-ADCD-4F96-9262-5CF51F264138}"/>
          </ac:spMkLst>
        </pc:spChg>
        <pc:spChg chg="mod">
          <ac:chgData name="유 병규" userId="eba57bea-ddcf-438d-bcbd-0f2e0850555d" providerId="ADAL" clId="{7AF35A29-68FB-41FB-8B3D-1D3F8058E9B0}" dt="2021-10-26T09:56:08.439" v="1962" actId="165"/>
          <ac:spMkLst>
            <pc:docMk/>
            <pc:sldMk cId="2186794523" sldId="469"/>
            <ac:spMk id="289" creationId="{218D97E6-6F44-4F93-9D1E-7597B432D37C}"/>
          </ac:spMkLst>
        </pc:spChg>
        <pc:spChg chg="mod">
          <ac:chgData name="유 병규" userId="eba57bea-ddcf-438d-bcbd-0f2e0850555d" providerId="ADAL" clId="{7AF35A29-68FB-41FB-8B3D-1D3F8058E9B0}" dt="2021-10-26T10:04:28.218" v="2098" actId="12788"/>
          <ac:spMkLst>
            <pc:docMk/>
            <pc:sldMk cId="2186794523" sldId="469"/>
            <ac:spMk id="295" creationId="{4B9F3015-E2C0-4BBC-9BFF-1172447FFC72}"/>
          </ac:spMkLst>
        </pc:spChg>
        <pc:spChg chg="mod">
          <ac:chgData name="유 병규" userId="eba57bea-ddcf-438d-bcbd-0f2e0850555d" providerId="ADAL" clId="{7AF35A29-68FB-41FB-8B3D-1D3F8058E9B0}" dt="2021-10-26T10:04:28.218" v="2098" actId="12788"/>
          <ac:spMkLst>
            <pc:docMk/>
            <pc:sldMk cId="2186794523" sldId="469"/>
            <ac:spMk id="298" creationId="{A8E040A2-07DD-4018-BF9C-C792C4C7882F}"/>
          </ac:spMkLst>
        </pc:spChg>
        <pc:spChg chg="mod">
          <ac:chgData name="유 병규" userId="eba57bea-ddcf-438d-bcbd-0f2e0850555d" providerId="ADAL" clId="{7AF35A29-68FB-41FB-8B3D-1D3F8058E9B0}" dt="2021-10-26T09:56:26.691" v="1964" actId="164"/>
          <ac:spMkLst>
            <pc:docMk/>
            <pc:sldMk cId="2186794523" sldId="469"/>
            <ac:spMk id="302" creationId="{33877F01-C073-4DB7-8384-C3B79627D49A}"/>
          </ac:spMkLst>
        </pc:spChg>
        <pc:spChg chg="mod">
          <ac:chgData name="유 병규" userId="eba57bea-ddcf-438d-bcbd-0f2e0850555d" providerId="ADAL" clId="{7AF35A29-68FB-41FB-8B3D-1D3F8058E9B0}" dt="2021-10-26T10:10:32.653" v="2154" actId="555"/>
          <ac:spMkLst>
            <pc:docMk/>
            <pc:sldMk cId="2186794523" sldId="469"/>
            <ac:spMk id="306" creationId="{F9051516-9FF5-4221-A966-7F975113EA1B}"/>
          </ac:spMkLst>
        </pc:spChg>
        <pc:spChg chg="mod">
          <ac:chgData name="유 병규" userId="eba57bea-ddcf-438d-bcbd-0f2e0850555d" providerId="ADAL" clId="{7AF35A29-68FB-41FB-8B3D-1D3F8058E9B0}" dt="2021-10-26T10:10:32.653" v="2154" actId="555"/>
          <ac:spMkLst>
            <pc:docMk/>
            <pc:sldMk cId="2186794523" sldId="469"/>
            <ac:spMk id="308" creationId="{F691944C-C99D-4DA0-96D2-1C9C61A47448}"/>
          </ac:spMkLst>
        </pc:spChg>
        <pc:spChg chg="mod">
          <ac:chgData name="유 병규" userId="eba57bea-ddcf-438d-bcbd-0f2e0850555d" providerId="ADAL" clId="{7AF35A29-68FB-41FB-8B3D-1D3F8058E9B0}" dt="2021-10-26T10:10:33.889" v="2156" actId="14100"/>
          <ac:spMkLst>
            <pc:docMk/>
            <pc:sldMk cId="2186794523" sldId="469"/>
            <ac:spMk id="309" creationId="{ABD49749-DA36-418C-991D-BA7535A749C7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13" creationId="{885CE51F-274A-474A-AECC-8B2789A79090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20" creationId="{4138EC7F-6EA2-44BF-AB5B-1045030A65C7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23" creationId="{4C05EB04-BA58-4E58-A9B6-41FF61FE2682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24" creationId="{35370427-3915-493A-AFA5-9D907B13963B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27" creationId="{C20AC053-612F-4E06-977B-884091156CD1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30" creationId="{86B6C9D0-A098-41FB-8F15-FA28338B1FE6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31" creationId="{41CFB544-7B88-4089-806E-46D2145CD56D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34" creationId="{8C2C5919-DDD1-4AB7-8383-8FA7FF94FCD9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37" creationId="{CD730E46-212B-40C7-B8B1-5A9F8E4D6EBA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38" creationId="{12C727EF-8970-4E58-96B0-33211C753682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41" creationId="{03FCC2B8-9129-4803-BB39-3DE82B801C8A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44" creationId="{5780E121-D6D8-4613-934F-03EF6FE8541B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45" creationId="{E4051291-4DC3-48CC-82C1-CC3775351183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48" creationId="{B04FF3CE-FC4F-4840-9B89-15D137148EED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51" creationId="{881C82C5-AE5B-433D-A0DA-2455F673C331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52" creationId="{3E9C0B20-47A1-4663-8BB1-3380B0A12D98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56" creationId="{4AA91580-A8B7-4969-B545-0C7C98C97181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60" creationId="{C7EFA854-4F22-4F16-867B-B1DAE64B5FD3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61" creationId="{77EEED3B-1391-4AF1-9296-EC4A2B830AA7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62" creationId="{BA93DCBA-D126-4FB4-A50C-D8995BC021CB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63" creationId="{F4FE80F0-0B11-4FB9-8DF0-82B704767877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65" creationId="{DEF05F36-A6A4-427E-A9A3-74832B70AF0C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66" creationId="{59A8801C-2B91-4775-9F65-701D0AE7E332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67" creationId="{041B38A6-EB71-4B03-8F09-9BBEBA69E967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68" creationId="{170E5631-AC63-4D33-9C16-D2583621DD01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69" creationId="{573C98F4-CEA7-4674-A06B-4F8A100A7888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70" creationId="{1F63AB84-BD86-4D04-84A0-FF15D7E45947}"/>
          </ac:spMkLst>
        </pc:spChg>
        <pc:spChg chg="mod">
          <ac:chgData name="유 병규" userId="eba57bea-ddcf-438d-bcbd-0f2e0850555d" providerId="ADAL" clId="{7AF35A29-68FB-41FB-8B3D-1D3F8058E9B0}" dt="2021-10-26T10:10:32.903" v="2155" actId="164"/>
          <ac:spMkLst>
            <pc:docMk/>
            <pc:sldMk cId="2186794523" sldId="469"/>
            <ac:spMk id="371" creationId="{99064305-ADD0-465E-99EF-3B1580A429C2}"/>
          </ac:spMkLst>
        </pc:spChg>
        <pc:spChg chg="del mod">
          <ac:chgData name="유 병규" userId="eba57bea-ddcf-438d-bcbd-0f2e0850555d" providerId="ADAL" clId="{7AF35A29-68FB-41FB-8B3D-1D3F8058E9B0}" dt="2021-10-26T10:03:36.688" v="2080" actId="478"/>
          <ac:spMkLst>
            <pc:docMk/>
            <pc:sldMk cId="2186794523" sldId="469"/>
            <ac:spMk id="377" creationId="{FF43DBCA-B909-4624-AB09-B773A556A4B8}"/>
          </ac:spMkLst>
        </pc:spChg>
        <pc:spChg chg="mod">
          <ac:chgData name="유 병규" userId="eba57bea-ddcf-438d-bcbd-0f2e0850555d" providerId="ADAL" clId="{7AF35A29-68FB-41FB-8B3D-1D3F8058E9B0}" dt="2021-10-26T10:04:28.218" v="2098" actId="12788"/>
          <ac:spMkLst>
            <pc:docMk/>
            <pc:sldMk cId="2186794523" sldId="469"/>
            <ac:spMk id="379" creationId="{67F50543-97BD-4D57-9FFF-A9C6ED6A6CBF}"/>
          </ac:spMkLst>
        </pc:spChg>
        <pc:spChg chg="mod">
          <ac:chgData name="유 병규" userId="eba57bea-ddcf-438d-bcbd-0f2e0850555d" providerId="ADAL" clId="{7AF35A29-68FB-41FB-8B3D-1D3F8058E9B0}" dt="2021-10-26T10:04:28.218" v="2098" actId="12788"/>
          <ac:spMkLst>
            <pc:docMk/>
            <pc:sldMk cId="2186794523" sldId="469"/>
            <ac:spMk id="381" creationId="{C2AA1864-20A1-473A-9FE5-5DA90ED48875}"/>
          </ac:spMkLst>
        </pc:spChg>
        <pc:spChg chg="mod">
          <ac:chgData name="유 병규" userId="eba57bea-ddcf-438d-bcbd-0f2e0850555d" providerId="ADAL" clId="{7AF35A29-68FB-41FB-8B3D-1D3F8058E9B0}" dt="2021-10-26T10:06:52.606" v="2134"/>
          <ac:spMkLst>
            <pc:docMk/>
            <pc:sldMk cId="2186794523" sldId="469"/>
            <ac:spMk id="387" creationId="{C6BDF6EA-58CA-41E4-B530-5065653AE80A}"/>
          </ac:spMkLst>
        </pc:spChg>
        <pc:spChg chg="mod">
          <ac:chgData name="유 병규" userId="eba57bea-ddcf-438d-bcbd-0f2e0850555d" providerId="ADAL" clId="{7AF35A29-68FB-41FB-8B3D-1D3F8058E9B0}" dt="2021-10-26T10:06:52.606" v="2134"/>
          <ac:spMkLst>
            <pc:docMk/>
            <pc:sldMk cId="2186794523" sldId="469"/>
            <ac:spMk id="389" creationId="{01E6659B-08BE-4A56-8EE9-FE4F25AA6CE8}"/>
          </ac:spMkLst>
        </pc:spChg>
        <pc:spChg chg="mod">
          <ac:chgData name="유 병규" userId="eba57bea-ddcf-438d-bcbd-0f2e0850555d" providerId="ADAL" clId="{7AF35A29-68FB-41FB-8B3D-1D3F8058E9B0}" dt="2021-10-26T10:06:52.606" v="2134"/>
          <ac:spMkLst>
            <pc:docMk/>
            <pc:sldMk cId="2186794523" sldId="469"/>
            <ac:spMk id="391" creationId="{68CE6B42-4821-4891-A739-82212F084DA2}"/>
          </ac:spMkLst>
        </pc:spChg>
        <pc:spChg chg="mod">
          <ac:chgData name="유 병규" userId="eba57bea-ddcf-438d-bcbd-0f2e0850555d" providerId="ADAL" clId="{7AF35A29-68FB-41FB-8B3D-1D3F8058E9B0}" dt="2021-10-26T10:06:52.606" v="2134"/>
          <ac:spMkLst>
            <pc:docMk/>
            <pc:sldMk cId="2186794523" sldId="469"/>
            <ac:spMk id="392" creationId="{6E66C581-643F-4E6D-8791-198E6C8BB9AF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396" creationId="{83F52129-249B-425B-BFE2-B6C0FDFED67A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403" creationId="{27753E70-5A66-47F5-B040-EEE140D6C721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406" creationId="{A7E3715E-A05D-4295-885C-91590D2CACD6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407" creationId="{B530B5B6-8CC7-4031-8986-879B05D67F3A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410" creationId="{2D8D2A3A-094D-4619-B8C6-0FCF6C8479F8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413" creationId="{2A933383-B039-4206-A154-2435A86BFF4C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414" creationId="{F0E4B5AA-FB1F-4884-888C-B97077EF97C4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417" creationId="{6CA195E4-0A8B-42E7-9E97-1FD2D6A83D41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420" creationId="{AD67DD1D-FECB-4C04-899D-DE62F0DF7B0C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421" creationId="{6960BF88-0027-4B6C-AF2E-F27C7444E141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424" creationId="{55A7DC26-F718-4634-A24C-F8B91DB65C07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427" creationId="{D2464632-5212-47F2-87D1-BB450DDBCCA8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428" creationId="{2EEA92CC-E1DC-4CDA-A0E0-D602076A8BEA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431" creationId="{8D4A28B9-4F70-4FB3-A62C-72BB85EC218D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434" creationId="{6F2D4CAA-4E74-48F7-99D8-5CE4E172BC7C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435" creationId="{CAA90CB7-443C-4949-8E74-3A0F44F393FD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439" creationId="{74604E2D-A8B0-4787-8325-5F9995B8327D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443" creationId="{14C1325D-6209-467E-B75A-84B94325BD92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444" creationId="{EA8AD9B0-3405-4212-A5DF-2DFE1140EDF3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445" creationId="{9C31075B-565C-4724-802B-618456DBAE2B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446" creationId="{199EDF42-2AB5-48A3-8EF1-DE804DDC0E28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448" creationId="{3EF76A4D-1455-450F-9576-85C2CAFA593B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449" creationId="{77AF6F35-ACFD-410E-829A-0E0AA3265C95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450" creationId="{B93C12D1-D425-47AA-857F-A57AB2382658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451" creationId="{6BB86962-0735-49D6-B93E-D3CC80EF6F36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452" creationId="{6F16B0EC-43A3-4D1F-AF8B-B6DCBE4A8A7D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453" creationId="{FE8C259B-7355-4AC1-BC11-6684EE16583E}"/>
          </ac:spMkLst>
        </pc:spChg>
        <pc:spChg chg="mod">
          <ac:chgData name="유 병규" userId="eba57bea-ddcf-438d-bcbd-0f2e0850555d" providerId="ADAL" clId="{7AF35A29-68FB-41FB-8B3D-1D3F8058E9B0}" dt="2021-10-26T10:09:59.581" v="2142" actId="571"/>
          <ac:spMkLst>
            <pc:docMk/>
            <pc:sldMk cId="2186794523" sldId="469"/>
            <ac:spMk id="454" creationId="{95DE0E08-1D31-4C0B-B78D-B87E238E665F}"/>
          </ac:spMkLst>
        </pc:spChg>
        <pc:grpChg chg="add mod">
          <ac:chgData name="유 병규" userId="eba57bea-ddcf-438d-bcbd-0f2e0850555d" providerId="ADAL" clId="{7AF35A29-68FB-41FB-8B3D-1D3F8058E9B0}" dt="2021-10-26T10:06:57.078" v="2136" actId="555"/>
          <ac:grpSpMkLst>
            <pc:docMk/>
            <pc:sldMk cId="2186794523" sldId="469"/>
            <ac:grpSpMk id="2" creationId="{210A5987-EC21-4E49-A248-A76D32ACCD35}"/>
          </ac:grpSpMkLst>
        </pc:grpChg>
        <pc:grpChg chg="add mod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5" creationId="{791708E5-5AB1-44B7-8F3A-B0CB15454CFC}"/>
          </ac:grpSpMkLst>
        </pc:grpChg>
        <pc:grpChg chg="add del mod">
          <ac:chgData name="유 병규" userId="eba57bea-ddcf-438d-bcbd-0f2e0850555d" providerId="ADAL" clId="{7AF35A29-68FB-41FB-8B3D-1D3F8058E9B0}" dt="2021-10-26T10:03:12.332" v="2074" actId="165"/>
          <ac:grpSpMkLst>
            <pc:docMk/>
            <pc:sldMk cId="2186794523" sldId="469"/>
            <ac:grpSpMk id="6" creationId="{928592CA-67A1-4527-9CD8-194FD49C93CE}"/>
          </ac:grpSpMkLst>
        </pc:grpChg>
        <pc:grpChg chg="add mod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7" creationId="{A44D7343-188C-4D21-B3AA-F84F75F8266E}"/>
          </ac:grpSpMkLst>
        </pc:grpChg>
        <pc:grpChg chg="add mod">
          <ac:chgData name="유 병규" userId="eba57bea-ddcf-438d-bcbd-0f2e0850555d" providerId="ADAL" clId="{7AF35A29-68FB-41FB-8B3D-1D3F8058E9B0}" dt="2021-10-26T10:04:34.384" v="2106" actId="1037"/>
          <ac:grpSpMkLst>
            <pc:docMk/>
            <pc:sldMk cId="2186794523" sldId="469"/>
            <ac:grpSpMk id="8" creationId="{CA1E887C-B657-4E0C-814F-48FF83D74E54}"/>
          </ac:grpSpMkLst>
        </pc:grpChg>
        <pc:grpChg chg="add mod">
          <ac:chgData name="유 병규" userId="eba57bea-ddcf-438d-bcbd-0f2e0850555d" providerId="ADAL" clId="{7AF35A29-68FB-41FB-8B3D-1D3F8058E9B0}" dt="2021-10-26T10:10:08.513" v="2147" actId="164"/>
          <ac:grpSpMkLst>
            <pc:docMk/>
            <pc:sldMk cId="2186794523" sldId="469"/>
            <ac:grpSpMk id="9" creationId="{485D8E83-D063-450D-8A44-B7059E63ACD4}"/>
          </ac:grpSpMkLst>
        </pc:grpChg>
        <pc:grpChg chg="add mod">
          <ac:chgData name="유 병규" userId="eba57bea-ddcf-438d-bcbd-0f2e0850555d" providerId="ADAL" clId="{7AF35A29-68FB-41FB-8B3D-1D3F8058E9B0}" dt="2021-10-26T10:10:21.047" v="2151" actId="164"/>
          <ac:grpSpMkLst>
            <pc:docMk/>
            <pc:sldMk cId="2186794523" sldId="469"/>
            <ac:grpSpMk id="10" creationId="{1E855C57-8671-4832-A449-2448BAEA9C41}"/>
          </ac:grpSpMkLst>
        </pc:grpChg>
        <pc:grpChg chg="add mod">
          <ac:chgData name="유 병규" userId="eba57bea-ddcf-438d-bcbd-0f2e0850555d" providerId="ADAL" clId="{7AF35A29-68FB-41FB-8B3D-1D3F8058E9B0}" dt="2021-10-26T10:10:32.903" v="2155" actId="164"/>
          <ac:grpSpMkLst>
            <pc:docMk/>
            <pc:sldMk cId="2186794523" sldId="469"/>
            <ac:grpSpMk id="12" creationId="{752C1C1E-E26C-4002-91B5-DE754CD2714B}"/>
          </ac:grpSpMkLst>
        </pc:grpChg>
        <pc:grpChg chg="mod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19" creationId="{5FDE8ACB-79A0-4F53-AFC3-A358EFC6209C}"/>
          </ac:grpSpMkLst>
        </pc:grpChg>
        <pc:grpChg chg="mod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20" creationId="{72BE9576-D46E-468A-9B1E-8419FB8C8D87}"/>
          </ac:grpSpMkLst>
        </pc:grpChg>
        <pc:grpChg chg="mod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21" creationId="{3CA7BE76-DEBE-468A-A4C8-A054F56E8D3A}"/>
          </ac:grpSpMkLst>
        </pc:grpChg>
        <pc:grpChg chg="mod topLvl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24" creationId="{272DAB8C-4BD9-4A07-8069-FF16EB172746}"/>
          </ac:grpSpMkLst>
        </pc:grpChg>
        <pc:grpChg chg="del mod topLvl">
          <ac:chgData name="유 병규" userId="eba57bea-ddcf-438d-bcbd-0f2e0850555d" providerId="ADAL" clId="{7AF35A29-68FB-41FB-8B3D-1D3F8058E9B0}" dt="2021-10-26T09:59:32.599" v="1975" actId="478"/>
          <ac:grpSpMkLst>
            <pc:docMk/>
            <pc:sldMk cId="2186794523" sldId="469"/>
            <ac:grpSpMk id="27" creationId="{CF9F959E-1625-4C70-B244-7172AD3E650E}"/>
          </ac:grpSpMkLst>
        </pc:grpChg>
        <pc:grpChg chg="del mod topLvl">
          <ac:chgData name="유 병규" userId="eba57bea-ddcf-438d-bcbd-0f2e0850555d" providerId="ADAL" clId="{7AF35A29-68FB-41FB-8B3D-1D3F8058E9B0}" dt="2021-10-26T09:56:08.439" v="1962" actId="165"/>
          <ac:grpSpMkLst>
            <pc:docMk/>
            <pc:sldMk cId="2186794523" sldId="469"/>
            <ac:grpSpMk id="28" creationId="{DAAD8B3B-74F0-4F3B-9824-1B3A06C01635}"/>
          </ac:grpSpMkLst>
        </pc:grpChg>
        <pc:grpChg chg="del mod topLvl">
          <ac:chgData name="유 병규" userId="eba57bea-ddcf-438d-bcbd-0f2e0850555d" providerId="ADAL" clId="{7AF35A29-68FB-41FB-8B3D-1D3F8058E9B0}" dt="2021-10-26T09:56:00.520" v="1961" actId="165"/>
          <ac:grpSpMkLst>
            <pc:docMk/>
            <pc:sldMk cId="2186794523" sldId="469"/>
            <ac:grpSpMk id="29" creationId="{0F6C08DF-DD8A-4C02-A264-858532C9ABB6}"/>
          </ac:grpSpMkLst>
        </pc:grpChg>
        <pc:grpChg chg="del mod">
          <ac:chgData name="유 병규" userId="eba57bea-ddcf-438d-bcbd-0f2e0850555d" providerId="ADAL" clId="{7AF35A29-68FB-41FB-8B3D-1D3F8058E9B0}" dt="2021-10-26T09:55:55.837" v="1960" actId="165"/>
          <ac:grpSpMkLst>
            <pc:docMk/>
            <pc:sldMk cId="2186794523" sldId="469"/>
            <ac:grpSpMk id="30" creationId="{B391AE29-FC0C-407F-9C51-1931B48BFE65}"/>
          </ac:grpSpMkLst>
        </pc:grpChg>
        <pc:grpChg chg="del">
          <ac:chgData name="유 병규" userId="eba57bea-ddcf-438d-bcbd-0f2e0850555d" providerId="ADAL" clId="{7AF35A29-68FB-41FB-8B3D-1D3F8058E9B0}" dt="2021-10-26T09:55:33.780" v="1943" actId="478"/>
          <ac:grpSpMkLst>
            <pc:docMk/>
            <pc:sldMk cId="2186794523" sldId="469"/>
            <ac:grpSpMk id="31" creationId="{29F1B47B-2284-42E3-82D6-A221FC8BD3F0}"/>
          </ac:grpSpMkLst>
        </pc:grpChg>
        <pc:grpChg chg="mod">
          <ac:chgData name="유 병규" userId="eba57bea-ddcf-438d-bcbd-0f2e0850555d" providerId="ADAL" clId="{7AF35A29-68FB-41FB-8B3D-1D3F8058E9B0}" dt="2021-10-26T09:56:26.691" v="1964" actId="164"/>
          <ac:grpSpMkLst>
            <pc:docMk/>
            <pc:sldMk cId="2186794523" sldId="469"/>
            <ac:grpSpMk id="35" creationId="{DC9A4D5C-190D-4AFE-8902-D3D68D673260}"/>
          </ac:grpSpMkLst>
        </pc:grpChg>
        <pc:grpChg chg="del">
          <ac:chgData name="유 병규" userId="eba57bea-ddcf-438d-bcbd-0f2e0850555d" providerId="ADAL" clId="{7AF35A29-68FB-41FB-8B3D-1D3F8058E9B0}" dt="2021-10-26T09:55:31.219" v="1942" actId="478"/>
          <ac:grpSpMkLst>
            <pc:docMk/>
            <pc:sldMk cId="2186794523" sldId="469"/>
            <ac:grpSpMk id="36" creationId="{DEE06618-3D6A-4975-BBA0-93A3E5851AD0}"/>
          </ac:grpSpMkLst>
        </pc:grpChg>
        <pc:grpChg chg="mod topLvl">
          <ac:chgData name="유 병규" userId="eba57bea-ddcf-438d-bcbd-0f2e0850555d" providerId="ADAL" clId="{7AF35A29-68FB-41FB-8B3D-1D3F8058E9B0}" dt="2021-10-26T10:04:07.079" v="2090" actId="1076"/>
          <ac:grpSpMkLst>
            <pc:docMk/>
            <pc:sldMk cId="2186794523" sldId="469"/>
            <ac:grpSpMk id="120" creationId="{A10A7FC2-73FF-4982-97A7-228DF06AE5F1}"/>
          </ac:grpSpMkLst>
        </pc:grpChg>
        <pc:grpChg chg="mod">
          <ac:chgData name="유 병규" userId="eba57bea-ddcf-438d-bcbd-0f2e0850555d" providerId="ADAL" clId="{7AF35A29-68FB-41FB-8B3D-1D3F8058E9B0}" dt="2021-10-26T09:56:26.691" v="1964" actId="164"/>
          <ac:grpSpMkLst>
            <pc:docMk/>
            <pc:sldMk cId="2186794523" sldId="469"/>
            <ac:grpSpMk id="146" creationId="{7739E9D5-7B42-4A0F-AC23-072621756FD0}"/>
          </ac:grpSpMkLst>
        </pc:grpChg>
        <pc:grpChg chg="add mod topLvl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166" creationId="{2FC2BEE6-22A4-4E66-B8E1-B1E24B804A56}"/>
          </ac:grpSpMkLst>
        </pc:grpChg>
        <pc:grpChg chg="mod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167" creationId="{BE40F3F8-7E99-41A1-AF51-11384A61B951}"/>
          </ac:grpSpMkLst>
        </pc:grpChg>
        <pc:grpChg chg="mod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169" creationId="{FC9445E2-CA4C-491E-8C15-EE162E5D7BEF}"/>
          </ac:grpSpMkLst>
        </pc:grpChg>
        <pc:grpChg chg="mod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173" creationId="{70CDC378-5C31-4929-9DE5-EE1D8A088BDF}"/>
          </ac:grpSpMkLst>
        </pc:grpChg>
        <pc:grpChg chg="add mod topLvl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176" creationId="{111BDF43-B016-4119-A426-009F04F40C45}"/>
          </ac:grpSpMkLst>
        </pc:grpChg>
        <pc:grpChg chg="mod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179" creationId="{9C5C8564-FADC-460F-8057-2009C149D4AC}"/>
          </ac:grpSpMkLst>
        </pc:grpChg>
        <pc:grpChg chg="mod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181" creationId="{DAA3D8C2-85C3-42A9-9FA6-2BFCADA0BB6E}"/>
          </ac:grpSpMkLst>
        </pc:grpChg>
        <pc:grpChg chg="mod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190" creationId="{382F742C-2CD4-4C53-88AB-28B71855BA0F}"/>
          </ac:grpSpMkLst>
        </pc:grpChg>
        <pc:grpChg chg="add del mod">
          <ac:chgData name="유 병규" userId="eba57bea-ddcf-438d-bcbd-0f2e0850555d" providerId="ADAL" clId="{7AF35A29-68FB-41FB-8B3D-1D3F8058E9B0}" dt="2021-10-26T10:02:27.766" v="2062" actId="478"/>
          <ac:grpSpMkLst>
            <pc:docMk/>
            <pc:sldMk cId="2186794523" sldId="469"/>
            <ac:grpSpMk id="193" creationId="{9354F839-D582-4F6A-9B78-5C46CD8674AF}"/>
          </ac:grpSpMkLst>
        </pc:grpChg>
        <pc:grpChg chg="del">
          <ac:chgData name="유 병규" userId="eba57bea-ddcf-438d-bcbd-0f2e0850555d" providerId="ADAL" clId="{7AF35A29-68FB-41FB-8B3D-1D3F8058E9B0}" dt="2021-10-26T09:55:31.219" v="1942" actId="478"/>
          <ac:grpSpMkLst>
            <pc:docMk/>
            <pc:sldMk cId="2186794523" sldId="469"/>
            <ac:grpSpMk id="194" creationId="{012EFC0C-DF70-4B38-86EA-D84DA7E6E84E}"/>
          </ac:grpSpMkLst>
        </pc:grpChg>
        <pc:grpChg chg="del">
          <ac:chgData name="유 병규" userId="eba57bea-ddcf-438d-bcbd-0f2e0850555d" providerId="ADAL" clId="{7AF35A29-68FB-41FB-8B3D-1D3F8058E9B0}" dt="2021-10-26T09:55:31.219" v="1942" actId="478"/>
          <ac:grpSpMkLst>
            <pc:docMk/>
            <pc:sldMk cId="2186794523" sldId="469"/>
            <ac:grpSpMk id="197" creationId="{01F70D3B-24F6-4137-B47C-80B8EA422BC9}"/>
          </ac:grpSpMkLst>
        </pc:grpChg>
        <pc:grpChg chg="mod">
          <ac:chgData name="유 병규" userId="eba57bea-ddcf-438d-bcbd-0f2e0850555d" providerId="ADAL" clId="{7AF35A29-68FB-41FB-8B3D-1D3F8058E9B0}" dt="2021-10-26T09:57:52.621" v="1968" actId="571"/>
          <ac:grpSpMkLst>
            <pc:docMk/>
            <pc:sldMk cId="2186794523" sldId="469"/>
            <ac:grpSpMk id="198" creationId="{F72B2B6C-CC3D-4F6D-AA44-E9B72971D873}"/>
          </ac:grpSpMkLst>
        </pc:grpChg>
        <pc:grpChg chg="mod">
          <ac:chgData name="유 병규" userId="eba57bea-ddcf-438d-bcbd-0f2e0850555d" providerId="ADAL" clId="{7AF35A29-68FB-41FB-8B3D-1D3F8058E9B0}" dt="2021-10-26T09:57:52.621" v="1968" actId="571"/>
          <ac:grpSpMkLst>
            <pc:docMk/>
            <pc:sldMk cId="2186794523" sldId="469"/>
            <ac:grpSpMk id="202" creationId="{C0E44E33-2CA4-4E5C-9680-2BE9AC04C346}"/>
          </ac:grpSpMkLst>
        </pc:grpChg>
        <pc:grpChg chg="mod">
          <ac:chgData name="유 병규" userId="eba57bea-ddcf-438d-bcbd-0f2e0850555d" providerId="ADAL" clId="{7AF35A29-68FB-41FB-8B3D-1D3F8058E9B0}" dt="2021-10-26T09:57:52.621" v="1968" actId="571"/>
          <ac:grpSpMkLst>
            <pc:docMk/>
            <pc:sldMk cId="2186794523" sldId="469"/>
            <ac:grpSpMk id="206" creationId="{65C2DBBA-1DB2-41A8-AFEF-0EAF851E5149}"/>
          </ac:grpSpMkLst>
        </pc:grpChg>
        <pc:grpChg chg="add del mod">
          <ac:chgData name="유 병규" userId="eba57bea-ddcf-438d-bcbd-0f2e0850555d" providerId="ADAL" clId="{7AF35A29-68FB-41FB-8B3D-1D3F8058E9B0}" dt="2021-10-26T10:02:25.606" v="2061" actId="478"/>
          <ac:grpSpMkLst>
            <pc:docMk/>
            <pc:sldMk cId="2186794523" sldId="469"/>
            <ac:grpSpMk id="209" creationId="{A60C3B02-CA10-42BF-BB72-28CD3D4C8558}"/>
          </ac:grpSpMkLst>
        </pc:grpChg>
        <pc:grpChg chg="mod">
          <ac:chgData name="유 병규" userId="eba57bea-ddcf-438d-bcbd-0f2e0850555d" providerId="ADAL" clId="{7AF35A29-68FB-41FB-8B3D-1D3F8058E9B0}" dt="2021-10-26T09:57:52.621" v="1968" actId="571"/>
          <ac:grpSpMkLst>
            <pc:docMk/>
            <pc:sldMk cId="2186794523" sldId="469"/>
            <ac:grpSpMk id="210" creationId="{D20F0F50-9E2C-42AA-8EFA-21C88A7DE087}"/>
          </ac:grpSpMkLst>
        </pc:grpChg>
        <pc:grpChg chg="mod">
          <ac:chgData name="유 병규" userId="eba57bea-ddcf-438d-bcbd-0f2e0850555d" providerId="ADAL" clId="{7AF35A29-68FB-41FB-8B3D-1D3F8058E9B0}" dt="2021-10-26T09:57:52.621" v="1968" actId="571"/>
          <ac:grpSpMkLst>
            <pc:docMk/>
            <pc:sldMk cId="2186794523" sldId="469"/>
            <ac:grpSpMk id="212" creationId="{01234A07-A78C-4DBE-91B3-7766E76D3F0D}"/>
          </ac:grpSpMkLst>
        </pc:grpChg>
        <pc:grpChg chg="del">
          <ac:chgData name="유 병규" userId="eba57bea-ddcf-438d-bcbd-0f2e0850555d" providerId="ADAL" clId="{7AF35A29-68FB-41FB-8B3D-1D3F8058E9B0}" dt="2021-10-26T09:55:31.219" v="1942" actId="478"/>
          <ac:grpSpMkLst>
            <pc:docMk/>
            <pc:sldMk cId="2186794523" sldId="469"/>
            <ac:grpSpMk id="216" creationId="{F79C333B-2124-4134-9205-BAD88D7D908F}"/>
          </ac:grpSpMkLst>
        </pc:grpChg>
        <pc:grpChg chg="mod topLvl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217" creationId="{7143C7B2-772C-41D8-810E-036FA0AB37D5}"/>
          </ac:grpSpMkLst>
        </pc:grpChg>
        <pc:grpChg chg="mod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219" creationId="{DAA1609C-6B14-4D05-ADD7-5DC34016805C}"/>
          </ac:grpSpMkLst>
        </pc:grpChg>
        <pc:grpChg chg="mod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222" creationId="{DB76BD24-A03C-4C46-9597-33338A9F941E}"/>
          </ac:grpSpMkLst>
        </pc:grpChg>
        <pc:grpChg chg="mod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226" creationId="{82D4FF48-CE9F-4D71-8B26-BF27890F0FA3}"/>
          </ac:grpSpMkLst>
        </pc:grpChg>
        <pc:grpChg chg="del mod topLvl">
          <ac:chgData name="유 병규" userId="eba57bea-ddcf-438d-bcbd-0f2e0850555d" providerId="ADAL" clId="{7AF35A29-68FB-41FB-8B3D-1D3F8058E9B0}" dt="2021-10-26T09:57:58.555" v="1969" actId="478"/>
          <ac:grpSpMkLst>
            <pc:docMk/>
            <pc:sldMk cId="2186794523" sldId="469"/>
            <ac:grpSpMk id="229" creationId="{59A9F35A-4014-4C23-8C4D-2138AACC2A25}"/>
          </ac:grpSpMkLst>
        </pc:grpChg>
        <pc:grpChg chg="mod">
          <ac:chgData name="유 병규" userId="eba57bea-ddcf-438d-bcbd-0f2e0850555d" providerId="ADAL" clId="{7AF35A29-68FB-41FB-8B3D-1D3F8058E9B0}" dt="2021-10-26T09:57:52.621" v="1968" actId="571"/>
          <ac:grpSpMkLst>
            <pc:docMk/>
            <pc:sldMk cId="2186794523" sldId="469"/>
            <ac:grpSpMk id="230" creationId="{9BEF8209-03F4-4649-9458-E5C6F97C02D3}"/>
          </ac:grpSpMkLst>
        </pc:grpChg>
        <pc:grpChg chg="add mod topLvl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235" creationId="{4431B4B6-E0F3-43E1-80E6-707AE693486C}"/>
          </ac:grpSpMkLst>
        </pc:grpChg>
        <pc:grpChg chg="mod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236" creationId="{0DFD994C-C3AD-408D-8A8E-99681E5B1436}"/>
          </ac:grpSpMkLst>
        </pc:grpChg>
        <pc:grpChg chg="mod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238" creationId="{31BD7614-3DAC-4D72-BAA6-B75FBC300EBF}"/>
          </ac:grpSpMkLst>
        </pc:grpChg>
        <pc:grpChg chg="mod">
          <ac:chgData name="유 병규" userId="eba57bea-ddcf-438d-bcbd-0f2e0850555d" providerId="ADAL" clId="{7AF35A29-68FB-41FB-8B3D-1D3F8058E9B0}" dt="2021-10-26T09:56:00.520" v="1961" actId="165"/>
          <ac:grpSpMkLst>
            <pc:docMk/>
            <pc:sldMk cId="2186794523" sldId="469"/>
            <ac:grpSpMk id="241" creationId="{4A4FA130-1235-4F12-BD21-59F22EC2BADC}"/>
          </ac:grpSpMkLst>
        </pc:grpChg>
        <pc:grpChg chg="mod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244" creationId="{028DEF6A-D614-48D2-992D-6D69BE7FA259}"/>
          </ac:grpSpMkLst>
        </pc:grpChg>
        <pc:grpChg chg="mod">
          <ac:chgData name="유 병규" userId="eba57bea-ddcf-438d-bcbd-0f2e0850555d" providerId="ADAL" clId="{7AF35A29-68FB-41FB-8B3D-1D3F8058E9B0}" dt="2021-10-26T09:56:00.520" v="1961" actId="165"/>
          <ac:grpSpMkLst>
            <pc:docMk/>
            <pc:sldMk cId="2186794523" sldId="469"/>
            <ac:grpSpMk id="246" creationId="{0798E4ED-5FD4-45E3-AC27-9540A1E0D39E}"/>
          </ac:grpSpMkLst>
        </pc:grpChg>
        <pc:grpChg chg="mod">
          <ac:chgData name="유 병규" userId="eba57bea-ddcf-438d-bcbd-0f2e0850555d" providerId="ADAL" clId="{7AF35A29-68FB-41FB-8B3D-1D3F8058E9B0}" dt="2021-10-26T09:56:00.520" v="1961" actId="165"/>
          <ac:grpSpMkLst>
            <pc:docMk/>
            <pc:sldMk cId="2186794523" sldId="469"/>
            <ac:grpSpMk id="250" creationId="{6755A79F-5483-4FB9-8386-E848E9C72F2C}"/>
          </ac:grpSpMkLst>
        </pc:grpChg>
        <pc:grpChg chg="del mod topLvl">
          <ac:chgData name="유 병규" userId="eba57bea-ddcf-438d-bcbd-0f2e0850555d" providerId="ADAL" clId="{7AF35A29-68FB-41FB-8B3D-1D3F8058E9B0}" dt="2021-10-26T09:57:58.555" v="1969" actId="478"/>
          <ac:grpSpMkLst>
            <pc:docMk/>
            <pc:sldMk cId="2186794523" sldId="469"/>
            <ac:grpSpMk id="253" creationId="{4BE74FAD-25F8-4EDC-AB50-1612EAF14493}"/>
          </ac:grpSpMkLst>
        </pc:grpChg>
        <pc:grpChg chg="mod">
          <ac:chgData name="유 병규" userId="eba57bea-ddcf-438d-bcbd-0f2e0850555d" providerId="ADAL" clId="{7AF35A29-68FB-41FB-8B3D-1D3F8058E9B0}" dt="2021-10-26T09:56:00.520" v="1961" actId="165"/>
          <ac:grpSpMkLst>
            <pc:docMk/>
            <pc:sldMk cId="2186794523" sldId="469"/>
            <ac:grpSpMk id="254" creationId="{4E936481-32F5-481C-A407-0925C351E22C}"/>
          </ac:grpSpMkLst>
        </pc:grpChg>
        <pc:grpChg chg="add mod topLvl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257" creationId="{FE94510E-74CB-497B-B205-18CA1DF11150}"/>
          </ac:grpSpMkLst>
        </pc:grpChg>
        <pc:grpChg chg="mod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258" creationId="{0A50FE60-08D9-446D-81E4-3EF9C6E94D53}"/>
          </ac:grpSpMkLst>
        </pc:grpChg>
        <pc:grpChg chg="mod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260" creationId="{36290B26-B38C-4D28-882B-2CB132EA62C8}"/>
          </ac:grpSpMkLst>
        </pc:grpChg>
        <pc:grpChg chg="mod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264" creationId="{98FC6378-125E-4F61-AE07-5BAE41357F09}"/>
          </ac:grpSpMkLst>
        </pc:grpChg>
        <pc:grpChg chg="add mod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267" creationId="{07D5444E-3D83-4CE4-8B83-4273A5FC6EE3}"/>
          </ac:grpSpMkLst>
        </pc:grpChg>
        <pc:grpChg chg="del mod">
          <ac:chgData name="유 병규" userId="eba57bea-ddcf-438d-bcbd-0f2e0850555d" providerId="ADAL" clId="{7AF35A29-68FB-41FB-8B3D-1D3F8058E9B0}" dt="2021-10-26T10:03:43.863" v="2084" actId="478"/>
          <ac:grpSpMkLst>
            <pc:docMk/>
            <pc:sldMk cId="2186794523" sldId="469"/>
            <ac:grpSpMk id="268" creationId="{8724BD17-6309-463B-B334-AABE79C2F10F}"/>
          </ac:grpSpMkLst>
        </pc:grpChg>
        <pc:grpChg chg="mod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270" creationId="{0FF6F955-88AF-48D0-ACCA-51E585E39CE2}"/>
          </ac:grpSpMkLst>
        </pc:grpChg>
        <pc:grpChg chg="mod">
          <ac:chgData name="유 병규" userId="eba57bea-ddcf-438d-bcbd-0f2e0850555d" providerId="ADAL" clId="{7AF35A29-68FB-41FB-8B3D-1D3F8058E9B0}" dt="2021-10-26T09:56:00.520" v="1961" actId="165"/>
          <ac:grpSpMkLst>
            <pc:docMk/>
            <pc:sldMk cId="2186794523" sldId="469"/>
            <ac:grpSpMk id="280" creationId="{DB9F6397-1679-4A63-8327-0A0AA839424D}"/>
          </ac:grpSpMkLst>
        </pc:grpChg>
        <pc:grpChg chg="mod">
          <ac:chgData name="유 병규" userId="eba57bea-ddcf-438d-bcbd-0f2e0850555d" providerId="ADAL" clId="{7AF35A29-68FB-41FB-8B3D-1D3F8058E9B0}" dt="2021-10-26T09:56:00.520" v="1961" actId="165"/>
          <ac:grpSpMkLst>
            <pc:docMk/>
            <pc:sldMk cId="2186794523" sldId="469"/>
            <ac:grpSpMk id="284" creationId="{EFB5F9FF-4AEE-4808-9039-A808DDD7F84B}"/>
          </ac:grpSpMkLst>
        </pc:grpChg>
        <pc:grpChg chg="del mod">
          <ac:chgData name="유 병규" userId="eba57bea-ddcf-438d-bcbd-0f2e0850555d" providerId="ADAL" clId="{7AF35A29-68FB-41FB-8B3D-1D3F8058E9B0}" dt="2021-10-26T10:03:42.357" v="2083" actId="478"/>
          <ac:grpSpMkLst>
            <pc:docMk/>
            <pc:sldMk cId="2186794523" sldId="469"/>
            <ac:grpSpMk id="299" creationId="{B59F18E6-BC1D-4EAB-A6DA-D8835E233777}"/>
          </ac:grpSpMkLst>
        </pc:grpChg>
        <pc:grpChg chg="mod">
          <ac:chgData name="유 병규" userId="eba57bea-ddcf-438d-bcbd-0f2e0850555d" providerId="ADAL" clId="{7AF35A29-68FB-41FB-8B3D-1D3F8058E9B0}" dt="2021-10-26T10:10:32.653" v="2154" actId="555"/>
          <ac:grpSpMkLst>
            <pc:docMk/>
            <pc:sldMk cId="2186794523" sldId="469"/>
            <ac:grpSpMk id="305" creationId="{FE6CA75D-A27B-479D-AE8D-84C0BACD0B05}"/>
          </ac:grpSpMkLst>
        </pc:grpChg>
        <pc:grpChg chg="mod">
          <ac:chgData name="유 병규" userId="eba57bea-ddcf-438d-bcbd-0f2e0850555d" providerId="ADAL" clId="{7AF35A29-68FB-41FB-8B3D-1D3F8058E9B0}" dt="2021-10-26T10:10:32.903" v="2155" actId="164"/>
          <ac:grpSpMkLst>
            <pc:docMk/>
            <pc:sldMk cId="2186794523" sldId="469"/>
            <ac:grpSpMk id="310" creationId="{43614820-97F2-4592-A90C-758CE9D1769F}"/>
          </ac:grpSpMkLst>
        </pc:grpChg>
        <pc:grpChg chg="mod">
          <ac:chgData name="유 병규" userId="eba57bea-ddcf-438d-bcbd-0f2e0850555d" providerId="ADAL" clId="{7AF35A29-68FB-41FB-8B3D-1D3F8058E9B0}" dt="2021-10-26T10:10:32.903" v="2155" actId="164"/>
          <ac:grpSpMkLst>
            <pc:docMk/>
            <pc:sldMk cId="2186794523" sldId="469"/>
            <ac:grpSpMk id="311" creationId="{7D659FC4-6EC2-4EAE-9CB2-A281DC313C93}"/>
          </ac:grpSpMkLst>
        </pc:grpChg>
        <pc:grpChg chg="mod">
          <ac:chgData name="유 병규" userId="eba57bea-ddcf-438d-bcbd-0f2e0850555d" providerId="ADAL" clId="{7AF35A29-68FB-41FB-8B3D-1D3F8058E9B0}" dt="2021-10-26T10:10:32.903" v="2155" actId="164"/>
          <ac:grpSpMkLst>
            <pc:docMk/>
            <pc:sldMk cId="2186794523" sldId="469"/>
            <ac:grpSpMk id="314" creationId="{5D4986B5-4EFE-4A2F-A9FF-1014A9C53E76}"/>
          </ac:grpSpMkLst>
        </pc:grpChg>
        <pc:grpChg chg="mod">
          <ac:chgData name="유 병규" userId="eba57bea-ddcf-438d-bcbd-0f2e0850555d" providerId="ADAL" clId="{7AF35A29-68FB-41FB-8B3D-1D3F8058E9B0}" dt="2021-10-26T10:10:32.903" v="2155" actId="164"/>
          <ac:grpSpMkLst>
            <pc:docMk/>
            <pc:sldMk cId="2186794523" sldId="469"/>
            <ac:grpSpMk id="315" creationId="{1E6F8D83-A345-45B2-9F11-F48C4F10206B}"/>
          </ac:grpSpMkLst>
        </pc:grpChg>
        <pc:grpChg chg="mod">
          <ac:chgData name="유 병규" userId="eba57bea-ddcf-438d-bcbd-0f2e0850555d" providerId="ADAL" clId="{7AF35A29-68FB-41FB-8B3D-1D3F8058E9B0}" dt="2021-10-26T10:10:32.903" v="2155" actId="164"/>
          <ac:grpSpMkLst>
            <pc:docMk/>
            <pc:sldMk cId="2186794523" sldId="469"/>
            <ac:grpSpMk id="316" creationId="{C2CDC8FF-C8A8-4BB2-ACD9-13A7924C568D}"/>
          </ac:grpSpMkLst>
        </pc:grpChg>
        <pc:grpChg chg="mod">
          <ac:chgData name="유 병규" userId="eba57bea-ddcf-438d-bcbd-0f2e0850555d" providerId="ADAL" clId="{7AF35A29-68FB-41FB-8B3D-1D3F8058E9B0}" dt="2021-10-26T10:10:32.903" v="2155" actId="164"/>
          <ac:grpSpMkLst>
            <pc:docMk/>
            <pc:sldMk cId="2186794523" sldId="469"/>
            <ac:grpSpMk id="317" creationId="{11B14B66-5714-4C27-9899-3739E8998B1B}"/>
          </ac:grpSpMkLst>
        </pc:grpChg>
        <pc:grpChg chg="mod">
          <ac:chgData name="유 병규" userId="eba57bea-ddcf-438d-bcbd-0f2e0850555d" providerId="ADAL" clId="{7AF35A29-68FB-41FB-8B3D-1D3F8058E9B0}" dt="2021-10-26T10:10:32.903" v="2155" actId="164"/>
          <ac:grpSpMkLst>
            <pc:docMk/>
            <pc:sldMk cId="2186794523" sldId="469"/>
            <ac:grpSpMk id="318" creationId="{45BA8A37-65BD-4683-831B-00DD024051E4}"/>
          </ac:grpSpMkLst>
        </pc:grpChg>
        <pc:grpChg chg="mod">
          <ac:chgData name="유 병규" userId="eba57bea-ddcf-438d-bcbd-0f2e0850555d" providerId="ADAL" clId="{7AF35A29-68FB-41FB-8B3D-1D3F8058E9B0}" dt="2021-10-26T10:10:32.903" v="2155" actId="164"/>
          <ac:grpSpMkLst>
            <pc:docMk/>
            <pc:sldMk cId="2186794523" sldId="469"/>
            <ac:grpSpMk id="319" creationId="{44E6E880-D7F1-4F6C-88D2-EC3D6AB54D4F}"/>
          </ac:grpSpMkLst>
        </pc:grpChg>
        <pc:grpChg chg="mod">
          <ac:chgData name="유 병규" userId="eba57bea-ddcf-438d-bcbd-0f2e0850555d" providerId="ADAL" clId="{7AF35A29-68FB-41FB-8B3D-1D3F8058E9B0}" dt="2021-10-26T10:10:32.903" v="2155" actId="164"/>
          <ac:grpSpMkLst>
            <pc:docMk/>
            <pc:sldMk cId="2186794523" sldId="469"/>
            <ac:grpSpMk id="321" creationId="{04781896-2D15-413C-8E13-E8D8AACC6893}"/>
          </ac:grpSpMkLst>
        </pc:grpChg>
        <pc:grpChg chg="mod">
          <ac:chgData name="유 병규" userId="eba57bea-ddcf-438d-bcbd-0f2e0850555d" providerId="ADAL" clId="{7AF35A29-68FB-41FB-8B3D-1D3F8058E9B0}" dt="2021-10-26T10:10:32.903" v="2155" actId="164"/>
          <ac:grpSpMkLst>
            <pc:docMk/>
            <pc:sldMk cId="2186794523" sldId="469"/>
            <ac:grpSpMk id="322" creationId="{F7096B5A-7314-4ADA-9B85-29595C210518}"/>
          </ac:grpSpMkLst>
        </pc:grpChg>
        <pc:grpChg chg="mod">
          <ac:chgData name="유 병규" userId="eba57bea-ddcf-438d-bcbd-0f2e0850555d" providerId="ADAL" clId="{7AF35A29-68FB-41FB-8B3D-1D3F8058E9B0}" dt="2021-10-26T10:10:32.903" v="2155" actId="164"/>
          <ac:grpSpMkLst>
            <pc:docMk/>
            <pc:sldMk cId="2186794523" sldId="469"/>
            <ac:grpSpMk id="328" creationId="{2B77E7A5-DEA8-4343-8705-1D6E70B51009}"/>
          </ac:grpSpMkLst>
        </pc:grpChg>
        <pc:grpChg chg="mod">
          <ac:chgData name="유 병규" userId="eba57bea-ddcf-438d-bcbd-0f2e0850555d" providerId="ADAL" clId="{7AF35A29-68FB-41FB-8B3D-1D3F8058E9B0}" dt="2021-10-26T10:10:32.903" v="2155" actId="164"/>
          <ac:grpSpMkLst>
            <pc:docMk/>
            <pc:sldMk cId="2186794523" sldId="469"/>
            <ac:grpSpMk id="329" creationId="{328A9668-050D-45A5-B7B4-8AA0B3EA0561}"/>
          </ac:grpSpMkLst>
        </pc:grpChg>
        <pc:grpChg chg="mod">
          <ac:chgData name="유 병규" userId="eba57bea-ddcf-438d-bcbd-0f2e0850555d" providerId="ADAL" clId="{7AF35A29-68FB-41FB-8B3D-1D3F8058E9B0}" dt="2021-10-26T10:10:32.903" v="2155" actId="164"/>
          <ac:grpSpMkLst>
            <pc:docMk/>
            <pc:sldMk cId="2186794523" sldId="469"/>
            <ac:grpSpMk id="335" creationId="{47CBF6FF-2088-42CC-9C40-9E995D3E7B51}"/>
          </ac:grpSpMkLst>
        </pc:grpChg>
        <pc:grpChg chg="mod">
          <ac:chgData name="유 병규" userId="eba57bea-ddcf-438d-bcbd-0f2e0850555d" providerId="ADAL" clId="{7AF35A29-68FB-41FB-8B3D-1D3F8058E9B0}" dt="2021-10-26T10:10:32.903" v="2155" actId="164"/>
          <ac:grpSpMkLst>
            <pc:docMk/>
            <pc:sldMk cId="2186794523" sldId="469"/>
            <ac:grpSpMk id="336" creationId="{39818C18-D7A3-41F1-83AB-AFCD73337A32}"/>
          </ac:grpSpMkLst>
        </pc:grpChg>
        <pc:grpChg chg="mod">
          <ac:chgData name="유 병규" userId="eba57bea-ddcf-438d-bcbd-0f2e0850555d" providerId="ADAL" clId="{7AF35A29-68FB-41FB-8B3D-1D3F8058E9B0}" dt="2021-10-26T10:10:32.903" v="2155" actId="164"/>
          <ac:grpSpMkLst>
            <pc:docMk/>
            <pc:sldMk cId="2186794523" sldId="469"/>
            <ac:grpSpMk id="342" creationId="{E9343133-A878-4125-BE11-1E7F88687EA3}"/>
          </ac:grpSpMkLst>
        </pc:grpChg>
        <pc:grpChg chg="mod">
          <ac:chgData name="유 병규" userId="eba57bea-ddcf-438d-bcbd-0f2e0850555d" providerId="ADAL" clId="{7AF35A29-68FB-41FB-8B3D-1D3F8058E9B0}" dt="2021-10-26T10:10:32.903" v="2155" actId="164"/>
          <ac:grpSpMkLst>
            <pc:docMk/>
            <pc:sldMk cId="2186794523" sldId="469"/>
            <ac:grpSpMk id="343" creationId="{FB3D521C-3B33-431A-8E3A-D4E602DBF64C}"/>
          </ac:grpSpMkLst>
        </pc:grpChg>
        <pc:grpChg chg="mod">
          <ac:chgData name="유 병규" userId="eba57bea-ddcf-438d-bcbd-0f2e0850555d" providerId="ADAL" clId="{7AF35A29-68FB-41FB-8B3D-1D3F8058E9B0}" dt="2021-10-26T10:10:32.903" v="2155" actId="164"/>
          <ac:grpSpMkLst>
            <pc:docMk/>
            <pc:sldMk cId="2186794523" sldId="469"/>
            <ac:grpSpMk id="349" creationId="{9A0DA032-AD51-4215-8E86-CF8539791339}"/>
          </ac:grpSpMkLst>
        </pc:grpChg>
        <pc:grpChg chg="mod">
          <ac:chgData name="유 병규" userId="eba57bea-ddcf-438d-bcbd-0f2e0850555d" providerId="ADAL" clId="{7AF35A29-68FB-41FB-8B3D-1D3F8058E9B0}" dt="2021-10-26T10:10:32.903" v="2155" actId="164"/>
          <ac:grpSpMkLst>
            <pc:docMk/>
            <pc:sldMk cId="2186794523" sldId="469"/>
            <ac:grpSpMk id="350" creationId="{189E6E1F-09E1-4AAD-85E7-1565E30372C9}"/>
          </ac:grpSpMkLst>
        </pc:grpChg>
        <pc:grpChg chg="mod">
          <ac:chgData name="유 병규" userId="eba57bea-ddcf-438d-bcbd-0f2e0850555d" providerId="ADAL" clId="{7AF35A29-68FB-41FB-8B3D-1D3F8058E9B0}" dt="2021-10-26T10:10:32.903" v="2155" actId="164"/>
          <ac:grpSpMkLst>
            <pc:docMk/>
            <pc:sldMk cId="2186794523" sldId="469"/>
            <ac:grpSpMk id="355" creationId="{086649B8-ABEC-4D31-9D9D-AEBCDEAD615D}"/>
          </ac:grpSpMkLst>
        </pc:grpChg>
        <pc:grpChg chg="mod">
          <ac:chgData name="유 병규" userId="eba57bea-ddcf-438d-bcbd-0f2e0850555d" providerId="ADAL" clId="{7AF35A29-68FB-41FB-8B3D-1D3F8058E9B0}" dt="2021-10-26T10:10:32.903" v="2155" actId="164"/>
          <ac:grpSpMkLst>
            <pc:docMk/>
            <pc:sldMk cId="2186794523" sldId="469"/>
            <ac:grpSpMk id="357" creationId="{72AEA39F-F7A3-473C-9FBB-9757D8A687F8}"/>
          </ac:grpSpMkLst>
        </pc:grpChg>
        <pc:grpChg chg="mod">
          <ac:chgData name="유 병규" userId="eba57bea-ddcf-438d-bcbd-0f2e0850555d" providerId="ADAL" clId="{7AF35A29-68FB-41FB-8B3D-1D3F8058E9B0}" dt="2021-10-26T10:10:32.903" v="2155" actId="164"/>
          <ac:grpSpMkLst>
            <pc:docMk/>
            <pc:sldMk cId="2186794523" sldId="469"/>
            <ac:grpSpMk id="358" creationId="{D8A2388F-30EE-4D75-A1AC-13B12EA94130}"/>
          </ac:grpSpMkLst>
        </pc:grpChg>
        <pc:grpChg chg="mod">
          <ac:chgData name="유 병규" userId="eba57bea-ddcf-438d-bcbd-0f2e0850555d" providerId="ADAL" clId="{7AF35A29-68FB-41FB-8B3D-1D3F8058E9B0}" dt="2021-10-26T10:10:32.903" v="2155" actId="164"/>
          <ac:grpSpMkLst>
            <pc:docMk/>
            <pc:sldMk cId="2186794523" sldId="469"/>
            <ac:grpSpMk id="359" creationId="{DAD73728-4AD8-4C5F-9A2C-3E32635C32BE}"/>
          </ac:grpSpMkLst>
        </pc:grpChg>
        <pc:grpChg chg="mod">
          <ac:chgData name="유 병규" userId="eba57bea-ddcf-438d-bcbd-0f2e0850555d" providerId="ADAL" clId="{7AF35A29-68FB-41FB-8B3D-1D3F8058E9B0}" dt="2021-10-26T10:10:32.903" v="2155" actId="164"/>
          <ac:grpSpMkLst>
            <pc:docMk/>
            <pc:sldMk cId="2186794523" sldId="469"/>
            <ac:grpSpMk id="364" creationId="{78FB2C54-3141-4B57-8FA8-F72085DCCF1B}"/>
          </ac:grpSpMkLst>
        </pc:grpChg>
        <pc:grpChg chg="add mod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375" creationId="{B507D756-C7E7-4D9D-9697-13320B943047}"/>
          </ac:grpSpMkLst>
        </pc:grpChg>
        <pc:grpChg chg="del mod">
          <ac:chgData name="유 병규" userId="eba57bea-ddcf-438d-bcbd-0f2e0850555d" providerId="ADAL" clId="{7AF35A29-68FB-41FB-8B3D-1D3F8058E9B0}" dt="2021-10-26T10:03:40.669" v="2082" actId="478"/>
          <ac:grpSpMkLst>
            <pc:docMk/>
            <pc:sldMk cId="2186794523" sldId="469"/>
            <ac:grpSpMk id="376" creationId="{E7259A94-F566-4305-BA8F-8FC151CD539B}"/>
          </ac:grpSpMkLst>
        </pc:grpChg>
        <pc:grpChg chg="mod">
          <ac:chgData name="유 병규" userId="eba57bea-ddcf-438d-bcbd-0f2e0850555d" providerId="ADAL" clId="{7AF35A29-68FB-41FB-8B3D-1D3F8058E9B0}" dt="2021-10-26T10:04:28.218" v="2098" actId="12788"/>
          <ac:grpSpMkLst>
            <pc:docMk/>
            <pc:sldMk cId="2186794523" sldId="469"/>
            <ac:grpSpMk id="378" creationId="{8AC61D0A-DEA1-4412-8C18-CF499CCA3474}"/>
          </ac:grpSpMkLst>
        </pc:grpChg>
        <pc:grpChg chg="del mod">
          <ac:chgData name="유 병규" userId="eba57bea-ddcf-438d-bcbd-0f2e0850555d" providerId="ADAL" clId="{7AF35A29-68FB-41FB-8B3D-1D3F8058E9B0}" dt="2021-10-26T10:03:38.577" v="2081" actId="478"/>
          <ac:grpSpMkLst>
            <pc:docMk/>
            <pc:sldMk cId="2186794523" sldId="469"/>
            <ac:grpSpMk id="382" creationId="{A81C2E89-2ACA-4772-B459-01EC07778938}"/>
          </ac:grpSpMkLst>
        </pc:grpChg>
        <pc:grpChg chg="add del mod">
          <ac:chgData name="유 병규" userId="eba57bea-ddcf-438d-bcbd-0f2e0850555d" providerId="ADAL" clId="{7AF35A29-68FB-41FB-8B3D-1D3F8058E9B0}" dt="2021-10-26T10:06:58.630" v="2137" actId="21"/>
          <ac:grpSpMkLst>
            <pc:docMk/>
            <pc:sldMk cId="2186794523" sldId="469"/>
            <ac:grpSpMk id="385" creationId="{D5C58DB7-900C-4744-AC16-E54F2300AAC5}"/>
          </ac:grpSpMkLst>
        </pc:grpChg>
        <pc:grpChg chg="mod">
          <ac:chgData name="유 병규" userId="eba57bea-ddcf-438d-bcbd-0f2e0850555d" providerId="ADAL" clId="{7AF35A29-68FB-41FB-8B3D-1D3F8058E9B0}" dt="2021-10-26T10:06:52.606" v="2134"/>
          <ac:grpSpMkLst>
            <pc:docMk/>
            <pc:sldMk cId="2186794523" sldId="469"/>
            <ac:grpSpMk id="386" creationId="{E366C112-FBB1-4F35-9895-0D3DD162DA93}"/>
          </ac:grpSpMkLst>
        </pc:grpChg>
        <pc:grpChg chg="mod">
          <ac:chgData name="유 병규" userId="eba57bea-ddcf-438d-bcbd-0f2e0850555d" providerId="ADAL" clId="{7AF35A29-68FB-41FB-8B3D-1D3F8058E9B0}" dt="2021-10-26T10:06:52.606" v="2134"/>
          <ac:grpSpMkLst>
            <pc:docMk/>
            <pc:sldMk cId="2186794523" sldId="469"/>
            <ac:grpSpMk id="388" creationId="{89B60895-F2F6-4780-B3EC-D1A5E5B4D80C}"/>
          </ac:grpSpMkLst>
        </pc:grpChg>
        <pc:grpChg chg="add mod">
          <ac:chgData name="유 병규" userId="eba57bea-ddcf-438d-bcbd-0f2e0850555d" providerId="ADAL" clId="{7AF35A29-68FB-41FB-8B3D-1D3F8058E9B0}" dt="2021-10-26T10:09:59.581" v="2142" actId="571"/>
          <ac:grpSpMkLst>
            <pc:docMk/>
            <pc:sldMk cId="2186794523" sldId="469"/>
            <ac:grpSpMk id="393" creationId="{01B3D9F6-FF18-439F-9217-D2D09363E1CF}"/>
          </ac:grpSpMkLst>
        </pc:grpChg>
        <pc:grpChg chg="mod">
          <ac:chgData name="유 병규" userId="eba57bea-ddcf-438d-bcbd-0f2e0850555d" providerId="ADAL" clId="{7AF35A29-68FB-41FB-8B3D-1D3F8058E9B0}" dt="2021-10-26T10:09:59.581" v="2142" actId="571"/>
          <ac:grpSpMkLst>
            <pc:docMk/>
            <pc:sldMk cId="2186794523" sldId="469"/>
            <ac:grpSpMk id="394" creationId="{A5B12503-6355-48B0-AA0E-AF01456A651C}"/>
          </ac:grpSpMkLst>
        </pc:grpChg>
        <pc:grpChg chg="mod">
          <ac:chgData name="유 병규" userId="eba57bea-ddcf-438d-bcbd-0f2e0850555d" providerId="ADAL" clId="{7AF35A29-68FB-41FB-8B3D-1D3F8058E9B0}" dt="2021-10-26T10:09:59.581" v="2142" actId="571"/>
          <ac:grpSpMkLst>
            <pc:docMk/>
            <pc:sldMk cId="2186794523" sldId="469"/>
            <ac:grpSpMk id="397" creationId="{B372364A-8A4C-4DCA-B965-B1B0FCC722F2}"/>
          </ac:grpSpMkLst>
        </pc:grpChg>
        <pc:grpChg chg="mod">
          <ac:chgData name="유 병규" userId="eba57bea-ddcf-438d-bcbd-0f2e0850555d" providerId="ADAL" clId="{7AF35A29-68FB-41FB-8B3D-1D3F8058E9B0}" dt="2021-10-26T10:09:59.581" v="2142" actId="571"/>
          <ac:grpSpMkLst>
            <pc:docMk/>
            <pc:sldMk cId="2186794523" sldId="469"/>
            <ac:grpSpMk id="398" creationId="{78249E93-C674-4D35-8BF1-76BC69496E80}"/>
          </ac:grpSpMkLst>
        </pc:grpChg>
        <pc:grpChg chg="mod">
          <ac:chgData name="유 병규" userId="eba57bea-ddcf-438d-bcbd-0f2e0850555d" providerId="ADAL" clId="{7AF35A29-68FB-41FB-8B3D-1D3F8058E9B0}" dt="2021-10-26T10:09:59.581" v="2142" actId="571"/>
          <ac:grpSpMkLst>
            <pc:docMk/>
            <pc:sldMk cId="2186794523" sldId="469"/>
            <ac:grpSpMk id="399" creationId="{14183385-E25D-4C7B-8032-0AF79E3FB31B}"/>
          </ac:grpSpMkLst>
        </pc:grpChg>
        <pc:grpChg chg="mod">
          <ac:chgData name="유 병규" userId="eba57bea-ddcf-438d-bcbd-0f2e0850555d" providerId="ADAL" clId="{7AF35A29-68FB-41FB-8B3D-1D3F8058E9B0}" dt="2021-10-26T10:09:59.581" v="2142" actId="571"/>
          <ac:grpSpMkLst>
            <pc:docMk/>
            <pc:sldMk cId="2186794523" sldId="469"/>
            <ac:grpSpMk id="400" creationId="{9AB49FBB-97C5-4E2C-9417-AA3889D2A0C7}"/>
          </ac:grpSpMkLst>
        </pc:grpChg>
        <pc:grpChg chg="mod">
          <ac:chgData name="유 병규" userId="eba57bea-ddcf-438d-bcbd-0f2e0850555d" providerId="ADAL" clId="{7AF35A29-68FB-41FB-8B3D-1D3F8058E9B0}" dt="2021-10-26T10:09:59.581" v="2142" actId="571"/>
          <ac:grpSpMkLst>
            <pc:docMk/>
            <pc:sldMk cId="2186794523" sldId="469"/>
            <ac:grpSpMk id="401" creationId="{97DC8B6B-82E4-4996-BF7E-7FE76DABA6A1}"/>
          </ac:grpSpMkLst>
        </pc:grpChg>
        <pc:grpChg chg="mod">
          <ac:chgData name="유 병규" userId="eba57bea-ddcf-438d-bcbd-0f2e0850555d" providerId="ADAL" clId="{7AF35A29-68FB-41FB-8B3D-1D3F8058E9B0}" dt="2021-10-26T10:09:59.581" v="2142" actId="571"/>
          <ac:grpSpMkLst>
            <pc:docMk/>
            <pc:sldMk cId="2186794523" sldId="469"/>
            <ac:grpSpMk id="402" creationId="{BC55BEE6-C606-4F29-8D3F-E3F8D84C477E}"/>
          </ac:grpSpMkLst>
        </pc:grpChg>
        <pc:grpChg chg="mod">
          <ac:chgData name="유 병규" userId="eba57bea-ddcf-438d-bcbd-0f2e0850555d" providerId="ADAL" clId="{7AF35A29-68FB-41FB-8B3D-1D3F8058E9B0}" dt="2021-10-26T10:09:59.581" v="2142" actId="571"/>
          <ac:grpSpMkLst>
            <pc:docMk/>
            <pc:sldMk cId="2186794523" sldId="469"/>
            <ac:grpSpMk id="404" creationId="{7EDEA32B-3A5B-48CD-A8CD-E0386ADCEBAB}"/>
          </ac:grpSpMkLst>
        </pc:grpChg>
        <pc:grpChg chg="mod">
          <ac:chgData name="유 병규" userId="eba57bea-ddcf-438d-bcbd-0f2e0850555d" providerId="ADAL" clId="{7AF35A29-68FB-41FB-8B3D-1D3F8058E9B0}" dt="2021-10-26T10:09:59.581" v="2142" actId="571"/>
          <ac:grpSpMkLst>
            <pc:docMk/>
            <pc:sldMk cId="2186794523" sldId="469"/>
            <ac:grpSpMk id="405" creationId="{79FC444E-8167-4874-81CE-36FCB207DF0B}"/>
          </ac:grpSpMkLst>
        </pc:grpChg>
        <pc:grpChg chg="mod">
          <ac:chgData name="유 병규" userId="eba57bea-ddcf-438d-bcbd-0f2e0850555d" providerId="ADAL" clId="{7AF35A29-68FB-41FB-8B3D-1D3F8058E9B0}" dt="2021-10-26T10:09:59.581" v="2142" actId="571"/>
          <ac:grpSpMkLst>
            <pc:docMk/>
            <pc:sldMk cId="2186794523" sldId="469"/>
            <ac:grpSpMk id="411" creationId="{E777A13C-CA3E-4CDD-AF1E-240B8ABED7AC}"/>
          </ac:grpSpMkLst>
        </pc:grpChg>
        <pc:grpChg chg="mod">
          <ac:chgData name="유 병규" userId="eba57bea-ddcf-438d-bcbd-0f2e0850555d" providerId="ADAL" clId="{7AF35A29-68FB-41FB-8B3D-1D3F8058E9B0}" dt="2021-10-26T10:09:59.581" v="2142" actId="571"/>
          <ac:grpSpMkLst>
            <pc:docMk/>
            <pc:sldMk cId="2186794523" sldId="469"/>
            <ac:grpSpMk id="412" creationId="{440743EE-29FD-42CC-88DD-A68762E4F27A}"/>
          </ac:grpSpMkLst>
        </pc:grpChg>
        <pc:grpChg chg="mod">
          <ac:chgData name="유 병규" userId="eba57bea-ddcf-438d-bcbd-0f2e0850555d" providerId="ADAL" clId="{7AF35A29-68FB-41FB-8B3D-1D3F8058E9B0}" dt="2021-10-26T10:09:59.581" v="2142" actId="571"/>
          <ac:grpSpMkLst>
            <pc:docMk/>
            <pc:sldMk cId="2186794523" sldId="469"/>
            <ac:grpSpMk id="418" creationId="{5BC908F2-6F95-49CE-B720-73C6D9157F4B}"/>
          </ac:grpSpMkLst>
        </pc:grpChg>
        <pc:grpChg chg="mod">
          <ac:chgData name="유 병규" userId="eba57bea-ddcf-438d-bcbd-0f2e0850555d" providerId="ADAL" clId="{7AF35A29-68FB-41FB-8B3D-1D3F8058E9B0}" dt="2021-10-26T10:09:59.581" v="2142" actId="571"/>
          <ac:grpSpMkLst>
            <pc:docMk/>
            <pc:sldMk cId="2186794523" sldId="469"/>
            <ac:grpSpMk id="419" creationId="{039E1931-7CB4-41FB-A2C0-06ADA90860E7}"/>
          </ac:grpSpMkLst>
        </pc:grpChg>
        <pc:grpChg chg="mod">
          <ac:chgData name="유 병규" userId="eba57bea-ddcf-438d-bcbd-0f2e0850555d" providerId="ADAL" clId="{7AF35A29-68FB-41FB-8B3D-1D3F8058E9B0}" dt="2021-10-26T10:09:59.581" v="2142" actId="571"/>
          <ac:grpSpMkLst>
            <pc:docMk/>
            <pc:sldMk cId="2186794523" sldId="469"/>
            <ac:grpSpMk id="425" creationId="{3DBE3627-D8D6-4814-976B-F66DA0636574}"/>
          </ac:grpSpMkLst>
        </pc:grpChg>
        <pc:grpChg chg="mod">
          <ac:chgData name="유 병규" userId="eba57bea-ddcf-438d-bcbd-0f2e0850555d" providerId="ADAL" clId="{7AF35A29-68FB-41FB-8B3D-1D3F8058E9B0}" dt="2021-10-26T10:09:59.581" v="2142" actId="571"/>
          <ac:grpSpMkLst>
            <pc:docMk/>
            <pc:sldMk cId="2186794523" sldId="469"/>
            <ac:grpSpMk id="426" creationId="{51F2E01C-CD7B-4ED0-B377-7823FBBF0348}"/>
          </ac:grpSpMkLst>
        </pc:grpChg>
        <pc:grpChg chg="mod">
          <ac:chgData name="유 병규" userId="eba57bea-ddcf-438d-bcbd-0f2e0850555d" providerId="ADAL" clId="{7AF35A29-68FB-41FB-8B3D-1D3F8058E9B0}" dt="2021-10-26T10:09:59.581" v="2142" actId="571"/>
          <ac:grpSpMkLst>
            <pc:docMk/>
            <pc:sldMk cId="2186794523" sldId="469"/>
            <ac:grpSpMk id="432" creationId="{E89D11B5-2387-44E4-976B-9CAB94B609C7}"/>
          </ac:grpSpMkLst>
        </pc:grpChg>
        <pc:grpChg chg="mod">
          <ac:chgData name="유 병규" userId="eba57bea-ddcf-438d-bcbd-0f2e0850555d" providerId="ADAL" clId="{7AF35A29-68FB-41FB-8B3D-1D3F8058E9B0}" dt="2021-10-26T10:09:59.581" v="2142" actId="571"/>
          <ac:grpSpMkLst>
            <pc:docMk/>
            <pc:sldMk cId="2186794523" sldId="469"/>
            <ac:grpSpMk id="433" creationId="{9108F268-DA89-405F-8553-3E5A0ACEED5D}"/>
          </ac:grpSpMkLst>
        </pc:grpChg>
        <pc:grpChg chg="add mod">
          <ac:chgData name="유 병규" userId="eba57bea-ddcf-438d-bcbd-0f2e0850555d" providerId="ADAL" clId="{7AF35A29-68FB-41FB-8B3D-1D3F8058E9B0}" dt="2021-10-26T10:09:59.581" v="2142" actId="571"/>
          <ac:grpSpMkLst>
            <pc:docMk/>
            <pc:sldMk cId="2186794523" sldId="469"/>
            <ac:grpSpMk id="438" creationId="{CD1861AE-4014-4444-A34D-8B2A98EF6406}"/>
          </ac:grpSpMkLst>
        </pc:grpChg>
        <pc:grpChg chg="mod">
          <ac:chgData name="유 병규" userId="eba57bea-ddcf-438d-bcbd-0f2e0850555d" providerId="ADAL" clId="{7AF35A29-68FB-41FB-8B3D-1D3F8058E9B0}" dt="2021-10-26T10:09:59.581" v="2142" actId="571"/>
          <ac:grpSpMkLst>
            <pc:docMk/>
            <pc:sldMk cId="2186794523" sldId="469"/>
            <ac:grpSpMk id="440" creationId="{B063BC0A-9A5A-4F31-8993-A27F0FBA142E}"/>
          </ac:grpSpMkLst>
        </pc:grpChg>
        <pc:grpChg chg="mod">
          <ac:chgData name="유 병규" userId="eba57bea-ddcf-438d-bcbd-0f2e0850555d" providerId="ADAL" clId="{7AF35A29-68FB-41FB-8B3D-1D3F8058E9B0}" dt="2021-10-26T10:09:59.581" v="2142" actId="571"/>
          <ac:grpSpMkLst>
            <pc:docMk/>
            <pc:sldMk cId="2186794523" sldId="469"/>
            <ac:grpSpMk id="441" creationId="{10EDB4D2-2B27-44BE-BA0B-B9878C40F862}"/>
          </ac:grpSpMkLst>
        </pc:grpChg>
        <pc:grpChg chg="mod">
          <ac:chgData name="유 병규" userId="eba57bea-ddcf-438d-bcbd-0f2e0850555d" providerId="ADAL" clId="{7AF35A29-68FB-41FB-8B3D-1D3F8058E9B0}" dt="2021-10-26T10:09:59.581" v="2142" actId="571"/>
          <ac:grpSpMkLst>
            <pc:docMk/>
            <pc:sldMk cId="2186794523" sldId="469"/>
            <ac:grpSpMk id="442" creationId="{71842962-D142-4DE1-9312-BCB40A2AF837}"/>
          </ac:grpSpMkLst>
        </pc:grpChg>
        <pc:grpChg chg="mod">
          <ac:chgData name="유 병규" userId="eba57bea-ddcf-438d-bcbd-0f2e0850555d" providerId="ADAL" clId="{7AF35A29-68FB-41FB-8B3D-1D3F8058E9B0}" dt="2021-10-26T10:09:59.581" v="2142" actId="571"/>
          <ac:grpSpMkLst>
            <pc:docMk/>
            <pc:sldMk cId="2186794523" sldId="469"/>
            <ac:grpSpMk id="447" creationId="{CDE66D09-96E9-475F-9B5C-FE57F1C93529}"/>
          </ac:grpSpMkLst>
        </pc:grpChg>
        <pc:picChg chg="mod">
          <ac:chgData name="유 병규" userId="eba57bea-ddcf-438d-bcbd-0f2e0850555d" providerId="ADAL" clId="{7AF35A29-68FB-41FB-8B3D-1D3F8058E9B0}" dt="2021-10-26T10:04:28.218" v="2098" actId="12788"/>
          <ac:picMkLst>
            <pc:docMk/>
            <pc:sldMk cId="2186794523" sldId="469"/>
            <ac:picMk id="171" creationId="{F65F27D9-7A06-426E-8CA2-7AE5A2956D90}"/>
          </ac:picMkLst>
        </pc:picChg>
        <pc:picChg chg="mod">
          <ac:chgData name="유 병규" userId="eba57bea-ddcf-438d-bcbd-0f2e0850555d" providerId="ADAL" clId="{7AF35A29-68FB-41FB-8B3D-1D3F8058E9B0}" dt="2021-10-26T10:04:28.218" v="2098" actId="12788"/>
          <ac:picMkLst>
            <pc:docMk/>
            <pc:sldMk cId="2186794523" sldId="469"/>
            <ac:picMk id="188" creationId="{9FBE580C-F3AC-4C10-B9C6-3746C24D81F3}"/>
          </ac:picMkLst>
        </pc:picChg>
        <pc:picChg chg="mod">
          <ac:chgData name="유 병규" userId="eba57bea-ddcf-438d-bcbd-0f2e0850555d" providerId="ADAL" clId="{7AF35A29-68FB-41FB-8B3D-1D3F8058E9B0}" dt="2021-10-26T09:57:52.621" v="1968" actId="571"/>
          <ac:picMkLst>
            <pc:docMk/>
            <pc:sldMk cId="2186794523" sldId="469"/>
            <ac:picMk id="204" creationId="{599BF522-6F29-4F08-9696-B400F6DC295A}"/>
          </ac:picMkLst>
        </pc:picChg>
        <pc:picChg chg="mod">
          <ac:chgData name="유 병규" userId="eba57bea-ddcf-438d-bcbd-0f2e0850555d" providerId="ADAL" clId="{7AF35A29-68FB-41FB-8B3D-1D3F8058E9B0}" dt="2021-10-26T09:57:52.621" v="1968" actId="571"/>
          <ac:picMkLst>
            <pc:docMk/>
            <pc:sldMk cId="2186794523" sldId="469"/>
            <ac:picMk id="214" creationId="{2C074B11-1F06-4385-8DB7-87E7597D983C}"/>
          </ac:picMkLst>
        </pc:picChg>
        <pc:picChg chg="mod">
          <ac:chgData name="유 병규" userId="eba57bea-ddcf-438d-bcbd-0f2e0850555d" providerId="ADAL" clId="{7AF35A29-68FB-41FB-8B3D-1D3F8058E9B0}" dt="2021-10-26T10:04:28.218" v="2098" actId="12788"/>
          <ac:picMkLst>
            <pc:docMk/>
            <pc:sldMk cId="2186794523" sldId="469"/>
            <ac:picMk id="224" creationId="{7081EEFB-BFF5-4D98-AD51-429A1162403D}"/>
          </ac:picMkLst>
        </pc:picChg>
        <pc:picChg chg="mod">
          <ac:chgData name="유 병규" userId="eba57bea-ddcf-438d-bcbd-0f2e0850555d" providerId="ADAL" clId="{7AF35A29-68FB-41FB-8B3D-1D3F8058E9B0}" dt="2021-10-26T10:04:28.218" v="2098" actId="12788"/>
          <ac:picMkLst>
            <pc:docMk/>
            <pc:sldMk cId="2186794523" sldId="469"/>
            <ac:picMk id="240" creationId="{A1BF7464-92FB-4228-9B5E-3661EF294F9F}"/>
          </ac:picMkLst>
        </pc:picChg>
        <pc:picChg chg="mod">
          <ac:chgData name="유 병규" userId="eba57bea-ddcf-438d-bcbd-0f2e0850555d" providerId="ADAL" clId="{7AF35A29-68FB-41FB-8B3D-1D3F8058E9B0}" dt="2021-10-26T10:04:28.218" v="2098" actId="12788"/>
          <ac:picMkLst>
            <pc:docMk/>
            <pc:sldMk cId="2186794523" sldId="469"/>
            <ac:picMk id="242" creationId="{807BA097-8EF5-49B3-9ACA-380F7DBFF0AD}"/>
          </ac:picMkLst>
        </pc:picChg>
        <pc:picChg chg="mod">
          <ac:chgData name="유 병규" userId="eba57bea-ddcf-438d-bcbd-0f2e0850555d" providerId="ADAL" clId="{7AF35A29-68FB-41FB-8B3D-1D3F8058E9B0}" dt="2021-10-26T09:56:00.520" v="1961" actId="165"/>
          <ac:picMkLst>
            <pc:docMk/>
            <pc:sldMk cId="2186794523" sldId="469"/>
            <ac:picMk id="248" creationId="{5E46EBBB-D4D1-45B2-B4F2-AD4592F22764}"/>
          </ac:picMkLst>
        </pc:picChg>
        <pc:picChg chg="mod">
          <ac:chgData name="유 병규" userId="eba57bea-ddcf-438d-bcbd-0f2e0850555d" providerId="ADAL" clId="{7AF35A29-68FB-41FB-8B3D-1D3F8058E9B0}" dt="2021-10-26T10:04:28.218" v="2098" actId="12788"/>
          <ac:picMkLst>
            <pc:docMk/>
            <pc:sldMk cId="2186794523" sldId="469"/>
            <ac:picMk id="262" creationId="{1258C8BF-8B08-4DB3-95DA-A6F0E65B48B7}"/>
          </ac:picMkLst>
        </pc:picChg>
        <pc:picChg chg="mod">
          <ac:chgData name="유 병규" userId="eba57bea-ddcf-438d-bcbd-0f2e0850555d" providerId="ADAL" clId="{7AF35A29-68FB-41FB-8B3D-1D3F8058E9B0}" dt="2021-10-26T09:56:00.520" v="1961" actId="165"/>
          <ac:picMkLst>
            <pc:docMk/>
            <pc:sldMk cId="2186794523" sldId="469"/>
            <ac:picMk id="282" creationId="{886339D7-B77D-4081-AE4B-9C7125FD3502}"/>
          </ac:picMkLst>
        </pc:picChg>
        <pc:picChg chg="mod">
          <ac:chgData name="유 병규" userId="eba57bea-ddcf-438d-bcbd-0f2e0850555d" providerId="ADAL" clId="{7AF35A29-68FB-41FB-8B3D-1D3F8058E9B0}" dt="2021-10-26T10:04:28.218" v="2098" actId="12788"/>
          <ac:picMkLst>
            <pc:docMk/>
            <pc:sldMk cId="2186794523" sldId="469"/>
            <ac:picMk id="296" creationId="{259D7CA2-F354-4632-8DFF-9A88BCDEC1E6}"/>
          </ac:picMkLst>
        </pc:picChg>
        <pc:picChg chg="mod">
          <ac:chgData name="유 병규" userId="eba57bea-ddcf-438d-bcbd-0f2e0850555d" providerId="ADAL" clId="{7AF35A29-68FB-41FB-8B3D-1D3F8058E9B0}" dt="2021-10-26T10:10:32.653" v="2154" actId="555"/>
          <ac:picMkLst>
            <pc:docMk/>
            <pc:sldMk cId="2186794523" sldId="469"/>
            <ac:picMk id="307" creationId="{62BDB9F5-C027-4C9A-929E-9365C97A1306}"/>
          </ac:picMkLst>
        </pc:picChg>
        <pc:picChg chg="mod">
          <ac:chgData name="유 병규" userId="eba57bea-ddcf-438d-bcbd-0f2e0850555d" providerId="ADAL" clId="{7AF35A29-68FB-41FB-8B3D-1D3F8058E9B0}" dt="2021-10-26T10:04:28.218" v="2098" actId="12788"/>
          <ac:picMkLst>
            <pc:docMk/>
            <pc:sldMk cId="2186794523" sldId="469"/>
            <ac:picMk id="380" creationId="{3B71D6D7-09FB-4D24-9B1E-62DFA1D5C45B}"/>
          </ac:picMkLst>
        </pc:picChg>
        <pc:picChg chg="mod">
          <ac:chgData name="유 병규" userId="eba57bea-ddcf-438d-bcbd-0f2e0850555d" providerId="ADAL" clId="{7AF35A29-68FB-41FB-8B3D-1D3F8058E9B0}" dt="2021-10-26T10:06:52.606" v="2134"/>
          <ac:picMkLst>
            <pc:docMk/>
            <pc:sldMk cId="2186794523" sldId="469"/>
            <ac:picMk id="390" creationId="{F9A9C763-2DC2-4584-9DE3-429D7BCEB43C}"/>
          </ac:picMkLst>
        </pc:picChg>
        <pc:cxnChg chg="mod">
          <ac:chgData name="유 병규" userId="eba57bea-ddcf-438d-bcbd-0f2e0850555d" providerId="ADAL" clId="{7AF35A29-68FB-41FB-8B3D-1D3F8058E9B0}" dt="2021-10-26T10:04:28.218" v="2098" actId="12788"/>
          <ac:cxnSpMkLst>
            <pc:docMk/>
            <pc:sldMk cId="2186794523" sldId="469"/>
            <ac:cxnSpMk id="15" creationId="{C0CBA566-6AC8-4A6D-B000-663D7B9382D7}"/>
          </ac:cxnSpMkLst>
        </pc:cxnChg>
        <pc:cxnChg chg="mod">
          <ac:chgData name="유 병규" userId="eba57bea-ddcf-438d-bcbd-0f2e0850555d" providerId="ADAL" clId="{7AF35A29-68FB-41FB-8B3D-1D3F8058E9B0}" dt="2021-10-26T10:04:28.218" v="2098" actId="12788"/>
          <ac:cxnSpMkLst>
            <pc:docMk/>
            <pc:sldMk cId="2186794523" sldId="469"/>
            <ac:cxnSpMk id="174" creationId="{474AEBF1-411A-49D2-969E-D41AA2D71FD8}"/>
          </ac:cxnSpMkLst>
        </pc:cxnChg>
        <pc:cxnChg chg="mod">
          <ac:chgData name="유 병규" userId="eba57bea-ddcf-438d-bcbd-0f2e0850555d" providerId="ADAL" clId="{7AF35A29-68FB-41FB-8B3D-1D3F8058E9B0}" dt="2021-10-26T10:04:28.218" v="2098" actId="12788"/>
          <ac:cxnSpMkLst>
            <pc:docMk/>
            <pc:sldMk cId="2186794523" sldId="469"/>
            <ac:cxnSpMk id="175" creationId="{A7E28BB6-550F-4BA7-B265-14359F737E7A}"/>
          </ac:cxnSpMkLst>
        </pc:cxnChg>
        <pc:cxnChg chg="mod">
          <ac:chgData name="유 병규" userId="eba57bea-ddcf-438d-bcbd-0f2e0850555d" providerId="ADAL" clId="{7AF35A29-68FB-41FB-8B3D-1D3F8058E9B0}" dt="2021-10-26T10:04:28.218" v="2098" actId="12788"/>
          <ac:cxnSpMkLst>
            <pc:docMk/>
            <pc:sldMk cId="2186794523" sldId="469"/>
            <ac:cxnSpMk id="187" creationId="{3E1B841F-1EA2-44E2-8A3A-565999B71C25}"/>
          </ac:cxnSpMkLst>
        </pc:cxnChg>
        <pc:cxnChg chg="mod">
          <ac:chgData name="유 병규" userId="eba57bea-ddcf-438d-bcbd-0f2e0850555d" providerId="ADAL" clId="{7AF35A29-68FB-41FB-8B3D-1D3F8058E9B0}" dt="2021-10-26T10:04:28.218" v="2098" actId="12788"/>
          <ac:cxnSpMkLst>
            <pc:docMk/>
            <pc:sldMk cId="2186794523" sldId="469"/>
            <ac:cxnSpMk id="191" creationId="{5ABF8BD9-D3DB-4EAD-ABC7-58B4B7A0BFFA}"/>
          </ac:cxnSpMkLst>
        </pc:cxnChg>
        <pc:cxnChg chg="mod">
          <ac:chgData name="유 병규" userId="eba57bea-ddcf-438d-bcbd-0f2e0850555d" providerId="ADAL" clId="{7AF35A29-68FB-41FB-8B3D-1D3F8058E9B0}" dt="2021-10-26T10:04:28.218" v="2098" actId="12788"/>
          <ac:cxnSpMkLst>
            <pc:docMk/>
            <pc:sldMk cId="2186794523" sldId="469"/>
            <ac:cxnSpMk id="192" creationId="{C9B460E0-2C59-4CC0-BBA9-C4E553ABA552}"/>
          </ac:cxnSpMkLst>
        </pc:cxnChg>
        <pc:cxnChg chg="mod">
          <ac:chgData name="유 병규" userId="eba57bea-ddcf-438d-bcbd-0f2e0850555d" providerId="ADAL" clId="{7AF35A29-68FB-41FB-8B3D-1D3F8058E9B0}" dt="2021-10-26T09:57:52.621" v="1968" actId="571"/>
          <ac:cxnSpMkLst>
            <pc:docMk/>
            <pc:sldMk cId="2186794523" sldId="469"/>
            <ac:cxnSpMk id="207" creationId="{46C41E40-1063-4A76-B022-3959826E156F}"/>
          </ac:cxnSpMkLst>
        </pc:cxnChg>
        <pc:cxnChg chg="mod">
          <ac:chgData name="유 병규" userId="eba57bea-ddcf-438d-bcbd-0f2e0850555d" providerId="ADAL" clId="{7AF35A29-68FB-41FB-8B3D-1D3F8058E9B0}" dt="2021-10-26T09:57:52.621" v="1968" actId="571"/>
          <ac:cxnSpMkLst>
            <pc:docMk/>
            <pc:sldMk cId="2186794523" sldId="469"/>
            <ac:cxnSpMk id="208" creationId="{90BAD7BB-99F1-4426-A2D2-C87E7328F9C1}"/>
          </ac:cxnSpMkLst>
        </pc:cxnChg>
        <pc:cxnChg chg="mod">
          <ac:chgData name="유 병규" userId="eba57bea-ddcf-438d-bcbd-0f2e0850555d" providerId="ADAL" clId="{7AF35A29-68FB-41FB-8B3D-1D3F8058E9B0}" dt="2021-10-26T10:04:28.218" v="2098" actId="12788"/>
          <ac:cxnSpMkLst>
            <pc:docMk/>
            <pc:sldMk cId="2186794523" sldId="469"/>
            <ac:cxnSpMk id="227" creationId="{36D9694C-82D0-4D9E-A3BC-7725EB93D1F1}"/>
          </ac:cxnSpMkLst>
        </pc:cxnChg>
        <pc:cxnChg chg="mod">
          <ac:chgData name="유 병규" userId="eba57bea-ddcf-438d-bcbd-0f2e0850555d" providerId="ADAL" clId="{7AF35A29-68FB-41FB-8B3D-1D3F8058E9B0}" dt="2021-10-26T10:04:28.218" v="2098" actId="12788"/>
          <ac:cxnSpMkLst>
            <pc:docMk/>
            <pc:sldMk cId="2186794523" sldId="469"/>
            <ac:cxnSpMk id="228" creationId="{6152F1E4-7460-477D-9935-5704F55C4FDC}"/>
          </ac:cxnSpMkLst>
        </pc:cxnChg>
        <pc:cxnChg chg="mod">
          <ac:chgData name="유 병규" userId="eba57bea-ddcf-438d-bcbd-0f2e0850555d" providerId="ADAL" clId="{7AF35A29-68FB-41FB-8B3D-1D3F8058E9B0}" dt="2021-10-26T09:57:52.621" v="1968" actId="571"/>
          <ac:cxnSpMkLst>
            <pc:docMk/>
            <pc:sldMk cId="2186794523" sldId="469"/>
            <ac:cxnSpMk id="231" creationId="{474A71F6-63FC-4C71-BD38-22ED8195DCCF}"/>
          </ac:cxnSpMkLst>
        </pc:cxnChg>
        <pc:cxnChg chg="mod">
          <ac:chgData name="유 병규" userId="eba57bea-ddcf-438d-bcbd-0f2e0850555d" providerId="ADAL" clId="{7AF35A29-68FB-41FB-8B3D-1D3F8058E9B0}" dt="2021-10-26T09:57:52.621" v="1968" actId="571"/>
          <ac:cxnSpMkLst>
            <pc:docMk/>
            <pc:sldMk cId="2186794523" sldId="469"/>
            <ac:cxnSpMk id="232" creationId="{E9A1280E-71A3-40D2-A2A0-C119E38E2DE4}"/>
          </ac:cxnSpMkLst>
        </pc:cxnChg>
        <pc:cxnChg chg="mod">
          <ac:chgData name="유 병규" userId="eba57bea-ddcf-438d-bcbd-0f2e0850555d" providerId="ADAL" clId="{7AF35A29-68FB-41FB-8B3D-1D3F8058E9B0}" dt="2021-10-26T09:56:00.520" v="1961" actId="165"/>
          <ac:cxnSpMkLst>
            <pc:docMk/>
            <pc:sldMk cId="2186794523" sldId="469"/>
            <ac:cxnSpMk id="251" creationId="{0F6A72D1-7A10-450B-85B7-9EBC12AD2ADD}"/>
          </ac:cxnSpMkLst>
        </pc:cxnChg>
        <pc:cxnChg chg="mod">
          <ac:chgData name="유 병규" userId="eba57bea-ddcf-438d-bcbd-0f2e0850555d" providerId="ADAL" clId="{7AF35A29-68FB-41FB-8B3D-1D3F8058E9B0}" dt="2021-10-26T09:56:00.520" v="1961" actId="165"/>
          <ac:cxnSpMkLst>
            <pc:docMk/>
            <pc:sldMk cId="2186794523" sldId="469"/>
            <ac:cxnSpMk id="252" creationId="{33E9C138-4051-4CE2-BF71-3CCC5E26D05B}"/>
          </ac:cxnSpMkLst>
        </pc:cxnChg>
        <pc:cxnChg chg="mod">
          <ac:chgData name="유 병규" userId="eba57bea-ddcf-438d-bcbd-0f2e0850555d" providerId="ADAL" clId="{7AF35A29-68FB-41FB-8B3D-1D3F8058E9B0}" dt="2021-10-26T10:04:28.218" v="2098" actId="12788"/>
          <ac:cxnSpMkLst>
            <pc:docMk/>
            <pc:sldMk cId="2186794523" sldId="469"/>
            <ac:cxnSpMk id="255" creationId="{9A779666-5DED-42A2-AE3B-BFF53B61697B}"/>
          </ac:cxnSpMkLst>
        </pc:cxnChg>
        <pc:cxnChg chg="mod">
          <ac:chgData name="유 병규" userId="eba57bea-ddcf-438d-bcbd-0f2e0850555d" providerId="ADAL" clId="{7AF35A29-68FB-41FB-8B3D-1D3F8058E9B0}" dt="2021-10-26T10:04:28.218" v="2098" actId="12788"/>
          <ac:cxnSpMkLst>
            <pc:docMk/>
            <pc:sldMk cId="2186794523" sldId="469"/>
            <ac:cxnSpMk id="256" creationId="{79A6F812-0680-4D45-8F8F-A130AED19FBF}"/>
          </ac:cxnSpMkLst>
        </pc:cxnChg>
        <pc:cxnChg chg="mod">
          <ac:chgData name="유 병규" userId="eba57bea-ddcf-438d-bcbd-0f2e0850555d" providerId="ADAL" clId="{7AF35A29-68FB-41FB-8B3D-1D3F8058E9B0}" dt="2021-10-26T10:04:28.218" v="2098" actId="12788"/>
          <ac:cxnSpMkLst>
            <pc:docMk/>
            <pc:sldMk cId="2186794523" sldId="469"/>
            <ac:cxnSpMk id="265" creationId="{5890BB9B-8978-4676-8E23-57D63F509CF8}"/>
          </ac:cxnSpMkLst>
        </pc:cxnChg>
        <pc:cxnChg chg="mod">
          <ac:chgData name="유 병규" userId="eba57bea-ddcf-438d-bcbd-0f2e0850555d" providerId="ADAL" clId="{7AF35A29-68FB-41FB-8B3D-1D3F8058E9B0}" dt="2021-10-26T10:04:28.218" v="2098" actId="12788"/>
          <ac:cxnSpMkLst>
            <pc:docMk/>
            <pc:sldMk cId="2186794523" sldId="469"/>
            <ac:cxnSpMk id="266" creationId="{2CC7A424-1D77-40D1-AF86-1263646F25B6}"/>
          </ac:cxnSpMkLst>
        </pc:cxnChg>
        <pc:cxnChg chg="mod">
          <ac:chgData name="유 병규" userId="eba57bea-ddcf-438d-bcbd-0f2e0850555d" providerId="ADAL" clId="{7AF35A29-68FB-41FB-8B3D-1D3F8058E9B0}" dt="2021-10-26T09:56:00.520" v="1961" actId="165"/>
          <ac:cxnSpMkLst>
            <pc:docMk/>
            <pc:sldMk cId="2186794523" sldId="469"/>
            <ac:cxnSpMk id="285" creationId="{F01B5B71-716B-422C-886F-EFD0B060AFE1}"/>
          </ac:cxnSpMkLst>
        </pc:cxnChg>
        <pc:cxnChg chg="mod">
          <ac:chgData name="유 병규" userId="eba57bea-ddcf-438d-bcbd-0f2e0850555d" providerId="ADAL" clId="{7AF35A29-68FB-41FB-8B3D-1D3F8058E9B0}" dt="2021-10-26T09:56:00.520" v="1961" actId="165"/>
          <ac:cxnSpMkLst>
            <pc:docMk/>
            <pc:sldMk cId="2186794523" sldId="469"/>
            <ac:cxnSpMk id="286" creationId="{3BD51863-CF18-44B9-A80D-27E3343B2E13}"/>
          </ac:cxnSpMkLst>
        </pc:cxnChg>
        <pc:cxnChg chg="mod">
          <ac:chgData name="유 병규" userId="eba57bea-ddcf-438d-bcbd-0f2e0850555d" providerId="ADAL" clId="{7AF35A29-68FB-41FB-8B3D-1D3F8058E9B0}" dt="2021-10-26T10:10:32.903" v="2155" actId="164"/>
          <ac:cxnSpMkLst>
            <pc:docMk/>
            <pc:sldMk cId="2186794523" sldId="469"/>
            <ac:cxnSpMk id="312" creationId="{7C631891-E412-4816-9064-C33F81261A7B}"/>
          </ac:cxnSpMkLst>
        </pc:cxnChg>
        <pc:cxnChg chg="mod">
          <ac:chgData name="유 병규" userId="eba57bea-ddcf-438d-bcbd-0f2e0850555d" providerId="ADAL" clId="{7AF35A29-68FB-41FB-8B3D-1D3F8058E9B0}" dt="2021-10-26T10:10:32.903" v="2155" actId="164"/>
          <ac:cxnSpMkLst>
            <pc:docMk/>
            <pc:sldMk cId="2186794523" sldId="469"/>
            <ac:cxnSpMk id="325" creationId="{8145594F-E54F-46D1-AC24-952E6B079AB2}"/>
          </ac:cxnSpMkLst>
        </pc:cxnChg>
        <pc:cxnChg chg="mod">
          <ac:chgData name="유 병규" userId="eba57bea-ddcf-438d-bcbd-0f2e0850555d" providerId="ADAL" clId="{7AF35A29-68FB-41FB-8B3D-1D3F8058E9B0}" dt="2021-10-26T10:10:32.903" v="2155" actId="164"/>
          <ac:cxnSpMkLst>
            <pc:docMk/>
            <pc:sldMk cId="2186794523" sldId="469"/>
            <ac:cxnSpMk id="326" creationId="{4A3C4028-3EC6-46BE-9B48-92B7204A2452}"/>
          </ac:cxnSpMkLst>
        </pc:cxnChg>
        <pc:cxnChg chg="mod">
          <ac:chgData name="유 병규" userId="eba57bea-ddcf-438d-bcbd-0f2e0850555d" providerId="ADAL" clId="{7AF35A29-68FB-41FB-8B3D-1D3F8058E9B0}" dt="2021-10-26T10:10:32.903" v="2155" actId="164"/>
          <ac:cxnSpMkLst>
            <pc:docMk/>
            <pc:sldMk cId="2186794523" sldId="469"/>
            <ac:cxnSpMk id="332" creationId="{42C3150C-30E1-47C8-87B4-0680DA4A69FA}"/>
          </ac:cxnSpMkLst>
        </pc:cxnChg>
        <pc:cxnChg chg="mod">
          <ac:chgData name="유 병규" userId="eba57bea-ddcf-438d-bcbd-0f2e0850555d" providerId="ADAL" clId="{7AF35A29-68FB-41FB-8B3D-1D3F8058E9B0}" dt="2021-10-26T10:10:32.903" v="2155" actId="164"/>
          <ac:cxnSpMkLst>
            <pc:docMk/>
            <pc:sldMk cId="2186794523" sldId="469"/>
            <ac:cxnSpMk id="333" creationId="{2BA5D727-9F74-47DD-B698-E50C437CBF4A}"/>
          </ac:cxnSpMkLst>
        </pc:cxnChg>
        <pc:cxnChg chg="mod">
          <ac:chgData name="유 병규" userId="eba57bea-ddcf-438d-bcbd-0f2e0850555d" providerId="ADAL" clId="{7AF35A29-68FB-41FB-8B3D-1D3F8058E9B0}" dt="2021-10-26T10:10:32.903" v="2155" actId="164"/>
          <ac:cxnSpMkLst>
            <pc:docMk/>
            <pc:sldMk cId="2186794523" sldId="469"/>
            <ac:cxnSpMk id="339" creationId="{8A1EAB76-C88E-4C45-B967-1F8E05C43170}"/>
          </ac:cxnSpMkLst>
        </pc:cxnChg>
        <pc:cxnChg chg="mod">
          <ac:chgData name="유 병규" userId="eba57bea-ddcf-438d-bcbd-0f2e0850555d" providerId="ADAL" clId="{7AF35A29-68FB-41FB-8B3D-1D3F8058E9B0}" dt="2021-10-26T10:10:32.903" v="2155" actId="164"/>
          <ac:cxnSpMkLst>
            <pc:docMk/>
            <pc:sldMk cId="2186794523" sldId="469"/>
            <ac:cxnSpMk id="340" creationId="{1F6EE5F6-5360-4E58-AE77-70DE6DDEAD29}"/>
          </ac:cxnSpMkLst>
        </pc:cxnChg>
        <pc:cxnChg chg="mod">
          <ac:chgData name="유 병규" userId="eba57bea-ddcf-438d-bcbd-0f2e0850555d" providerId="ADAL" clId="{7AF35A29-68FB-41FB-8B3D-1D3F8058E9B0}" dt="2021-10-26T10:10:32.903" v="2155" actId="164"/>
          <ac:cxnSpMkLst>
            <pc:docMk/>
            <pc:sldMk cId="2186794523" sldId="469"/>
            <ac:cxnSpMk id="346" creationId="{8C1A728A-B0B2-4FD8-BDAC-55D8F07D1E03}"/>
          </ac:cxnSpMkLst>
        </pc:cxnChg>
        <pc:cxnChg chg="mod">
          <ac:chgData name="유 병규" userId="eba57bea-ddcf-438d-bcbd-0f2e0850555d" providerId="ADAL" clId="{7AF35A29-68FB-41FB-8B3D-1D3F8058E9B0}" dt="2021-10-26T10:10:32.903" v="2155" actId="164"/>
          <ac:cxnSpMkLst>
            <pc:docMk/>
            <pc:sldMk cId="2186794523" sldId="469"/>
            <ac:cxnSpMk id="347" creationId="{D1BC3D48-4403-4437-8194-ED6275BA0215}"/>
          </ac:cxnSpMkLst>
        </pc:cxnChg>
        <pc:cxnChg chg="mod">
          <ac:chgData name="유 병규" userId="eba57bea-ddcf-438d-bcbd-0f2e0850555d" providerId="ADAL" clId="{7AF35A29-68FB-41FB-8B3D-1D3F8058E9B0}" dt="2021-10-26T10:10:32.903" v="2155" actId="164"/>
          <ac:cxnSpMkLst>
            <pc:docMk/>
            <pc:sldMk cId="2186794523" sldId="469"/>
            <ac:cxnSpMk id="353" creationId="{5E137255-C1DB-4D8A-8A73-167F066CE86F}"/>
          </ac:cxnSpMkLst>
        </pc:cxnChg>
        <pc:cxnChg chg="mod">
          <ac:chgData name="유 병규" userId="eba57bea-ddcf-438d-bcbd-0f2e0850555d" providerId="ADAL" clId="{7AF35A29-68FB-41FB-8B3D-1D3F8058E9B0}" dt="2021-10-26T10:10:32.903" v="2155" actId="164"/>
          <ac:cxnSpMkLst>
            <pc:docMk/>
            <pc:sldMk cId="2186794523" sldId="469"/>
            <ac:cxnSpMk id="354" creationId="{5666088F-16E6-4020-9531-612D74302FD4}"/>
          </ac:cxnSpMkLst>
        </pc:cxnChg>
        <pc:cxnChg chg="del mod">
          <ac:chgData name="유 병규" userId="eba57bea-ddcf-438d-bcbd-0f2e0850555d" providerId="ADAL" clId="{7AF35A29-68FB-41FB-8B3D-1D3F8058E9B0}" dt="2021-10-26T10:03:42.357" v="2083" actId="478"/>
          <ac:cxnSpMkLst>
            <pc:docMk/>
            <pc:sldMk cId="2186794523" sldId="469"/>
            <ac:cxnSpMk id="373" creationId="{CCF6979E-E1B3-42B5-986B-2C0C9B6FF245}"/>
          </ac:cxnSpMkLst>
        </pc:cxnChg>
        <pc:cxnChg chg="del mod">
          <ac:chgData name="유 병규" userId="eba57bea-ddcf-438d-bcbd-0f2e0850555d" providerId="ADAL" clId="{7AF35A29-68FB-41FB-8B3D-1D3F8058E9B0}" dt="2021-10-26T10:03:43.863" v="2084" actId="478"/>
          <ac:cxnSpMkLst>
            <pc:docMk/>
            <pc:sldMk cId="2186794523" sldId="469"/>
            <ac:cxnSpMk id="374" creationId="{E9717E9F-7869-4E8D-B643-E656D8E34426}"/>
          </ac:cxnSpMkLst>
        </pc:cxnChg>
        <pc:cxnChg chg="del mod">
          <ac:chgData name="유 병규" userId="eba57bea-ddcf-438d-bcbd-0f2e0850555d" providerId="ADAL" clId="{7AF35A29-68FB-41FB-8B3D-1D3F8058E9B0}" dt="2021-10-26T10:03:40.669" v="2082" actId="478"/>
          <ac:cxnSpMkLst>
            <pc:docMk/>
            <pc:sldMk cId="2186794523" sldId="469"/>
            <ac:cxnSpMk id="383" creationId="{CE7B116D-EBB0-430C-9980-2A01253A51E9}"/>
          </ac:cxnSpMkLst>
        </pc:cxnChg>
        <pc:cxnChg chg="del mod">
          <ac:chgData name="유 병규" userId="eba57bea-ddcf-438d-bcbd-0f2e0850555d" providerId="ADAL" clId="{7AF35A29-68FB-41FB-8B3D-1D3F8058E9B0}" dt="2021-10-26T10:03:38.577" v="2081" actId="478"/>
          <ac:cxnSpMkLst>
            <pc:docMk/>
            <pc:sldMk cId="2186794523" sldId="469"/>
            <ac:cxnSpMk id="384" creationId="{4C932469-BCFB-4B73-8614-8D6814EED1E0}"/>
          </ac:cxnSpMkLst>
        </pc:cxnChg>
        <pc:cxnChg chg="mod">
          <ac:chgData name="유 병규" userId="eba57bea-ddcf-438d-bcbd-0f2e0850555d" providerId="ADAL" clId="{7AF35A29-68FB-41FB-8B3D-1D3F8058E9B0}" dt="2021-10-26T10:09:59.581" v="2142" actId="571"/>
          <ac:cxnSpMkLst>
            <pc:docMk/>
            <pc:sldMk cId="2186794523" sldId="469"/>
            <ac:cxnSpMk id="395" creationId="{640E033F-EF6C-4B68-A3F8-35760B8537D8}"/>
          </ac:cxnSpMkLst>
        </pc:cxnChg>
        <pc:cxnChg chg="mod">
          <ac:chgData name="유 병규" userId="eba57bea-ddcf-438d-bcbd-0f2e0850555d" providerId="ADAL" clId="{7AF35A29-68FB-41FB-8B3D-1D3F8058E9B0}" dt="2021-10-26T10:09:59.581" v="2142" actId="571"/>
          <ac:cxnSpMkLst>
            <pc:docMk/>
            <pc:sldMk cId="2186794523" sldId="469"/>
            <ac:cxnSpMk id="408" creationId="{67897588-2AEE-45B9-8FAE-36DE0DD735A2}"/>
          </ac:cxnSpMkLst>
        </pc:cxnChg>
        <pc:cxnChg chg="mod">
          <ac:chgData name="유 병규" userId="eba57bea-ddcf-438d-bcbd-0f2e0850555d" providerId="ADAL" clId="{7AF35A29-68FB-41FB-8B3D-1D3F8058E9B0}" dt="2021-10-26T10:09:59.581" v="2142" actId="571"/>
          <ac:cxnSpMkLst>
            <pc:docMk/>
            <pc:sldMk cId="2186794523" sldId="469"/>
            <ac:cxnSpMk id="409" creationId="{7C85C23F-8A84-4D92-9DA2-5A85689688DA}"/>
          </ac:cxnSpMkLst>
        </pc:cxnChg>
        <pc:cxnChg chg="mod">
          <ac:chgData name="유 병규" userId="eba57bea-ddcf-438d-bcbd-0f2e0850555d" providerId="ADAL" clId="{7AF35A29-68FB-41FB-8B3D-1D3F8058E9B0}" dt="2021-10-26T10:09:59.581" v="2142" actId="571"/>
          <ac:cxnSpMkLst>
            <pc:docMk/>
            <pc:sldMk cId="2186794523" sldId="469"/>
            <ac:cxnSpMk id="415" creationId="{D0725B8D-9FAD-4E3B-BA4B-3CB3C1C416BA}"/>
          </ac:cxnSpMkLst>
        </pc:cxnChg>
        <pc:cxnChg chg="mod">
          <ac:chgData name="유 병규" userId="eba57bea-ddcf-438d-bcbd-0f2e0850555d" providerId="ADAL" clId="{7AF35A29-68FB-41FB-8B3D-1D3F8058E9B0}" dt="2021-10-26T10:09:59.581" v="2142" actId="571"/>
          <ac:cxnSpMkLst>
            <pc:docMk/>
            <pc:sldMk cId="2186794523" sldId="469"/>
            <ac:cxnSpMk id="416" creationId="{B82F8A7F-940E-44BD-A049-CA7C17188EBB}"/>
          </ac:cxnSpMkLst>
        </pc:cxnChg>
        <pc:cxnChg chg="mod">
          <ac:chgData name="유 병규" userId="eba57bea-ddcf-438d-bcbd-0f2e0850555d" providerId="ADAL" clId="{7AF35A29-68FB-41FB-8B3D-1D3F8058E9B0}" dt="2021-10-26T10:09:59.581" v="2142" actId="571"/>
          <ac:cxnSpMkLst>
            <pc:docMk/>
            <pc:sldMk cId="2186794523" sldId="469"/>
            <ac:cxnSpMk id="422" creationId="{1073E740-82BB-4776-A3F2-B72668C37060}"/>
          </ac:cxnSpMkLst>
        </pc:cxnChg>
        <pc:cxnChg chg="mod">
          <ac:chgData name="유 병규" userId="eba57bea-ddcf-438d-bcbd-0f2e0850555d" providerId="ADAL" clId="{7AF35A29-68FB-41FB-8B3D-1D3F8058E9B0}" dt="2021-10-26T10:09:59.581" v="2142" actId="571"/>
          <ac:cxnSpMkLst>
            <pc:docMk/>
            <pc:sldMk cId="2186794523" sldId="469"/>
            <ac:cxnSpMk id="423" creationId="{AA89601E-FED9-4EAC-8321-29ACBF87145C}"/>
          </ac:cxnSpMkLst>
        </pc:cxnChg>
        <pc:cxnChg chg="mod">
          <ac:chgData name="유 병규" userId="eba57bea-ddcf-438d-bcbd-0f2e0850555d" providerId="ADAL" clId="{7AF35A29-68FB-41FB-8B3D-1D3F8058E9B0}" dt="2021-10-26T10:09:59.581" v="2142" actId="571"/>
          <ac:cxnSpMkLst>
            <pc:docMk/>
            <pc:sldMk cId="2186794523" sldId="469"/>
            <ac:cxnSpMk id="429" creationId="{004E4B02-E3D6-49F9-BF1E-E8DB9124F975}"/>
          </ac:cxnSpMkLst>
        </pc:cxnChg>
        <pc:cxnChg chg="mod">
          <ac:chgData name="유 병규" userId="eba57bea-ddcf-438d-bcbd-0f2e0850555d" providerId="ADAL" clId="{7AF35A29-68FB-41FB-8B3D-1D3F8058E9B0}" dt="2021-10-26T10:09:59.581" v="2142" actId="571"/>
          <ac:cxnSpMkLst>
            <pc:docMk/>
            <pc:sldMk cId="2186794523" sldId="469"/>
            <ac:cxnSpMk id="430" creationId="{5057E01B-1431-4EC3-95A5-CE9B9E42D234}"/>
          </ac:cxnSpMkLst>
        </pc:cxnChg>
        <pc:cxnChg chg="mod">
          <ac:chgData name="유 병규" userId="eba57bea-ddcf-438d-bcbd-0f2e0850555d" providerId="ADAL" clId="{7AF35A29-68FB-41FB-8B3D-1D3F8058E9B0}" dt="2021-10-26T10:09:59.581" v="2142" actId="571"/>
          <ac:cxnSpMkLst>
            <pc:docMk/>
            <pc:sldMk cId="2186794523" sldId="469"/>
            <ac:cxnSpMk id="436" creationId="{FC54C90C-E539-4D88-BD5A-FBD0BF6BDFEA}"/>
          </ac:cxnSpMkLst>
        </pc:cxnChg>
        <pc:cxnChg chg="mod">
          <ac:chgData name="유 병규" userId="eba57bea-ddcf-438d-bcbd-0f2e0850555d" providerId="ADAL" clId="{7AF35A29-68FB-41FB-8B3D-1D3F8058E9B0}" dt="2021-10-26T10:09:59.581" v="2142" actId="571"/>
          <ac:cxnSpMkLst>
            <pc:docMk/>
            <pc:sldMk cId="2186794523" sldId="469"/>
            <ac:cxnSpMk id="437" creationId="{8CCA2914-5E60-4F08-83B4-84DA99E3DC35}"/>
          </ac:cxnSpMkLst>
        </pc:cxnChg>
      </pc:sldChg>
      <pc:sldChg chg="addSp delSp modSp add mod">
        <pc:chgData name="유 병규" userId="eba57bea-ddcf-438d-bcbd-0f2e0850555d" providerId="ADAL" clId="{7AF35A29-68FB-41FB-8B3D-1D3F8058E9B0}" dt="2021-10-26T10:06:51.063" v="2133"/>
        <pc:sldMkLst>
          <pc:docMk/>
          <pc:sldMk cId="4050783269" sldId="470"/>
        </pc:sldMkLst>
        <pc:spChg chg="mod">
          <ac:chgData name="유 병규" userId="eba57bea-ddcf-438d-bcbd-0f2e0850555d" providerId="ADAL" clId="{7AF35A29-68FB-41FB-8B3D-1D3F8058E9B0}" dt="2021-10-26T10:05:55.396" v="2113"/>
          <ac:spMkLst>
            <pc:docMk/>
            <pc:sldMk cId="4050783269" sldId="470"/>
            <ac:spMk id="162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10:06:04.069" v="2115"/>
          <ac:spMkLst>
            <pc:docMk/>
            <pc:sldMk cId="4050783269" sldId="470"/>
            <ac:spMk id="169" creationId="{5A6C0C52-4712-46EB-A592-2CBDC67102FF}"/>
          </ac:spMkLst>
        </pc:spChg>
        <pc:spChg chg="mod">
          <ac:chgData name="유 병규" userId="eba57bea-ddcf-438d-bcbd-0f2e0850555d" providerId="ADAL" clId="{7AF35A29-68FB-41FB-8B3D-1D3F8058E9B0}" dt="2021-10-26T10:06:04.069" v="2115"/>
          <ac:spMkLst>
            <pc:docMk/>
            <pc:sldMk cId="4050783269" sldId="470"/>
            <ac:spMk id="170" creationId="{B2A27456-E280-44D7-986B-74371B194D79}"/>
          </ac:spMkLst>
        </pc:spChg>
        <pc:spChg chg="mod">
          <ac:chgData name="유 병규" userId="eba57bea-ddcf-438d-bcbd-0f2e0850555d" providerId="ADAL" clId="{7AF35A29-68FB-41FB-8B3D-1D3F8058E9B0}" dt="2021-10-26T10:06:04.069" v="2115"/>
          <ac:spMkLst>
            <pc:docMk/>
            <pc:sldMk cId="4050783269" sldId="470"/>
            <ac:spMk id="171" creationId="{C357FE6E-07D9-41D8-ACAF-0811D851CC8C}"/>
          </ac:spMkLst>
        </pc:spChg>
        <pc:spChg chg="mod">
          <ac:chgData name="유 병규" userId="eba57bea-ddcf-438d-bcbd-0f2e0850555d" providerId="ADAL" clId="{7AF35A29-68FB-41FB-8B3D-1D3F8058E9B0}" dt="2021-10-26T10:06:06.032" v="2118"/>
          <ac:spMkLst>
            <pc:docMk/>
            <pc:sldMk cId="4050783269" sldId="470"/>
            <ac:spMk id="176" creationId="{64B59878-F6B5-408F-8FBB-4217F3228308}"/>
          </ac:spMkLst>
        </pc:spChg>
        <pc:spChg chg="mod">
          <ac:chgData name="유 병규" userId="eba57bea-ddcf-438d-bcbd-0f2e0850555d" providerId="ADAL" clId="{7AF35A29-68FB-41FB-8B3D-1D3F8058E9B0}" dt="2021-10-26T10:06:06.032" v="2118"/>
          <ac:spMkLst>
            <pc:docMk/>
            <pc:sldMk cId="4050783269" sldId="470"/>
            <ac:spMk id="179" creationId="{6ACDCA24-07CE-4C8A-88A7-FA8FEAC7B7B9}"/>
          </ac:spMkLst>
        </pc:spChg>
        <pc:spChg chg="mod">
          <ac:chgData name="유 병규" userId="eba57bea-ddcf-438d-bcbd-0f2e0850555d" providerId="ADAL" clId="{7AF35A29-68FB-41FB-8B3D-1D3F8058E9B0}" dt="2021-10-26T10:06:06.032" v="2118"/>
          <ac:spMkLst>
            <pc:docMk/>
            <pc:sldMk cId="4050783269" sldId="470"/>
            <ac:spMk id="180" creationId="{295868C8-1408-4A09-920F-5DB5EE4C161D}"/>
          </ac:spMkLst>
        </pc:spChg>
        <pc:spChg chg="mod">
          <ac:chgData name="유 병규" userId="eba57bea-ddcf-438d-bcbd-0f2e0850555d" providerId="ADAL" clId="{7AF35A29-68FB-41FB-8B3D-1D3F8058E9B0}" dt="2021-10-26T10:06:22.254" v="2121"/>
          <ac:spMkLst>
            <pc:docMk/>
            <pc:sldMk cId="4050783269" sldId="470"/>
            <ac:spMk id="188" creationId="{524C0E6A-60E7-4942-B243-B6D66B80FBE9}"/>
          </ac:spMkLst>
        </pc:spChg>
        <pc:spChg chg="mod">
          <ac:chgData name="유 병규" userId="eba57bea-ddcf-438d-bcbd-0f2e0850555d" providerId="ADAL" clId="{7AF35A29-68FB-41FB-8B3D-1D3F8058E9B0}" dt="2021-10-26T10:06:22.254" v="2121"/>
          <ac:spMkLst>
            <pc:docMk/>
            <pc:sldMk cId="4050783269" sldId="470"/>
            <ac:spMk id="190" creationId="{0CCEFA14-C137-46E6-BB6F-B24F730BAA62}"/>
          </ac:spMkLst>
        </pc:spChg>
        <pc:spChg chg="mod">
          <ac:chgData name="유 병규" userId="eba57bea-ddcf-438d-bcbd-0f2e0850555d" providerId="ADAL" clId="{7AF35A29-68FB-41FB-8B3D-1D3F8058E9B0}" dt="2021-10-26T10:06:22.254" v="2121"/>
          <ac:spMkLst>
            <pc:docMk/>
            <pc:sldMk cId="4050783269" sldId="470"/>
            <ac:spMk id="192" creationId="{D78AEE61-9959-4734-9AE1-B5945AEC435B}"/>
          </ac:spMkLst>
        </pc:spChg>
        <pc:spChg chg="mod">
          <ac:chgData name="유 병규" userId="eba57bea-ddcf-438d-bcbd-0f2e0850555d" providerId="ADAL" clId="{7AF35A29-68FB-41FB-8B3D-1D3F8058E9B0}" dt="2021-10-26T10:06:22.254" v="2121"/>
          <ac:spMkLst>
            <pc:docMk/>
            <pc:sldMk cId="4050783269" sldId="470"/>
            <ac:spMk id="193" creationId="{AB0FDDE3-57A5-4FED-B269-316D8DBF65D7}"/>
          </ac:spMkLst>
        </pc:spChg>
        <pc:spChg chg="mod">
          <ac:chgData name="유 병규" userId="eba57bea-ddcf-438d-bcbd-0f2e0850555d" providerId="ADAL" clId="{7AF35A29-68FB-41FB-8B3D-1D3F8058E9B0}" dt="2021-10-26T10:06:50.132" v="2132"/>
          <ac:spMkLst>
            <pc:docMk/>
            <pc:sldMk cId="4050783269" sldId="470"/>
            <ac:spMk id="202" creationId="{4F5217B2-3C79-4255-8B12-48C577906D78}"/>
          </ac:spMkLst>
        </pc:spChg>
        <pc:spChg chg="mod">
          <ac:chgData name="유 병규" userId="eba57bea-ddcf-438d-bcbd-0f2e0850555d" providerId="ADAL" clId="{7AF35A29-68FB-41FB-8B3D-1D3F8058E9B0}" dt="2021-10-26T10:06:50.132" v="2132"/>
          <ac:spMkLst>
            <pc:docMk/>
            <pc:sldMk cId="4050783269" sldId="470"/>
            <ac:spMk id="204" creationId="{04375FBD-BE25-47B6-91E0-93B6ECE386CD}"/>
          </ac:spMkLst>
        </pc:spChg>
        <pc:spChg chg="mod">
          <ac:chgData name="유 병규" userId="eba57bea-ddcf-438d-bcbd-0f2e0850555d" providerId="ADAL" clId="{7AF35A29-68FB-41FB-8B3D-1D3F8058E9B0}" dt="2021-10-26T10:06:50.132" v="2132"/>
          <ac:spMkLst>
            <pc:docMk/>
            <pc:sldMk cId="4050783269" sldId="470"/>
            <ac:spMk id="206" creationId="{05EB6D80-3279-406D-91D7-6B5510EEBC8E}"/>
          </ac:spMkLst>
        </pc:spChg>
        <pc:spChg chg="mod">
          <ac:chgData name="유 병규" userId="eba57bea-ddcf-438d-bcbd-0f2e0850555d" providerId="ADAL" clId="{7AF35A29-68FB-41FB-8B3D-1D3F8058E9B0}" dt="2021-10-26T10:06:50.132" v="2132"/>
          <ac:spMkLst>
            <pc:docMk/>
            <pc:sldMk cId="4050783269" sldId="470"/>
            <ac:spMk id="207" creationId="{9E324204-2B1C-4D71-8B79-E4BD06A6CE2C}"/>
          </ac:spMkLst>
        </pc:spChg>
        <pc:spChg chg="del">
          <ac:chgData name="유 병규" userId="eba57bea-ddcf-438d-bcbd-0f2e0850555d" providerId="ADAL" clId="{7AF35A29-68FB-41FB-8B3D-1D3F8058E9B0}" dt="2021-10-26T10:06:21.861" v="2120" actId="478"/>
          <ac:spMkLst>
            <pc:docMk/>
            <pc:sldMk cId="4050783269" sldId="470"/>
            <ac:spMk id="302" creationId="{33877F01-C073-4DB7-8384-C3B79627D49A}"/>
          </ac:spMkLst>
        </pc:spChg>
        <pc:grpChg chg="del">
          <ac:chgData name="유 병규" userId="eba57bea-ddcf-438d-bcbd-0f2e0850555d" providerId="ADAL" clId="{7AF35A29-68FB-41FB-8B3D-1D3F8058E9B0}" dt="2021-10-26T10:06:05.750" v="2117" actId="478"/>
          <ac:grpSpMkLst>
            <pc:docMk/>
            <pc:sldMk cId="4050783269" sldId="470"/>
            <ac:grpSpMk id="31" creationId="{29F1B47B-2284-42E3-82D6-A221FC8BD3F0}"/>
          </ac:grpSpMkLst>
        </pc:grpChg>
        <pc:grpChg chg="del">
          <ac:chgData name="유 병규" userId="eba57bea-ddcf-438d-bcbd-0f2e0850555d" providerId="ADAL" clId="{7AF35A29-68FB-41FB-8B3D-1D3F8058E9B0}" dt="2021-10-26T10:06:21.861" v="2120" actId="478"/>
          <ac:grpSpMkLst>
            <pc:docMk/>
            <pc:sldMk cId="4050783269" sldId="470"/>
            <ac:grpSpMk id="35" creationId="{DC9A4D5C-190D-4AFE-8902-D3D68D673260}"/>
          </ac:grpSpMkLst>
        </pc:grpChg>
        <pc:grpChg chg="del">
          <ac:chgData name="유 병규" userId="eba57bea-ddcf-438d-bcbd-0f2e0850555d" providerId="ADAL" clId="{7AF35A29-68FB-41FB-8B3D-1D3F8058E9B0}" dt="2021-10-26T10:06:03.833" v="2114" actId="478"/>
          <ac:grpSpMkLst>
            <pc:docMk/>
            <pc:sldMk cId="4050783269" sldId="470"/>
            <ac:grpSpMk id="36" creationId="{DEE06618-3D6A-4975-BBA0-93A3E5851AD0}"/>
          </ac:grpSpMkLst>
        </pc:grpChg>
        <pc:grpChg chg="del">
          <ac:chgData name="유 병규" userId="eba57bea-ddcf-438d-bcbd-0f2e0850555d" providerId="ADAL" clId="{7AF35A29-68FB-41FB-8B3D-1D3F8058E9B0}" dt="2021-10-26T10:06:21.861" v="2120" actId="478"/>
          <ac:grpSpMkLst>
            <pc:docMk/>
            <pc:sldMk cId="4050783269" sldId="470"/>
            <ac:grpSpMk id="146" creationId="{7739E9D5-7B42-4A0F-AC23-072621756FD0}"/>
          </ac:grpSpMkLst>
        </pc:grpChg>
        <pc:grpChg chg="add del mod">
          <ac:chgData name="유 병규" userId="eba57bea-ddcf-438d-bcbd-0f2e0850555d" providerId="ADAL" clId="{7AF35A29-68FB-41FB-8B3D-1D3F8058E9B0}" dt="2021-10-26T10:06:04.668" v="2116"/>
          <ac:grpSpMkLst>
            <pc:docMk/>
            <pc:sldMk cId="4050783269" sldId="470"/>
            <ac:grpSpMk id="165" creationId="{FA550DA9-F22A-4DAE-BE4C-501446F5379E}"/>
          </ac:grpSpMkLst>
        </pc:grpChg>
        <pc:grpChg chg="mod">
          <ac:chgData name="유 병규" userId="eba57bea-ddcf-438d-bcbd-0f2e0850555d" providerId="ADAL" clId="{7AF35A29-68FB-41FB-8B3D-1D3F8058E9B0}" dt="2021-10-26T10:06:04.069" v="2115"/>
          <ac:grpSpMkLst>
            <pc:docMk/>
            <pc:sldMk cId="4050783269" sldId="470"/>
            <ac:grpSpMk id="166" creationId="{EE521B42-2046-4F3D-8944-4A1892B998A1}"/>
          </ac:grpSpMkLst>
        </pc:grpChg>
        <pc:grpChg chg="mod">
          <ac:chgData name="유 병규" userId="eba57bea-ddcf-438d-bcbd-0f2e0850555d" providerId="ADAL" clId="{7AF35A29-68FB-41FB-8B3D-1D3F8058E9B0}" dt="2021-10-26T10:06:04.069" v="2115"/>
          <ac:grpSpMkLst>
            <pc:docMk/>
            <pc:sldMk cId="4050783269" sldId="470"/>
            <ac:grpSpMk id="168" creationId="{B4D97D55-0282-4D9C-865D-AD766EE79A36}"/>
          </ac:grpSpMkLst>
        </pc:grpChg>
        <pc:grpChg chg="add mod">
          <ac:chgData name="유 병규" userId="eba57bea-ddcf-438d-bcbd-0f2e0850555d" providerId="ADAL" clId="{7AF35A29-68FB-41FB-8B3D-1D3F8058E9B0}" dt="2021-10-26T10:06:06.032" v="2118"/>
          <ac:grpSpMkLst>
            <pc:docMk/>
            <pc:sldMk cId="4050783269" sldId="470"/>
            <ac:grpSpMk id="172" creationId="{FBFFD736-3F82-4B56-81F1-2F63BF12CB2E}"/>
          </ac:grpSpMkLst>
        </pc:grpChg>
        <pc:grpChg chg="mod">
          <ac:chgData name="유 병규" userId="eba57bea-ddcf-438d-bcbd-0f2e0850555d" providerId="ADAL" clId="{7AF35A29-68FB-41FB-8B3D-1D3F8058E9B0}" dt="2021-10-26T10:06:06.032" v="2118"/>
          <ac:grpSpMkLst>
            <pc:docMk/>
            <pc:sldMk cId="4050783269" sldId="470"/>
            <ac:grpSpMk id="173" creationId="{6B1AFB5B-9172-410E-B0F4-C0887F5925E6}"/>
          </ac:grpSpMkLst>
        </pc:grpChg>
        <pc:grpChg chg="mod">
          <ac:chgData name="유 병규" userId="eba57bea-ddcf-438d-bcbd-0f2e0850555d" providerId="ADAL" clId="{7AF35A29-68FB-41FB-8B3D-1D3F8058E9B0}" dt="2021-10-26T10:06:06.032" v="2118"/>
          <ac:grpSpMkLst>
            <pc:docMk/>
            <pc:sldMk cId="4050783269" sldId="470"/>
            <ac:grpSpMk id="175" creationId="{135CB631-DBDF-4920-A9DA-4F13ED5D6AA9}"/>
          </ac:grpSpMkLst>
        </pc:grpChg>
        <pc:grpChg chg="add mod">
          <ac:chgData name="유 병규" userId="eba57bea-ddcf-438d-bcbd-0f2e0850555d" providerId="ADAL" clId="{7AF35A29-68FB-41FB-8B3D-1D3F8058E9B0}" dt="2021-10-26T10:06:22.254" v="2121"/>
          <ac:grpSpMkLst>
            <pc:docMk/>
            <pc:sldMk cId="4050783269" sldId="470"/>
            <ac:grpSpMk id="181" creationId="{E921BA5E-DC33-4565-852B-2E5F7CAAAC06}"/>
          </ac:grpSpMkLst>
        </pc:grpChg>
        <pc:grpChg chg="mod">
          <ac:chgData name="유 병규" userId="eba57bea-ddcf-438d-bcbd-0f2e0850555d" providerId="ADAL" clId="{7AF35A29-68FB-41FB-8B3D-1D3F8058E9B0}" dt="2021-10-26T10:06:22.254" v="2121"/>
          <ac:grpSpMkLst>
            <pc:docMk/>
            <pc:sldMk cId="4050783269" sldId="470"/>
            <ac:grpSpMk id="182" creationId="{E196C3FC-F2AD-44C8-BB63-E2D6BB474A70}"/>
          </ac:grpSpMkLst>
        </pc:grpChg>
        <pc:grpChg chg="mod">
          <ac:chgData name="유 병규" userId="eba57bea-ddcf-438d-bcbd-0f2e0850555d" providerId="ADAL" clId="{7AF35A29-68FB-41FB-8B3D-1D3F8058E9B0}" dt="2021-10-26T10:06:22.254" v="2121"/>
          <ac:grpSpMkLst>
            <pc:docMk/>
            <pc:sldMk cId="4050783269" sldId="470"/>
            <ac:grpSpMk id="189" creationId="{BE609737-09A7-41EF-92DB-483019883F01}"/>
          </ac:grpSpMkLst>
        </pc:grpChg>
        <pc:grpChg chg="add del mod">
          <ac:chgData name="유 병규" userId="eba57bea-ddcf-438d-bcbd-0f2e0850555d" providerId="ADAL" clId="{7AF35A29-68FB-41FB-8B3D-1D3F8058E9B0}" dt="2021-10-26T10:06:51.063" v="2133"/>
          <ac:grpSpMkLst>
            <pc:docMk/>
            <pc:sldMk cId="4050783269" sldId="470"/>
            <ac:grpSpMk id="198" creationId="{EBDA5D0F-538F-48CA-953B-813DAD24B366}"/>
          </ac:grpSpMkLst>
        </pc:grpChg>
        <pc:grpChg chg="mod">
          <ac:chgData name="유 병규" userId="eba57bea-ddcf-438d-bcbd-0f2e0850555d" providerId="ADAL" clId="{7AF35A29-68FB-41FB-8B3D-1D3F8058E9B0}" dt="2021-10-26T10:06:50.132" v="2132"/>
          <ac:grpSpMkLst>
            <pc:docMk/>
            <pc:sldMk cId="4050783269" sldId="470"/>
            <ac:grpSpMk id="200" creationId="{22B06235-4EAE-492A-ACD8-9E5E826B8EA3}"/>
          </ac:grpSpMkLst>
        </pc:grpChg>
        <pc:grpChg chg="mod">
          <ac:chgData name="유 병규" userId="eba57bea-ddcf-438d-bcbd-0f2e0850555d" providerId="ADAL" clId="{7AF35A29-68FB-41FB-8B3D-1D3F8058E9B0}" dt="2021-10-26T10:06:50.132" v="2132"/>
          <ac:grpSpMkLst>
            <pc:docMk/>
            <pc:sldMk cId="4050783269" sldId="470"/>
            <ac:grpSpMk id="203" creationId="{7DBF4BB3-76A1-4356-9196-F18AC7A17BBD}"/>
          </ac:grpSpMkLst>
        </pc:grpChg>
        <pc:picChg chg="mod">
          <ac:chgData name="유 병규" userId="eba57bea-ddcf-438d-bcbd-0f2e0850555d" providerId="ADAL" clId="{7AF35A29-68FB-41FB-8B3D-1D3F8058E9B0}" dt="2021-10-26T10:06:04.069" v="2115"/>
          <ac:picMkLst>
            <pc:docMk/>
            <pc:sldMk cId="4050783269" sldId="470"/>
            <ac:picMk id="167" creationId="{77989328-DB07-441A-B05C-3A01C8406F7D}"/>
          </ac:picMkLst>
        </pc:picChg>
        <pc:picChg chg="mod">
          <ac:chgData name="유 병규" userId="eba57bea-ddcf-438d-bcbd-0f2e0850555d" providerId="ADAL" clId="{7AF35A29-68FB-41FB-8B3D-1D3F8058E9B0}" dt="2021-10-26T10:06:06.032" v="2118"/>
          <ac:picMkLst>
            <pc:docMk/>
            <pc:sldMk cId="4050783269" sldId="470"/>
            <ac:picMk id="174" creationId="{2AED370B-7119-45C8-9F82-6504415C9527}"/>
          </ac:picMkLst>
        </pc:picChg>
        <pc:picChg chg="mod">
          <ac:chgData name="유 병규" userId="eba57bea-ddcf-438d-bcbd-0f2e0850555d" providerId="ADAL" clId="{7AF35A29-68FB-41FB-8B3D-1D3F8058E9B0}" dt="2021-10-26T10:06:22.254" v="2121"/>
          <ac:picMkLst>
            <pc:docMk/>
            <pc:sldMk cId="4050783269" sldId="470"/>
            <ac:picMk id="191" creationId="{D894853C-0656-4497-9AA3-4870DF2BFDEC}"/>
          </ac:picMkLst>
        </pc:picChg>
        <pc:picChg chg="mod">
          <ac:chgData name="유 병규" userId="eba57bea-ddcf-438d-bcbd-0f2e0850555d" providerId="ADAL" clId="{7AF35A29-68FB-41FB-8B3D-1D3F8058E9B0}" dt="2021-10-26T10:06:50.132" v="2132"/>
          <ac:picMkLst>
            <pc:docMk/>
            <pc:sldMk cId="4050783269" sldId="470"/>
            <ac:picMk id="205" creationId="{AD90A14B-A911-4A1C-B343-99A3BDB9EF8D}"/>
          </ac:picMkLst>
        </pc:picChg>
      </pc:sldChg>
      <pc:sldChg chg="addSp delSp modSp add mod">
        <pc:chgData name="유 병규" userId="eba57bea-ddcf-438d-bcbd-0f2e0850555d" providerId="ADAL" clId="{7AF35A29-68FB-41FB-8B3D-1D3F8058E9B0}" dt="2021-10-26T10:07:03.462" v="2139" actId="167"/>
        <pc:sldMkLst>
          <pc:docMk/>
          <pc:sldMk cId="2869697274" sldId="471"/>
        </pc:sldMkLst>
        <pc:spChg chg="mod">
          <ac:chgData name="유 병규" userId="eba57bea-ddcf-438d-bcbd-0f2e0850555d" providerId="ADAL" clId="{7AF35A29-68FB-41FB-8B3D-1D3F8058E9B0}" dt="2021-10-26T10:06:34.481" v="2127"/>
          <ac:spMkLst>
            <pc:docMk/>
            <pc:sldMk cId="2869697274" sldId="471"/>
            <ac:spMk id="162" creationId="{00000000-0000-0000-0000-000000000000}"/>
          </ac:spMkLst>
        </pc:spChg>
        <pc:spChg chg="mod">
          <ac:chgData name="유 병규" userId="eba57bea-ddcf-438d-bcbd-0f2e0850555d" providerId="ADAL" clId="{7AF35A29-68FB-41FB-8B3D-1D3F8058E9B0}" dt="2021-10-26T10:06:41.313" v="2129"/>
          <ac:spMkLst>
            <pc:docMk/>
            <pc:sldMk cId="2869697274" sldId="471"/>
            <ac:spMk id="185" creationId="{D3D51332-5DC1-4321-81D8-DD22F5CFEA95}"/>
          </ac:spMkLst>
        </pc:spChg>
        <pc:spChg chg="mod">
          <ac:chgData name="유 병규" userId="eba57bea-ddcf-438d-bcbd-0f2e0850555d" providerId="ADAL" clId="{7AF35A29-68FB-41FB-8B3D-1D3F8058E9B0}" dt="2021-10-26T10:06:41.313" v="2129"/>
          <ac:spMkLst>
            <pc:docMk/>
            <pc:sldMk cId="2869697274" sldId="471"/>
            <ac:spMk id="193" creationId="{C619B8A2-A692-4AC8-A9B8-5AE10888459C}"/>
          </ac:spMkLst>
        </pc:spChg>
        <pc:spChg chg="mod">
          <ac:chgData name="유 병규" userId="eba57bea-ddcf-438d-bcbd-0f2e0850555d" providerId="ADAL" clId="{7AF35A29-68FB-41FB-8B3D-1D3F8058E9B0}" dt="2021-10-26T10:06:41.313" v="2129"/>
          <ac:spMkLst>
            <pc:docMk/>
            <pc:sldMk cId="2869697274" sldId="471"/>
            <ac:spMk id="195" creationId="{7E340553-321E-4C0E-BC69-9C28DFD38254}"/>
          </ac:spMkLst>
        </pc:spChg>
        <pc:spChg chg="mod">
          <ac:chgData name="유 병규" userId="eba57bea-ddcf-438d-bcbd-0f2e0850555d" providerId="ADAL" clId="{7AF35A29-68FB-41FB-8B3D-1D3F8058E9B0}" dt="2021-10-26T10:06:41.313" v="2129"/>
          <ac:spMkLst>
            <pc:docMk/>
            <pc:sldMk cId="2869697274" sldId="471"/>
            <ac:spMk id="196" creationId="{146D834F-4DE4-4604-B783-B8486D817656}"/>
          </ac:spMkLst>
        </pc:spChg>
        <pc:spChg chg="mod">
          <ac:chgData name="유 병규" userId="eba57bea-ddcf-438d-bcbd-0f2e0850555d" providerId="ADAL" clId="{7AF35A29-68FB-41FB-8B3D-1D3F8058E9B0}" dt="2021-10-26T10:07:00.211" v="2138"/>
          <ac:spMkLst>
            <pc:docMk/>
            <pc:sldMk cId="2869697274" sldId="471"/>
            <ac:spMk id="199" creationId="{FBAA9E91-1F59-4F5A-AD2F-5017D81D2DFF}"/>
          </ac:spMkLst>
        </pc:spChg>
        <pc:spChg chg="mod">
          <ac:chgData name="유 병규" userId="eba57bea-ddcf-438d-bcbd-0f2e0850555d" providerId="ADAL" clId="{7AF35A29-68FB-41FB-8B3D-1D3F8058E9B0}" dt="2021-10-26T10:07:00.211" v="2138"/>
          <ac:spMkLst>
            <pc:docMk/>
            <pc:sldMk cId="2869697274" sldId="471"/>
            <ac:spMk id="201" creationId="{7A19FC31-7BD6-4B83-B910-2E588737F3FC}"/>
          </ac:spMkLst>
        </pc:spChg>
        <pc:spChg chg="mod">
          <ac:chgData name="유 병규" userId="eba57bea-ddcf-438d-bcbd-0f2e0850555d" providerId="ADAL" clId="{7AF35A29-68FB-41FB-8B3D-1D3F8058E9B0}" dt="2021-10-26T10:07:00.211" v="2138"/>
          <ac:spMkLst>
            <pc:docMk/>
            <pc:sldMk cId="2869697274" sldId="471"/>
            <ac:spMk id="203" creationId="{072FABD3-F0B0-472A-986C-ACD3E8B6758F}"/>
          </ac:spMkLst>
        </pc:spChg>
        <pc:spChg chg="mod">
          <ac:chgData name="유 병규" userId="eba57bea-ddcf-438d-bcbd-0f2e0850555d" providerId="ADAL" clId="{7AF35A29-68FB-41FB-8B3D-1D3F8058E9B0}" dt="2021-10-26T10:07:00.211" v="2138"/>
          <ac:spMkLst>
            <pc:docMk/>
            <pc:sldMk cId="2869697274" sldId="471"/>
            <ac:spMk id="204" creationId="{835D43FA-944A-4056-9F8D-8BF7E76515A0}"/>
          </ac:spMkLst>
        </pc:spChg>
        <pc:grpChg chg="del">
          <ac:chgData name="유 병규" userId="eba57bea-ddcf-438d-bcbd-0f2e0850555d" providerId="ADAL" clId="{7AF35A29-68FB-41FB-8B3D-1D3F8058E9B0}" dt="2021-10-26T10:06:37.179" v="2128" actId="478"/>
          <ac:grpSpMkLst>
            <pc:docMk/>
            <pc:sldMk cId="2869697274" sldId="471"/>
            <ac:grpSpMk id="2" creationId="{210A5987-EC21-4E49-A248-A76D32ACCD35}"/>
          </ac:grpSpMkLst>
        </pc:grpChg>
        <pc:grpChg chg="add del mod">
          <ac:chgData name="유 병규" userId="eba57bea-ddcf-438d-bcbd-0f2e0850555d" providerId="ADAL" clId="{7AF35A29-68FB-41FB-8B3D-1D3F8058E9B0}" dt="2021-10-26T10:06:49.143" v="2131" actId="21"/>
          <ac:grpSpMkLst>
            <pc:docMk/>
            <pc:sldMk cId="2869697274" sldId="471"/>
            <ac:grpSpMk id="183" creationId="{60323FD8-CB2A-4C50-AC9C-714C445C7150}"/>
          </ac:grpSpMkLst>
        </pc:grpChg>
        <pc:grpChg chg="mod">
          <ac:chgData name="유 병규" userId="eba57bea-ddcf-438d-bcbd-0f2e0850555d" providerId="ADAL" clId="{7AF35A29-68FB-41FB-8B3D-1D3F8058E9B0}" dt="2021-10-26T10:06:41.313" v="2129"/>
          <ac:grpSpMkLst>
            <pc:docMk/>
            <pc:sldMk cId="2869697274" sldId="471"/>
            <ac:grpSpMk id="184" creationId="{5F697AA0-1391-4C0D-8F71-674716E3CB60}"/>
          </ac:grpSpMkLst>
        </pc:grpChg>
        <pc:grpChg chg="mod">
          <ac:chgData name="유 병규" userId="eba57bea-ddcf-438d-bcbd-0f2e0850555d" providerId="ADAL" clId="{7AF35A29-68FB-41FB-8B3D-1D3F8058E9B0}" dt="2021-10-26T10:06:41.313" v="2129"/>
          <ac:grpSpMkLst>
            <pc:docMk/>
            <pc:sldMk cId="2869697274" sldId="471"/>
            <ac:grpSpMk id="186" creationId="{6F3389BC-72F3-4DF4-84F5-88B218C8D4CF}"/>
          </ac:grpSpMkLst>
        </pc:grpChg>
        <pc:grpChg chg="add mod ord">
          <ac:chgData name="유 병규" userId="eba57bea-ddcf-438d-bcbd-0f2e0850555d" providerId="ADAL" clId="{7AF35A29-68FB-41FB-8B3D-1D3F8058E9B0}" dt="2021-10-26T10:07:03.462" v="2139" actId="167"/>
          <ac:grpSpMkLst>
            <pc:docMk/>
            <pc:sldMk cId="2869697274" sldId="471"/>
            <ac:grpSpMk id="197" creationId="{6A6F47BF-1FBD-4E94-9C49-F7708CA478B1}"/>
          </ac:grpSpMkLst>
        </pc:grpChg>
        <pc:grpChg chg="mod">
          <ac:chgData name="유 병규" userId="eba57bea-ddcf-438d-bcbd-0f2e0850555d" providerId="ADAL" clId="{7AF35A29-68FB-41FB-8B3D-1D3F8058E9B0}" dt="2021-10-26T10:07:00.211" v="2138"/>
          <ac:grpSpMkLst>
            <pc:docMk/>
            <pc:sldMk cId="2869697274" sldId="471"/>
            <ac:grpSpMk id="198" creationId="{C435382A-F733-4417-B057-5F2756008DAC}"/>
          </ac:grpSpMkLst>
        </pc:grpChg>
        <pc:grpChg chg="mod">
          <ac:chgData name="유 병규" userId="eba57bea-ddcf-438d-bcbd-0f2e0850555d" providerId="ADAL" clId="{7AF35A29-68FB-41FB-8B3D-1D3F8058E9B0}" dt="2021-10-26T10:07:00.211" v="2138"/>
          <ac:grpSpMkLst>
            <pc:docMk/>
            <pc:sldMk cId="2869697274" sldId="471"/>
            <ac:grpSpMk id="200" creationId="{B451A691-EEA3-4918-9731-463A39897DBE}"/>
          </ac:grpSpMkLst>
        </pc:grpChg>
        <pc:picChg chg="mod">
          <ac:chgData name="유 병규" userId="eba57bea-ddcf-438d-bcbd-0f2e0850555d" providerId="ADAL" clId="{7AF35A29-68FB-41FB-8B3D-1D3F8058E9B0}" dt="2021-10-26T10:06:41.313" v="2129"/>
          <ac:picMkLst>
            <pc:docMk/>
            <pc:sldMk cId="2869697274" sldId="471"/>
            <ac:picMk id="194" creationId="{9AFEAEAC-94E7-4F42-9C2E-78B5A1D71EFC}"/>
          </ac:picMkLst>
        </pc:picChg>
        <pc:picChg chg="mod">
          <ac:chgData name="유 병규" userId="eba57bea-ddcf-438d-bcbd-0f2e0850555d" providerId="ADAL" clId="{7AF35A29-68FB-41FB-8B3D-1D3F8058E9B0}" dt="2021-10-26T10:07:00.211" v="2138"/>
          <ac:picMkLst>
            <pc:docMk/>
            <pc:sldMk cId="2869697274" sldId="471"/>
            <ac:picMk id="202" creationId="{CACC5BE7-53FF-481A-81AE-C2D68BB8F088}"/>
          </ac:picMkLst>
        </pc:picChg>
      </pc:sldChg>
      <pc:sldChg chg="addSp delSp modSp add del mod ord modShow">
        <pc:chgData name="유 병규" userId="eba57bea-ddcf-438d-bcbd-0f2e0850555d" providerId="ADAL" clId="{7AF35A29-68FB-41FB-8B3D-1D3F8058E9B0}" dt="2021-10-28T01:31:23.007" v="7991" actId="47"/>
        <pc:sldMkLst>
          <pc:docMk/>
          <pc:sldMk cId="3773718623" sldId="472"/>
        </pc:sldMkLst>
        <pc:spChg chg="mod topLvl">
          <ac:chgData name="유 병규" userId="eba57bea-ddcf-438d-bcbd-0f2e0850555d" providerId="ADAL" clId="{7AF35A29-68FB-41FB-8B3D-1D3F8058E9B0}" dt="2021-10-26T10:55:58.533" v="2348" actId="164"/>
          <ac:spMkLst>
            <pc:docMk/>
            <pc:sldMk cId="3773718623" sldId="472"/>
            <ac:spMk id="20" creationId="{3D77D4D8-0E60-411B-A0B4-F5575BACD1E2}"/>
          </ac:spMkLst>
        </pc:spChg>
        <pc:spChg chg="mod">
          <ac:chgData name="유 병규" userId="eba57bea-ddcf-438d-bcbd-0f2e0850555d" providerId="ADAL" clId="{7AF35A29-68FB-41FB-8B3D-1D3F8058E9B0}" dt="2021-10-26T10:59:00.694" v="2447"/>
          <ac:spMkLst>
            <pc:docMk/>
            <pc:sldMk cId="3773718623" sldId="472"/>
            <ac:spMk id="40" creationId="{5F06690D-758F-484A-B958-0728A91482DD}"/>
          </ac:spMkLst>
        </pc:spChg>
        <pc:spChg chg="mod">
          <ac:chgData name="유 병규" userId="eba57bea-ddcf-438d-bcbd-0f2e0850555d" providerId="ADAL" clId="{7AF35A29-68FB-41FB-8B3D-1D3F8058E9B0}" dt="2021-10-26T10:45:58.461" v="2287" actId="165"/>
          <ac:spMkLst>
            <pc:docMk/>
            <pc:sldMk cId="3773718623" sldId="472"/>
            <ac:spMk id="126" creationId="{60CE7DBB-D5B1-4841-985F-8DAB2CBE4183}"/>
          </ac:spMkLst>
        </pc:spChg>
        <pc:spChg chg="mod">
          <ac:chgData name="유 병규" userId="eba57bea-ddcf-438d-bcbd-0f2e0850555d" providerId="ADAL" clId="{7AF35A29-68FB-41FB-8B3D-1D3F8058E9B0}" dt="2021-10-26T10:45:58.461" v="2287" actId="165"/>
          <ac:spMkLst>
            <pc:docMk/>
            <pc:sldMk cId="3773718623" sldId="472"/>
            <ac:spMk id="127" creationId="{75B58E96-FDC7-4D69-A43F-6ED0E726B885}"/>
          </ac:spMkLst>
        </pc:spChg>
        <pc:spChg chg="del mod topLvl">
          <ac:chgData name="유 병규" userId="eba57bea-ddcf-438d-bcbd-0f2e0850555d" providerId="ADAL" clId="{7AF35A29-68FB-41FB-8B3D-1D3F8058E9B0}" dt="2021-10-26T10:48:39.183" v="2318" actId="478"/>
          <ac:spMkLst>
            <pc:docMk/>
            <pc:sldMk cId="3773718623" sldId="472"/>
            <ac:spMk id="128" creationId="{25BEC2F1-D2E6-4708-9D13-32CE2735711F}"/>
          </ac:spMkLst>
        </pc:spChg>
        <pc:spChg chg="mod">
          <ac:chgData name="유 병규" userId="eba57bea-ddcf-438d-bcbd-0f2e0850555d" providerId="ADAL" clId="{7AF35A29-68FB-41FB-8B3D-1D3F8058E9B0}" dt="2021-10-26T10:45:58.461" v="2287" actId="165"/>
          <ac:spMkLst>
            <pc:docMk/>
            <pc:sldMk cId="3773718623" sldId="472"/>
            <ac:spMk id="133" creationId="{70DDBBDA-096A-403C-BAF5-747814633B35}"/>
          </ac:spMkLst>
        </pc:spChg>
        <pc:spChg chg="mod">
          <ac:chgData name="유 병규" userId="eba57bea-ddcf-438d-bcbd-0f2e0850555d" providerId="ADAL" clId="{7AF35A29-68FB-41FB-8B3D-1D3F8058E9B0}" dt="2021-10-26T10:45:58.461" v="2287" actId="165"/>
          <ac:spMkLst>
            <pc:docMk/>
            <pc:sldMk cId="3773718623" sldId="472"/>
            <ac:spMk id="134" creationId="{D19EE844-A871-49E8-8CCF-4E2BE3A21107}"/>
          </ac:spMkLst>
        </pc:spChg>
        <pc:spChg chg="mod">
          <ac:chgData name="유 병규" userId="eba57bea-ddcf-438d-bcbd-0f2e0850555d" providerId="ADAL" clId="{7AF35A29-68FB-41FB-8B3D-1D3F8058E9B0}" dt="2021-10-26T10:45:58.461" v="2287" actId="165"/>
          <ac:spMkLst>
            <pc:docMk/>
            <pc:sldMk cId="3773718623" sldId="472"/>
            <ac:spMk id="135" creationId="{36FBB50B-B0E7-4780-BD06-D8BC4BF0874C}"/>
          </ac:spMkLst>
        </pc:spChg>
        <pc:spChg chg="mod">
          <ac:chgData name="유 병규" userId="eba57bea-ddcf-438d-bcbd-0f2e0850555d" providerId="ADAL" clId="{7AF35A29-68FB-41FB-8B3D-1D3F8058E9B0}" dt="2021-10-26T10:45:58.461" v="2287" actId="165"/>
          <ac:spMkLst>
            <pc:docMk/>
            <pc:sldMk cId="3773718623" sldId="472"/>
            <ac:spMk id="136" creationId="{5EC45850-E9FA-4E00-ACB2-67DF0BD94F03}"/>
          </ac:spMkLst>
        </pc:spChg>
        <pc:spChg chg="mod topLvl">
          <ac:chgData name="유 병규" userId="eba57bea-ddcf-438d-bcbd-0f2e0850555d" providerId="ADAL" clId="{7AF35A29-68FB-41FB-8B3D-1D3F8058E9B0}" dt="2021-10-26T10:59:33.609" v="2454" actId="20577"/>
          <ac:spMkLst>
            <pc:docMk/>
            <pc:sldMk cId="3773718623" sldId="472"/>
            <ac:spMk id="143" creationId="{55E869A9-6955-4FA3-BA46-F651140198FD}"/>
          </ac:spMkLst>
        </pc:spChg>
        <pc:spChg chg="mod">
          <ac:chgData name="유 병규" userId="eba57bea-ddcf-438d-bcbd-0f2e0850555d" providerId="ADAL" clId="{7AF35A29-68FB-41FB-8B3D-1D3F8058E9B0}" dt="2021-10-26T10:46:05.101" v="2289" actId="165"/>
          <ac:spMkLst>
            <pc:docMk/>
            <pc:sldMk cId="3773718623" sldId="472"/>
            <ac:spMk id="146" creationId="{15250711-C83A-4A54-8F7A-5B7181CB871C}"/>
          </ac:spMkLst>
        </pc:spChg>
        <pc:spChg chg="mod">
          <ac:chgData name="유 병규" userId="eba57bea-ddcf-438d-bcbd-0f2e0850555d" providerId="ADAL" clId="{7AF35A29-68FB-41FB-8B3D-1D3F8058E9B0}" dt="2021-10-26T10:46:05.101" v="2289" actId="165"/>
          <ac:spMkLst>
            <pc:docMk/>
            <pc:sldMk cId="3773718623" sldId="472"/>
            <ac:spMk id="149" creationId="{82541663-ABA9-4F0B-A51A-E7BFAE555CFA}"/>
          </ac:spMkLst>
        </pc:spChg>
        <pc:spChg chg="mod">
          <ac:chgData name="유 병규" userId="eba57bea-ddcf-438d-bcbd-0f2e0850555d" providerId="ADAL" clId="{7AF35A29-68FB-41FB-8B3D-1D3F8058E9B0}" dt="2021-10-26T10:46:05.101" v="2289" actId="165"/>
          <ac:spMkLst>
            <pc:docMk/>
            <pc:sldMk cId="3773718623" sldId="472"/>
            <ac:spMk id="150" creationId="{15B444D7-3BDE-4221-A846-5431EBA1311F}"/>
          </ac:spMkLst>
        </pc:spChg>
        <pc:spChg chg="mod">
          <ac:chgData name="유 병규" userId="eba57bea-ddcf-438d-bcbd-0f2e0850555d" providerId="ADAL" clId="{7AF35A29-68FB-41FB-8B3D-1D3F8058E9B0}" dt="2021-10-26T10:46:05.101" v="2289" actId="165"/>
          <ac:spMkLst>
            <pc:docMk/>
            <pc:sldMk cId="3773718623" sldId="472"/>
            <ac:spMk id="151" creationId="{7E2F9DA3-7075-4141-8650-0D58C1EC28D5}"/>
          </ac:spMkLst>
        </pc:spChg>
        <pc:spChg chg="add mod">
          <ac:chgData name="유 병규" userId="eba57bea-ddcf-438d-bcbd-0f2e0850555d" providerId="ADAL" clId="{7AF35A29-68FB-41FB-8B3D-1D3F8058E9B0}" dt="2021-10-26T10:55:58.533" v="2348" actId="164"/>
          <ac:spMkLst>
            <pc:docMk/>
            <pc:sldMk cId="3773718623" sldId="472"/>
            <ac:spMk id="152" creationId="{992212EE-1008-4171-A000-F641717AA5D8}"/>
          </ac:spMkLst>
        </pc:spChg>
        <pc:spChg chg="add mod">
          <ac:chgData name="유 병규" userId="eba57bea-ddcf-438d-bcbd-0f2e0850555d" providerId="ADAL" clId="{7AF35A29-68FB-41FB-8B3D-1D3F8058E9B0}" dt="2021-10-26T10:55:58.533" v="2348" actId="164"/>
          <ac:spMkLst>
            <pc:docMk/>
            <pc:sldMk cId="3773718623" sldId="472"/>
            <ac:spMk id="153" creationId="{5295C458-5694-4FFA-BF5C-441F08B3DEDF}"/>
          </ac:spMkLst>
        </pc:spChg>
        <pc:spChg chg="add mod">
          <ac:chgData name="유 병규" userId="eba57bea-ddcf-438d-bcbd-0f2e0850555d" providerId="ADAL" clId="{7AF35A29-68FB-41FB-8B3D-1D3F8058E9B0}" dt="2021-10-26T10:54:11.813" v="2331" actId="164"/>
          <ac:spMkLst>
            <pc:docMk/>
            <pc:sldMk cId="3773718623" sldId="472"/>
            <ac:spMk id="154" creationId="{102805AF-21A3-4A17-B667-FB655D88A46E}"/>
          </ac:spMkLst>
        </pc:spChg>
        <pc:spChg chg="add mod">
          <ac:chgData name="유 병규" userId="eba57bea-ddcf-438d-bcbd-0f2e0850555d" providerId="ADAL" clId="{7AF35A29-68FB-41FB-8B3D-1D3F8058E9B0}" dt="2021-10-26T10:54:11.813" v="2331" actId="164"/>
          <ac:spMkLst>
            <pc:docMk/>
            <pc:sldMk cId="3773718623" sldId="472"/>
            <ac:spMk id="155" creationId="{C377D872-769B-46FA-A6DD-24CC60AE1F58}"/>
          </ac:spMkLst>
        </pc:spChg>
        <pc:spChg chg="mod">
          <ac:chgData name="유 병규" userId="eba57bea-ddcf-438d-bcbd-0f2e0850555d" providerId="ADAL" clId="{7AF35A29-68FB-41FB-8B3D-1D3F8058E9B0}" dt="2021-10-26T10:58:53.001" v="2424"/>
          <ac:spMkLst>
            <pc:docMk/>
            <pc:sldMk cId="3773718623" sldId="472"/>
            <ac:spMk id="184" creationId="{E8B5D337-7D30-4FE6-9CE6-9714B9D92A48}"/>
          </ac:spMkLst>
        </pc:spChg>
        <pc:spChg chg="del topLvl">
          <ac:chgData name="유 병규" userId="eba57bea-ddcf-438d-bcbd-0f2e0850555d" providerId="ADAL" clId="{7AF35A29-68FB-41FB-8B3D-1D3F8058E9B0}" dt="2021-10-26T10:46:18.941" v="2293" actId="478"/>
          <ac:spMkLst>
            <pc:docMk/>
            <pc:sldMk cId="3773718623" sldId="472"/>
            <ac:spMk id="187" creationId="{A2A9BA09-914A-4977-9817-084FA26526D5}"/>
          </ac:spMkLst>
        </pc:spChg>
        <pc:spChg chg="del">
          <ac:chgData name="유 병규" userId="eba57bea-ddcf-438d-bcbd-0f2e0850555d" providerId="ADAL" clId="{7AF35A29-68FB-41FB-8B3D-1D3F8058E9B0}" dt="2021-10-26T10:46:11.309" v="2291" actId="478"/>
          <ac:spMkLst>
            <pc:docMk/>
            <pc:sldMk cId="3773718623" sldId="472"/>
            <ac:spMk id="192" creationId="{DA6F0358-1915-43AE-A5C0-7C4229208215}"/>
          </ac:spMkLst>
        </pc:spChg>
        <pc:spChg chg="del topLvl">
          <ac:chgData name="유 병규" userId="eba57bea-ddcf-438d-bcbd-0f2e0850555d" providerId="ADAL" clId="{7AF35A29-68FB-41FB-8B3D-1D3F8058E9B0}" dt="2021-10-26T10:46:36.381" v="2299" actId="21"/>
          <ac:spMkLst>
            <pc:docMk/>
            <pc:sldMk cId="3773718623" sldId="472"/>
            <ac:spMk id="196" creationId="{9E9A1086-81FE-4C1C-89E9-4BF7F8562D1F}"/>
          </ac:spMkLst>
        </pc:spChg>
        <pc:spChg chg="del">
          <ac:chgData name="유 병규" userId="eba57bea-ddcf-438d-bcbd-0f2e0850555d" providerId="ADAL" clId="{7AF35A29-68FB-41FB-8B3D-1D3F8058E9B0}" dt="2021-10-26T10:46:36.381" v="2299" actId="21"/>
          <ac:spMkLst>
            <pc:docMk/>
            <pc:sldMk cId="3773718623" sldId="472"/>
            <ac:spMk id="197" creationId="{CB031202-1013-4835-9628-963AFC42475C}"/>
          </ac:spMkLst>
        </pc:spChg>
        <pc:spChg chg="del topLvl">
          <ac:chgData name="유 병규" userId="eba57bea-ddcf-438d-bcbd-0f2e0850555d" providerId="ADAL" clId="{7AF35A29-68FB-41FB-8B3D-1D3F8058E9B0}" dt="2021-10-26T10:46:38.045" v="2300" actId="478"/>
          <ac:spMkLst>
            <pc:docMk/>
            <pc:sldMk cId="3773718623" sldId="472"/>
            <ac:spMk id="208" creationId="{637E632A-642A-4FC8-ACD9-E5E483F295B7}"/>
          </ac:spMkLst>
        </pc:spChg>
        <pc:spChg chg="del">
          <ac:chgData name="유 병규" userId="eba57bea-ddcf-438d-bcbd-0f2e0850555d" providerId="ADAL" clId="{7AF35A29-68FB-41FB-8B3D-1D3F8058E9B0}" dt="2021-10-26T10:47:58.293" v="2314" actId="478"/>
          <ac:spMkLst>
            <pc:docMk/>
            <pc:sldMk cId="3773718623" sldId="472"/>
            <ac:spMk id="284" creationId="{CA5F8076-BDA4-4ADD-B900-BE7C6BBE8939}"/>
          </ac:spMkLst>
        </pc:spChg>
        <pc:spChg chg="del">
          <ac:chgData name="유 병규" userId="eba57bea-ddcf-438d-bcbd-0f2e0850555d" providerId="ADAL" clId="{7AF35A29-68FB-41FB-8B3D-1D3F8058E9B0}" dt="2021-10-26T10:47:40.419" v="2310" actId="478"/>
          <ac:spMkLst>
            <pc:docMk/>
            <pc:sldMk cId="3773718623" sldId="472"/>
            <ac:spMk id="286" creationId="{D666EEEA-F69F-420C-9FB3-65B3B3FCD41E}"/>
          </ac:spMkLst>
        </pc:spChg>
        <pc:spChg chg="del">
          <ac:chgData name="유 병규" userId="eba57bea-ddcf-438d-bcbd-0f2e0850555d" providerId="ADAL" clId="{7AF35A29-68FB-41FB-8B3D-1D3F8058E9B0}" dt="2021-10-26T10:47:40.419" v="2310" actId="478"/>
          <ac:spMkLst>
            <pc:docMk/>
            <pc:sldMk cId="3773718623" sldId="472"/>
            <ac:spMk id="288" creationId="{14965B6B-5818-4A1E-B798-C269F3C6CE96}"/>
          </ac:spMkLst>
        </pc:spChg>
        <pc:spChg chg="del">
          <ac:chgData name="유 병규" userId="eba57bea-ddcf-438d-bcbd-0f2e0850555d" providerId="ADAL" clId="{7AF35A29-68FB-41FB-8B3D-1D3F8058E9B0}" dt="2021-10-26T10:47:33.396" v="2309" actId="478"/>
          <ac:spMkLst>
            <pc:docMk/>
            <pc:sldMk cId="3773718623" sldId="472"/>
            <ac:spMk id="289" creationId="{C2072618-6614-437E-A983-8C5E5AAD06E2}"/>
          </ac:spMkLst>
        </pc:spChg>
        <pc:spChg chg="del">
          <ac:chgData name="유 병규" userId="eba57bea-ddcf-438d-bcbd-0f2e0850555d" providerId="ADAL" clId="{7AF35A29-68FB-41FB-8B3D-1D3F8058E9B0}" dt="2021-10-26T10:47:31.457" v="2308" actId="478"/>
          <ac:spMkLst>
            <pc:docMk/>
            <pc:sldMk cId="3773718623" sldId="472"/>
            <ac:spMk id="295" creationId="{4EB7A65A-7AA8-4017-B7C7-00ACE022A709}"/>
          </ac:spMkLst>
        </pc:spChg>
        <pc:spChg chg="del">
          <ac:chgData name="유 병규" userId="eba57bea-ddcf-438d-bcbd-0f2e0850555d" providerId="ADAL" clId="{7AF35A29-68FB-41FB-8B3D-1D3F8058E9B0}" dt="2021-10-26T10:47:31.457" v="2308" actId="478"/>
          <ac:spMkLst>
            <pc:docMk/>
            <pc:sldMk cId="3773718623" sldId="472"/>
            <ac:spMk id="296" creationId="{102E5A65-F3EE-484E-8FC8-AA2F436B0A96}"/>
          </ac:spMkLst>
        </pc:spChg>
        <pc:spChg chg="mod">
          <ac:chgData name="유 병규" userId="eba57bea-ddcf-438d-bcbd-0f2e0850555d" providerId="ADAL" clId="{7AF35A29-68FB-41FB-8B3D-1D3F8058E9B0}" dt="2021-10-26T10:48:50.402" v="2320" actId="14100"/>
          <ac:spMkLst>
            <pc:docMk/>
            <pc:sldMk cId="3773718623" sldId="472"/>
            <ac:spMk id="297" creationId="{2D35A3F7-CDCE-4BF2-8068-14E6C5D7DC9D}"/>
          </ac:spMkLst>
        </pc:spChg>
        <pc:spChg chg="mod">
          <ac:chgData name="유 병규" userId="eba57bea-ddcf-438d-bcbd-0f2e0850555d" providerId="ADAL" clId="{7AF35A29-68FB-41FB-8B3D-1D3F8058E9B0}" dt="2021-10-26T10:47:56.348" v="2313"/>
          <ac:spMkLst>
            <pc:docMk/>
            <pc:sldMk cId="3773718623" sldId="472"/>
            <ac:spMk id="300" creationId="{5F77A51E-05FD-4402-9133-78B2937CBFE7}"/>
          </ac:spMkLst>
        </pc:spChg>
        <pc:spChg chg="del">
          <ac:chgData name="유 병규" userId="eba57bea-ddcf-438d-bcbd-0f2e0850555d" providerId="ADAL" clId="{7AF35A29-68FB-41FB-8B3D-1D3F8058E9B0}" dt="2021-10-26T10:47:43.721" v="2311" actId="478"/>
          <ac:spMkLst>
            <pc:docMk/>
            <pc:sldMk cId="3773718623" sldId="472"/>
            <ac:spMk id="301" creationId="{0EC9EC29-EA78-45C1-AD29-92941EB9F4EF}"/>
          </ac:spMkLst>
        </pc:spChg>
        <pc:spChg chg="del">
          <ac:chgData name="유 병규" userId="eba57bea-ddcf-438d-bcbd-0f2e0850555d" providerId="ADAL" clId="{7AF35A29-68FB-41FB-8B3D-1D3F8058E9B0}" dt="2021-10-26T10:47:45.074" v="2312" actId="478"/>
          <ac:spMkLst>
            <pc:docMk/>
            <pc:sldMk cId="3773718623" sldId="472"/>
            <ac:spMk id="302" creationId="{BC5A08A9-D8E6-4F15-A914-4A8B0D5CE7D9}"/>
          </ac:spMkLst>
        </pc:spChg>
        <pc:spChg chg="mod">
          <ac:chgData name="유 병규" userId="eba57bea-ddcf-438d-bcbd-0f2e0850555d" providerId="ADAL" clId="{7AF35A29-68FB-41FB-8B3D-1D3F8058E9B0}" dt="2021-10-26T11:01:10.034" v="2537"/>
          <ac:spMkLst>
            <pc:docMk/>
            <pc:sldMk cId="3773718623" sldId="472"/>
            <ac:spMk id="1256" creationId="{00000000-0000-0000-0000-000000000000}"/>
          </ac:spMkLst>
        </pc:spChg>
        <pc:grpChg chg="add mod">
          <ac:chgData name="유 병규" userId="eba57bea-ddcf-438d-bcbd-0f2e0850555d" providerId="ADAL" clId="{7AF35A29-68FB-41FB-8B3D-1D3F8058E9B0}" dt="2021-10-26T10:56:18.495" v="2354" actId="164"/>
          <ac:grpSpMkLst>
            <pc:docMk/>
            <pc:sldMk cId="3773718623" sldId="472"/>
            <ac:grpSpMk id="2" creationId="{9479EF96-695B-456A-BE3F-043ABCE7DC06}"/>
          </ac:grpSpMkLst>
        </pc:grpChg>
        <pc:grpChg chg="add mod ord">
          <ac:chgData name="유 병규" userId="eba57bea-ddcf-438d-bcbd-0f2e0850555d" providerId="ADAL" clId="{7AF35A29-68FB-41FB-8B3D-1D3F8058E9B0}" dt="2021-10-26T10:58:38.153" v="2400" actId="167"/>
          <ac:grpSpMkLst>
            <pc:docMk/>
            <pc:sldMk cId="3773718623" sldId="472"/>
            <ac:grpSpMk id="3" creationId="{069FA275-0F2B-4AB4-ADAB-2594D192091D}"/>
          </ac:grpSpMkLst>
        </pc:grpChg>
        <pc:grpChg chg="add mod ord">
          <ac:chgData name="유 병규" userId="eba57bea-ddcf-438d-bcbd-0f2e0850555d" providerId="ADAL" clId="{7AF35A29-68FB-41FB-8B3D-1D3F8058E9B0}" dt="2021-10-26T10:58:38.153" v="2400" actId="167"/>
          <ac:grpSpMkLst>
            <pc:docMk/>
            <pc:sldMk cId="3773718623" sldId="472"/>
            <ac:grpSpMk id="4" creationId="{0C5FC6DB-19D6-44BB-A2B4-CE8D7BBD73E5}"/>
          </ac:grpSpMkLst>
        </pc:grpChg>
        <pc:grpChg chg="del">
          <ac:chgData name="유 병규" userId="eba57bea-ddcf-438d-bcbd-0f2e0850555d" providerId="ADAL" clId="{7AF35A29-68FB-41FB-8B3D-1D3F8058E9B0}" dt="2021-10-26T10:46:36.381" v="2299" actId="21"/>
          <ac:grpSpMkLst>
            <pc:docMk/>
            <pc:sldMk cId="3773718623" sldId="472"/>
            <ac:grpSpMk id="15" creationId="{E21A5E19-FB38-43D4-8E43-C35BDE6188E5}"/>
          </ac:grpSpMkLst>
        </pc:grpChg>
        <pc:grpChg chg="del">
          <ac:chgData name="유 병규" userId="eba57bea-ddcf-438d-bcbd-0f2e0850555d" providerId="ADAL" clId="{7AF35A29-68FB-41FB-8B3D-1D3F8058E9B0}" dt="2021-10-26T10:46:18.941" v="2293" actId="478"/>
          <ac:grpSpMkLst>
            <pc:docMk/>
            <pc:sldMk cId="3773718623" sldId="472"/>
            <ac:grpSpMk id="22" creationId="{B6323B5D-8E58-4949-B537-4308465E4C3B}"/>
          </ac:grpSpMkLst>
        </pc:grpChg>
        <pc:grpChg chg="del">
          <ac:chgData name="유 병규" userId="eba57bea-ddcf-438d-bcbd-0f2e0850555d" providerId="ADAL" clId="{7AF35A29-68FB-41FB-8B3D-1D3F8058E9B0}" dt="2021-10-26T10:46:36.381" v="2299" actId="21"/>
          <ac:grpSpMkLst>
            <pc:docMk/>
            <pc:sldMk cId="3773718623" sldId="472"/>
            <ac:grpSpMk id="23" creationId="{017130A8-DB9C-4F66-9870-54CE5451F51C}"/>
          </ac:grpSpMkLst>
        </pc:grpChg>
        <pc:grpChg chg="add del mod">
          <ac:chgData name="유 병규" userId="eba57bea-ddcf-438d-bcbd-0f2e0850555d" providerId="ADAL" clId="{7AF35A29-68FB-41FB-8B3D-1D3F8058E9B0}" dt="2021-10-26T10:45:58.461" v="2287" actId="165"/>
          <ac:grpSpMkLst>
            <pc:docMk/>
            <pc:sldMk cId="3773718623" sldId="472"/>
            <ac:grpSpMk id="122" creationId="{91DD7629-8C47-40B2-802D-7E6DD5501C20}"/>
          </ac:grpSpMkLst>
        </pc:grpChg>
        <pc:grpChg chg="del mod topLvl">
          <ac:chgData name="유 병규" userId="eba57bea-ddcf-438d-bcbd-0f2e0850555d" providerId="ADAL" clId="{7AF35A29-68FB-41FB-8B3D-1D3F8058E9B0}" dt="2021-10-26T10:46:01.919" v="2288" actId="165"/>
          <ac:grpSpMkLst>
            <pc:docMk/>
            <pc:sldMk cId="3773718623" sldId="472"/>
            <ac:grpSpMk id="123" creationId="{ADDC933E-3B8F-49EC-86F4-2EA60BEE8706}"/>
          </ac:grpSpMkLst>
        </pc:grpChg>
        <pc:grpChg chg="del mod topLvl">
          <ac:chgData name="유 병규" userId="eba57bea-ddcf-438d-bcbd-0f2e0850555d" providerId="ADAL" clId="{7AF35A29-68FB-41FB-8B3D-1D3F8058E9B0}" dt="2021-10-26T10:48:39.183" v="2318" actId="478"/>
          <ac:grpSpMkLst>
            <pc:docMk/>
            <pc:sldMk cId="3773718623" sldId="472"/>
            <ac:grpSpMk id="124" creationId="{B2AA997B-566B-4966-B97B-F98157987C6F}"/>
          </ac:grpSpMkLst>
        </pc:grpChg>
        <pc:grpChg chg="del mod topLvl">
          <ac:chgData name="유 병규" userId="eba57bea-ddcf-438d-bcbd-0f2e0850555d" providerId="ADAL" clId="{7AF35A29-68FB-41FB-8B3D-1D3F8058E9B0}" dt="2021-10-26T10:58:32.961" v="2399" actId="478"/>
          <ac:grpSpMkLst>
            <pc:docMk/>
            <pc:sldMk cId="3773718623" sldId="472"/>
            <ac:grpSpMk id="125" creationId="{ABA51025-130D-43A8-999F-AF711F44D991}"/>
          </ac:grpSpMkLst>
        </pc:grpChg>
        <pc:grpChg chg="mod topLvl">
          <ac:chgData name="유 병규" userId="eba57bea-ddcf-438d-bcbd-0f2e0850555d" providerId="ADAL" clId="{7AF35A29-68FB-41FB-8B3D-1D3F8058E9B0}" dt="2021-10-26T10:54:11.813" v="2331" actId="164"/>
          <ac:grpSpMkLst>
            <pc:docMk/>
            <pc:sldMk cId="3773718623" sldId="472"/>
            <ac:grpSpMk id="129" creationId="{029DC292-A44B-46EF-885B-296BC1184358}"/>
          </ac:grpSpMkLst>
        </pc:grpChg>
        <pc:grpChg chg="mod">
          <ac:chgData name="유 병규" userId="eba57bea-ddcf-438d-bcbd-0f2e0850555d" providerId="ADAL" clId="{7AF35A29-68FB-41FB-8B3D-1D3F8058E9B0}" dt="2021-10-26T10:45:58.461" v="2287" actId="165"/>
          <ac:grpSpMkLst>
            <pc:docMk/>
            <pc:sldMk cId="3773718623" sldId="472"/>
            <ac:grpSpMk id="130" creationId="{BBF9FE63-EEAB-4ECB-9116-D84746507285}"/>
          </ac:grpSpMkLst>
        </pc:grpChg>
        <pc:grpChg chg="mod">
          <ac:chgData name="유 병규" userId="eba57bea-ddcf-438d-bcbd-0f2e0850555d" providerId="ADAL" clId="{7AF35A29-68FB-41FB-8B3D-1D3F8058E9B0}" dt="2021-10-26T10:45:58.461" v="2287" actId="165"/>
          <ac:grpSpMkLst>
            <pc:docMk/>
            <pc:sldMk cId="3773718623" sldId="472"/>
            <ac:grpSpMk id="132" creationId="{1BCF56E1-9F0D-4FD3-A014-4C2F1FC9499B}"/>
          </ac:grpSpMkLst>
        </pc:grpChg>
        <pc:grpChg chg="del mod topLvl">
          <ac:chgData name="유 병규" userId="eba57bea-ddcf-438d-bcbd-0f2e0850555d" providerId="ADAL" clId="{7AF35A29-68FB-41FB-8B3D-1D3F8058E9B0}" dt="2021-10-26T10:46:05.101" v="2289" actId="165"/>
          <ac:grpSpMkLst>
            <pc:docMk/>
            <pc:sldMk cId="3773718623" sldId="472"/>
            <ac:grpSpMk id="142" creationId="{2F6DF765-54EB-414B-A9B2-21BDD213DEE3}"/>
          </ac:grpSpMkLst>
        </pc:grpChg>
        <pc:grpChg chg="del mod topLvl">
          <ac:chgData name="유 병규" userId="eba57bea-ddcf-438d-bcbd-0f2e0850555d" providerId="ADAL" clId="{7AF35A29-68FB-41FB-8B3D-1D3F8058E9B0}" dt="2021-10-26T10:48:33.848" v="2316" actId="478"/>
          <ac:grpSpMkLst>
            <pc:docMk/>
            <pc:sldMk cId="3773718623" sldId="472"/>
            <ac:grpSpMk id="144" creationId="{879859C1-8C57-4163-8B1F-C5A41BF2519C}"/>
          </ac:grpSpMkLst>
        </pc:grpChg>
        <pc:grpChg chg="del mod topLvl">
          <ac:chgData name="유 병규" userId="eba57bea-ddcf-438d-bcbd-0f2e0850555d" providerId="ADAL" clId="{7AF35A29-68FB-41FB-8B3D-1D3F8058E9B0}" dt="2021-10-26T10:58:32.961" v="2399" actId="478"/>
          <ac:grpSpMkLst>
            <pc:docMk/>
            <pc:sldMk cId="3773718623" sldId="472"/>
            <ac:grpSpMk id="145" creationId="{D6044B28-B26B-418B-A9C1-59FDCAD4E6F4}"/>
          </ac:grpSpMkLst>
        </pc:grpChg>
        <pc:grpChg chg="mod">
          <ac:chgData name="유 병규" userId="eba57bea-ddcf-438d-bcbd-0f2e0850555d" providerId="ADAL" clId="{7AF35A29-68FB-41FB-8B3D-1D3F8058E9B0}" dt="2021-10-26T10:46:05.101" v="2289" actId="165"/>
          <ac:grpSpMkLst>
            <pc:docMk/>
            <pc:sldMk cId="3773718623" sldId="472"/>
            <ac:grpSpMk id="148" creationId="{CEE8F26E-F98B-4AEB-A2ED-4699CCE91357}"/>
          </ac:grpSpMkLst>
        </pc:grpChg>
        <pc:grpChg chg="del">
          <ac:chgData name="유 병규" userId="eba57bea-ddcf-438d-bcbd-0f2e0850555d" providerId="ADAL" clId="{7AF35A29-68FB-41FB-8B3D-1D3F8058E9B0}" dt="2021-10-26T10:46:11.309" v="2291" actId="478"/>
          <ac:grpSpMkLst>
            <pc:docMk/>
            <pc:sldMk cId="3773718623" sldId="472"/>
            <ac:grpSpMk id="185" creationId="{73F2A212-C9C7-4235-86C7-185B61590E2D}"/>
          </ac:grpSpMkLst>
        </pc:grpChg>
        <pc:grpChg chg="mod ord">
          <ac:chgData name="유 병규" userId="eba57bea-ddcf-438d-bcbd-0f2e0850555d" providerId="ADAL" clId="{7AF35A29-68FB-41FB-8B3D-1D3F8058E9B0}" dt="2021-10-26T10:58:38.153" v="2400" actId="167"/>
          <ac:grpSpMkLst>
            <pc:docMk/>
            <pc:sldMk cId="3773718623" sldId="472"/>
            <ac:grpSpMk id="195" creationId="{4A606405-54A8-4D0F-8EFD-42BE1EB2D0E7}"/>
          </ac:grpSpMkLst>
        </pc:grpChg>
        <pc:grpChg chg="mod">
          <ac:chgData name="유 병규" userId="eba57bea-ddcf-438d-bcbd-0f2e0850555d" providerId="ADAL" clId="{7AF35A29-68FB-41FB-8B3D-1D3F8058E9B0}" dt="2021-10-26T10:56:18.495" v="2354" actId="164"/>
          <ac:grpSpMkLst>
            <pc:docMk/>
            <pc:sldMk cId="3773718623" sldId="472"/>
            <ac:grpSpMk id="219" creationId="{842BBB87-EF28-49E6-91D5-34816E1C765C}"/>
          </ac:grpSpMkLst>
        </pc:grpChg>
        <pc:grpChg chg="del">
          <ac:chgData name="유 병규" userId="eba57bea-ddcf-438d-bcbd-0f2e0850555d" providerId="ADAL" clId="{7AF35A29-68FB-41FB-8B3D-1D3F8058E9B0}" dt="2021-10-26T10:47:58.293" v="2314" actId="478"/>
          <ac:grpSpMkLst>
            <pc:docMk/>
            <pc:sldMk cId="3773718623" sldId="472"/>
            <ac:grpSpMk id="275" creationId="{285462F2-0A63-49A7-89F2-E27E6573A469}"/>
          </ac:grpSpMkLst>
        </pc:grpChg>
        <pc:grpChg chg="del">
          <ac:chgData name="유 병규" userId="eba57bea-ddcf-438d-bcbd-0f2e0850555d" providerId="ADAL" clId="{7AF35A29-68FB-41FB-8B3D-1D3F8058E9B0}" dt="2021-10-26T10:47:31.457" v="2308" actId="478"/>
          <ac:grpSpMkLst>
            <pc:docMk/>
            <pc:sldMk cId="3773718623" sldId="472"/>
            <ac:grpSpMk id="280" creationId="{1E343293-68E0-449B-AD70-5949BE914585}"/>
          </ac:grpSpMkLst>
        </pc:grpChg>
        <pc:grpChg chg="del">
          <ac:chgData name="유 병규" userId="eba57bea-ddcf-438d-bcbd-0f2e0850555d" providerId="ADAL" clId="{7AF35A29-68FB-41FB-8B3D-1D3F8058E9B0}" dt="2021-10-26T10:47:31.457" v="2308" actId="478"/>
          <ac:grpSpMkLst>
            <pc:docMk/>
            <pc:sldMk cId="3773718623" sldId="472"/>
            <ac:grpSpMk id="281" creationId="{DADE2A5A-ADBA-4E50-902D-851B64B28F02}"/>
          </ac:grpSpMkLst>
        </pc:grpChg>
        <pc:grpChg chg="del">
          <ac:chgData name="유 병규" userId="eba57bea-ddcf-438d-bcbd-0f2e0850555d" providerId="ADAL" clId="{7AF35A29-68FB-41FB-8B3D-1D3F8058E9B0}" dt="2021-10-26T10:47:40.419" v="2310" actId="478"/>
          <ac:grpSpMkLst>
            <pc:docMk/>
            <pc:sldMk cId="3773718623" sldId="472"/>
            <ac:grpSpMk id="282" creationId="{CAFC71C7-26B5-42B0-A9E7-74E6F7ACE338}"/>
          </ac:grpSpMkLst>
        </pc:grpChg>
        <pc:grpChg chg="del">
          <ac:chgData name="유 병규" userId="eba57bea-ddcf-438d-bcbd-0f2e0850555d" providerId="ADAL" clId="{7AF35A29-68FB-41FB-8B3D-1D3F8058E9B0}" dt="2021-10-26T10:47:40.419" v="2310" actId="478"/>
          <ac:grpSpMkLst>
            <pc:docMk/>
            <pc:sldMk cId="3773718623" sldId="472"/>
            <ac:grpSpMk id="283" creationId="{1833CDAE-747D-47F8-913B-B677A3A5AF58}"/>
          </ac:grpSpMkLst>
        </pc:grpChg>
        <pc:grpChg chg="del">
          <ac:chgData name="유 병규" userId="eba57bea-ddcf-438d-bcbd-0f2e0850555d" providerId="ADAL" clId="{7AF35A29-68FB-41FB-8B3D-1D3F8058E9B0}" dt="2021-10-26T10:47:40.419" v="2310" actId="478"/>
          <ac:grpSpMkLst>
            <pc:docMk/>
            <pc:sldMk cId="3773718623" sldId="472"/>
            <ac:grpSpMk id="285" creationId="{F57878B8-95D5-43D9-BBC9-D6A1063E1FDF}"/>
          </ac:grpSpMkLst>
        </pc:grpChg>
        <pc:grpChg chg="del">
          <ac:chgData name="유 병규" userId="eba57bea-ddcf-438d-bcbd-0f2e0850555d" providerId="ADAL" clId="{7AF35A29-68FB-41FB-8B3D-1D3F8058E9B0}" dt="2021-10-26T10:47:40.419" v="2310" actId="478"/>
          <ac:grpSpMkLst>
            <pc:docMk/>
            <pc:sldMk cId="3773718623" sldId="472"/>
            <ac:grpSpMk id="287" creationId="{E8BEDDAD-25FA-4115-B0F0-ED71FADDAB9A}"/>
          </ac:grpSpMkLst>
        </pc:grpChg>
        <pc:grpChg chg="del">
          <ac:chgData name="유 병규" userId="eba57bea-ddcf-438d-bcbd-0f2e0850555d" providerId="ADAL" clId="{7AF35A29-68FB-41FB-8B3D-1D3F8058E9B0}" dt="2021-10-26T10:47:45.074" v="2312" actId="478"/>
          <ac:grpSpMkLst>
            <pc:docMk/>
            <pc:sldMk cId="3773718623" sldId="472"/>
            <ac:grpSpMk id="298" creationId="{2EDEF101-B8F2-4FD3-9148-9472E3393CAE}"/>
          </ac:grpSpMkLst>
        </pc:grpChg>
        <pc:grpChg chg="del">
          <ac:chgData name="유 병규" userId="eba57bea-ddcf-438d-bcbd-0f2e0850555d" providerId="ADAL" clId="{7AF35A29-68FB-41FB-8B3D-1D3F8058E9B0}" dt="2021-10-26T10:47:43.721" v="2311" actId="478"/>
          <ac:grpSpMkLst>
            <pc:docMk/>
            <pc:sldMk cId="3773718623" sldId="472"/>
            <ac:grpSpMk id="299" creationId="{9E9EE719-BDE9-4B10-B3A0-C272A6DA3AFC}"/>
          </ac:grpSpMkLst>
        </pc:grpChg>
        <pc:picChg chg="mod">
          <ac:chgData name="유 병규" userId="eba57bea-ddcf-438d-bcbd-0f2e0850555d" providerId="ADAL" clId="{7AF35A29-68FB-41FB-8B3D-1D3F8058E9B0}" dt="2021-10-26T10:46:05.101" v="2289" actId="165"/>
          <ac:picMkLst>
            <pc:docMk/>
            <pc:sldMk cId="3773718623" sldId="472"/>
            <ac:picMk id="147" creationId="{08C5D671-6596-450A-A45E-FAE4C07EE429}"/>
          </ac:picMkLst>
        </pc:picChg>
        <pc:cxnChg chg="mod">
          <ac:chgData name="유 병규" userId="eba57bea-ddcf-438d-bcbd-0f2e0850555d" providerId="ADAL" clId="{7AF35A29-68FB-41FB-8B3D-1D3F8058E9B0}" dt="2021-10-26T10:45:58.461" v="2287" actId="165"/>
          <ac:cxnSpMkLst>
            <pc:docMk/>
            <pc:sldMk cId="3773718623" sldId="472"/>
            <ac:cxnSpMk id="137" creationId="{FCA59053-2878-49B6-AB87-FA34435CF6AF}"/>
          </ac:cxnSpMkLst>
        </pc:cxnChg>
        <pc:cxnChg chg="mod">
          <ac:chgData name="유 병규" userId="eba57bea-ddcf-438d-bcbd-0f2e0850555d" providerId="ADAL" clId="{7AF35A29-68FB-41FB-8B3D-1D3F8058E9B0}" dt="2021-10-26T10:45:58.461" v="2287" actId="165"/>
          <ac:cxnSpMkLst>
            <pc:docMk/>
            <pc:sldMk cId="3773718623" sldId="472"/>
            <ac:cxnSpMk id="138" creationId="{50BA0951-5351-4C05-98BD-5B36205C4744}"/>
          </ac:cxnSpMkLst>
        </pc:cxnChg>
        <pc:cxnChg chg="mod">
          <ac:chgData name="유 병규" userId="eba57bea-ddcf-438d-bcbd-0f2e0850555d" providerId="ADAL" clId="{7AF35A29-68FB-41FB-8B3D-1D3F8058E9B0}" dt="2021-10-26T10:45:58.461" v="2287" actId="165"/>
          <ac:cxnSpMkLst>
            <pc:docMk/>
            <pc:sldMk cId="3773718623" sldId="472"/>
            <ac:cxnSpMk id="139" creationId="{7C7D03DF-BC17-4115-A800-99AB8FA72FFD}"/>
          </ac:cxnSpMkLst>
        </pc:cxnChg>
        <pc:cxnChg chg="mod">
          <ac:chgData name="유 병규" userId="eba57bea-ddcf-438d-bcbd-0f2e0850555d" providerId="ADAL" clId="{7AF35A29-68FB-41FB-8B3D-1D3F8058E9B0}" dt="2021-10-26T10:45:58.461" v="2287" actId="165"/>
          <ac:cxnSpMkLst>
            <pc:docMk/>
            <pc:sldMk cId="3773718623" sldId="472"/>
            <ac:cxnSpMk id="140" creationId="{A4C76CF8-09D3-4980-81A0-4CDAFFFEB7BB}"/>
          </ac:cxnSpMkLst>
        </pc:cxnChg>
        <pc:cxnChg chg="mod">
          <ac:chgData name="유 병규" userId="eba57bea-ddcf-438d-bcbd-0f2e0850555d" providerId="ADAL" clId="{7AF35A29-68FB-41FB-8B3D-1D3F8058E9B0}" dt="2021-10-26T10:45:58.461" v="2287" actId="165"/>
          <ac:cxnSpMkLst>
            <pc:docMk/>
            <pc:sldMk cId="3773718623" sldId="472"/>
            <ac:cxnSpMk id="141" creationId="{1D295DEF-046B-4BA1-A0CF-F73414E72BC8}"/>
          </ac:cxnSpMkLst>
        </pc:cxnChg>
        <pc:cxnChg chg="del">
          <ac:chgData name="유 병규" userId="eba57bea-ddcf-438d-bcbd-0f2e0850555d" providerId="ADAL" clId="{7AF35A29-68FB-41FB-8B3D-1D3F8058E9B0}" dt="2021-10-26T10:47:40.419" v="2310" actId="478"/>
          <ac:cxnSpMkLst>
            <pc:docMk/>
            <pc:sldMk cId="3773718623" sldId="472"/>
            <ac:cxnSpMk id="290" creationId="{2F822447-887C-47F5-9A5C-34C8BB0231F5}"/>
          </ac:cxnSpMkLst>
        </pc:cxnChg>
        <pc:cxnChg chg="del">
          <ac:chgData name="유 병규" userId="eba57bea-ddcf-438d-bcbd-0f2e0850555d" providerId="ADAL" clId="{7AF35A29-68FB-41FB-8B3D-1D3F8058E9B0}" dt="2021-10-26T10:47:40.419" v="2310" actId="478"/>
          <ac:cxnSpMkLst>
            <pc:docMk/>
            <pc:sldMk cId="3773718623" sldId="472"/>
            <ac:cxnSpMk id="291" creationId="{9618E194-4F37-48B4-B58C-ED533C24C8AD}"/>
          </ac:cxnSpMkLst>
        </pc:cxnChg>
        <pc:cxnChg chg="del mod">
          <ac:chgData name="유 병규" userId="eba57bea-ddcf-438d-bcbd-0f2e0850555d" providerId="ADAL" clId="{7AF35A29-68FB-41FB-8B3D-1D3F8058E9B0}" dt="2021-10-26T10:47:40.419" v="2310" actId="478"/>
          <ac:cxnSpMkLst>
            <pc:docMk/>
            <pc:sldMk cId="3773718623" sldId="472"/>
            <ac:cxnSpMk id="292" creationId="{DDC45DDF-E1CF-4173-9B35-D99D547CE1D6}"/>
          </ac:cxnSpMkLst>
        </pc:cxnChg>
        <pc:cxnChg chg="del">
          <ac:chgData name="유 병규" userId="eba57bea-ddcf-438d-bcbd-0f2e0850555d" providerId="ADAL" clId="{7AF35A29-68FB-41FB-8B3D-1D3F8058E9B0}" dt="2021-10-26T10:47:40.419" v="2310" actId="478"/>
          <ac:cxnSpMkLst>
            <pc:docMk/>
            <pc:sldMk cId="3773718623" sldId="472"/>
            <ac:cxnSpMk id="293" creationId="{990827DD-9A8E-4B88-8B6D-A56BB26AFCF9}"/>
          </ac:cxnSpMkLst>
        </pc:cxnChg>
        <pc:cxnChg chg="del">
          <ac:chgData name="유 병규" userId="eba57bea-ddcf-438d-bcbd-0f2e0850555d" providerId="ADAL" clId="{7AF35A29-68FB-41FB-8B3D-1D3F8058E9B0}" dt="2021-10-26T10:47:40.419" v="2310" actId="478"/>
          <ac:cxnSpMkLst>
            <pc:docMk/>
            <pc:sldMk cId="3773718623" sldId="472"/>
            <ac:cxnSpMk id="294" creationId="{34E69EB2-3F31-41D4-B29A-7CDC2D41819B}"/>
          </ac:cxnSpMkLst>
        </pc:cxnChg>
      </pc:sldChg>
      <pc:sldChg chg="addSp delSp modSp add mod ord">
        <pc:chgData name="유 병규" userId="eba57bea-ddcf-438d-bcbd-0f2e0850555d" providerId="ADAL" clId="{7AF35A29-68FB-41FB-8B3D-1D3F8058E9B0}" dt="2021-10-27T00:10:10.161" v="4886" actId="1076"/>
        <pc:sldMkLst>
          <pc:docMk/>
          <pc:sldMk cId="2178099263" sldId="473"/>
        </pc:sldMkLst>
        <pc:spChg chg="add del mod">
          <ac:chgData name="유 병규" userId="eba57bea-ddcf-438d-bcbd-0f2e0850555d" providerId="ADAL" clId="{7AF35A29-68FB-41FB-8B3D-1D3F8058E9B0}" dt="2021-10-26T11:07:19.681" v="2551" actId="478"/>
          <ac:spMkLst>
            <pc:docMk/>
            <pc:sldMk cId="2178099263" sldId="473"/>
            <ac:spMk id="6" creationId="{F9D2E27A-C6A5-4144-880C-51DDC64302C5}"/>
          </ac:spMkLst>
        </pc:spChg>
        <pc:spChg chg="add mod ord">
          <ac:chgData name="유 병규" userId="eba57bea-ddcf-438d-bcbd-0f2e0850555d" providerId="ADAL" clId="{7AF35A29-68FB-41FB-8B3D-1D3F8058E9B0}" dt="2021-10-26T11:51:34.184" v="2899" actId="14100"/>
          <ac:spMkLst>
            <pc:docMk/>
            <pc:sldMk cId="2178099263" sldId="473"/>
            <ac:spMk id="29" creationId="{44F054E0-6ACA-4C4F-BDCB-54D3A096018F}"/>
          </ac:spMkLst>
        </pc:spChg>
        <pc:spChg chg="add mod">
          <ac:chgData name="유 병규" userId="eba57bea-ddcf-438d-bcbd-0f2e0850555d" providerId="ADAL" clId="{7AF35A29-68FB-41FB-8B3D-1D3F8058E9B0}" dt="2021-10-26T12:01:44.287" v="3007" actId="404"/>
          <ac:spMkLst>
            <pc:docMk/>
            <pc:sldMk cId="2178099263" sldId="473"/>
            <ac:spMk id="30" creationId="{0F0849C5-0A52-47BA-A525-403ADA908258}"/>
          </ac:spMkLst>
        </pc:spChg>
        <pc:spChg chg="add mod">
          <ac:chgData name="유 병규" userId="eba57bea-ddcf-438d-bcbd-0f2e0850555d" providerId="ADAL" clId="{7AF35A29-68FB-41FB-8B3D-1D3F8058E9B0}" dt="2021-10-27T00:03:04.308" v="4494" actId="1076"/>
          <ac:spMkLst>
            <pc:docMk/>
            <pc:sldMk cId="2178099263" sldId="473"/>
            <ac:spMk id="111" creationId="{A76C57C4-DFE5-421E-944E-DB4B5AE41AB9}"/>
          </ac:spMkLst>
        </pc:spChg>
        <pc:spChg chg="add mod">
          <ac:chgData name="유 병규" userId="eba57bea-ddcf-438d-bcbd-0f2e0850555d" providerId="ADAL" clId="{7AF35A29-68FB-41FB-8B3D-1D3F8058E9B0}" dt="2021-10-27T00:09:30.631" v="4878"/>
          <ac:spMkLst>
            <pc:docMk/>
            <pc:sldMk cId="2178099263" sldId="473"/>
            <ac:spMk id="112" creationId="{F6D4CBD7-1705-4693-A2CC-66F90AE312E1}"/>
          </ac:spMkLst>
        </pc:spChg>
        <pc:spChg chg="add mod">
          <ac:chgData name="유 병규" userId="eba57bea-ddcf-438d-bcbd-0f2e0850555d" providerId="ADAL" clId="{7AF35A29-68FB-41FB-8B3D-1D3F8058E9B0}" dt="2021-10-27T00:08:26.165" v="4840" actId="1076"/>
          <ac:spMkLst>
            <pc:docMk/>
            <pc:sldMk cId="2178099263" sldId="473"/>
            <ac:spMk id="113" creationId="{1BE4C3F7-A28D-496D-B1EF-246DE4D53DF2}"/>
          </ac:spMkLst>
        </pc:spChg>
        <pc:spChg chg="add mod">
          <ac:chgData name="유 병규" userId="eba57bea-ddcf-438d-bcbd-0f2e0850555d" providerId="ADAL" clId="{7AF35A29-68FB-41FB-8B3D-1D3F8058E9B0}" dt="2021-10-27T00:08:30.104" v="4842" actId="20577"/>
          <ac:spMkLst>
            <pc:docMk/>
            <pc:sldMk cId="2178099263" sldId="473"/>
            <ac:spMk id="114" creationId="{8216E999-EC6E-4BFC-8960-3C81C099644A}"/>
          </ac:spMkLst>
        </pc:spChg>
        <pc:spChg chg="add mod">
          <ac:chgData name="유 병규" userId="eba57bea-ddcf-438d-bcbd-0f2e0850555d" providerId="ADAL" clId="{7AF35A29-68FB-41FB-8B3D-1D3F8058E9B0}" dt="2021-10-27T00:08:36.605" v="4845" actId="20577"/>
          <ac:spMkLst>
            <pc:docMk/>
            <pc:sldMk cId="2178099263" sldId="473"/>
            <ac:spMk id="115" creationId="{0B3CF504-1ED7-4047-B3D0-910F85B9A30A}"/>
          </ac:spMkLst>
        </pc:spChg>
        <pc:spChg chg="add mod">
          <ac:chgData name="유 병규" userId="eba57bea-ddcf-438d-bcbd-0f2e0850555d" providerId="ADAL" clId="{7AF35A29-68FB-41FB-8B3D-1D3F8058E9B0}" dt="2021-10-27T00:08:52.920" v="4847" actId="20577"/>
          <ac:spMkLst>
            <pc:docMk/>
            <pc:sldMk cId="2178099263" sldId="473"/>
            <ac:spMk id="116" creationId="{ADC183B7-1DDF-489E-A8AD-ECC7DAE5F0D4}"/>
          </ac:spMkLst>
        </pc:spChg>
        <pc:spChg chg="add mod">
          <ac:chgData name="유 병규" userId="eba57bea-ddcf-438d-bcbd-0f2e0850555d" providerId="ADAL" clId="{7AF35A29-68FB-41FB-8B3D-1D3F8058E9B0}" dt="2021-10-27T00:08:57.375" v="4849" actId="20577"/>
          <ac:spMkLst>
            <pc:docMk/>
            <pc:sldMk cId="2178099263" sldId="473"/>
            <ac:spMk id="117" creationId="{7D52FFA7-3913-45B2-9E6B-ED7801A0407A}"/>
          </ac:spMkLst>
        </pc:spChg>
        <pc:spChg chg="add mod">
          <ac:chgData name="유 병규" userId="eba57bea-ddcf-438d-bcbd-0f2e0850555d" providerId="ADAL" clId="{7AF35A29-68FB-41FB-8B3D-1D3F8058E9B0}" dt="2021-10-27T00:09:01.813" v="4851" actId="1076"/>
          <ac:spMkLst>
            <pc:docMk/>
            <pc:sldMk cId="2178099263" sldId="473"/>
            <ac:spMk id="118" creationId="{71B41927-FA39-46F3-BCAB-26D07E9236F8}"/>
          </ac:spMkLst>
        </pc:spChg>
        <pc:spChg chg="add mod">
          <ac:chgData name="유 병규" userId="eba57bea-ddcf-438d-bcbd-0f2e0850555d" providerId="ADAL" clId="{7AF35A29-68FB-41FB-8B3D-1D3F8058E9B0}" dt="2021-10-27T00:09:34.725" v="4880" actId="20577"/>
          <ac:spMkLst>
            <pc:docMk/>
            <pc:sldMk cId="2178099263" sldId="473"/>
            <ac:spMk id="119" creationId="{66C0B2E5-7EB7-4416-A24D-8D97EEEB6BB9}"/>
          </ac:spMkLst>
        </pc:spChg>
        <pc:spChg chg="add mod">
          <ac:chgData name="유 병규" userId="eba57bea-ddcf-438d-bcbd-0f2e0850555d" providerId="ADAL" clId="{7AF35A29-68FB-41FB-8B3D-1D3F8058E9B0}" dt="2021-10-27T00:09:39.186" v="4882" actId="1076"/>
          <ac:spMkLst>
            <pc:docMk/>
            <pc:sldMk cId="2178099263" sldId="473"/>
            <ac:spMk id="120" creationId="{377628FD-A6F0-4CB5-95F6-3286FDA98037}"/>
          </ac:spMkLst>
        </pc:spChg>
        <pc:spChg chg="del">
          <ac:chgData name="유 병규" userId="eba57bea-ddcf-438d-bcbd-0f2e0850555d" providerId="ADAL" clId="{7AF35A29-68FB-41FB-8B3D-1D3F8058E9B0}" dt="2021-10-26T11:07:17.007" v="2550" actId="478"/>
          <ac:spMkLst>
            <pc:docMk/>
            <pc:sldMk cId="2178099263" sldId="473"/>
            <ac:spMk id="121" creationId="{5A4E06B0-D993-483C-A285-E48854D88BCE}"/>
          </ac:spMkLst>
        </pc:spChg>
        <pc:spChg chg="add mod">
          <ac:chgData name="유 병규" userId="eba57bea-ddcf-438d-bcbd-0f2e0850555d" providerId="ADAL" clId="{7AF35A29-68FB-41FB-8B3D-1D3F8058E9B0}" dt="2021-10-26T12:01:44.287" v="3007" actId="404"/>
          <ac:spMkLst>
            <pc:docMk/>
            <pc:sldMk cId="2178099263" sldId="473"/>
            <ac:spMk id="147" creationId="{D9E42504-6A81-4C74-970A-C920BB208D6B}"/>
          </ac:spMkLst>
        </pc:spChg>
        <pc:spChg chg="add mod ord">
          <ac:chgData name="유 병규" userId="eba57bea-ddcf-438d-bcbd-0f2e0850555d" providerId="ADAL" clId="{7AF35A29-68FB-41FB-8B3D-1D3F8058E9B0}" dt="2021-10-26T12:01:44.287" v="3007" actId="404"/>
          <ac:spMkLst>
            <pc:docMk/>
            <pc:sldMk cId="2178099263" sldId="473"/>
            <ac:spMk id="148" creationId="{FE115F2B-97AC-4F22-9253-7FCE9726D3A9}"/>
          </ac:spMkLst>
        </pc:spChg>
        <pc:spChg chg="add del">
          <ac:chgData name="유 병규" userId="eba57bea-ddcf-438d-bcbd-0f2e0850555d" providerId="ADAL" clId="{7AF35A29-68FB-41FB-8B3D-1D3F8058E9B0}" dt="2021-10-26T11:07:12.303" v="2548" actId="478"/>
          <ac:spMkLst>
            <pc:docMk/>
            <pc:sldMk cId="2178099263" sldId="473"/>
            <ac:spMk id="166" creationId="{4035640C-B266-43E6-81B3-C3BFE2B57B06}"/>
          </ac:spMkLst>
        </pc:spChg>
        <pc:spChg chg="add del">
          <ac:chgData name="유 병규" userId="eba57bea-ddcf-438d-bcbd-0f2e0850555d" providerId="ADAL" clId="{7AF35A29-68FB-41FB-8B3D-1D3F8058E9B0}" dt="2021-10-26T11:07:12.303" v="2548" actId="478"/>
          <ac:spMkLst>
            <pc:docMk/>
            <pc:sldMk cId="2178099263" sldId="473"/>
            <ac:spMk id="167" creationId="{423B8B54-EB9C-4BB8-8F2C-AB1F05F99E55}"/>
          </ac:spMkLst>
        </pc:spChg>
        <pc:spChg chg="add del">
          <ac:chgData name="유 병규" userId="eba57bea-ddcf-438d-bcbd-0f2e0850555d" providerId="ADAL" clId="{7AF35A29-68FB-41FB-8B3D-1D3F8058E9B0}" dt="2021-10-26T11:07:12.303" v="2548" actId="478"/>
          <ac:spMkLst>
            <pc:docMk/>
            <pc:sldMk cId="2178099263" sldId="473"/>
            <ac:spMk id="168" creationId="{04C4DA3E-32F8-4120-AA57-EEDCA4BB9CA3}"/>
          </ac:spMkLst>
        </pc:spChg>
        <pc:spChg chg="add del">
          <ac:chgData name="유 병규" userId="eba57bea-ddcf-438d-bcbd-0f2e0850555d" providerId="ADAL" clId="{7AF35A29-68FB-41FB-8B3D-1D3F8058E9B0}" dt="2021-10-26T11:07:12.303" v="2548" actId="478"/>
          <ac:spMkLst>
            <pc:docMk/>
            <pc:sldMk cId="2178099263" sldId="473"/>
            <ac:spMk id="169" creationId="{DD15B763-8F56-43EE-ADDB-BF9F18606E5C}"/>
          </ac:spMkLst>
        </pc:spChg>
        <pc:spChg chg="add del">
          <ac:chgData name="유 병규" userId="eba57bea-ddcf-438d-bcbd-0f2e0850555d" providerId="ADAL" clId="{7AF35A29-68FB-41FB-8B3D-1D3F8058E9B0}" dt="2021-10-26T11:07:12.303" v="2548" actId="478"/>
          <ac:spMkLst>
            <pc:docMk/>
            <pc:sldMk cId="2178099263" sldId="473"/>
            <ac:spMk id="170" creationId="{897522F2-8BFB-47D5-B9DA-94A6CEACB0D6}"/>
          </ac:spMkLst>
        </pc:spChg>
        <pc:spChg chg="mod">
          <ac:chgData name="유 병규" userId="eba57bea-ddcf-438d-bcbd-0f2e0850555d" providerId="ADAL" clId="{7AF35A29-68FB-41FB-8B3D-1D3F8058E9B0}" dt="2021-10-26T11:52:04.090" v="2956" actId="1035"/>
          <ac:spMkLst>
            <pc:docMk/>
            <pc:sldMk cId="2178099263" sldId="473"/>
            <ac:spMk id="173" creationId="{253A8B15-E0C1-4BA4-934F-22DFA096E0B0}"/>
          </ac:spMkLst>
        </pc:spChg>
        <pc:spChg chg="mod">
          <ac:chgData name="유 병규" userId="eba57bea-ddcf-438d-bcbd-0f2e0850555d" providerId="ADAL" clId="{7AF35A29-68FB-41FB-8B3D-1D3F8058E9B0}" dt="2021-10-26T11:51:55.540" v="2937" actId="1036"/>
          <ac:spMkLst>
            <pc:docMk/>
            <pc:sldMk cId="2178099263" sldId="473"/>
            <ac:spMk id="174" creationId="{9803BC78-7908-415A-A1E3-19E59EB7826E}"/>
          </ac:spMkLst>
        </pc:spChg>
        <pc:spChg chg="mod">
          <ac:chgData name="유 병규" userId="eba57bea-ddcf-438d-bcbd-0f2e0850555d" providerId="ADAL" clId="{7AF35A29-68FB-41FB-8B3D-1D3F8058E9B0}" dt="2021-10-26T11:53:04.923" v="3006" actId="2710"/>
          <ac:spMkLst>
            <pc:docMk/>
            <pc:sldMk cId="2178099263" sldId="473"/>
            <ac:spMk id="176" creationId="{7AD8E71B-7738-47D6-A00F-8C70675C1EE4}"/>
          </ac:spMkLst>
        </pc:spChg>
        <pc:spChg chg="mod">
          <ac:chgData name="유 병규" userId="eba57bea-ddcf-438d-bcbd-0f2e0850555d" providerId="ADAL" clId="{7AF35A29-68FB-41FB-8B3D-1D3F8058E9B0}" dt="2021-10-26T11:52:29.780" v="2959" actId="20577"/>
          <ac:spMkLst>
            <pc:docMk/>
            <pc:sldMk cId="2178099263" sldId="473"/>
            <ac:spMk id="177" creationId="{748AC15D-877F-4084-AC01-DE8FBA8418EF}"/>
          </ac:spMkLst>
        </pc:spChg>
        <pc:spChg chg="add del">
          <ac:chgData name="유 병규" userId="eba57bea-ddcf-438d-bcbd-0f2e0850555d" providerId="ADAL" clId="{7AF35A29-68FB-41FB-8B3D-1D3F8058E9B0}" dt="2021-10-26T11:07:10.746" v="2547" actId="478"/>
          <ac:spMkLst>
            <pc:docMk/>
            <pc:sldMk cId="2178099263" sldId="473"/>
            <ac:spMk id="183" creationId="{71F9B7A2-E714-4C75-9ED7-1836C7AEF42A}"/>
          </ac:spMkLst>
        </pc:spChg>
        <pc:spChg chg="add del">
          <ac:chgData name="유 병규" userId="eba57bea-ddcf-438d-bcbd-0f2e0850555d" providerId="ADAL" clId="{7AF35A29-68FB-41FB-8B3D-1D3F8058E9B0}" dt="2021-10-26T11:07:12.303" v="2548" actId="478"/>
          <ac:spMkLst>
            <pc:docMk/>
            <pc:sldMk cId="2178099263" sldId="473"/>
            <ac:spMk id="186" creationId="{5C51C459-419C-46C8-B998-2E7AF8ABE114}"/>
          </ac:spMkLst>
        </pc:spChg>
        <pc:spChg chg="del">
          <ac:chgData name="유 병규" userId="eba57bea-ddcf-438d-bcbd-0f2e0850555d" providerId="ADAL" clId="{7AF35A29-68FB-41FB-8B3D-1D3F8058E9B0}" dt="2021-10-26T11:07:13.920" v="2549" actId="478"/>
          <ac:spMkLst>
            <pc:docMk/>
            <pc:sldMk cId="2178099263" sldId="473"/>
            <ac:spMk id="188" creationId="{92BAC703-E039-46DE-A99F-788E2726C07F}"/>
          </ac:spMkLst>
        </pc:spChg>
        <pc:spChg chg="del">
          <ac:chgData name="유 병규" userId="eba57bea-ddcf-438d-bcbd-0f2e0850555d" providerId="ADAL" clId="{7AF35A29-68FB-41FB-8B3D-1D3F8058E9B0}" dt="2021-10-26T11:07:13.920" v="2549" actId="478"/>
          <ac:spMkLst>
            <pc:docMk/>
            <pc:sldMk cId="2178099263" sldId="473"/>
            <ac:spMk id="189" creationId="{8088637D-25DA-4CEC-8A04-6CAD297C0291}"/>
          </ac:spMkLst>
        </pc:spChg>
        <pc:spChg chg="del">
          <ac:chgData name="유 병규" userId="eba57bea-ddcf-438d-bcbd-0f2e0850555d" providerId="ADAL" clId="{7AF35A29-68FB-41FB-8B3D-1D3F8058E9B0}" dt="2021-10-26T11:07:17.007" v="2550" actId="478"/>
          <ac:spMkLst>
            <pc:docMk/>
            <pc:sldMk cId="2178099263" sldId="473"/>
            <ac:spMk id="1256" creationId="{00000000-0000-0000-0000-000000000000}"/>
          </ac:spMkLst>
        </pc:spChg>
        <pc:grpChg chg="mod">
          <ac:chgData name="유 병규" userId="eba57bea-ddcf-438d-bcbd-0f2e0850555d" providerId="ADAL" clId="{7AF35A29-68FB-41FB-8B3D-1D3F8058E9B0}" dt="2021-10-26T11:12:58.550" v="2563" actId="1076"/>
          <ac:grpSpMkLst>
            <pc:docMk/>
            <pc:sldMk cId="2178099263" sldId="473"/>
            <ac:grpSpMk id="3" creationId="{069FA275-0F2B-4AB4-ADAB-2594D192091D}"/>
          </ac:grpSpMkLst>
        </pc:grpChg>
        <pc:grpChg chg="mod">
          <ac:chgData name="유 병규" userId="eba57bea-ddcf-438d-bcbd-0f2e0850555d" providerId="ADAL" clId="{7AF35A29-68FB-41FB-8B3D-1D3F8058E9B0}" dt="2021-10-26T11:12:58.550" v="2563" actId="1076"/>
          <ac:grpSpMkLst>
            <pc:docMk/>
            <pc:sldMk cId="2178099263" sldId="473"/>
            <ac:grpSpMk id="4" creationId="{0C5FC6DB-19D6-44BB-A2B4-CE8D7BBD73E5}"/>
          </ac:grpSpMkLst>
        </pc:grpChg>
        <pc:grpChg chg="add mod">
          <ac:chgData name="유 병규" userId="eba57bea-ddcf-438d-bcbd-0f2e0850555d" providerId="ADAL" clId="{7AF35A29-68FB-41FB-8B3D-1D3F8058E9B0}" dt="2021-10-26T11:50:08.320" v="2824" actId="14100"/>
          <ac:grpSpMkLst>
            <pc:docMk/>
            <pc:sldMk cId="2178099263" sldId="473"/>
            <ac:grpSpMk id="28" creationId="{0F79F518-C1DC-42C0-8DA9-17BA46E19F13}"/>
          </ac:grpSpMkLst>
        </pc:grpChg>
        <pc:grpChg chg="add mod">
          <ac:chgData name="유 병규" userId="eba57bea-ddcf-438d-bcbd-0f2e0850555d" providerId="ADAL" clId="{7AF35A29-68FB-41FB-8B3D-1D3F8058E9B0}" dt="2021-10-26T12:01:46.921" v="3011" actId="1038"/>
          <ac:grpSpMkLst>
            <pc:docMk/>
            <pc:sldMk cId="2178099263" sldId="473"/>
            <ac:grpSpMk id="31" creationId="{C1CC3B9F-C78C-4014-B258-D347465384B2}"/>
          </ac:grpSpMkLst>
        </pc:grpChg>
        <pc:grpChg chg="mod">
          <ac:chgData name="유 병규" userId="eba57bea-ddcf-438d-bcbd-0f2e0850555d" providerId="ADAL" clId="{7AF35A29-68FB-41FB-8B3D-1D3F8058E9B0}" dt="2021-10-26T11:49:22.654" v="2816" actId="1076"/>
          <ac:grpSpMkLst>
            <pc:docMk/>
            <pc:sldMk cId="2178099263" sldId="473"/>
            <ac:grpSpMk id="171" creationId="{C3671650-1BA2-481C-BDF6-611429228863}"/>
          </ac:grpSpMkLst>
        </pc:grpChg>
        <pc:grpChg chg="mod">
          <ac:chgData name="유 병규" userId="eba57bea-ddcf-438d-bcbd-0f2e0850555d" providerId="ADAL" clId="{7AF35A29-68FB-41FB-8B3D-1D3F8058E9B0}" dt="2021-10-26T11:12:58.550" v="2563" actId="1076"/>
          <ac:grpSpMkLst>
            <pc:docMk/>
            <pc:sldMk cId="2178099263" sldId="473"/>
            <ac:grpSpMk id="195" creationId="{4A606405-54A8-4D0F-8EFD-42BE1EB2D0E7}"/>
          </ac:grpSpMkLst>
        </pc:grpChg>
        <pc:graphicFrameChg chg="mod">
          <ac:chgData name="유 병규" userId="eba57bea-ddcf-438d-bcbd-0f2e0850555d" providerId="ADAL" clId="{7AF35A29-68FB-41FB-8B3D-1D3F8058E9B0}" dt="2021-10-26T11:12:58.550" v="2563" actId="1076"/>
          <ac:graphicFrameMkLst>
            <pc:docMk/>
            <pc:sldMk cId="2178099263" sldId="473"/>
            <ac:graphicFrameMk id="11" creationId="{0A100EA3-6537-46D3-BBA4-E463A885162D}"/>
          </ac:graphicFrameMkLst>
        </pc:graphicFrameChg>
        <pc:graphicFrameChg chg="add del mod">
          <ac:chgData name="유 병규" userId="eba57bea-ddcf-438d-bcbd-0f2e0850555d" providerId="ADAL" clId="{7AF35A29-68FB-41FB-8B3D-1D3F8058E9B0}" dt="2021-10-26T11:21:40.463" v="2571" actId="478"/>
          <ac:graphicFrameMkLst>
            <pc:docMk/>
            <pc:sldMk cId="2178099263" sldId="473"/>
            <ac:graphicFrameMk id="12" creationId="{77C10052-8624-4FEF-B9C7-1C375CA2132C}"/>
          </ac:graphicFrameMkLst>
        </pc:graphicFrameChg>
        <pc:graphicFrameChg chg="add del mod">
          <ac:chgData name="유 병규" userId="eba57bea-ddcf-438d-bcbd-0f2e0850555d" providerId="ADAL" clId="{7AF35A29-68FB-41FB-8B3D-1D3F8058E9B0}" dt="2021-10-26T11:22:15.286" v="2578" actId="478"/>
          <ac:graphicFrameMkLst>
            <pc:docMk/>
            <pc:sldMk cId="2178099263" sldId="473"/>
            <ac:graphicFrameMk id="15" creationId="{B3BE3FCE-81DD-433B-805E-3F011BD0494A}"/>
          </ac:graphicFrameMkLst>
        </pc:graphicFrameChg>
        <pc:graphicFrameChg chg="add del mod ord">
          <ac:chgData name="유 병규" userId="eba57bea-ddcf-438d-bcbd-0f2e0850555d" providerId="ADAL" clId="{7AF35A29-68FB-41FB-8B3D-1D3F8058E9B0}" dt="2021-10-26T11:50:27.237" v="2829" actId="166"/>
          <ac:graphicFrameMkLst>
            <pc:docMk/>
            <pc:sldMk cId="2178099263" sldId="473"/>
            <ac:graphicFrameMk id="22" creationId="{17BF26F5-A6FF-47FD-8B12-4A2142B0E8D1}"/>
          </ac:graphicFrameMkLst>
        </pc:graphicFrameChg>
        <pc:graphicFrameChg chg="add mod modGraphic">
          <ac:chgData name="유 병규" userId="eba57bea-ddcf-438d-bcbd-0f2e0850555d" providerId="ADAL" clId="{7AF35A29-68FB-41FB-8B3D-1D3F8058E9B0}" dt="2021-10-27T00:10:10.161" v="4886" actId="1076"/>
          <ac:graphicFrameMkLst>
            <pc:docMk/>
            <pc:sldMk cId="2178099263" sldId="473"/>
            <ac:graphicFrameMk id="121" creationId="{4D99BD8A-5A50-4F52-8917-B90D5EFF34DC}"/>
          </ac:graphicFrameMkLst>
        </pc:graphicFrameChg>
        <pc:graphicFrameChg chg="del">
          <ac:chgData name="유 병규" userId="eba57bea-ddcf-438d-bcbd-0f2e0850555d" providerId="ADAL" clId="{7AF35A29-68FB-41FB-8B3D-1D3F8058E9B0}" dt="2021-10-26T11:07:17.007" v="2550" actId="478"/>
          <ac:graphicFrameMkLst>
            <pc:docMk/>
            <pc:sldMk cId="2178099263" sldId="473"/>
            <ac:graphicFrameMk id="131" creationId="{27DB5DF6-DE3F-48C1-9B8E-D85767C5444F}"/>
          </ac:graphicFrameMkLst>
        </pc:graphicFrameChg>
        <pc:graphicFrameChg chg="del">
          <ac:chgData name="유 병규" userId="eba57bea-ddcf-438d-bcbd-0f2e0850555d" providerId="ADAL" clId="{7AF35A29-68FB-41FB-8B3D-1D3F8058E9B0}" dt="2021-10-26T11:07:17.007" v="2550" actId="478"/>
          <ac:graphicFrameMkLst>
            <pc:docMk/>
            <pc:sldMk cId="2178099263" sldId="473"/>
            <ac:graphicFrameMk id="165" creationId="{D1BE29D2-9769-4288-B523-A70A2C4B6EEE}"/>
          </ac:graphicFrameMkLst>
        </pc:graphicFrameChg>
        <pc:picChg chg="add del mod">
          <ac:chgData name="유 병규" userId="eba57bea-ddcf-438d-bcbd-0f2e0850555d" providerId="ADAL" clId="{7AF35A29-68FB-41FB-8B3D-1D3F8058E9B0}" dt="2021-10-26T11:40:47.725" v="2703" actId="478"/>
          <ac:picMkLst>
            <pc:docMk/>
            <pc:sldMk cId="2178099263" sldId="473"/>
            <ac:picMk id="8" creationId="{6CFA8DFA-E882-4023-8450-7936F33EB619}"/>
          </ac:picMkLst>
        </pc:picChg>
        <pc:picChg chg="mod">
          <ac:chgData name="유 병규" userId="eba57bea-ddcf-438d-bcbd-0f2e0850555d" providerId="ADAL" clId="{7AF35A29-68FB-41FB-8B3D-1D3F8058E9B0}" dt="2021-10-26T11:11:46.402" v="2558" actId="1076"/>
          <ac:picMkLst>
            <pc:docMk/>
            <pc:sldMk cId="2178099263" sldId="473"/>
            <ac:picMk id="220" creationId="{14EB30E8-4CCB-4655-AC0C-868DC4617911}"/>
          </ac:picMkLst>
        </pc:picChg>
        <pc:cxnChg chg="add mod">
          <ac:chgData name="유 병규" userId="eba57bea-ddcf-438d-bcbd-0f2e0850555d" providerId="ADAL" clId="{7AF35A29-68FB-41FB-8B3D-1D3F8058E9B0}" dt="2021-10-26T11:38:10.754" v="2682" actId="1582"/>
          <ac:cxnSpMkLst>
            <pc:docMk/>
            <pc:sldMk cId="2178099263" sldId="473"/>
            <ac:cxnSpMk id="25" creationId="{315C48B6-D798-48DB-8A63-750E5E179A51}"/>
          </ac:cxnSpMkLst>
        </pc:cxnChg>
        <pc:cxnChg chg="add mod">
          <ac:chgData name="유 병규" userId="eba57bea-ddcf-438d-bcbd-0f2e0850555d" providerId="ADAL" clId="{7AF35A29-68FB-41FB-8B3D-1D3F8058E9B0}" dt="2021-10-26T11:38:10.754" v="2682" actId="1582"/>
          <ac:cxnSpMkLst>
            <pc:docMk/>
            <pc:sldMk cId="2178099263" sldId="473"/>
            <ac:cxnSpMk id="142" creationId="{B5B4E263-CC94-40AB-A31A-86D946513F86}"/>
          </ac:cxnSpMkLst>
        </pc:cxnChg>
        <pc:cxnChg chg="add mod">
          <ac:chgData name="유 병규" userId="eba57bea-ddcf-438d-bcbd-0f2e0850555d" providerId="ADAL" clId="{7AF35A29-68FB-41FB-8B3D-1D3F8058E9B0}" dt="2021-10-26T11:38:10.754" v="2682" actId="1582"/>
          <ac:cxnSpMkLst>
            <pc:docMk/>
            <pc:sldMk cId="2178099263" sldId="473"/>
            <ac:cxnSpMk id="144" creationId="{40ABEDA1-49B4-4C74-8A41-0FDF4DDE0901}"/>
          </ac:cxnSpMkLst>
        </pc:cxnChg>
        <pc:cxnChg chg="add mod">
          <ac:chgData name="유 병규" userId="eba57bea-ddcf-438d-bcbd-0f2e0850555d" providerId="ADAL" clId="{7AF35A29-68FB-41FB-8B3D-1D3F8058E9B0}" dt="2021-10-26T11:38:10.754" v="2682" actId="1582"/>
          <ac:cxnSpMkLst>
            <pc:docMk/>
            <pc:sldMk cId="2178099263" sldId="473"/>
            <ac:cxnSpMk id="145" creationId="{C6E7C41F-17D3-489B-8FFE-79FCF284F2A2}"/>
          </ac:cxnSpMkLst>
        </pc:cxnChg>
        <pc:cxnChg chg="add mod">
          <ac:chgData name="유 병규" userId="eba57bea-ddcf-438d-bcbd-0f2e0850555d" providerId="ADAL" clId="{7AF35A29-68FB-41FB-8B3D-1D3F8058E9B0}" dt="2021-10-26T11:38:10.754" v="2682" actId="1582"/>
          <ac:cxnSpMkLst>
            <pc:docMk/>
            <pc:sldMk cId="2178099263" sldId="473"/>
            <ac:cxnSpMk id="146" creationId="{C1D037EB-5BB2-4B1C-93E0-FB6A4979AD8E}"/>
          </ac:cxnSpMkLst>
        </pc:cxnChg>
      </pc:sldChg>
      <pc:sldChg chg="addSp delSp modSp new add del mod modClrScheme chgLayout">
        <pc:chgData name="유 병규" userId="eba57bea-ddcf-438d-bcbd-0f2e0850555d" providerId="ADAL" clId="{7AF35A29-68FB-41FB-8B3D-1D3F8058E9B0}" dt="2021-10-28T01:20:04.696" v="7327" actId="700"/>
        <pc:sldMkLst>
          <pc:docMk/>
          <pc:sldMk cId="604661143" sldId="474"/>
        </pc:sldMkLst>
        <pc:spChg chg="del mod ord">
          <ac:chgData name="유 병규" userId="eba57bea-ddcf-438d-bcbd-0f2e0850555d" providerId="ADAL" clId="{7AF35A29-68FB-41FB-8B3D-1D3F8058E9B0}" dt="2021-10-28T01:20:04.696" v="7327" actId="700"/>
          <ac:spMkLst>
            <pc:docMk/>
            <pc:sldMk cId="604661143" sldId="474"/>
            <ac:spMk id="2" creationId="{F054F7D7-4025-4CEA-A1D2-65991A0272B0}"/>
          </ac:spMkLst>
        </pc:spChg>
        <pc:spChg chg="del mod ord">
          <ac:chgData name="유 병규" userId="eba57bea-ddcf-438d-bcbd-0f2e0850555d" providerId="ADAL" clId="{7AF35A29-68FB-41FB-8B3D-1D3F8058E9B0}" dt="2021-10-28T01:20:04.696" v="7327" actId="700"/>
          <ac:spMkLst>
            <pc:docMk/>
            <pc:sldMk cId="604661143" sldId="474"/>
            <ac:spMk id="3" creationId="{C40222DC-2D04-4BEA-8E73-5FAC9F3376AD}"/>
          </ac:spMkLst>
        </pc:spChg>
        <pc:spChg chg="del mod ord">
          <ac:chgData name="유 병규" userId="eba57bea-ddcf-438d-bcbd-0f2e0850555d" providerId="ADAL" clId="{7AF35A29-68FB-41FB-8B3D-1D3F8058E9B0}" dt="2021-10-28T01:20:04.696" v="7327" actId="700"/>
          <ac:spMkLst>
            <pc:docMk/>
            <pc:sldMk cId="604661143" sldId="474"/>
            <ac:spMk id="4" creationId="{F465C4B0-C60A-478D-A54C-09726CA0D13B}"/>
          </ac:spMkLst>
        </pc:spChg>
        <pc:spChg chg="mod ord">
          <ac:chgData name="유 병규" userId="eba57bea-ddcf-438d-bcbd-0f2e0850555d" providerId="ADAL" clId="{7AF35A29-68FB-41FB-8B3D-1D3F8058E9B0}" dt="2021-10-28T01:20:04.696" v="7327" actId="700"/>
          <ac:spMkLst>
            <pc:docMk/>
            <pc:sldMk cId="604661143" sldId="474"/>
            <ac:spMk id="5" creationId="{BB0E7951-DDF4-4354-AFC5-647955A7EEC7}"/>
          </ac:spMkLst>
        </pc:spChg>
        <pc:spChg chg="add del mod">
          <ac:chgData name="유 병규" userId="eba57bea-ddcf-438d-bcbd-0f2e0850555d" providerId="ADAL" clId="{7AF35A29-68FB-41FB-8B3D-1D3F8058E9B0}" dt="2021-10-26T12:17:56.569" v="3428" actId="478"/>
          <ac:spMkLst>
            <pc:docMk/>
            <pc:sldMk cId="604661143" sldId="474"/>
            <ac:spMk id="6" creationId="{32EAE388-3BA5-48E3-8909-1DA25936E44F}"/>
          </ac:spMkLst>
        </pc:spChg>
        <pc:spChg chg="add del mod">
          <ac:chgData name="유 병규" userId="eba57bea-ddcf-438d-bcbd-0f2e0850555d" providerId="ADAL" clId="{7AF35A29-68FB-41FB-8B3D-1D3F8058E9B0}" dt="2021-10-28T01:19:25.223" v="7318" actId="478"/>
          <ac:spMkLst>
            <pc:docMk/>
            <pc:sldMk cId="604661143" sldId="474"/>
            <ac:spMk id="7" creationId="{F10F611A-7123-4412-AD58-2E4080F13E5A}"/>
          </ac:spMkLst>
        </pc:spChg>
        <pc:spChg chg="add mod ord">
          <ac:chgData name="유 병규" userId="eba57bea-ddcf-438d-bcbd-0f2e0850555d" providerId="ADAL" clId="{7AF35A29-68FB-41FB-8B3D-1D3F8058E9B0}" dt="2021-10-28T01:20:04.696" v="7327" actId="700"/>
          <ac:spMkLst>
            <pc:docMk/>
            <pc:sldMk cId="604661143" sldId="474"/>
            <ac:spMk id="9" creationId="{E8E92243-CB72-4DAF-BFCD-BD644E504EEC}"/>
          </ac:spMkLst>
        </pc:spChg>
        <pc:spChg chg="mod">
          <ac:chgData name="유 병규" userId="eba57bea-ddcf-438d-bcbd-0f2e0850555d" providerId="ADAL" clId="{7AF35A29-68FB-41FB-8B3D-1D3F8058E9B0}" dt="2021-10-26T12:17:27.936" v="3424"/>
          <ac:spMkLst>
            <pc:docMk/>
            <pc:sldMk cId="604661143" sldId="474"/>
            <ac:spMk id="10" creationId="{9403AE95-349D-4071-A798-84A88F92A8EA}"/>
          </ac:spMkLst>
        </pc:spChg>
        <pc:spChg chg="add mod ord">
          <ac:chgData name="유 병규" userId="eba57bea-ddcf-438d-bcbd-0f2e0850555d" providerId="ADAL" clId="{7AF35A29-68FB-41FB-8B3D-1D3F8058E9B0}" dt="2021-10-28T01:20:04.696" v="7327" actId="700"/>
          <ac:spMkLst>
            <pc:docMk/>
            <pc:sldMk cId="604661143" sldId="474"/>
            <ac:spMk id="10" creationId="{F06F924D-7D07-4215-84CA-7845F59D9B6C}"/>
          </ac:spMkLst>
        </pc:spChg>
        <pc:spChg chg="mod">
          <ac:chgData name="유 병규" userId="eba57bea-ddcf-438d-bcbd-0f2e0850555d" providerId="ADAL" clId="{7AF35A29-68FB-41FB-8B3D-1D3F8058E9B0}" dt="2021-10-26T12:17:27.936" v="3424"/>
          <ac:spMkLst>
            <pc:docMk/>
            <pc:sldMk cId="604661143" sldId="474"/>
            <ac:spMk id="11" creationId="{8BAC41EF-A4A7-4A89-8A78-B0C39F8ED26C}"/>
          </ac:spMkLst>
        </pc:spChg>
        <pc:spChg chg="add mod ord">
          <ac:chgData name="유 병규" userId="eba57bea-ddcf-438d-bcbd-0f2e0850555d" providerId="ADAL" clId="{7AF35A29-68FB-41FB-8B3D-1D3F8058E9B0}" dt="2021-10-28T01:20:04.696" v="7327" actId="700"/>
          <ac:spMkLst>
            <pc:docMk/>
            <pc:sldMk cId="604661143" sldId="474"/>
            <ac:spMk id="11" creationId="{ACFF0145-8531-4B38-AD77-02BC8944A39F}"/>
          </ac:spMkLst>
        </pc:spChg>
        <pc:spChg chg="mod">
          <ac:chgData name="유 병규" userId="eba57bea-ddcf-438d-bcbd-0f2e0850555d" providerId="ADAL" clId="{7AF35A29-68FB-41FB-8B3D-1D3F8058E9B0}" dt="2021-10-26T12:17:27.936" v="3424"/>
          <ac:spMkLst>
            <pc:docMk/>
            <pc:sldMk cId="604661143" sldId="474"/>
            <ac:spMk id="12" creationId="{2ABC842B-5E0D-4B85-AF34-CC108C92E39B}"/>
          </ac:spMkLst>
        </pc:spChg>
        <pc:spChg chg="add del mod">
          <ac:chgData name="유 병규" userId="eba57bea-ddcf-438d-bcbd-0f2e0850555d" providerId="ADAL" clId="{7AF35A29-68FB-41FB-8B3D-1D3F8058E9B0}" dt="2021-10-26T12:17:55.126" v="3427"/>
          <ac:spMkLst>
            <pc:docMk/>
            <pc:sldMk cId="604661143" sldId="474"/>
            <ac:spMk id="13" creationId="{45A46C45-7935-4398-8515-43276816CC8A}"/>
          </ac:spMkLst>
        </pc:spChg>
        <pc:spChg chg="mod">
          <ac:chgData name="유 병규" userId="eba57bea-ddcf-438d-bcbd-0f2e0850555d" providerId="ADAL" clId="{7AF35A29-68FB-41FB-8B3D-1D3F8058E9B0}" dt="2021-10-26T12:17:54.125" v="3426"/>
          <ac:spMkLst>
            <pc:docMk/>
            <pc:sldMk cId="604661143" sldId="474"/>
            <ac:spMk id="16" creationId="{CF9BBAB7-3D21-4017-A6F5-48DD129A02C1}"/>
          </ac:spMkLst>
        </pc:spChg>
        <pc:spChg chg="mod">
          <ac:chgData name="유 병규" userId="eba57bea-ddcf-438d-bcbd-0f2e0850555d" providerId="ADAL" clId="{7AF35A29-68FB-41FB-8B3D-1D3F8058E9B0}" dt="2021-10-26T12:17:54.125" v="3426"/>
          <ac:spMkLst>
            <pc:docMk/>
            <pc:sldMk cId="604661143" sldId="474"/>
            <ac:spMk id="17" creationId="{6B93F85A-7307-43A0-9B46-43C20A9B2A1A}"/>
          </ac:spMkLst>
        </pc:spChg>
        <pc:spChg chg="mod">
          <ac:chgData name="유 병규" userId="eba57bea-ddcf-438d-bcbd-0f2e0850555d" providerId="ADAL" clId="{7AF35A29-68FB-41FB-8B3D-1D3F8058E9B0}" dt="2021-10-26T12:17:54.125" v="3426"/>
          <ac:spMkLst>
            <pc:docMk/>
            <pc:sldMk cId="604661143" sldId="474"/>
            <ac:spMk id="19" creationId="{E5EEAA6B-1EE4-4C2B-B51D-42536AFB983D}"/>
          </ac:spMkLst>
        </pc:spChg>
        <pc:spChg chg="mod">
          <ac:chgData name="유 병규" userId="eba57bea-ddcf-438d-bcbd-0f2e0850555d" providerId="ADAL" clId="{7AF35A29-68FB-41FB-8B3D-1D3F8058E9B0}" dt="2021-10-26T12:17:54.125" v="3426"/>
          <ac:spMkLst>
            <pc:docMk/>
            <pc:sldMk cId="604661143" sldId="474"/>
            <ac:spMk id="20" creationId="{CACB5E1D-02BE-4D61-A7E5-26FF42D96489}"/>
          </ac:spMkLst>
        </pc:spChg>
        <pc:spChg chg="mod">
          <ac:chgData name="유 병규" userId="eba57bea-ddcf-438d-bcbd-0f2e0850555d" providerId="ADAL" clId="{7AF35A29-68FB-41FB-8B3D-1D3F8058E9B0}" dt="2021-10-26T12:17:54.125" v="3426"/>
          <ac:spMkLst>
            <pc:docMk/>
            <pc:sldMk cId="604661143" sldId="474"/>
            <ac:spMk id="21" creationId="{537611F0-BED2-4126-92B7-4E19ED59C165}"/>
          </ac:spMkLst>
        </pc:spChg>
        <pc:spChg chg="mod">
          <ac:chgData name="유 병규" userId="eba57bea-ddcf-438d-bcbd-0f2e0850555d" providerId="ADAL" clId="{7AF35A29-68FB-41FB-8B3D-1D3F8058E9B0}" dt="2021-10-26T12:17:54.125" v="3426"/>
          <ac:spMkLst>
            <pc:docMk/>
            <pc:sldMk cId="604661143" sldId="474"/>
            <ac:spMk id="22" creationId="{33F00E5F-B30B-4B7E-AF44-B31BD22927F7}"/>
          </ac:spMkLst>
        </pc:spChg>
        <pc:spChg chg="mod">
          <ac:chgData name="유 병규" userId="eba57bea-ddcf-438d-bcbd-0f2e0850555d" providerId="ADAL" clId="{7AF35A29-68FB-41FB-8B3D-1D3F8058E9B0}" dt="2021-10-26T12:17:54.125" v="3426"/>
          <ac:spMkLst>
            <pc:docMk/>
            <pc:sldMk cId="604661143" sldId="474"/>
            <ac:spMk id="23" creationId="{6AB66FCD-6D70-456C-837A-64D70CE8A2D6}"/>
          </ac:spMkLst>
        </pc:spChg>
        <pc:spChg chg="mod">
          <ac:chgData name="유 병규" userId="eba57bea-ddcf-438d-bcbd-0f2e0850555d" providerId="ADAL" clId="{7AF35A29-68FB-41FB-8B3D-1D3F8058E9B0}" dt="2021-10-26T12:17:54.125" v="3426"/>
          <ac:spMkLst>
            <pc:docMk/>
            <pc:sldMk cId="604661143" sldId="474"/>
            <ac:spMk id="24" creationId="{BCDBEE3C-6732-4567-A0C4-78DD7C043A36}"/>
          </ac:spMkLst>
        </pc:spChg>
        <pc:spChg chg="mod">
          <ac:chgData name="유 병규" userId="eba57bea-ddcf-438d-bcbd-0f2e0850555d" providerId="ADAL" clId="{7AF35A29-68FB-41FB-8B3D-1D3F8058E9B0}" dt="2021-10-26T12:17:54.125" v="3426"/>
          <ac:spMkLst>
            <pc:docMk/>
            <pc:sldMk cId="604661143" sldId="474"/>
            <ac:spMk id="25" creationId="{0F1FF0C1-3014-4E41-A11D-54FE72C41120}"/>
          </ac:spMkLst>
        </pc:spChg>
        <pc:spChg chg="add del mod">
          <ac:chgData name="유 병규" userId="eba57bea-ddcf-438d-bcbd-0f2e0850555d" providerId="ADAL" clId="{7AF35A29-68FB-41FB-8B3D-1D3F8058E9B0}" dt="2021-10-26T12:17:55.126" v="3427"/>
          <ac:spMkLst>
            <pc:docMk/>
            <pc:sldMk cId="604661143" sldId="474"/>
            <ac:spMk id="26" creationId="{AC36F10E-A438-4C14-9F4E-3B04D0646DDE}"/>
          </ac:spMkLst>
        </pc:spChg>
        <pc:spChg chg="add del mod">
          <ac:chgData name="유 병규" userId="eba57bea-ddcf-438d-bcbd-0f2e0850555d" providerId="ADAL" clId="{7AF35A29-68FB-41FB-8B3D-1D3F8058E9B0}" dt="2021-10-26T12:17:55.126" v="3427"/>
          <ac:spMkLst>
            <pc:docMk/>
            <pc:sldMk cId="604661143" sldId="474"/>
            <ac:spMk id="27" creationId="{1B108368-2A73-48B7-87BC-C4A06A8BA3DC}"/>
          </ac:spMkLst>
        </pc:spChg>
        <pc:spChg chg="mod">
          <ac:chgData name="유 병규" userId="eba57bea-ddcf-438d-bcbd-0f2e0850555d" providerId="ADAL" clId="{7AF35A29-68FB-41FB-8B3D-1D3F8058E9B0}" dt="2021-10-26T12:17:54.125" v="3426"/>
          <ac:spMkLst>
            <pc:docMk/>
            <pc:sldMk cId="604661143" sldId="474"/>
            <ac:spMk id="37" creationId="{ADA454B5-3B57-49AD-BFB2-ACF98F26D80A}"/>
          </ac:spMkLst>
        </pc:spChg>
        <pc:spChg chg="mod">
          <ac:chgData name="유 병규" userId="eba57bea-ddcf-438d-bcbd-0f2e0850555d" providerId="ADAL" clId="{7AF35A29-68FB-41FB-8B3D-1D3F8058E9B0}" dt="2021-10-26T12:17:54.125" v="3426"/>
          <ac:spMkLst>
            <pc:docMk/>
            <pc:sldMk cId="604661143" sldId="474"/>
            <ac:spMk id="38" creationId="{3475FD14-CE7F-4298-A477-BC371D1F3CE5}"/>
          </ac:spMkLst>
        </pc:spChg>
        <pc:spChg chg="mod">
          <ac:chgData name="유 병규" userId="eba57bea-ddcf-438d-bcbd-0f2e0850555d" providerId="ADAL" clId="{7AF35A29-68FB-41FB-8B3D-1D3F8058E9B0}" dt="2021-10-26T12:17:54.125" v="3426"/>
          <ac:spMkLst>
            <pc:docMk/>
            <pc:sldMk cId="604661143" sldId="474"/>
            <ac:spMk id="39" creationId="{D7536BD2-0C0E-44C1-9BD1-FA6535165755}"/>
          </ac:spMkLst>
        </pc:spChg>
        <pc:spChg chg="add mod">
          <ac:chgData name="유 병규" userId="eba57bea-ddcf-438d-bcbd-0f2e0850555d" providerId="ADAL" clId="{7AF35A29-68FB-41FB-8B3D-1D3F8058E9B0}" dt="2021-10-26T13:04:01.252" v="4121" actId="164"/>
          <ac:spMkLst>
            <pc:docMk/>
            <pc:sldMk cId="604661143" sldId="474"/>
            <ac:spMk id="40" creationId="{D14DEA28-97E2-499A-AAE8-904851092A4D}"/>
          </ac:spMkLst>
        </pc:spChg>
        <pc:spChg chg="mod">
          <ac:chgData name="유 병규" userId="eba57bea-ddcf-438d-bcbd-0f2e0850555d" providerId="ADAL" clId="{7AF35A29-68FB-41FB-8B3D-1D3F8058E9B0}" dt="2021-10-26T12:17:56.896" v="3429"/>
          <ac:spMkLst>
            <pc:docMk/>
            <pc:sldMk cId="604661143" sldId="474"/>
            <ac:spMk id="43" creationId="{0F2393E3-47DD-42D3-B5C0-2CB5DD50AC70}"/>
          </ac:spMkLst>
        </pc:spChg>
        <pc:spChg chg="mod">
          <ac:chgData name="유 병규" userId="eba57bea-ddcf-438d-bcbd-0f2e0850555d" providerId="ADAL" clId="{7AF35A29-68FB-41FB-8B3D-1D3F8058E9B0}" dt="2021-10-26T12:17:56.896" v="3429"/>
          <ac:spMkLst>
            <pc:docMk/>
            <pc:sldMk cId="604661143" sldId="474"/>
            <ac:spMk id="44" creationId="{3B0C2916-A04D-4B94-A167-BDB2B3B7BB1A}"/>
          </ac:spMkLst>
        </pc:spChg>
        <pc:spChg chg="mod">
          <ac:chgData name="유 병규" userId="eba57bea-ddcf-438d-bcbd-0f2e0850555d" providerId="ADAL" clId="{7AF35A29-68FB-41FB-8B3D-1D3F8058E9B0}" dt="2021-10-26T12:17:56.896" v="3429"/>
          <ac:spMkLst>
            <pc:docMk/>
            <pc:sldMk cId="604661143" sldId="474"/>
            <ac:spMk id="46" creationId="{16976312-CF93-49E8-BF4C-6EA5C0F190E8}"/>
          </ac:spMkLst>
        </pc:spChg>
        <pc:spChg chg="mod">
          <ac:chgData name="유 병규" userId="eba57bea-ddcf-438d-bcbd-0f2e0850555d" providerId="ADAL" clId="{7AF35A29-68FB-41FB-8B3D-1D3F8058E9B0}" dt="2021-10-26T12:17:56.896" v="3429"/>
          <ac:spMkLst>
            <pc:docMk/>
            <pc:sldMk cId="604661143" sldId="474"/>
            <ac:spMk id="47" creationId="{06EF4CEB-7E8C-47C7-92A4-3B9046EED4E8}"/>
          </ac:spMkLst>
        </pc:spChg>
        <pc:spChg chg="mod">
          <ac:chgData name="유 병규" userId="eba57bea-ddcf-438d-bcbd-0f2e0850555d" providerId="ADAL" clId="{7AF35A29-68FB-41FB-8B3D-1D3F8058E9B0}" dt="2021-10-26T12:17:56.896" v="3429"/>
          <ac:spMkLst>
            <pc:docMk/>
            <pc:sldMk cId="604661143" sldId="474"/>
            <ac:spMk id="48" creationId="{31A74238-7994-402F-9D5C-C69C7E0E6F77}"/>
          </ac:spMkLst>
        </pc:spChg>
        <pc:spChg chg="mod">
          <ac:chgData name="유 병규" userId="eba57bea-ddcf-438d-bcbd-0f2e0850555d" providerId="ADAL" clId="{7AF35A29-68FB-41FB-8B3D-1D3F8058E9B0}" dt="2021-10-26T12:20:33.668" v="3442"/>
          <ac:spMkLst>
            <pc:docMk/>
            <pc:sldMk cId="604661143" sldId="474"/>
            <ac:spMk id="49" creationId="{9B793D5A-3E6B-466A-98F4-4643B57B1ED5}"/>
          </ac:spMkLst>
        </pc:spChg>
        <pc:spChg chg="del mod">
          <ac:chgData name="유 병규" userId="eba57bea-ddcf-438d-bcbd-0f2e0850555d" providerId="ADAL" clId="{7AF35A29-68FB-41FB-8B3D-1D3F8058E9B0}" dt="2021-10-26T12:20:35.802" v="3443" actId="478"/>
          <ac:spMkLst>
            <pc:docMk/>
            <pc:sldMk cId="604661143" sldId="474"/>
            <ac:spMk id="50" creationId="{1CD6351B-1840-4049-9775-BCB3BB9FE268}"/>
          </ac:spMkLst>
        </pc:spChg>
        <pc:spChg chg="mod">
          <ac:chgData name="유 병규" userId="eba57bea-ddcf-438d-bcbd-0f2e0850555d" providerId="ADAL" clId="{7AF35A29-68FB-41FB-8B3D-1D3F8058E9B0}" dt="2021-10-26T12:17:56.896" v="3429"/>
          <ac:spMkLst>
            <pc:docMk/>
            <pc:sldMk cId="604661143" sldId="474"/>
            <ac:spMk id="51" creationId="{8B4E69A0-A8C0-44CD-BDA1-F8178B9C38C0}"/>
          </ac:spMkLst>
        </pc:spChg>
        <pc:spChg chg="mod">
          <ac:chgData name="유 병규" userId="eba57bea-ddcf-438d-bcbd-0f2e0850555d" providerId="ADAL" clId="{7AF35A29-68FB-41FB-8B3D-1D3F8058E9B0}" dt="2021-10-26T12:17:56.896" v="3429"/>
          <ac:spMkLst>
            <pc:docMk/>
            <pc:sldMk cId="604661143" sldId="474"/>
            <ac:spMk id="52" creationId="{56E0E413-66ED-4F57-BA1D-82474C4D5E63}"/>
          </ac:spMkLst>
        </pc:spChg>
        <pc:spChg chg="add mod">
          <ac:chgData name="유 병규" userId="eba57bea-ddcf-438d-bcbd-0f2e0850555d" providerId="ADAL" clId="{7AF35A29-68FB-41FB-8B3D-1D3F8058E9B0}" dt="2021-10-27T05:32:20.894" v="5797" actId="554"/>
          <ac:spMkLst>
            <pc:docMk/>
            <pc:sldMk cId="604661143" sldId="474"/>
            <ac:spMk id="53" creationId="{90AFAD84-1277-431C-87A8-3584E45599DF}"/>
          </ac:spMkLst>
        </pc:spChg>
        <pc:spChg chg="add del mod">
          <ac:chgData name="유 병규" userId="eba57bea-ddcf-438d-bcbd-0f2e0850555d" providerId="ADAL" clId="{7AF35A29-68FB-41FB-8B3D-1D3F8058E9B0}" dt="2021-10-26T12:18:00.253" v="3430" actId="478"/>
          <ac:spMkLst>
            <pc:docMk/>
            <pc:sldMk cId="604661143" sldId="474"/>
            <ac:spMk id="54" creationId="{85A970A3-0548-497E-9707-D8D7D3AB19F3}"/>
          </ac:spMkLst>
        </pc:spChg>
        <pc:spChg chg="mod">
          <ac:chgData name="유 병규" userId="eba57bea-ddcf-438d-bcbd-0f2e0850555d" providerId="ADAL" clId="{7AF35A29-68FB-41FB-8B3D-1D3F8058E9B0}" dt="2021-10-26T12:23:46.541" v="3492" actId="12789"/>
          <ac:spMkLst>
            <pc:docMk/>
            <pc:sldMk cId="604661143" sldId="474"/>
            <ac:spMk id="64" creationId="{75D5DCF7-036A-45BD-BE94-8AAF20C5DC15}"/>
          </ac:spMkLst>
        </pc:spChg>
        <pc:spChg chg="mod">
          <ac:chgData name="유 병규" userId="eba57bea-ddcf-438d-bcbd-0f2e0850555d" providerId="ADAL" clId="{7AF35A29-68FB-41FB-8B3D-1D3F8058E9B0}" dt="2021-10-26T12:23:46.541" v="3492" actId="12789"/>
          <ac:spMkLst>
            <pc:docMk/>
            <pc:sldMk cId="604661143" sldId="474"/>
            <ac:spMk id="65" creationId="{22CA3822-D9D4-488D-AF9D-449D1672669E}"/>
          </ac:spMkLst>
        </pc:spChg>
        <pc:spChg chg="mod">
          <ac:chgData name="유 병규" userId="eba57bea-ddcf-438d-bcbd-0f2e0850555d" providerId="ADAL" clId="{7AF35A29-68FB-41FB-8B3D-1D3F8058E9B0}" dt="2021-10-26T12:23:46.541" v="3492" actId="12789"/>
          <ac:spMkLst>
            <pc:docMk/>
            <pc:sldMk cId="604661143" sldId="474"/>
            <ac:spMk id="66" creationId="{7499215B-6C44-4AE9-B5DC-23296FEBF965}"/>
          </ac:spMkLst>
        </pc:spChg>
        <pc:spChg chg="add mod">
          <ac:chgData name="유 병규" userId="eba57bea-ddcf-438d-bcbd-0f2e0850555d" providerId="ADAL" clId="{7AF35A29-68FB-41FB-8B3D-1D3F8058E9B0}" dt="2021-10-26T12:22:31.951" v="3474" actId="164"/>
          <ac:spMkLst>
            <pc:docMk/>
            <pc:sldMk cId="604661143" sldId="474"/>
            <ac:spMk id="67" creationId="{AB42E3C9-C9F1-4555-AA37-D4F83F7BD7E4}"/>
          </ac:spMkLst>
        </pc:spChg>
        <pc:spChg chg="add mod">
          <ac:chgData name="유 병규" userId="eba57bea-ddcf-438d-bcbd-0f2e0850555d" providerId="ADAL" clId="{7AF35A29-68FB-41FB-8B3D-1D3F8058E9B0}" dt="2021-10-26T12:22:36.022" v="3475" actId="1076"/>
          <ac:spMkLst>
            <pc:docMk/>
            <pc:sldMk cId="604661143" sldId="474"/>
            <ac:spMk id="68" creationId="{A1F836E2-63FE-4C3C-B728-7ED506FC17C0}"/>
          </ac:spMkLst>
        </pc:spChg>
        <pc:spChg chg="add mod">
          <ac:chgData name="유 병규" userId="eba57bea-ddcf-438d-bcbd-0f2e0850555d" providerId="ADAL" clId="{7AF35A29-68FB-41FB-8B3D-1D3F8058E9B0}" dt="2021-10-26T12:22:39.305" v="3476" actId="1076"/>
          <ac:spMkLst>
            <pc:docMk/>
            <pc:sldMk cId="604661143" sldId="474"/>
            <ac:spMk id="69" creationId="{94DECA89-FFBA-487A-84E9-F00F86AF15B2}"/>
          </ac:spMkLst>
        </pc:spChg>
        <pc:spChg chg="add mod">
          <ac:chgData name="유 병규" userId="eba57bea-ddcf-438d-bcbd-0f2e0850555d" providerId="ADAL" clId="{7AF35A29-68FB-41FB-8B3D-1D3F8058E9B0}" dt="2021-10-26T12:22:31.951" v="3474" actId="164"/>
          <ac:spMkLst>
            <pc:docMk/>
            <pc:sldMk cId="604661143" sldId="474"/>
            <ac:spMk id="70" creationId="{4C1F2CFA-5CC1-4FC5-9556-CFC676AB2D33}"/>
          </ac:spMkLst>
        </pc:spChg>
        <pc:spChg chg="add mod">
          <ac:chgData name="유 병규" userId="eba57bea-ddcf-438d-bcbd-0f2e0850555d" providerId="ADAL" clId="{7AF35A29-68FB-41FB-8B3D-1D3F8058E9B0}" dt="2021-10-26T12:22:42.455" v="3477" actId="1076"/>
          <ac:spMkLst>
            <pc:docMk/>
            <pc:sldMk cId="604661143" sldId="474"/>
            <ac:spMk id="71" creationId="{6CBCCE97-1832-4805-9F1C-C6F1640117F3}"/>
          </ac:spMkLst>
        </pc:spChg>
        <pc:spChg chg="add mod">
          <ac:chgData name="유 병규" userId="eba57bea-ddcf-438d-bcbd-0f2e0850555d" providerId="ADAL" clId="{7AF35A29-68FB-41FB-8B3D-1D3F8058E9B0}" dt="2021-10-26T12:22:49.030" v="3478" actId="1076"/>
          <ac:spMkLst>
            <pc:docMk/>
            <pc:sldMk cId="604661143" sldId="474"/>
            <ac:spMk id="72" creationId="{A826E966-2793-41D9-BC1A-F454830C6ABB}"/>
          </ac:spMkLst>
        </pc:spChg>
        <pc:spChg chg="add mod">
          <ac:chgData name="유 병규" userId="eba57bea-ddcf-438d-bcbd-0f2e0850555d" providerId="ADAL" clId="{7AF35A29-68FB-41FB-8B3D-1D3F8058E9B0}" dt="2021-10-26T12:22:53.204" v="3479" actId="1076"/>
          <ac:spMkLst>
            <pc:docMk/>
            <pc:sldMk cId="604661143" sldId="474"/>
            <ac:spMk id="73" creationId="{C33376BC-9AD6-47F1-A480-47012CE39C87}"/>
          </ac:spMkLst>
        </pc:spChg>
        <pc:spChg chg="add mod">
          <ac:chgData name="유 병규" userId="eba57bea-ddcf-438d-bcbd-0f2e0850555d" providerId="ADAL" clId="{7AF35A29-68FB-41FB-8B3D-1D3F8058E9B0}" dt="2021-10-26T12:23:00.436" v="3480" actId="1076"/>
          <ac:spMkLst>
            <pc:docMk/>
            <pc:sldMk cId="604661143" sldId="474"/>
            <ac:spMk id="74" creationId="{FFDE36B2-3577-446D-906C-1FC3500B939D}"/>
          </ac:spMkLst>
        </pc:spChg>
        <pc:spChg chg="add del mod">
          <ac:chgData name="유 병규" userId="eba57bea-ddcf-438d-bcbd-0f2e0850555d" providerId="ADAL" clId="{7AF35A29-68FB-41FB-8B3D-1D3F8058E9B0}" dt="2021-10-26T12:26:02.980" v="3549" actId="478"/>
          <ac:spMkLst>
            <pc:docMk/>
            <pc:sldMk cId="604661143" sldId="474"/>
            <ac:spMk id="75" creationId="{D307C0E7-432B-4276-BC2F-5F02B7A95504}"/>
          </ac:spMkLst>
        </pc:spChg>
        <pc:spChg chg="add mod">
          <ac:chgData name="유 병규" userId="eba57bea-ddcf-438d-bcbd-0f2e0850555d" providerId="ADAL" clId="{7AF35A29-68FB-41FB-8B3D-1D3F8058E9B0}" dt="2021-10-26T12:22:31.951" v="3474" actId="164"/>
          <ac:spMkLst>
            <pc:docMk/>
            <pc:sldMk cId="604661143" sldId="474"/>
            <ac:spMk id="76" creationId="{09B0CBD7-C568-4E7E-A216-9EDF0A86B663}"/>
          </ac:spMkLst>
        </pc:spChg>
        <pc:spChg chg="add mod">
          <ac:chgData name="유 병규" userId="eba57bea-ddcf-438d-bcbd-0f2e0850555d" providerId="ADAL" clId="{7AF35A29-68FB-41FB-8B3D-1D3F8058E9B0}" dt="2021-10-26T12:22:31.951" v="3474" actId="164"/>
          <ac:spMkLst>
            <pc:docMk/>
            <pc:sldMk cId="604661143" sldId="474"/>
            <ac:spMk id="77" creationId="{529CDADF-388A-4ED6-9879-EA41F66EC46A}"/>
          </ac:spMkLst>
        </pc:spChg>
        <pc:spChg chg="add mod">
          <ac:chgData name="유 병규" userId="eba57bea-ddcf-438d-bcbd-0f2e0850555d" providerId="ADAL" clId="{7AF35A29-68FB-41FB-8B3D-1D3F8058E9B0}" dt="2021-10-26T12:22:22.591" v="3471" actId="571"/>
          <ac:spMkLst>
            <pc:docMk/>
            <pc:sldMk cId="604661143" sldId="474"/>
            <ac:spMk id="84" creationId="{F989BC25-C1F1-486E-A2DC-326DCC9430FE}"/>
          </ac:spMkLst>
        </pc:spChg>
        <pc:spChg chg="add mod">
          <ac:chgData name="유 병규" userId="eba57bea-ddcf-438d-bcbd-0f2e0850555d" providerId="ADAL" clId="{7AF35A29-68FB-41FB-8B3D-1D3F8058E9B0}" dt="2021-10-26T12:23:24.006" v="3487" actId="1076"/>
          <ac:spMkLst>
            <pc:docMk/>
            <pc:sldMk cId="604661143" sldId="474"/>
            <ac:spMk id="85" creationId="{2B6C73AF-8DAB-431E-AF0E-7380A3D9E0DC}"/>
          </ac:spMkLst>
        </pc:spChg>
        <pc:spChg chg="add mod">
          <ac:chgData name="유 병규" userId="eba57bea-ddcf-438d-bcbd-0f2e0850555d" providerId="ADAL" clId="{7AF35A29-68FB-41FB-8B3D-1D3F8058E9B0}" dt="2021-10-26T12:25:37.109" v="3538" actId="207"/>
          <ac:spMkLst>
            <pc:docMk/>
            <pc:sldMk cId="604661143" sldId="474"/>
            <ac:spMk id="87" creationId="{962824C5-AA41-4DF4-ACB3-0D381C8BE97D}"/>
          </ac:spMkLst>
        </pc:spChg>
        <pc:spChg chg="add mod">
          <ac:chgData name="유 병규" userId="eba57bea-ddcf-438d-bcbd-0f2e0850555d" providerId="ADAL" clId="{7AF35A29-68FB-41FB-8B3D-1D3F8058E9B0}" dt="2021-10-26T12:24:46.386" v="3518" actId="20577"/>
          <ac:spMkLst>
            <pc:docMk/>
            <pc:sldMk cId="604661143" sldId="474"/>
            <ac:spMk id="88" creationId="{BE9ABD9D-6E32-409B-9259-5AB27171ABC9}"/>
          </ac:spMkLst>
        </pc:spChg>
        <pc:spChg chg="add mod">
          <ac:chgData name="유 병규" userId="eba57bea-ddcf-438d-bcbd-0f2e0850555d" providerId="ADAL" clId="{7AF35A29-68FB-41FB-8B3D-1D3F8058E9B0}" dt="2021-10-26T12:24:49.220" v="3520" actId="20577"/>
          <ac:spMkLst>
            <pc:docMk/>
            <pc:sldMk cId="604661143" sldId="474"/>
            <ac:spMk id="89" creationId="{E1A2A248-8BE5-42C1-ABD4-5EF0FFA874F2}"/>
          </ac:spMkLst>
        </pc:spChg>
        <pc:spChg chg="add mod">
          <ac:chgData name="유 병규" userId="eba57bea-ddcf-438d-bcbd-0f2e0850555d" providerId="ADAL" clId="{7AF35A29-68FB-41FB-8B3D-1D3F8058E9B0}" dt="2021-10-26T12:24:52.258" v="3522" actId="20577"/>
          <ac:spMkLst>
            <pc:docMk/>
            <pc:sldMk cId="604661143" sldId="474"/>
            <ac:spMk id="90" creationId="{E86D0D6B-51C1-4C8F-9672-3FCDCC969884}"/>
          </ac:spMkLst>
        </pc:spChg>
        <pc:spChg chg="add mod">
          <ac:chgData name="유 병규" userId="eba57bea-ddcf-438d-bcbd-0f2e0850555d" providerId="ADAL" clId="{7AF35A29-68FB-41FB-8B3D-1D3F8058E9B0}" dt="2021-10-26T12:24:55.521" v="3524" actId="20577"/>
          <ac:spMkLst>
            <pc:docMk/>
            <pc:sldMk cId="604661143" sldId="474"/>
            <ac:spMk id="91" creationId="{8D96E801-4593-4405-9ED5-3B4C9E98AD54}"/>
          </ac:spMkLst>
        </pc:spChg>
        <pc:spChg chg="add mod">
          <ac:chgData name="유 병규" userId="eba57bea-ddcf-438d-bcbd-0f2e0850555d" providerId="ADAL" clId="{7AF35A29-68FB-41FB-8B3D-1D3F8058E9B0}" dt="2021-10-26T12:25:17.144" v="3536" actId="20577"/>
          <ac:spMkLst>
            <pc:docMk/>
            <pc:sldMk cId="604661143" sldId="474"/>
            <ac:spMk id="92" creationId="{08C61454-EB9B-4221-8C50-DB3A7248A1DD}"/>
          </ac:spMkLst>
        </pc:spChg>
        <pc:spChg chg="add mod">
          <ac:chgData name="유 병규" userId="eba57bea-ddcf-438d-bcbd-0f2e0850555d" providerId="ADAL" clId="{7AF35A29-68FB-41FB-8B3D-1D3F8058E9B0}" dt="2021-10-26T12:25:14.087" v="3534" actId="20577"/>
          <ac:spMkLst>
            <pc:docMk/>
            <pc:sldMk cId="604661143" sldId="474"/>
            <ac:spMk id="93" creationId="{BDDAE115-48C1-467C-9821-F14789175E01}"/>
          </ac:spMkLst>
        </pc:spChg>
        <pc:spChg chg="add mod">
          <ac:chgData name="유 병규" userId="eba57bea-ddcf-438d-bcbd-0f2e0850555d" providerId="ADAL" clId="{7AF35A29-68FB-41FB-8B3D-1D3F8058E9B0}" dt="2021-10-26T12:25:09.470" v="3532" actId="20577"/>
          <ac:spMkLst>
            <pc:docMk/>
            <pc:sldMk cId="604661143" sldId="474"/>
            <ac:spMk id="94" creationId="{1C3BA3BB-FF57-4CD7-8F43-77E66B3464A5}"/>
          </ac:spMkLst>
        </pc:spChg>
        <pc:spChg chg="add mod">
          <ac:chgData name="유 병규" userId="eba57bea-ddcf-438d-bcbd-0f2e0850555d" providerId="ADAL" clId="{7AF35A29-68FB-41FB-8B3D-1D3F8058E9B0}" dt="2021-10-26T12:25:30.055" v="3537" actId="207"/>
          <ac:spMkLst>
            <pc:docMk/>
            <pc:sldMk cId="604661143" sldId="474"/>
            <ac:spMk id="95" creationId="{7571FED6-6526-494A-8C24-0AC7E83F952C}"/>
          </ac:spMkLst>
        </pc:spChg>
        <pc:spChg chg="add mod">
          <ac:chgData name="유 병규" userId="eba57bea-ddcf-438d-bcbd-0f2e0850555d" providerId="ADAL" clId="{7AF35A29-68FB-41FB-8B3D-1D3F8058E9B0}" dt="2021-10-26T12:25:04.371" v="3528" actId="20577"/>
          <ac:spMkLst>
            <pc:docMk/>
            <pc:sldMk cId="604661143" sldId="474"/>
            <ac:spMk id="96" creationId="{0C13C142-F549-4056-B3F4-A31E1F00AEDA}"/>
          </ac:spMkLst>
        </pc:spChg>
        <pc:spChg chg="add mod">
          <ac:chgData name="유 병규" userId="eba57bea-ddcf-438d-bcbd-0f2e0850555d" providerId="ADAL" clId="{7AF35A29-68FB-41FB-8B3D-1D3F8058E9B0}" dt="2021-10-26T12:25:01.058" v="3526" actId="20577"/>
          <ac:spMkLst>
            <pc:docMk/>
            <pc:sldMk cId="604661143" sldId="474"/>
            <ac:spMk id="97" creationId="{B71D67E8-7041-4023-97D6-AB9C0584C6E7}"/>
          </ac:spMkLst>
        </pc:spChg>
        <pc:spChg chg="add mod">
          <ac:chgData name="유 병규" userId="eba57bea-ddcf-438d-bcbd-0f2e0850555d" providerId="ADAL" clId="{7AF35A29-68FB-41FB-8B3D-1D3F8058E9B0}" dt="2021-10-26T12:24:57.906" v="3525" actId="20577"/>
          <ac:spMkLst>
            <pc:docMk/>
            <pc:sldMk cId="604661143" sldId="474"/>
            <ac:spMk id="98" creationId="{89A93EF5-DE2F-4411-9515-5A04D1503271}"/>
          </ac:spMkLst>
        </pc:spChg>
        <pc:spChg chg="add del mod">
          <ac:chgData name="유 병규" userId="eba57bea-ddcf-438d-bcbd-0f2e0850555d" providerId="ADAL" clId="{7AF35A29-68FB-41FB-8B3D-1D3F8058E9B0}" dt="2021-10-26T12:25:40.325" v="3540"/>
          <ac:spMkLst>
            <pc:docMk/>
            <pc:sldMk cId="604661143" sldId="474"/>
            <ac:spMk id="100" creationId="{B2A53629-F95A-45B8-8F3B-F7B30A297A21}"/>
          </ac:spMkLst>
        </pc:spChg>
        <pc:spChg chg="add mod ord">
          <ac:chgData name="유 병규" userId="eba57bea-ddcf-438d-bcbd-0f2e0850555d" providerId="ADAL" clId="{7AF35A29-68FB-41FB-8B3D-1D3F8058E9B0}" dt="2021-10-26T13:04:01.252" v="4121" actId="164"/>
          <ac:spMkLst>
            <pc:docMk/>
            <pc:sldMk cId="604661143" sldId="474"/>
            <ac:spMk id="101" creationId="{9B8A7E95-0C75-4277-B239-4BC33D9E9CBE}"/>
          </ac:spMkLst>
        </pc:spChg>
        <pc:spChg chg="del mod">
          <ac:chgData name="유 병규" userId="eba57bea-ddcf-438d-bcbd-0f2e0850555d" providerId="ADAL" clId="{7AF35A29-68FB-41FB-8B3D-1D3F8058E9B0}" dt="2021-10-27T05:35:26.513" v="5808" actId="478"/>
          <ac:spMkLst>
            <pc:docMk/>
            <pc:sldMk cId="604661143" sldId="474"/>
            <ac:spMk id="117" creationId="{A0354A9D-0B59-4967-A22B-946176D4CE88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119" creationId="{535FF9F2-33C3-4C2A-A865-FE164D8F548E}"/>
          </ac:spMkLst>
        </pc:spChg>
        <pc:spChg chg="add del mod">
          <ac:chgData name="유 병규" userId="eba57bea-ddcf-438d-bcbd-0f2e0850555d" providerId="ADAL" clId="{7AF35A29-68FB-41FB-8B3D-1D3F8058E9B0}" dt="2021-10-26T13:11:15.166" v="4330" actId="478"/>
          <ac:spMkLst>
            <pc:docMk/>
            <pc:sldMk cId="604661143" sldId="474"/>
            <ac:spMk id="133" creationId="{7AAA82D0-1265-4228-9508-8292CDA65B57}"/>
          </ac:spMkLst>
        </pc:spChg>
        <pc:spChg chg="add del mod">
          <ac:chgData name="유 병규" userId="eba57bea-ddcf-438d-bcbd-0f2e0850555d" providerId="ADAL" clId="{7AF35A29-68FB-41FB-8B3D-1D3F8058E9B0}" dt="2021-10-28T01:19:25.223" v="7318" actId="478"/>
          <ac:spMkLst>
            <pc:docMk/>
            <pc:sldMk cId="604661143" sldId="474"/>
            <ac:spMk id="134" creationId="{218B1DA6-C1F2-47D8-941E-1B20407D74F8}"/>
          </ac:spMkLst>
        </pc:spChg>
        <pc:spChg chg="mod">
          <ac:chgData name="유 병규" userId="eba57bea-ddcf-438d-bcbd-0f2e0850555d" providerId="ADAL" clId="{7AF35A29-68FB-41FB-8B3D-1D3F8058E9B0}" dt="2021-10-26T12:32:08.202" v="3650" actId="404"/>
          <ac:spMkLst>
            <pc:docMk/>
            <pc:sldMk cId="604661143" sldId="474"/>
            <ac:spMk id="139" creationId="{A830EC68-DB63-43E3-9388-1C976304216C}"/>
          </ac:spMkLst>
        </pc:spChg>
        <pc:spChg chg="mod">
          <ac:chgData name="유 병규" userId="eba57bea-ddcf-438d-bcbd-0f2e0850555d" providerId="ADAL" clId="{7AF35A29-68FB-41FB-8B3D-1D3F8058E9B0}" dt="2021-10-26T12:32:11.725" v="3653" actId="404"/>
          <ac:spMkLst>
            <pc:docMk/>
            <pc:sldMk cId="604661143" sldId="474"/>
            <ac:spMk id="140" creationId="{065A9D7F-2A68-4E45-8243-E28E209372D7}"/>
          </ac:spMkLst>
        </pc:spChg>
        <pc:spChg chg="mod">
          <ac:chgData name="유 병규" userId="eba57bea-ddcf-438d-bcbd-0f2e0850555d" providerId="ADAL" clId="{7AF35A29-68FB-41FB-8B3D-1D3F8058E9B0}" dt="2021-10-26T12:31:59.152" v="3645" actId="403"/>
          <ac:spMkLst>
            <pc:docMk/>
            <pc:sldMk cId="604661143" sldId="474"/>
            <ac:spMk id="143" creationId="{7B8F9144-63BE-4B13-BAB1-035BD3CC21E3}"/>
          </ac:spMkLst>
        </pc:spChg>
        <pc:spChg chg="mod">
          <ac:chgData name="유 병규" userId="eba57bea-ddcf-438d-bcbd-0f2e0850555d" providerId="ADAL" clId="{7AF35A29-68FB-41FB-8B3D-1D3F8058E9B0}" dt="2021-10-26T12:31:59.152" v="3645" actId="403"/>
          <ac:spMkLst>
            <pc:docMk/>
            <pc:sldMk cId="604661143" sldId="474"/>
            <ac:spMk id="144" creationId="{BC588164-DD5B-496F-AD4E-120D42598921}"/>
          </ac:spMkLst>
        </pc:spChg>
        <pc:spChg chg="mod">
          <ac:chgData name="유 병규" userId="eba57bea-ddcf-438d-bcbd-0f2e0850555d" providerId="ADAL" clId="{7AF35A29-68FB-41FB-8B3D-1D3F8058E9B0}" dt="2021-10-26T12:31:59.152" v="3645" actId="403"/>
          <ac:spMkLst>
            <pc:docMk/>
            <pc:sldMk cId="604661143" sldId="474"/>
            <ac:spMk id="145" creationId="{7EB57F05-A1DC-45CE-96C5-1D4BC40DDC99}"/>
          </ac:spMkLst>
        </pc:spChg>
        <pc:spChg chg="mod">
          <ac:chgData name="유 병규" userId="eba57bea-ddcf-438d-bcbd-0f2e0850555d" providerId="ADAL" clId="{7AF35A29-68FB-41FB-8B3D-1D3F8058E9B0}" dt="2021-10-26T12:31:59.152" v="3645" actId="403"/>
          <ac:spMkLst>
            <pc:docMk/>
            <pc:sldMk cId="604661143" sldId="474"/>
            <ac:spMk id="146" creationId="{01573F53-8944-4A98-8AF0-6FF2D4173D86}"/>
          </ac:spMkLst>
        </pc:spChg>
        <pc:spChg chg="mod">
          <ac:chgData name="유 병규" userId="eba57bea-ddcf-438d-bcbd-0f2e0850555d" providerId="ADAL" clId="{7AF35A29-68FB-41FB-8B3D-1D3F8058E9B0}" dt="2021-10-26T12:31:59.152" v="3645" actId="403"/>
          <ac:spMkLst>
            <pc:docMk/>
            <pc:sldMk cId="604661143" sldId="474"/>
            <ac:spMk id="154" creationId="{CAEF46E6-E6C9-46DE-9190-F755667DC5E7}"/>
          </ac:spMkLst>
        </pc:spChg>
        <pc:spChg chg="mod">
          <ac:chgData name="유 병규" userId="eba57bea-ddcf-438d-bcbd-0f2e0850555d" providerId="ADAL" clId="{7AF35A29-68FB-41FB-8B3D-1D3F8058E9B0}" dt="2021-10-26T12:31:59.152" v="3645" actId="403"/>
          <ac:spMkLst>
            <pc:docMk/>
            <pc:sldMk cId="604661143" sldId="474"/>
            <ac:spMk id="155" creationId="{A5AAAABC-3D79-4992-AEDD-5A459D192A96}"/>
          </ac:spMkLst>
        </pc:spChg>
        <pc:spChg chg="mod">
          <ac:chgData name="유 병규" userId="eba57bea-ddcf-438d-bcbd-0f2e0850555d" providerId="ADAL" clId="{7AF35A29-68FB-41FB-8B3D-1D3F8058E9B0}" dt="2021-10-26T12:32:21.242" v="3655" actId="571"/>
          <ac:spMkLst>
            <pc:docMk/>
            <pc:sldMk cId="604661143" sldId="474"/>
            <ac:spMk id="160" creationId="{32935296-20F4-420F-A8AF-20D0EFB22172}"/>
          </ac:spMkLst>
        </pc:spChg>
        <pc:spChg chg="mod">
          <ac:chgData name="유 병규" userId="eba57bea-ddcf-438d-bcbd-0f2e0850555d" providerId="ADAL" clId="{7AF35A29-68FB-41FB-8B3D-1D3F8058E9B0}" dt="2021-10-26T12:32:21.242" v="3655" actId="571"/>
          <ac:spMkLst>
            <pc:docMk/>
            <pc:sldMk cId="604661143" sldId="474"/>
            <ac:spMk id="161" creationId="{8FAADBF4-2B35-4438-859A-45EADDDA5DD5}"/>
          </ac:spMkLst>
        </pc:spChg>
        <pc:spChg chg="mod">
          <ac:chgData name="유 병규" userId="eba57bea-ddcf-438d-bcbd-0f2e0850555d" providerId="ADAL" clId="{7AF35A29-68FB-41FB-8B3D-1D3F8058E9B0}" dt="2021-10-26T12:32:21.242" v="3655" actId="571"/>
          <ac:spMkLst>
            <pc:docMk/>
            <pc:sldMk cId="604661143" sldId="474"/>
            <ac:spMk id="164" creationId="{4BF10FB7-D37A-48BC-A3D5-BE01E9D11C6F}"/>
          </ac:spMkLst>
        </pc:spChg>
        <pc:spChg chg="mod">
          <ac:chgData name="유 병규" userId="eba57bea-ddcf-438d-bcbd-0f2e0850555d" providerId="ADAL" clId="{7AF35A29-68FB-41FB-8B3D-1D3F8058E9B0}" dt="2021-10-26T12:32:21.242" v="3655" actId="571"/>
          <ac:spMkLst>
            <pc:docMk/>
            <pc:sldMk cId="604661143" sldId="474"/>
            <ac:spMk id="165" creationId="{2AB562C0-8BFC-48B1-94BA-D80C7E0A1B85}"/>
          </ac:spMkLst>
        </pc:spChg>
        <pc:spChg chg="mod">
          <ac:chgData name="유 병규" userId="eba57bea-ddcf-438d-bcbd-0f2e0850555d" providerId="ADAL" clId="{7AF35A29-68FB-41FB-8B3D-1D3F8058E9B0}" dt="2021-10-26T12:32:21.242" v="3655" actId="571"/>
          <ac:spMkLst>
            <pc:docMk/>
            <pc:sldMk cId="604661143" sldId="474"/>
            <ac:spMk id="166" creationId="{5AAE732C-2463-45A2-85F1-769906DFC86F}"/>
          </ac:spMkLst>
        </pc:spChg>
        <pc:spChg chg="mod">
          <ac:chgData name="유 병규" userId="eba57bea-ddcf-438d-bcbd-0f2e0850555d" providerId="ADAL" clId="{7AF35A29-68FB-41FB-8B3D-1D3F8058E9B0}" dt="2021-10-26T12:32:21.242" v="3655" actId="571"/>
          <ac:spMkLst>
            <pc:docMk/>
            <pc:sldMk cId="604661143" sldId="474"/>
            <ac:spMk id="167" creationId="{EA92E3D4-F48C-4D7D-B1C6-75A4605BC013}"/>
          </ac:spMkLst>
        </pc:spChg>
        <pc:spChg chg="mod">
          <ac:chgData name="유 병규" userId="eba57bea-ddcf-438d-bcbd-0f2e0850555d" providerId="ADAL" clId="{7AF35A29-68FB-41FB-8B3D-1D3F8058E9B0}" dt="2021-10-26T12:32:21.242" v="3655" actId="571"/>
          <ac:spMkLst>
            <pc:docMk/>
            <pc:sldMk cId="604661143" sldId="474"/>
            <ac:spMk id="173" creationId="{70C3EACB-EB26-4DB5-9B56-98EADEC97DD2}"/>
          </ac:spMkLst>
        </pc:spChg>
        <pc:spChg chg="mod">
          <ac:chgData name="유 병규" userId="eba57bea-ddcf-438d-bcbd-0f2e0850555d" providerId="ADAL" clId="{7AF35A29-68FB-41FB-8B3D-1D3F8058E9B0}" dt="2021-10-26T12:32:21.242" v="3655" actId="571"/>
          <ac:spMkLst>
            <pc:docMk/>
            <pc:sldMk cId="604661143" sldId="474"/>
            <ac:spMk id="174" creationId="{B5B863C3-BB28-48B4-998A-7F3B977DE898}"/>
          </ac:spMkLst>
        </pc:spChg>
        <pc:spChg chg="add mod">
          <ac:chgData name="유 병규" userId="eba57bea-ddcf-438d-bcbd-0f2e0850555d" providerId="ADAL" clId="{7AF35A29-68FB-41FB-8B3D-1D3F8058E9B0}" dt="2021-10-27T02:30:07.787" v="5476" actId="20577"/>
          <ac:spMkLst>
            <pc:docMk/>
            <pc:sldMk cId="604661143" sldId="474"/>
            <ac:spMk id="175" creationId="{67E5C41D-82D5-4B2C-B4D7-CE4E5FA49D50}"/>
          </ac:spMkLst>
        </pc:spChg>
        <pc:spChg chg="add mod">
          <ac:chgData name="유 병규" userId="eba57bea-ddcf-438d-bcbd-0f2e0850555d" providerId="ADAL" clId="{7AF35A29-68FB-41FB-8B3D-1D3F8058E9B0}" dt="2021-10-27T01:23:08.278" v="4986" actId="164"/>
          <ac:spMkLst>
            <pc:docMk/>
            <pc:sldMk cId="604661143" sldId="474"/>
            <ac:spMk id="176" creationId="{E1BE9402-C53A-4DA8-AC7F-3E19BE3023E8}"/>
          </ac:spMkLst>
        </pc:spChg>
        <pc:spChg chg="mod">
          <ac:chgData name="유 병규" userId="eba57bea-ddcf-438d-bcbd-0f2e0850555d" providerId="ADAL" clId="{7AF35A29-68FB-41FB-8B3D-1D3F8058E9B0}" dt="2021-10-26T12:42:34.589" v="3791"/>
          <ac:spMkLst>
            <pc:docMk/>
            <pc:sldMk cId="604661143" sldId="474"/>
            <ac:spMk id="180" creationId="{802872F8-C235-4B0E-A17F-9DD8B5D1C182}"/>
          </ac:spMkLst>
        </pc:spChg>
        <pc:spChg chg="mod">
          <ac:chgData name="유 병규" userId="eba57bea-ddcf-438d-bcbd-0f2e0850555d" providerId="ADAL" clId="{7AF35A29-68FB-41FB-8B3D-1D3F8058E9B0}" dt="2021-10-26T12:42:34.589" v="3791"/>
          <ac:spMkLst>
            <pc:docMk/>
            <pc:sldMk cId="604661143" sldId="474"/>
            <ac:spMk id="184" creationId="{30F5C3FD-C4EF-47C4-AB70-A90B22611CF6}"/>
          </ac:spMkLst>
        </pc:spChg>
        <pc:spChg chg="mod">
          <ac:chgData name="유 병규" userId="eba57bea-ddcf-438d-bcbd-0f2e0850555d" providerId="ADAL" clId="{7AF35A29-68FB-41FB-8B3D-1D3F8058E9B0}" dt="2021-10-26T12:42:34.589" v="3791"/>
          <ac:spMkLst>
            <pc:docMk/>
            <pc:sldMk cId="604661143" sldId="474"/>
            <ac:spMk id="185" creationId="{CDECAE8B-DE3F-430E-BFBA-BD71967B63C0}"/>
          </ac:spMkLst>
        </pc:spChg>
        <pc:spChg chg="mod">
          <ac:chgData name="유 병규" userId="eba57bea-ddcf-438d-bcbd-0f2e0850555d" providerId="ADAL" clId="{7AF35A29-68FB-41FB-8B3D-1D3F8058E9B0}" dt="2021-10-26T12:42:34.589" v="3791"/>
          <ac:spMkLst>
            <pc:docMk/>
            <pc:sldMk cId="604661143" sldId="474"/>
            <ac:spMk id="186" creationId="{05ACF38D-C688-45A7-A12B-12D1825B7AD6}"/>
          </ac:spMkLst>
        </pc:spChg>
        <pc:spChg chg="mod">
          <ac:chgData name="유 병규" userId="eba57bea-ddcf-438d-bcbd-0f2e0850555d" providerId="ADAL" clId="{7AF35A29-68FB-41FB-8B3D-1D3F8058E9B0}" dt="2021-10-26T12:42:34.589" v="3791"/>
          <ac:spMkLst>
            <pc:docMk/>
            <pc:sldMk cId="604661143" sldId="474"/>
            <ac:spMk id="187" creationId="{2B0408BA-95A2-45A3-9120-D7EA95F7D081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191" creationId="{AA814526-2870-4A0A-B230-180AABB4EC9E}"/>
          </ac:spMkLst>
        </pc:spChg>
        <pc:spChg chg="mod">
          <ac:chgData name="유 병규" userId="eba57bea-ddcf-438d-bcbd-0f2e0850555d" providerId="ADAL" clId="{7AF35A29-68FB-41FB-8B3D-1D3F8058E9B0}" dt="2021-10-26T12:42:34.589" v="3791"/>
          <ac:spMkLst>
            <pc:docMk/>
            <pc:sldMk cId="604661143" sldId="474"/>
            <ac:spMk id="192" creationId="{B49B5F96-17FC-4A29-BFA1-033F98798F30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192" creationId="{CB753616-6653-4EA3-9529-E07422533046}"/>
          </ac:spMkLst>
        </pc:spChg>
        <pc:spChg chg="mod">
          <ac:chgData name="유 병규" userId="eba57bea-ddcf-438d-bcbd-0f2e0850555d" providerId="ADAL" clId="{7AF35A29-68FB-41FB-8B3D-1D3F8058E9B0}" dt="2021-10-26T12:42:34.589" v="3791"/>
          <ac:spMkLst>
            <pc:docMk/>
            <pc:sldMk cId="604661143" sldId="474"/>
            <ac:spMk id="193" creationId="{36B2BD22-72F8-4AC8-946B-3D27067AD49A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193" creationId="{FB3D8FC0-9CF4-4A2E-8A8C-F6FFFDD715B2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194" creationId="{412BB187-7B54-4165-BF3C-3BE745D419EB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197" creationId="{98204B1E-7983-4218-8291-5FD837A7A4B6}"/>
          </ac:spMkLst>
        </pc:spChg>
        <pc:spChg chg="del mod">
          <ac:chgData name="유 병규" userId="eba57bea-ddcf-438d-bcbd-0f2e0850555d" providerId="ADAL" clId="{7AF35A29-68FB-41FB-8B3D-1D3F8058E9B0}" dt="2021-10-26T12:59:23.269" v="3947" actId="21"/>
          <ac:spMkLst>
            <pc:docMk/>
            <pc:sldMk cId="604661143" sldId="474"/>
            <ac:spMk id="197" creationId="{EB7CBFA7-5AC6-4875-917D-AE91715EB395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198" creationId="{3843D7AA-4481-42C6-B57F-B6E7A79D5993}"/>
          </ac:spMkLst>
        </pc:spChg>
        <pc:spChg chg="mod">
          <ac:chgData name="유 병규" userId="eba57bea-ddcf-438d-bcbd-0f2e0850555d" providerId="ADAL" clId="{7AF35A29-68FB-41FB-8B3D-1D3F8058E9B0}" dt="2021-10-26T12:42:34.589" v="3791"/>
          <ac:spMkLst>
            <pc:docMk/>
            <pc:sldMk cId="604661143" sldId="474"/>
            <ac:spMk id="198" creationId="{F54437F9-1A10-46D2-A8FB-615A760F6C98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199" creationId="{88C507E9-9210-4A57-9C7B-EF170A978FBD}"/>
          </ac:spMkLst>
        </pc:spChg>
        <pc:spChg chg="mod">
          <ac:chgData name="유 병규" userId="eba57bea-ddcf-438d-bcbd-0f2e0850555d" providerId="ADAL" clId="{7AF35A29-68FB-41FB-8B3D-1D3F8058E9B0}" dt="2021-10-26T12:42:34.589" v="3791"/>
          <ac:spMkLst>
            <pc:docMk/>
            <pc:sldMk cId="604661143" sldId="474"/>
            <ac:spMk id="199" creationId="{94CF6E3E-D79B-43D7-AE09-FD779352D93E}"/>
          </ac:spMkLst>
        </pc:spChg>
        <pc:spChg chg="del mod">
          <ac:chgData name="유 병규" userId="eba57bea-ddcf-438d-bcbd-0f2e0850555d" providerId="ADAL" clId="{7AF35A29-68FB-41FB-8B3D-1D3F8058E9B0}" dt="2021-10-26T12:59:23.269" v="3947" actId="21"/>
          <ac:spMkLst>
            <pc:docMk/>
            <pc:sldMk cId="604661143" sldId="474"/>
            <ac:spMk id="200" creationId="{45041EE2-E09C-4B5B-9A41-CE472E443B99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00" creationId="{52491DE3-15D7-437A-B213-6CC1BC07928B}"/>
          </ac:spMkLst>
        </pc:spChg>
        <pc:spChg chg="mod">
          <ac:chgData name="유 병규" userId="eba57bea-ddcf-438d-bcbd-0f2e0850555d" providerId="ADAL" clId="{7AF35A29-68FB-41FB-8B3D-1D3F8058E9B0}" dt="2021-10-26T12:42:34.589" v="3791"/>
          <ac:spMkLst>
            <pc:docMk/>
            <pc:sldMk cId="604661143" sldId="474"/>
            <ac:spMk id="201" creationId="{35215FC2-DFC6-4391-AB69-7D22A5B1D44A}"/>
          </ac:spMkLst>
        </pc:spChg>
        <pc:spChg chg="mod">
          <ac:chgData name="유 병규" userId="eba57bea-ddcf-438d-bcbd-0f2e0850555d" providerId="ADAL" clId="{7AF35A29-68FB-41FB-8B3D-1D3F8058E9B0}" dt="2021-10-26T12:42:34.589" v="3791"/>
          <ac:spMkLst>
            <pc:docMk/>
            <pc:sldMk cId="604661143" sldId="474"/>
            <ac:spMk id="202" creationId="{0E092661-53C7-4257-AE8E-15B780BBF9E0}"/>
          </ac:spMkLst>
        </pc:spChg>
        <pc:spChg chg="mod">
          <ac:chgData name="유 병규" userId="eba57bea-ddcf-438d-bcbd-0f2e0850555d" providerId="ADAL" clId="{7AF35A29-68FB-41FB-8B3D-1D3F8058E9B0}" dt="2021-10-26T12:42:34.589" v="3791"/>
          <ac:spMkLst>
            <pc:docMk/>
            <pc:sldMk cId="604661143" sldId="474"/>
            <ac:spMk id="203" creationId="{9D40EA30-AA9B-4A31-94E8-729A7C6BD733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03" creationId="{E5D995A4-9952-48DB-9F4B-C9900AD945AA}"/>
          </ac:spMkLst>
        </pc:spChg>
        <pc:spChg chg="mod">
          <ac:chgData name="유 병규" userId="eba57bea-ddcf-438d-bcbd-0f2e0850555d" providerId="ADAL" clId="{7AF35A29-68FB-41FB-8B3D-1D3F8058E9B0}" dt="2021-10-26T12:42:34.589" v="3791"/>
          <ac:spMkLst>
            <pc:docMk/>
            <pc:sldMk cId="604661143" sldId="474"/>
            <ac:spMk id="204" creationId="{0A158DCD-8876-4CB5-A1B1-43BA6AFAB51F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04" creationId="{AF5D2F86-1BA5-4264-9756-660BF7719648}"/>
          </ac:spMkLst>
        </pc:spChg>
        <pc:spChg chg="mod">
          <ac:chgData name="유 병규" userId="eba57bea-ddcf-438d-bcbd-0f2e0850555d" providerId="ADAL" clId="{7AF35A29-68FB-41FB-8B3D-1D3F8058E9B0}" dt="2021-10-26T12:42:34.589" v="3791"/>
          <ac:spMkLst>
            <pc:docMk/>
            <pc:sldMk cId="604661143" sldId="474"/>
            <ac:spMk id="205" creationId="{7ED9C580-DD91-4FD8-B7D7-8911591AA581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05" creationId="{EB9CFD22-4698-4478-B3A7-B7BA1CBF65D5}"/>
          </ac:spMkLst>
        </pc:spChg>
        <pc:spChg chg="mod">
          <ac:chgData name="유 병규" userId="eba57bea-ddcf-438d-bcbd-0f2e0850555d" providerId="ADAL" clId="{7AF35A29-68FB-41FB-8B3D-1D3F8058E9B0}" dt="2021-10-26T12:42:34.589" v="3791"/>
          <ac:spMkLst>
            <pc:docMk/>
            <pc:sldMk cId="604661143" sldId="474"/>
            <ac:spMk id="206" creationId="{6F2BEDF9-7BCB-4532-B845-10DAC052C2D2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06" creationId="{F4803856-8F23-47F4-B0F7-633E545706AB}"/>
          </ac:spMkLst>
        </pc:spChg>
        <pc:spChg chg="mod">
          <ac:chgData name="유 병규" userId="eba57bea-ddcf-438d-bcbd-0f2e0850555d" providerId="ADAL" clId="{7AF35A29-68FB-41FB-8B3D-1D3F8058E9B0}" dt="2021-10-26T12:42:34.589" v="3791"/>
          <ac:spMkLst>
            <pc:docMk/>
            <pc:sldMk cId="604661143" sldId="474"/>
            <ac:spMk id="207" creationId="{122EC6D2-D8F6-4980-AFFA-DDBA17D898F6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09" creationId="{1E97E242-C596-4A54-9080-7459D0930200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11" creationId="{B5DA5C5C-A073-41B9-9284-24421FAA22BA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12" creationId="{FE5430A5-85DA-4C33-A83A-DB39AF9E2C0D}"/>
          </ac:spMkLst>
        </pc:spChg>
        <pc:spChg chg="add mod">
          <ac:chgData name="유 병규" userId="eba57bea-ddcf-438d-bcbd-0f2e0850555d" providerId="ADAL" clId="{7AF35A29-68FB-41FB-8B3D-1D3F8058E9B0}" dt="2021-10-26T13:01:51.272" v="3995" actId="1037"/>
          <ac:spMkLst>
            <pc:docMk/>
            <pc:sldMk cId="604661143" sldId="474"/>
            <ac:spMk id="215" creationId="{09E4DAC3-61E0-4D49-B398-C8DD8A76A3B5}"/>
          </ac:spMkLst>
        </pc:spChg>
        <pc:spChg chg="add mod">
          <ac:chgData name="유 병규" userId="eba57bea-ddcf-438d-bcbd-0f2e0850555d" providerId="ADAL" clId="{7AF35A29-68FB-41FB-8B3D-1D3F8058E9B0}" dt="2021-10-26T13:01:46.678" v="3986" actId="164"/>
          <ac:spMkLst>
            <pc:docMk/>
            <pc:sldMk cId="604661143" sldId="474"/>
            <ac:spMk id="216" creationId="{1336BCC4-6C64-4A55-BB22-F47B60CEC503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18" creationId="{B9ACD764-B617-4201-92EC-FBA44704FA0F}"/>
          </ac:spMkLst>
        </pc:spChg>
        <pc:spChg chg="add mod">
          <ac:chgData name="유 병규" userId="eba57bea-ddcf-438d-bcbd-0f2e0850555d" providerId="ADAL" clId="{7AF35A29-68FB-41FB-8B3D-1D3F8058E9B0}" dt="2021-10-26T13:01:41.839" v="3985" actId="164"/>
          <ac:spMkLst>
            <pc:docMk/>
            <pc:sldMk cId="604661143" sldId="474"/>
            <ac:spMk id="221" creationId="{BB817A5C-C014-4D6D-9F30-A095D75541BC}"/>
          </ac:spMkLst>
        </pc:spChg>
        <pc:spChg chg="add mod">
          <ac:chgData name="유 병규" userId="eba57bea-ddcf-438d-bcbd-0f2e0850555d" providerId="ADAL" clId="{7AF35A29-68FB-41FB-8B3D-1D3F8058E9B0}" dt="2021-10-26T13:01:41.839" v="3985" actId="164"/>
          <ac:spMkLst>
            <pc:docMk/>
            <pc:sldMk cId="604661143" sldId="474"/>
            <ac:spMk id="222" creationId="{E6E17DAB-6BC6-4D7C-AC76-570C87331ECE}"/>
          </ac:spMkLst>
        </pc:spChg>
        <pc:spChg chg="add mod">
          <ac:chgData name="유 병규" userId="eba57bea-ddcf-438d-bcbd-0f2e0850555d" providerId="ADAL" clId="{7AF35A29-68FB-41FB-8B3D-1D3F8058E9B0}" dt="2021-10-27T01:23:04.160" v="4983" actId="164"/>
          <ac:spMkLst>
            <pc:docMk/>
            <pc:sldMk cId="604661143" sldId="474"/>
            <ac:spMk id="226" creationId="{13FFF6FB-A327-42EA-A3C5-5C74D0C97514}"/>
          </ac:spMkLst>
        </pc:spChg>
        <pc:spChg chg="add mod">
          <ac:chgData name="유 병규" userId="eba57bea-ddcf-438d-bcbd-0f2e0850555d" providerId="ADAL" clId="{7AF35A29-68FB-41FB-8B3D-1D3F8058E9B0}" dt="2021-10-27T06:08:53.301" v="6029" actId="1076"/>
          <ac:spMkLst>
            <pc:docMk/>
            <pc:sldMk cId="604661143" sldId="474"/>
            <ac:spMk id="227" creationId="{B04588FE-031F-4D1B-9B3D-5D613F584BE2}"/>
          </ac:spMkLst>
        </pc:spChg>
        <pc:spChg chg="add mod">
          <ac:chgData name="유 병규" userId="eba57bea-ddcf-438d-bcbd-0f2e0850555d" providerId="ADAL" clId="{7AF35A29-68FB-41FB-8B3D-1D3F8058E9B0}" dt="2021-10-28T01:19:35.233" v="7323" actId="1076"/>
          <ac:spMkLst>
            <pc:docMk/>
            <pc:sldMk cId="604661143" sldId="474"/>
            <ac:spMk id="228" creationId="{4580DB71-CB8F-4EE1-84D8-AD782A94A945}"/>
          </ac:spMkLst>
        </pc:spChg>
        <pc:spChg chg="add del mod">
          <ac:chgData name="유 병규" userId="eba57bea-ddcf-438d-bcbd-0f2e0850555d" providerId="ADAL" clId="{7AF35A29-68FB-41FB-8B3D-1D3F8058E9B0}" dt="2021-10-28T01:19:27.176" v="7320"/>
          <ac:spMkLst>
            <pc:docMk/>
            <pc:sldMk cId="604661143" sldId="474"/>
            <ac:spMk id="229" creationId="{3227CAC1-86A8-4120-BCF4-4E4AB6CFB422}"/>
          </ac:spMkLst>
        </pc:spChg>
        <pc:spChg chg="add del mod">
          <ac:chgData name="유 병규" userId="eba57bea-ddcf-438d-bcbd-0f2e0850555d" providerId="ADAL" clId="{7AF35A29-68FB-41FB-8B3D-1D3F8058E9B0}" dt="2021-10-28T01:19:25.223" v="7318" actId="478"/>
          <ac:spMkLst>
            <pc:docMk/>
            <pc:sldMk cId="604661143" sldId="474"/>
            <ac:spMk id="230" creationId="{9E63A41D-0BEE-4B64-B11C-400F1BB943DE}"/>
          </ac:spMkLst>
        </pc:spChg>
        <pc:spChg chg="add del mod">
          <ac:chgData name="유 병규" userId="eba57bea-ddcf-438d-bcbd-0f2e0850555d" providerId="ADAL" clId="{7AF35A29-68FB-41FB-8B3D-1D3F8058E9B0}" dt="2021-10-28T01:19:27.176" v="7320"/>
          <ac:spMkLst>
            <pc:docMk/>
            <pc:sldMk cId="604661143" sldId="474"/>
            <ac:spMk id="231" creationId="{698A27CE-BECB-4ADE-B18B-D63F40923E79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34" creationId="{A44869D3-C3AA-4668-BF0F-714644B190BD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35" creationId="{2F81D9E3-A35C-4641-A490-372F61D1792E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36" creationId="{AC00A729-694E-4BC4-9A5A-B4B25FC0701A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37" creationId="{D14162B0-657B-4390-8E68-61FBB11F1C75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40" creationId="{F035A306-5EC6-430D-B100-65C0351BF5B1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41" creationId="{07994AE2-F833-4C10-8DD0-5AD936D55EA4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42" creationId="{0728C5F3-515F-4340-8345-413B97DB82B6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43" creationId="{78921109-E8A1-45CC-ACF9-FAE2299AB9AD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46" creationId="{B1CEF921-C13C-4C23-A670-9A31D14BB172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47" creationId="{7A31EC60-F297-4BCA-BF72-ACA98C3EA7F0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48" creationId="{F6419F98-CF89-493E-BCB7-7CCEECDC4FB7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49" creationId="{8CEE6F44-5E4C-4EA2-B8E1-DAF6DE837891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52" creationId="{FC79D209-0A5F-45EE-A7D5-ADCF1838C018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53" creationId="{79C15D73-2DCC-4511-8B23-7D09896A62C7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54" creationId="{27985D0F-BA71-4AA7-87CC-3785AF0B8CF8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55" creationId="{102921BB-2474-43C6-BAF5-23B687DC952B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58" creationId="{39EA4C4E-359D-45E6-A86B-2F47CA8A52DF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59" creationId="{A9D09D47-CF86-4A7B-8EAE-361F4D4F29AC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60" creationId="{83C683F1-2999-4C4D-A5B1-47CE5D71E2EA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61" creationId="{77C9264B-AC87-4284-BC73-EFAE7B48A788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64" creationId="{512D109B-D150-4D51-BF42-96FCA9626846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65" creationId="{DBA440E2-0251-4CDD-8F80-83F0AB91801B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66" creationId="{6C01707E-A381-4AF3-88DC-92612BEDDE19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67" creationId="{26CF7507-AA22-4276-A77F-6AE6BA11D62D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70" creationId="{F0590E2D-4E4C-4A65-AAE7-CD9651971766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71" creationId="{4D3FC339-EFCE-48CA-89DD-E4A3899EF776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72" creationId="{79215C71-764D-4D65-978D-7741982021A3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73" creationId="{2550974C-246E-4DF0-AC7C-1A5959C2BE4E}"/>
          </ac:spMkLst>
        </pc:spChg>
        <pc:spChg chg="add del mod">
          <ac:chgData name="유 병규" userId="eba57bea-ddcf-438d-bcbd-0f2e0850555d" providerId="ADAL" clId="{7AF35A29-68FB-41FB-8B3D-1D3F8058E9B0}" dt="2021-10-27T05:35:33.037" v="5810" actId="1076"/>
          <ac:spMkLst>
            <pc:docMk/>
            <pc:sldMk cId="604661143" sldId="474"/>
            <ac:spMk id="274" creationId="{069A97AD-1727-43C5-8226-B9FF93E34419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75" creationId="{F096E6EE-A06C-4363-991B-01090ADB38C4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76" creationId="{B6A13380-2C11-4F5F-BE88-02284C94FAAA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77" creationId="{57B9CDAC-C4C4-429F-BA8D-27179E487F23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78" creationId="{5562D192-831F-4235-A5A0-3EB49695A8B2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79" creationId="{95450E65-39BA-4520-86DB-A5F3A50EC723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80" creationId="{DDA00F23-7E7B-4307-B44C-4CE83460ACAB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81" creationId="{B75F38F8-A0F5-40B3-A522-964F11C30F9C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82" creationId="{2F22337E-651C-414D-8D88-E7CCF3406344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83" creationId="{464DFEE0-9EB4-4E2F-B1A5-D7C67029D5B7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84" creationId="{D111418E-AEE1-4959-8706-E380AB0F5F54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85" creationId="{D322069C-6997-455F-8E51-E88EED6870A2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86" creationId="{22AAA385-41C9-42C3-A8D9-4419F58F4222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87" creationId="{0DEC32FD-0D95-4D39-BDFF-30A14E3527FF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88" creationId="{ED44B26F-9332-4B6A-ADE8-0311308AC8A2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89" creationId="{364CCC84-979F-46FE-B398-DF78CD397343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90" creationId="{B48AFC01-4100-4C9F-B579-E6D0FE4C277E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91" creationId="{A8542814-FE71-42A3-9A43-140573122C35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92" creationId="{F23168E6-41F5-4CA2-B9E0-6ECE4C3FC91C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93" creationId="{B8837E53-6A59-4C7F-85F2-63F31F1C9EF4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94" creationId="{CAE48077-FA10-447F-B200-65C0FA6947F6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95" creationId="{CE6AE1A9-AAED-4A7C-9B66-D0EA7F933232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96" creationId="{00DAB927-8040-4379-AE3C-D8A8D0170285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97" creationId="{F4AAA286-05DD-4505-BC73-FBFC3CFFECE3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98" creationId="{F30EB231-DC70-4D69-A31E-F5A0C58943EE}"/>
          </ac:spMkLst>
        </pc:spChg>
        <pc:spChg chg="mod">
          <ac:chgData name="유 병규" userId="eba57bea-ddcf-438d-bcbd-0f2e0850555d" providerId="ADAL" clId="{7AF35A29-68FB-41FB-8B3D-1D3F8058E9B0}" dt="2021-10-27T02:30:26.850" v="5480"/>
          <ac:spMkLst>
            <pc:docMk/>
            <pc:sldMk cId="604661143" sldId="474"/>
            <ac:spMk id="299" creationId="{46DF5E2F-C447-4524-B614-ECBF38BB58E2}"/>
          </ac:spMkLst>
        </pc:spChg>
        <pc:spChg chg="mod">
          <ac:chgData name="유 병규" userId="eba57bea-ddcf-438d-bcbd-0f2e0850555d" providerId="ADAL" clId="{7AF35A29-68FB-41FB-8B3D-1D3F8058E9B0}" dt="2021-10-28T01:19:25.489" v="7319"/>
          <ac:spMkLst>
            <pc:docMk/>
            <pc:sldMk cId="604661143" sldId="474"/>
            <ac:spMk id="309" creationId="{5A629C05-2259-45AB-A33B-303DB4E9A9BD}"/>
          </ac:spMkLst>
        </pc:spChg>
        <pc:spChg chg="mod">
          <ac:chgData name="유 병규" userId="eba57bea-ddcf-438d-bcbd-0f2e0850555d" providerId="ADAL" clId="{7AF35A29-68FB-41FB-8B3D-1D3F8058E9B0}" dt="2021-10-28T01:19:25.489" v="7319"/>
          <ac:spMkLst>
            <pc:docMk/>
            <pc:sldMk cId="604661143" sldId="474"/>
            <ac:spMk id="311" creationId="{3A2DE7D0-E2DA-4E97-84F4-517445D45B68}"/>
          </ac:spMkLst>
        </pc:spChg>
        <pc:spChg chg="add mod">
          <ac:chgData name="유 병규" userId="eba57bea-ddcf-438d-bcbd-0f2e0850555d" providerId="ADAL" clId="{7AF35A29-68FB-41FB-8B3D-1D3F8058E9B0}" dt="2021-10-28T01:19:31.924" v="7322"/>
          <ac:spMkLst>
            <pc:docMk/>
            <pc:sldMk cId="604661143" sldId="474"/>
            <ac:spMk id="313" creationId="{F810D86B-A188-4278-A0D4-EDACF07DE83D}"/>
          </ac:spMkLst>
        </pc:spChg>
        <pc:spChg chg="add mod">
          <ac:chgData name="유 병규" userId="eba57bea-ddcf-438d-bcbd-0f2e0850555d" providerId="ADAL" clId="{7AF35A29-68FB-41FB-8B3D-1D3F8058E9B0}" dt="2021-10-28T01:19:31.924" v="7322"/>
          <ac:spMkLst>
            <pc:docMk/>
            <pc:sldMk cId="604661143" sldId="474"/>
            <ac:spMk id="314" creationId="{51B6E8C0-B833-4E48-ACBA-2DC9224BADE4}"/>
          </ac:spMkLst>
        </pc:spChg>
        <pc:spChg chg="mod">
          <ac:chgData name="유 병규" userId="eba57bea-ddcf-438d-bcbd-0f2e0850555d" providerId="ADAL" clId="{7AF35A29-68FB-41FB-8B3D-1D3F8058E9B0}" dt="2021-10-28T01:19:31.924" v="7322"/>
          <ac:spMkLst>
            <pc:docMk/>
            <pc:sldMk cId="604661143" sldId="474"/>
            <ac:spMk id="319" creationId="{FE7B6F23-025A-4C30-91A4-DF6C41DD6F1F}"/>
          </ac:spMkLst>
        </pc:spChg>
        <pc:spChg chg="mod">
          <ac:chgData name="유 병규" userId="eba57bea-ddcf-438d-bcbd-0f2e0850555d" providerId="ADAL" clId="{7AF35A29-68FB-41FB-8B3D-1D3F8058E9B0}" dt="2021-10-28T01:19:31.924" v="7322"/>
          <ac:spMkLst>
            <pc:docMk/>
            <pc:sldMk cId="604661143" sldId="474"/>
            <ac:spMk id="321" creationId="{BACF4DB1-5D4B-4909-B3C8-138255B29A09}"/>
          </ac:spMkLst>
        </pc:spChg>
        <pc:grpChg chg="add mod">
          <ac:chgData name="유 병규" userId="eba57bea-ddcf-438d-bcbd-0f2e0850555d" providerId="ADAL" clId="{7AF35A29-68FB-41FB-8B3D-1D3F8058E9B0}" dt="2021-10-27T01:23:08.278" v="4986" actId="164"/>
          <ac:grpSpMkLst>
            <pc:docMk/>
            <pc:sldMk cId="604661143" sldId="474"/>
            <ac:grpSpMk id="6" creationId="{613050CB-A38F-4898-87C8-28C17DFF912F}"/>
          </ac:grpSpMkLst>
        </pc:grpChg>
        <pc:grpChg chg="add mod">
          <ac:chgData name="유 병규" userId="eba57bea-ddcf-438d-bcbd-0f2e0850555d" providerId="ADAL" clId="{7AF35A29-68FB-41FB-8B3D-1D3F8058E9B0}" dt="2021-10-27T01:23:25.252" v="4993" actId="1076"/>
          <ac:grpSpMkLst>
            <pc:docMk/>
            <pc:sldMk cId="604661143" sldId="474"/>
            <ac:grpSpMk id="8" creationId="{C6B7988C-450B-41B9-92C1-A2115C2DC24C}"/>
          </ac:grpSpMkLst>
        </pc:grpChg>
        <pc:grpChg chg="add del mod">
          <ac:chgData name="유 병규" userId="eba57bea-ddcf-438d-bcbd-0f2e0850555d" providerId="ADAL" clId="{7AF35A29-68FB-41FB-8B3D-1D3F8058E9B0}" dt="2021-10-26T12:17:29.294" v="3425"/>
          <ac:grpSpMkLst>
            <pc:docMk/>
            <pc:sldMk cId="604661143" sldId="474"/>
            <ac:grpSpMk id="9" creationId="{A96B95C6-875D-4800-8BF8-B1EA71079527}"/>
          </ac:grpSpMkLst>
        </pc:grpChg>
        <pc:grpChg chg="add del mod">
          <ac:chgData name="유 병규" userId="eba57bea-ddcf-438d-bcbd-0f2e0850555d" providerId="ADAL" clId="{7AF35A29-68FB-41FB-8B3D-1D3F8058E9B0}" dt="2021-10-26T12:17:55.126" v="3427"/>
          <ac:grpSpMkLst>
            <pc:docMk/>
            <pc:sldMk cId="604661143" sldId="474"/>
            <ac:grpSpMk id="14" creationId="{91AB8057-1437-4A4C-8778-F69C8F584A7B}"/>
          </ac:grpSpMkLst>
        </pc:grpChg>
        <pc:grpChg chg="mod">
          <ac:chgData name="유 병규" userId="eba57bea-ddcf-438d-bcbd-0f2e0850555d" providerId="ADAL" clId="{7AF35A29-68FB-41FB-8B3D-1D3F8058E9B0}" dt="2021-10-26T12:17:54.125" v="3426"/>
          <ac:grpSpMkLst>
            <pc:docMk/>
            <pc:sldMk cId="604661143" sldId="474"/>
            <ac:grpSpMk id="15" creationId="{F98A2A8B-9786-4E80-9198-04F16216609F}"/>
          </ac:grpSpMkLst>
        </pc:grpChg>
        <pc:grpChg chg="mod">
          <ac:chgData name="유 병규" userId="eba57bea-ddcf-438d-bcbd-0f2e0850555d" providerId="ADAL" clId="{7AF35A29-68FB-41FB-8B3D-1D3F8058E9B0}" dt="2021-10-26T12:17:54.125" v="3426"/>
          <ac:grpSpMkLst>
            <pc:docMk/>
            <pc:sldMk cId="604661143" sldId="474"/>
            <ac:grpSpMk id="18" creationId="{C117D8E4-0D7E-4821-8B77-57D0600691C0}"/>
          </ac:grpSpMkLst>
        </pc:grpChg>
        <pc:grpChg chg="add del mod">
          <ac:chgData name="유 병규" userId="eba57bea-ddcf-438d-bcbd-0f2e0850555d" providerId="ADAL" clId="{7AF35A29-68FB-41FB-8B3D-1D3F8058E9B0}" dt="2021-10-26T12:17:55.126" v="3427"/>
          <ac:grpSpMkLst>
            <pc:docMk/>
            <pc:sldMk cId="604661143" sldId="474"/>
            <ac:grpSpMk id="29" creationId="{B52A8A07-BC71-4A76-BC52-FA09423A8E43}"/>
          </ac:grpSpMkLst>
        </pc:grpChg>
        <pc:grpChg chg="add del mod">
          <ac:chgData name="유 병규" userId="eba57bea-ddcf-438d-bcbd-0f2e0850555d" providerId="ADAL" clId="{7AF35A29-68FB-41FB-8B3D-1D3F8058E9B0}" dt="2021-10-26T12:17:55.126" v="3427"/>
          <ac:grpSpMkLst>
            <pc:docMk/>
            <pc:sldMk cId="604661143" sldId="474"/>
            <ac:grpSpMk id="36" creationId="{523531FD-1B4B-4B31-AEF9-1F59B0B7C27F}"/>
          </ac:grpSpMkLst>
        </pc:grpChg>
        <pc:grpChg chg="add del mod">
          <ac:chgData name="유 병규" userId="eba57bea-ddcf-438d-bcbd-0f2e0850555d" providerId="ADAL" clId="{7AF35A29-68FB-41FB-8B3D-1D3F8058E9B0}" dt="2021-10-26T12:20:37.758" v="3444" actId="478"/>
          <ac:grpSpMkLst>
            <pc:docMk/>
            <pc:sldMk cId="604661143" sldId="474"/>
            <ac:grpSpMk id="41" creationId="{6212C048-45CF-4B5F-A1F6-14F1E99AE6CC}"/>
          </ac:grpSpMkLst>
        </pc:grpChg>
        <pc:grpChg chg="mod">
          <ac:chgData name="유 병규" userId="eba57bea-ddcf-438d-bcbd-0f2e0850555d" providerId="ADAL" clId="{7AF35A29-68FB-41FB-8B3D-1D3F8058E9B0}" dt="2021-10-26T12:17:56.896" v="3429"/>
          <ac:grpSpMkLst>
            <pc:docMk/>
            <pc:sldMk cId="604661143" sldId="474"/>
            <ac:grpSpMk id="42" creationId="{2754AD9D-9E07-4B28-98A8-8D80088796DE}"/>
          </ac:grpSpMkLst>
        </pc:grpChg>
        <pc:grpChg chg="mod">
          <ac:chgData name="유 병규" userId="eba57bea-ddcf-438d-bcbd-0f2e0850555d" providerId="ADAL" clId="{7AF35A29-68FB-41FB-8B3D-1D3F8058E9B0}" dt="2021-10-26T12:17:56.896" v="3429"/>
          <ac:grpSpMkLst>
            <pc:docMk/>
            <pc:sldMk cId="604661143" sldId="474"/>
            <ac:grpSpMk id="45" creationId="{E298F6C1-5762-4FA1-8AFE-54A74832C630}"/>
          </ac:grpSpMkLst>
        </pc:grpChg>
        <pc:grpChg chg="add mod">
          <ac:chgData name="유 병규" userId="eba57bea-ddcf-438d-bcbd-0f2e0850555d" providerId="ADAL" clId="{7AF35A29-68FB-41FB-8B3D-1D3F8058E9B0}" dt="2021-10-26T13:04:01.252" v="4121" actId="164"/>
          <ac:grpSpMkLst>
            <pc:docMk/>
            <pc:sldMk cId="604661143" sldId="474"/>
            <ac:grpSpMk id="56" creationId="{D488DB52-CFFC-4F9A-B2B2-F60A86E8101F}"/>
          </ac:grpSpMkLst>
        </pc:grpChg>
        <pc:grpChg chg="add mod">
          <ac:chgData name="유 병규" userId="eba57bea-ddcf-438d-bcbd-0f2e0850555d" providerId="ADAL" clId="{7AF35A29-68FB-41FB-8B3D-1D3F8058E9B0}" dt="2021-10-26T13:04:01.252" v="4121" actId="164"/>
          <ac:grpSpMkLst>
            <pc:docMk/>
            <pc:sldMk cId="604661143" sldId="474"/>
            <ac:grpSpMk id="63" creationId="{3BECF215-2B85-43EE-BED3-33E11C66FAD3}"/>
          </ac:grpSpMkLst>
        </pc:grpChg>
        <pc:grpChg chg="add mod">
          <ac:chgData name="유 병규" userId="eba57bea-ddcf-438d-bcbd-0f2e0850555d" providerId="ADAL" clId="{7AF35A29-68FB-41FB-8B3D-1D3F8058E9B0}" dt="2021-10-26T12:22:22.591" v="3471" actId="571"/>
          <ac:grpSpMkLst>
            <pc:docMk/>
            <pc:sldMk cId="604661143" sldId="474"/>
            <ac:grpSpMk id="78" creationId="{41858DBB-0C2B-4467-A3F8-AE374C10A5F5}"/>
          </ac:grpSpMkLst>
        </pc:grpChg>
        <pc:grpChg chg="add mod">
          <ac:chgData name="유 병규" userId="eba57bea-ddcf-438d-bcbd-0f2e0850555d" providerId="ADAL" clId="{7AF35A29-68FB-41FB-8B3D-1D3F8058E9B0}" dt="2021-10-26T13:04:01.252" v="4121" actId="164"/>
          <ac:grpSpMkLst>
            <pc:docMk/>
            <pc:sldMk cId="604661143" sldId="474"/>
            <ac:grpSpMk id="86" creationId="{F44AAE02-348B-4215-B491-A6F357CE4124}"/>
          </ac:grpSpMkLst>
        </pc:grpChg>
        <pc:grpChg chg="add mod">
          <ac:chgData name="유 병규" userId="eba57bea-ddcf-438d-bcbd-0f2e0850555d" providerId="ADAL" clId="{7AF35A29-68FB-41FB-8B3D-1D3F8058E9B0}" dt="2021-10-26T13:04:01.252" v="4121" actId="164"/>
          <ac:grpSpMkLst>
            <pc:docMk/>
            <pc:sldMk cId="604661143" sldId="474"/>
            <ac:grpSpMk id="99" creationId="{96B18FB4-6D12-469B-9B09-91470D8F2547}"/>
          </ac:grpSpMkLst>
        </pc:grpChg>
        <pc:grpChg chg="add mod">
          <ac:chgData name="유 병규" userId="eba57bea-ddcf-438d-bcbd-0f2e0850555d" providerId="ADAL" clId="{7AF35A29-68FB-41FB-8B3D-1D3F8058E9B0}" dt="2021-10-28T01:19:46.055" v="7326" actId="14100"/>
          <ac:grpSpMkLst>
            <pc:docMk/>
            <pc:sldMk cId="604661143" sldId="474"/>
            <ac:grpSpMk id="116" creationId="{769AFE05-7060-401B-A6DD-4DB41055534F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120" creationId="{C66405CB-B2B6-4AEB-87D3-B9BB1ABD34A9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122" creationId="{64A12F82-31F3-4074-A379-AD2EF6A9A74B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123" creationId="{5B34E66A-9648-40EB-9747-768FEEB3C3CE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125" creationId="{04F64B12-DDDA-4B41-AA91-89FA3520E797}"/>
          </ac:grpSpMkLst>
        </pc:grpChg>
        <pc:grpChg chg="add mod">
          <ac:chgData name="유 병규" userId="eba57bea-ddcf-438d-bcbd-0f2e0850555d" providerId="ADAL" clId="{7AF35A29-68FB-41FB-8B3D-1D3F8058E9B0}" dt="2021-10-27T01:23:04.160" v="4983" actId="164"/>
          <ac:grpSpMkLst>
            <pc:docMk/>
            <pc:sldMk cId="604661143" sldId="474"/>
            <ac:grpSpMk id="135" creationId="{A92C66F3-DA2C-4AF1-90F4-BADB58F56299}"/>
          </ac:grpSpMkLst>
        </pc:grpChg>
        <pc:grpChg chg="del mod">
          <ac:chgData name="유 병규" userId="eba57bea-ddcf-438d-bcbd-0f2e0850555d" providerId="ADAL" clId="{7AF35A29-68FB-41FB-8B3D-1D3F8058E9B0}" dt="2021-10-26T12:31:45.273" v="3639" actId="478"/>
          <ac:grpSpMkLst>
            <pc:docMk/>
            <pc:sldMk cId="604661143" sldId="474"/>
            <ac:grpSpMk id="136" creationId="{1417D590-B613-4FCC-B2FB-24F8619C0772}"/>
          </ac:grpSpMkLst>
        </pc:grpChg>
        <pc:grpChg chg="mod">
          <ac:chgData name="유 병규" userId="eba57bea-ddcf-438d-bcbd-0f2e0850555d" providerId="ADAL" clId="{7AF35A29-68FB-41FB-8B3D-1D3F8058E9B0}" dt="2021-10-26T12:31:24.724" v="3634"/>
          <ac:grpSpMkLst>
            <pc:docMk/>
            <pc:sldMk cId="604661143" sldId="474"/>
            <ac:grpSpMk id="137" creationId="{D353DFD0-CEA1-4251-BBF9-3FE16D7E4C80}"/>
          </ac:grpSpMkLst>
        </pc:grpChg>
        <pc:grpChg chg="mod">
          <ac:chgData name="유 병규" userId="eba57bea-ddcf-438d-bcbd-0f2e0850555d" providerId="ADAL" clId="{7AF35A29-68FB-41FB-8B3D-1D3F8058E9B0}" dt="2021-10-26T12:31:24.724" v="3634"/>
          <ac:grpSpMkLst>
            <pc:docMk/>
            <pc:sldMk cId="604661143" sldId="474"/>
            <ac:grpSpMk id="138" creationId="{6A7C4E32-5685-4FAE-8884-64F5810B7729}"/>
          </ac:grpSpMkLst>
        </pc:grpChg>
        <pc:grpChg chg="mod">
          <ac:chgData name="유 병규" userId="eba57bea-ddcf-438d-bcbd-0f2e0850555d" providerId="ADAL" clId="{7AF35A29-68FB-41FB-8B3D-1D3F8058E9B0}" dt="2021-10-26T12:31:24.724" v="3634"/>
          <ac:grpSpMkLst>
            <pc:docMk/>
            <pc:sldMk cId="604661143" sldId="474"/>
            <ac:grpSpMk id="141" creationId="{778662AB-CCFA-4DF2-92CF-AD09E06CA2B6}"/>
          </ac:grpSpMkLst>
        </pc:grpChg>
        <pc:grpChg chg="mod">
          <ac:chgData name="유 병규" userId="eba57bea-ddcf-438d-bcbd-0f2e0850555d" providerId="ADAL" clId="{7AF35A29-68FB-41FB-8B3D-1D3F8058E9B0}" dt="2021-10-26T12:31:24.724" v="3634"/>
          <ac:grpSpMkLst>
            <pc:docMk/>
            <pc:sldMk cId="604661143" sldId="474"/>
            <ac:grpSpMk id="142" creationId="{8BD668E9-6BF1-438F-877A-14208F420E6A}"/>
          </ac:grpSpMkLst>
        </pc:grpChg>
        <pc:grpChg chg="mod">
          <ac:chgData name="유 병규" userId="eba57bea-ddcf-438d-bcbd-0f2e0850555d" providerId="ADAL" clId="{7AF35A29-68FB-41FB-8B3D-1D3F8058E9B0}" dt="2021-10-26T12:31:24.724" v="3634"/>
          <ac:grpSpMkLst>
            <pc:docMk/>
            <pc:sldMk cId="604661143" sldId="474"/>
            <ac:grpSpMk id="152" creationId="{FCDF5501-A71C-4037-86F2-28B4A668E035}"/>
          </ac:grpSpMkLst>
        </pc:grpChg>
        <pc:grpChg chg="add mod">
          <ac:chgData name="유 병규" userId="eba57bea-ddcf-438d-bcbd-0f2e0850555d" providerId="ADAL" clId="{7AF35A29-68FB-41FB-8B3D-1D3F8058E9B0}" dt="2021-10-27T01:23:04.160" v="4983" actId="164"/>
          <ac:grpSpMkLst>
            <pc:docMk/>
            <pc:sldMk cId="604661143" sldId="474"/>
            <ac:grpSpMk id="156" creationId="{B68FBB80-E532-4F57-9EF4-A60849DB1E34}"/>
          </ac:grpSpMkLst>
        </pc:grpChg>
        <pc:grpChg chg="mod">
          <ac:chgData name="유 병규" userId="eba57bea-ddcf-438d-bcbd-0f2e0850555d" providerId="ADAL" clId="{7AF35A29-68FB-41FB-8B3D-1D3F8058E9B0}" dt="2021-10-26T12:32:21.242" v="3655" actId="571"/>
          <ac:grpSpMkLst>
            <pc:docMk/>
            <pc:sldMk cId="604661143" sldId="474"/>
            <ac:grpSpMk id="157" creationId="{17E33A7A-DA2A-45B4-BF2F-0AF9ACF07B47}"/>
          </ac:grpSpMkLst>
        </pc:grpChg>
        <pc:grpChg chg="mod">
          <ac:chgData name="유 병규" userId="eba57bea-ddcf-438d-bcbd-0f2e0850555d" providerId="ADAL" clId="{7AF35A29-68FB-41FB-8B3D-1D3F8058E9B0}" dt="2021-10-26T12:32:21.242" v="3655" actId="571"/>
          <ac:grpSpMkLst>
            <pc:docMk/>
            <pc:sldMk cId="604661143" sldId="474"/>
            <ac:grpSpMk id="158" creationId="{A532CA83-DAAD-46BD-80BF-3FFA73BFD685}"/>
          </ac:grpSpMkLst>
        </pc:grpChg>
        <pc:grpChg chg="mod">
          <ac:chgData name="유 병규" userId="eba57bea-ddcf-438d-bcbd-0f2e0850555d" providerId="ADAL" clId="{7AF35A29-68FB-41FB-8B3D-1D3F8058E9B0}" dt="2021-10-26T12:32:21.242" v="3655" actId="571"/>
          <ac:grpSpMkLst>
            <pc:docMk/>
            <pc:sldMk cId="604661143" sldId="474"/>
            <ac:grpSpMk id="159" creationId="{1F819287-E76F-4381-ABD3-8F1F241CDBD0}"/>
          </ac:grpSpMkLst>
        </pc:grpChg>
        <pc:grpChg chg="mod">
          <ac:chgData name="유 병규" userId="eba57bea-ddcf-438d-bcbd-0f2e0850555d" providerId="ADAL" clId="{7AF35A29-68FB-41FB-8B3D-1D3F8058E9B0}" dt="2021-10-26T12:32:21.242" v="3655" actId="571"/>
          <ac:grpSpMkLst>
            <pc:docMk/>
            <pc:sldMk cId="604661143" sldId="474"/>
            <ac:grpSpMk id="162" creationId="{B73A6123-24DD-4444-A19C-38A46A3B2671}"/>
          </ac:grpSpMkLst>
        </pc:grpChg>
        <pc:grpChg chg="mod">
          <ac:chgData name="유 병규" userId="eba57bea-ddcf-438d-bcbd-0f2e0850555d" providerId="ADAL" clId="{7AF35A29-68FB-41FB-8B3D-1D3F8058E9B0}" dt="2021-10-26T12:32:21.242" v="3655" actId="571"/>
          <ac:grpSpMkLst>
            <pc:docMk/>
            <pc:sldMk cId="604661143" sldId="474"/>
            <ac:grpSpMk id="163" creationId="{8B33F77F-CE22-4D98-AB7F-A9FC5D509D51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177" creationId="{208E968F-CC9A-4E96-A56A-DB7DF11256C9}"/>
          </ac:grpSpMkLst>
        </pc:grpChg>
        <pc:grpChg chg="add del mod">
          <ac:chgData name="유 병규" userId="eba57bea-ddcf-438d-bcbd-0f2e0850555d" providerId="ADAL" clId="{7AF35A29-68FB-41FB-8B3D-1D3F8058E9B0}" dt="2021-10-26T13:05:33.576" v="4225" actId="478"/>
          <ac:grpSpMkLst>
            <pc:docMk/>
            <pc:sldMk cId="604661143" sldId="474"/>
            <ac:grpSpMk id="177" creationId="{AB133BCF-6068-4987-8DFA-77BD47B53F4B}"/>
          </ac:grpSpMkLst>
        </pc:grpChg>
        <pc:grpChg chg="mod">
          <ac:chgData name="유 병규" userId="eba57bea-ddcf-438d-bcbd-0f2e0850555d" providerId="ADAL" clId="{7AF35A29-68FB-41FB-8B3D-1D3F8058E9B0}" dt="2021-10-26T12:42:34.589" v="3791"/>
          <ac:grpSpMkLst>
            <pc:docMk/>
            <pc:sldMk cId="604661143" sldId="474"/>
            <ac:grpSpMk id="178" creationId="{17680519-B5AD-4485-BA45-B8DC742958FF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178" creationId="{94DAFFA1-B58B-4C1D-8B68-3DF9F19D6ABE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179" creationId="{237EAC5A-DA4D-4745-810F-1739E78596AE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180" creationId="{FBE4D188-0CA6-4E8D-AB90-D292CD172619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181" creationId="{662D2FCE-DF2C-4638-9292-B4E5DC4A0475}"/>
          </ac:grpSpMkLst>
        </pc:grpChg>
        <pc:grpChg chg="mod">
          <ac:chgData name="유 병규" userId="eba57bea-ddcf-438d-bcbd-0f2e0850555d" providerId="ADAL" clId="{7AF35A29-68FB-41FB-8B3D-1D3F8058E9B0}" dt="2021-10-26T12:42:34.589" v="3791"/>
          <ac:grpSpMkLst>
            <pc:docMk/>
            <pc:sldMk cId="604661143" sldId="474"/>
            <ac:grpSpMk id="181" creationId="{6AC7EC67-0F77-4C1C-91D5-BAB130CFDAAC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182" creationId="{4FDA3288-8343-4EEE-9B46-568243772032}"/>
          </ac:grpSpMkLst>
        </pc:grpChg>
        <pc:grpChg chg="mod">
          <ac:chgData name="유 병규" userId="eba57bea-ddcf-438d-bcbd-0f2e0850555d" providerId="ADAL" clId="{7AF35A29-68FB-41FB-8B3D-1D3F8058E9B0}" dt="2021-10-26T12:42:34.589" v="3791"/>
          <ac:grpSpMkLst>
            <pc:docMk/>
            <pc:sldMk cId="604661143" sldId="474"/>
            <ac:grpSpMk id="182" creationId="{95C4F37C-8B85-4D42-80D8-A833F06930D5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183" creationId="{309A4F17-C786-4ED3-8553-66F41F3663A8}"/>
          </ac:grpSpMkLst>
        </pc:grpChg>
        <pc:grpChg chg="mod">
          <ac:chgData name="유 병규" userId="eba57bea-ddcf-438d-bcbd-0f2e0850555d" providerId="ADAL" clId="{7AF35A29-68FB-41FB-8B3D-1D3F8058E9B0}" dt="2021-10-26T12:42:34.589" v="3791"/>
          <ac:grpSpMkLst>
            <pc:docMk/>
            <pc:sldMk cId="604661143" sldId="474"/>
            <ac:grpSpMk id="183" creationId="{BB2754CB-4BD9-433F-80DB-6380E07F2915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184" creationId="{36CD408D-DFD2-4FF9-AF31-D339D64FC8FF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185" creationId="{ECC9E77B-4ACA-430A-94AB-95FC58570C93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186" creationId="{3652F680-11E9-45AD-B3D1-7ACCBF7B4EDB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187" creationId="{7406FD81-ED3D-4C9A-835B-F4FAD8F42C98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188" creationId="{C2670F83-FF8F-4D4B-B538-58536143C2AD}"/>
          </ac:grpSpMkLst>
        </pc:grpChg>
        <pc:grpChg chg="mod">
          <ac:chgData name="유 병규" userId="eba57bea-ddcf-438d-bcbd-0f2e0850555d" providerId="ADAL" clId="{7AF35A29-68FB-41FB-8B3D-1D3F8058E9B0}" dt="2021-10-26T12:42:34.589" v="3791"/>
          <ac:grpSpMkLst>
            <pc:docMk/>
            <pc:sldMk cId="604661143" sldId="474"/>
            <ac:grpSpMk id="188" creationId="{C8622C78-20DA-4B2E-8979-F02AEE7C375F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189" creationId="{65E08C93-84E5-47AB-B948-C7D839E98B1D}"/>
          </ac:grpSpMkLst>
        </pc:grpChg>
        <pc:grpChg chg="mod">
          <ac:chgData name="유 병규" userId="eba57bea-ddcf-438d-bcbd-0f2e0850555d" providerId="ADAL" clId="{7AF35A29-68FB-41FB-8B3D-1D3F8058E9B0}" dt="2021-10-26T12:42:34.589" v="3791"/>
          <ac:grpSpMkLst>
            <pc:docMk/>
            <pc:sldMk cId="604661143" sldId="474"/>
            <ac:grpSpMk id="190" creationId="{586132E9-1FB8-4DE3-905A-B20876BA4F04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190" creationId="{CE0CB653-F8AC-4E24-A39E-ACAB4E660BDA}"/>
          </ac:grpSpMkLst>
        </pc:grpChg>
        <pc:grpChg chg="mod">
          <ac:chgData name="유 병규" userId="eba57bea-ddcf-438d-bcbd-0f2e0850555d" providerId="ADAL" clId="{7AF35A29-68FB-41FB-8B3D-1D3F8058E9B0}" dt="2021-10-26T12:42:34.589" v="3791"/>
          <ac:grpSpMkLst>
            <pc:docMk/>
            <pc:sldMk cId="604661143" sldId="474"/>
            <ac:grpSpMk id="191" creationId="{DBE42305-C12E-453D-A3B6-3D32D2858B8B}"/>
          </ac:grpSpMkLst>
        </pc:grpChg>
        <pc:grpChg chg="mod">
          <ac:chgData name="유 병규" userId="eba57bea-ddcf-438d-bcbd-0f2e0850555d" providerId="ADAL" clId="{7AF35A29-68FB-41FB-8B3D-1D3F8058E9B0}" dt="2021-10-26T12:42:34.589" v="3791"/>
          <ac:grpSpMkLst>
            <pc:docMk/>
            <pc:sldMk cId="604661143" sldId="474"/>
            <ac:grpSpMk id="194" creationId="{195D85C6-D691-4C37-97AC-200DBED7E213}"/>
          </ac:grpSpMkLst>
        </pc:grpChg>
        <pc:grpChg chg="mod">
          <ac:chgData name="유 병규" userId="eba57bea-ddcf-438d-bcbd-0f2e0850555d" providerId="ADAL" clId="{7AF35A29-68FB-41FB-8B3D-1D3F8058E9B0}" dt="2021-10-26T12:42:34.589" v="3791"/>
          <ac:grpSpMkLst>
            <pc:docMk/>
            <pc:sldMk cId="604661143" sldId="474"/>
            <ac:grpSpMk id="195" creationId="{73D9A7CF-F9A7-4302-A36E-BEE3C1853085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195" creationId="{CA68F6F4-2726-4890-B9E7-BCFF9D9AA690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196" creationId="{5F6061F4-B9F0-42DC-AAE8-EB512B6D8834}"/>
          </ac:grpSpMkLst>
        </pc:grpChg>
        <pc:grpChg chg="mod">
          <ac:chgData name="유 병규" userId="eba57bea-ddcf-438d-bcbd-0f2e0850555d" providerId="ADAL" clId="{7AF35A29-68FB-41FB-8B3D-1D3F8058E9B0}" dt="2021-10-26T12:42:34.589" v="3791"/>
          <ac:grpSpMkLst>
            <pc:docMk/>
            <pc:sldMk cId="604661143" sldId="474"/>
            <ac:grpSpMk id="196" creationId="{B0C58F98-A9EB-4800-8FD4-79097E2234F6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201" creationId="{B094F5C4-6B8B-4659-8B18-01F3507FB3AA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202" creationId="{39D9CFAC-A7E2-48E2-9079-87C184ABCFBA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207" creationId="{76F1ED21-8C5A-440C-9FD6-F6169C1C47F3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208" creationId="{732D422F-7421-423F-A125-0EE01C64501B}"/>
          </ac:grpSpMkLst>
        </pc:grpChg>
        <pc:grpChg chg="add mod ord">
          <ac:chgData name="유 병규" userId="eba57bea-ddcf-438d-bcbd-0f2e0850555d" providerId="ADAL" clId="{7AF35A29-68FB-41FB-8B3D-1D3F8058E9B0}" dt="2021-10-26T13:02:06.275" v="3998" actId="164"/>
          <ac:grpSpMkLst>
            <pc:docMk/>
            <pc:sldMk cId="604661143" sldId="474"/>
            <ac:grpSpMk id="214" creationId="{88735C7E-A494-4F52-A3F3-CEBB539AC91E}"/>
          </ac:grpSpMkLst>
        </pc:grpChg>
        <pc:grpChg chg="add mod ord">
          <ac:chgData name="유 병규" userId="eba57bea-ddcf-438d-bcbd-0f2e0850555d" providerId="ADAL" clId="{7AF35A29-68FB-41FB-8B3D-1D3F8058E9B0}" dt="2021-10-26T13:02:06.275" v="3998" actId="164"/>
          <ac:grpSpMkLst>
            <pc:docMk/>
            <pc:sldMk cId="604661143" sldId="474"/>
            <ac:grpSpMk id="220" creationId="{F8CDC4BE-4518-43A0-AD9B-6994AC0E05A1}"/>
          </ac:grpSpMkLst>
        </pc:grpChg>
        <pc:grpChg chg="add mod">
          <ac:chgData name="유 병규" userId="eba57bea-ddcf-438d-bcbd-0f2e0850555d" providerId="ADAL" clId="{7AF35A29-68FB-41FB-8B3D-1D3F8058E9B0}" dt="2021-10-26T13:02:06.275" v="3998" actId="164"/>
          <ac:grpSpMkLst>
            <pc:docMk/>
            <pc:sldMk cId="604661143" sldId="474"/>
            <ac:grpSpMk id="223" creationId="{AED92DAE-2DDD-4179-AC87-480E838B327C}"/>
          </ac:grpSpMkLst>
        </pc:grpChg>
        <pc:grpChg chg="add mod">
          <ac:chgData name="유 병규" userId="eba57bea-ddcf-438d-bcbd-0f2e0850555d" providerId="ADAL" clId="{7AF35A29-68FB-41FB-8B3D-1D3F8058E9B0}" dt="2021-10-26T13:02:06.275" v="3998" actId="164"/>
          <ac:grpSpMkLst>
            <pc:docMk/>
            <pc:sldMk cId="604661143" sldId="474"/>
            <ac:grpSpMk id="224" creationId="{74721EA8-06E5-49EA-A3AC-802C0733ECFF}"/>
          </ac:grpSpMkLst>
        </pc:grpChg>
        <pc:grpChg chg="add mod">
          <ac:chgData name="유 병규" userId="eba57bea-ddcf-438d-bcbd-0f2e0850555d" providerId="ADAL" clId="{7AF35A29-68FB-41FB-8B3D-1D3F8058E9B0}" dt="2021-10-27T01:23:17.256" v="4991" actId="1076"/>
          <ac:grpSpMkLst>
            <pc:docMk/>
            <pc:sldMk cId="604661143" sldId="474"/>
            <ac:grpSpMk id="225" creationId="{019FE554-7EA0-4DE7-AD34-4C7B314E3D02}"/>
          </ac:grpSpMkLst>
        </pc:grpChg>
        <pc:grpChg chg="add del mod">
          <ac:chgData name="유 병규" userId="eba57bea-ddcf-438d-bcbd-0f2e0850555d" providerId="ADAL" clId="{7AF35A29-68FB-41FB-8B3D-1D3F8058E9B0}" dt="2021-10-27T02:30:22.459" v="5478" actId="478"/>
          <ac:grpSpMkLst>
            <pc:docMk/>
            <pc:sldMk cId="604661143" sldId="474"/>
            <ac:grpSpMk id="229" creationId="{DA658150-148F-4385-A75B-971C02C926E9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232" creationId="{FB83070F-62FF-4044-B562-FE8EA87829A5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233" creationId="{54EA4AD7-AF3C-4174-A425-3DA7ED00716A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238" creationId="{3750AF80-8C83-4C7E-BD29-DBCCACFB3A39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239" creationId="{4AE0D4C9-BC82-47CB-9394-5D5CF50939C4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244" creationId="{9FA056F4-8587-4A89-AD30-1C27DA480F67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245" creationId="{375BF383-A42B-4512-B116-9D96161D645E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250" creationId="{5C03007A-B246-4E5D-A208-D6E2400C139F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251" creationId="{19E0BDFF-F1B9-48BE-B39A-59AB9982DE41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256" creationId="{7B21AC1A-C2DC-4B1B-9AAB-6AA5A51AB5F2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257" creationId="{93474CB9-9EEF-4AF3-BC51-7A664E278FDB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262" creationId="{11DF5B20-3D2A-4C54-8BFB-ED985D91E070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263" creationId="{8608048B-03FA-4492-9E0F-D3CE43BA9288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268" creationId="{2363D472-653B-4AC4-B053-7D60529822D6}"/>
          </ac:grpSpMkLst>
        </pc:grpChg>
        <pc:grpChg chg="mod">
          <ac:chgData name="유 병규" userId="eba57bea-ddcf-438d-bcbd-0f2e0850555d" providerId="ADAL" clId="{7AF35A29-68FB-41FB-8B3D-1D3F8058E9B0}" dt="2021-10-27T02:30:26.850" v="5480"/>
          <ac:grpSpMkLst>
            <pc:docMk/>
            <pc:sldMk cId="604661143" sldId="474"/>
            <ac:grpSpMk id="269" creationId="{9C3D20A3-CC44-48AC-B9F0-83D044D70ECA}"/>
          </ac:grpSpMkLst>
        </pc:grpChg>
        <pc:grpChg chg="add del mod">
          <ac:chgData name="유 병규" userId="eba57bea-ddcf-438d-bcbd-0f2e0850555d" providerId="ADAL" clId="{7AF35A29-68FB-41FB-8B3D-1D3F8058E9B0}" dt="2021-10-28T01:19:27.176" v="7320"/>
          <ac:grpSpMkLst>
            <pc:docMk/>
            <pc:sldMk cId="604661143" sldId="474"/>
            <ac:grpSpMk id="305" creationId="{B66A4312-3B07-46D4-B5C7-2EB3AD977F99}"/>
          </ac:grpSpMkLst>
        </pc:grpChg>
        <pc:grpChg chg="mod">
          <ac:chgData name="유 병규" userId="eba57bea-ddcf-438d-bcbd-0f2e0850555d" providerId="ADAL" clId="{7AF35A29-68FB-41FB-8B3D-1D3F8058E9B0}" dt="2021-10-28T01:19:25.489" v="7319"/>
          <ac:grpSpMkLst>
            <pc:docMk/>
            <pc:sldMk cId="604661143" sldId="474"/>
            <ac:grpSpMk id="306" creationId="{94D7D616-235A-45FE-B129-0E28293B23BA}"/>
          </ac:grpSpMkLst>
        </pc:grpChg>
        <pc:grpChg chg="mod">
          <ac:chgData name="유 병규" userId="eba57bea-ddcf-438d-bcbd-0f2e0850555d" providerId="ADAL" clId="{7AF35A29-68FB-41FB-8B3D-1D3F8058E9B0}" dt="2021-10-28T01:19:25.489" v="7319"/>
          <ac:grpSpMkLst>
            <pc:docMk/>
            <pc:sldMk cId="604661143" sldId="474"/>
            <ac:grpSpMk id="307" creationId="{55BA08A5-2263-42D2-87E2-E3EF87960375}"/>
          </ac:grpSpMkLst>
        </pc:grpChg>
        <pc:grpChg chg="add mod">
          <ac:chgData name="유 병규" userId="eba57bea-ddcf-438d-bcbd-0f2e0850555d" providerId="ADAL" clId="{7AF35A29-68FB-41FB-8B3D-1D3F8058E9B0}" dt="2021-10-28T01:19:31.924" v="7322"/>
          <ac:grpSpMkLst>
            <pc:docMk/>
            <pc:sldMk cId="604661143" sldId="474"/>
            <ac:grpSpMk id="315" creationId="{68417D38-3D42-4655-8489-7DCF50DD8198}"/>
          </ac:grpSpMkLst>
        </pc:grpChg>
        <pc:grpChg chg="mod">
          <ac:chgData name="유 병규" userId="eba57bea-ddcf-438d-bcbd-0f2e0850555d" providerId="ADAL" clId="{7AF35A29-68FB-41FB-8B3D-1D3F8058E9B0}" dt="2021-10-28T01:19:31.924" v="7322"/>
          <ac:grpSpMkLst>
            <pc:docMk/>
            <pc:sldMk cId="604661143" sldId="474"/>
            <ac:grpSpMk id="316" creationId="{4BC9DF19-125E-4127-97DF-D4756000FAF2}"/>
          </ac:grpSpMkLst>
        </pc:grpChg>
        <pc:grpChg chg="mod">
          <ac:chgData name="유 병규" userId="eba57bea-ddcf-438d-bcbd-0f2e0850555d" providerId="ADAL" clId="{7AF35A29-68FB-41FB-8B3D-1D3F8058E9B0}" dt="2021-10-28T01:19:31.924" v="7322"/>
          <ac:grpSpMkLst>
            <pc:docMk/>
            <pc:sldMk cId="604661143" sldId="474"/>
            <ac:grpSpMk id="317" creationId="{6F924D94-F0D9-464F-A318-4C4924FAE92D}"/>
          </ac:grpSpMkLst>
        </pc:grpChg>
        <pc:graphicFrameChg chg="add del mod">
          <ac:chgData name="유 병규" userId="eba57bea-ddcf-438d-bcbd-0f2e0850555d" providerId="ADAL" clId="{7AF35A29-68FB-41FB-8B3D-1D3F8058E9B0}" dt="2021-10-26T12:17:29.294" v="3425"/>
          <ac:graphicFrameMkLst>
            <pc:docMk/>
            <pc:sldMk cId="604661143" sldId="474"/>
            <ac:graphicFrameMk id="8" creationId="{4E3779FF-BE08-4FAC-BD02-ABBE5B1F080C}"/>
          </ac:graphicFrameMkLst>
        </pc:graphicFrameChg>
        <pc:graphicFrameChg chg="add del mod">
          <ac:chgData name="유 병규" userId="eba57bea-ddcf-438d-bcbd-0f2e0850555d" providerId="ADAL" clId="{7AF35A29-68FB-41FB-8B3D-1D3F8058E9B0}" dt="2021-10-26T12:17:55.126" v="3427"/>
          <ac:graphicFrameMkLst>
            <pc:docMk/>
            <pc:sldMk cId="604661143" sldId="474"/>
            <ac:graphicFrameMk id="28" creationId="{DBCC488C-A129-4734-800B-E2B19BFF3ADA}"/>
          </ac:graphicFrameMkLst>
        </pc:graphicFrameChg>
        <pc:graphicFrameChg chg="add del mod">
          <ac:chgData name="유 병규" userId="eba57bea-ddcf-438d-bcbd-0f2e0850555d" providerId="ADAL" clId="{7AF35A29-68FB-41FB-8B3D-1D3F8058E9B0}" dt="2021-10-26T12:17:55.126" v="3427"/>
          <ac:graphicFrameMkLst>
            <pc:docMk/>
            <pc:sldMk cId="604661143" sldId="474"/>
            <ac:graphicFrameMk id="35" creationId="{66B52A3A-A722-40C7-B7F4-DE4C27384E75}"/>
          </ac:graphicFrameMkLst>
        </pc:graphicFrameChg>
        <pc:graphicFrameChg chg="add del mod">
          <ac:chgData name="유 병규" userId="eba57bea-ddcf-438d-bcbd-0f2e0850555d" providerId="ADAL" clId="{7AF35A29-68FB-41FB-8B3D-1D3F8058E9B0}" dt="2021-10-26T12:18:03.785" v="3431" actId="478"/>
          <ac:graphicFrameMkLst>
            <pc:docMk/>
            <pc:sldMk cId="604661143" sldId="474"/>
            <ac:graphicFrameMk id="55" creationId="{FD14DE98-2B3A-43DB-A914-638D131DABDA}"/>
          </ac:graphicFrameMkLst>
        </pc:graphicFrameChg>
        <pc:graphicFrameChg chg="add del mod">
          <ac:chgData name="유 병규" userId="eba57bea-ddcf-438d-bcbd-0f2e0850555d" providerId="ADAL" clId="{7AF35A29-68FB-41FB-8B3D-1D3F8058E9B0}" dt="2021-10-26T12:21:59.750" v="3455" actId="478"/>
          <ac:graphicFrameMkLst>
            <pc:docMk/>
            <pc:sldMk cId="604661143" sldId="474"/>
            <ac:graphicFrameMk id="62" creationId="{EF527AAD-5F18-41CF-9F71-38264D7A0CBB}"/>
          </ac:graphicFrameMkLst>
        </pc:graphicFrameChg>
        <pc:graphicFrameChg chg="mod">
          <ac:chgData name="유 병규" userId="eba57bea-ddcf-438d-bcbd-0f2e0850555d" providerId="ADAL" clId="{7AF35A29-68FB-41FB-8B3D-1D3F8058E9B0}" dt="2021-10-26T12:42:34.589" v="3791"/>
          <ac:graphicFrameMkLst>
            <pc:docMk/>
            <pc:sldMk cId="604661143" sldId="474"/>
            <ac:graphicFrameMk id="189" creationId="{5F9FD8C2-196D-404A-ADB0-A230EA67B079}"/>
          </ac:graphicFrameMkLst>
        </pc:graphicFrameChg>
        <pc:graphicFrameChg chg="add mod">
          <ac:chgData name="유 병규" userId="eba57bea-ddcf-438d-bcbd-0f2e0850555d" providerId="ADAL" clId="{7AF35A29-68FB-41FB-8B3D-1D3F8058E9B0}" dt="2021-10-26T12:58:32.832" v="3941"/>
          <ac:graphicFrameMkLst>
            <pc:docMk/>
            <pc:sldMk cId="604661143" sldId="474"/>
            <ac:graphicFrameMk id="210" creationId="{138E161F-A0B2-4298-97AC-D65E4728BF43}"/>
          </ac:graphicFrameMkLst>
        </pc:graphicFrameChg>
        <pc:graphicFrameChg chg="add mod ord">
          <ac:chgData name="유 병규" userId="eba57bea-ddcf-438d-bcbd-0f2e0850555d" providerId="ADAL" clId="{7AF35A29-68FB-41FB-8B3D-1D3F8058E9B0}" dt="2021-10-26T12:59:15.991" v="3946" actId="207"/>
          <ac:graphicFrameMkLst>
            <pc:docMk/>
            <pc:sldMk cId="604661143" sldId="474"/>
            <ac:graphicFrameMk id="213" creationId="{46BE9DB4-4E12-4CC7-A919-E4E9F258293C}"/>
          </ac:graphicFrameMkLst>
        </pc:graphicFrameChg>
        <pc:picChg chg="del mod">
          <ac:chgData name="유 병규" userId="eba57bea-ddcf-438d-bcbd-0f2e0850555d" providerId="ADAL" clId="{7AF35A29-68FB-41FB-8B3D-1D3F8058E9B0}" dt="2021-10-26T12:31:45.273" v="3639" actId="478"/>
          <ac:picMkLst>
            <pc:docMk/>
            <pc:sldMk cId="604661143" sldId="474"/>
            <ac:picMk id="153" creationId="{1AFC87C6-1556-4128-B94B-7718622D9FE1}"/>
          </ac:picMkLst>
        </pc:picChg>
        <pc:picChg chg="mod">
          <ac:chgData name="유 병규" userId="eba57bea-ddcf-438d-bcbd-0f2e0850555d" providerId="ADAL" clId="{7AF35A29-68FB-41FB-8B3D-1D3F8058E9B0}" dt="2021-10-26T12:42:34.589" v="3791"/>
          <ac:picMkLst>
            <pc:docMk/>
            <pc:sldMk cId="604661143" sldId="474"/>
            <ac:picMk id="179" creationId="{18D72D64-C3F0-4B27-80B8-6B1B679B2FE0}"/>
          </ac:picMkLst>
        </pc:picChg>
        <pc:picChg chg="mod">
          <ac:chgData name="유 병규" userId="eba57bea-ddcf-438d-bcbd-0f2e0850555d" providerId="ADAL" clId="{7AF35A29-68FB-41FB-8B3D-1D3F8058E9B0}" dt="2021-10-28T01:19:25.489" v="7319"/>
          <ac:picMkLst>
            <pc:docMk/>
            <pc:sldMk cId="604661143" sldId="474"/>
            <ac:picMk id="310" creationId="{4D88AF7D-57F0-4174-8A0E-4DC2DD100416}"/>
          </ac:picMkLst>
        </pc:picChg>
        <pc:picChg chg="mod">
          <ac:chgData name="유 병규" userId="eba57bea-ddcf-438d-bcbd-0f2e0850555d" providerId="ADAL" clId="{7AF35A29-68FB-41FB-8B3D-1D3F8058E9B0}" dt="2021-10-28T01:19:25.489" v="7319"/>
          <ac:picMkLst>
            <pc:docMk/>
            <pc:sldMk cId="604661143" sldId="474"/>
            <ac:picMk id="312" creationId="{ABB3014C-D6FE-4318-B8B7-C86B57A3F128}"/>
          </ac:picMkLst>
        </pc:picChg>
        <pc:picChg chg="mod">
          <ac:chgData name="유 병규" userId="eba57bea-ddcf-438d-bcbd-0f2e0850555d" providerId="ADAL" clId="{7AF35A29-68FB-41FB-8B3D-1D3F8058E9B0}" dt="2021-10-28T01:19:31.924" v="7322"/>
          <ac:picMkLst>
            <pc:docMk/>
            <pc:sldMk cId="604661143" sldId="474"/>
            <ac:picMk id="320" creationId="{01D67F84-C55C-43BF-BC5E-3C8CDB95ED77}"/>
          </ac:picMkLst>
        </pc:picChg>
        <pc:picChg chg="mod">
          <ac:chgData name="유 병규" userId="eba57bea-ddcf-438d-bcbd-0f2e0850555d" providerId="ADAL" clId="{7AF35A29-68FB-41FB-8B3D-1D3F8058E9B0}" dt="2021-10-28T01:19:31.924" v="7322"/>
          <ac:picMkLst>
            <pc:docMk/>
            <pc:sldMk cId="604661143" sldId="474"/>
            <ac:picMk id="322" creationId="{4BA58233-4B84-45BC-AB90-68F72DC246B9}"/>
          </ac:picMkLst>
        </pc:picChg>
        <pc:cxnChg chg="mod">
          <ac:chgData name="유 병규" userId="eba57bea-ddcf-438d-bcbd-0f2e0850555d" providerId="ADAL" clId="{7AF35A29-68FB-41FB-8B3D-1D3F8058E9B0}" dt="2021-10-26T12:17:54.125" v="3426"/>
          <ac:cxnSpMkLst>
            <pc:docMk/>
            <pc:sldMk cId="604661143" sldId="474"/>
            <ac:cxnSpMk id="30" creationId="{8803EDBF-ECFE-4D73-BF65-BFE4E4229496}"/>
          </ac:cxnSpMkLst>
        </pc:cxnChg>
        <pc:cxnChg chg="mod">
          <ac:chgData name="유 병규" userId="eba57bea-ddcf-438d-bcbd-0f2e0850555d" providerId="ADAL" clId="{7AF35A29-68FB-41FB-8B3D-1D3F8058E9B0}" dt="2021-10-26T12:17:54.125" v="3426"/>
          <ac:cxnSpMkLst>
            <pc:docMk/>
            <pc:sldMk cId="604661143" sldId="474"/>
            <ac:cxnSpMk id="31" creationId="{6639363D-2968-4DCA-B143-28948FDDED7A}"/>
          </ac:cxnSpMkLst>
        </pc:cxnChg>
        <pc:cxnChg chg="mod">
          <ac:chgData name="유 병규" userId="eba57bea-ddcf-438d-bcbd-0f2e0850555d" providerId="ADAL" clId="{7AF35A29-68FB-41FB-8B3D-1D3F8058E9B0}" dt="2021-10-26T12:17:54.125" v="3426"/>
          <ac:cxnSpMkLst>
            <pc:docMk/>
            <pc:sldMk cId="604661143" sldId="474"/>
            <ac:cxnSpMk id="32" creationId="{62A3ACD8-A777-4FE3-94E6-DF8E03B1E4F6}"/>
          </ac:cxnSpMkLst>
        </pc:cxnChg>
        <pc:cxnChg chg="mod">
          <ac:chgData name="유 병규" userId="eba57bea-ddcf-438d-bcbd-0f2e0850555d" providerId="ADAL" clId="{7AF35A29-68FB-41FB-8B3D-1D3F8058E9B0}" dt="2021-10-26T12:17:54.125" v="3426"/>
          <ac:cxnSpMkLst>
            <pc:docMk/>
            <pc:sldMk cId="604661143" sldId="474"/>
            <ac:cxnSpMk id="33" creationId="{8B1A3149-163D-4DE6-9E78-9687BA35F04E}"/>
          </ac:cxnSpMkLst>
        </pc:cxnChg>
        <pc:cxnChg chg="mod">
          <ac:chgData name="유 병규" userId="eba57bea-ddcf-438d-bcbd-0f2e0850555d" providerId="ADAL" clId="{7AF35A29-68FB-41FB-8B3D-1D3F8058E9B0}" dt="2021-10-26T12:17:54.125" v="3426"/>
          <ac:cxnSpMkLst>
            <pc:docMk/>
            <pc:sldMk cId="604661143" sldId="474"/>
            <ac:cxnSpMk id="34" creationId="{EAF7F011-C038-448A-9118-1434EF70ED06}"/>
          </ac:cxnSpMkLst>
        </pc:cxnChg>
        <pc:cxnChg chg="mod">
          <ac:chgData name="유 병규" userId="eba57bea-ddcf-438d-bcbd-0f2e0850555d" providerId="ADAL" clId="{7AF35A29-68FB-41FB-8B3D-1D3F8058E9B0}" dt="2021-10-26T12:40:00.620" v="3790" actId="208"/>
          <ac:cxnSpMkLst>
            <pc:docMk/>
            <pc:sldMk cId="604661143" sldId="474"/>
            <ac:cxnSpMk id="57" creationId="{2D8ACEDA-8B46-482A-9CF1-4CA1DC2CCD95}"/>
          </ac:cxnSpMkLst>
        </pc:cxnChg>
        <pc:cxnChg chg="mod">
          <ac:chgData name="유 병규" userId="eba57bea-ddcf-438d-bcbd-0f2e0850555d" providerId="ADAL" clId="{7AF35A29-68FB-41FB-8B3D-1D3F8058E9B0}" dt="2021-10-26T12:40:00.620" v="3790" actId="208"/>
          <ac:cxnSpMkLst>
            <pc:docMk/>
            <pc:sldMk cId="604661143" sldId="474"/>
            <ac:cxnSpMk id="58" creationId="{B1DD308A-3CC1-40E2-9BD2-896D1891D657}"/>
          </ac:cxnSpMkLst>
        </pc:cxnChg>
        <pc:cxnChg chg="mod">
          <ac:chgData name="유 병규" userId="eba57bea-ddcf-438d-bcbd-0f2e0850555d" providerId="ADAL" clId="{7AF35A29-68FB-41FB-8B3D-1D3F8058E9B0}" dt="2021-10-26T12:40:00.620" v="3790" actId="208"/>
          <ac:cxnSpMkLst>
            <pc:docMk/>
            <pc:sldMk cId="604661143" sldId="474"/>
            <ac:cxnSpMk id="59" creationId="{C2B117C9-4C13-406B-BD92-ECEAC652ECE6}"/>
          </ac:cxnSpMkLst>
        </pc:cxnChg>
        <pc:cxnChg chg="mod">
          <ac:chgData name="유 병규" userId="eba57bea-ddcf-438d-bcbd-0f2e0850555d" providerId="ADAL" clId="{7AF35A29-68FB-41FB-8B3D-1D3F8058E9B0}" dt="2021-10-26T12:40:00.620" v="3790" actId="208"/>
          <ac:cxnSpMkLst>
            <pc:docMk/>
            <pc:sldMk cId="604661143" sldId="474"/>
            <ac:cxnSpMk id="60" creationId="{71E56B30-BF9C-4840-9CBB-7D86C932C225}"/>
          </ac:cxnSpMkLst>
        </pc:cxnChg>
        <pc:cxnChg chg="mod">
          <ac:chgData name="유 병규" userId="eba57bea-ddcf-438d-bcbd-0f2e0850555d" providerId="ADAL" clId="{7AF35A29-68FB-41FB-8B3D-1D3F8058E9B0}" dt="2021-10-26T12:40:00.620" v="3790" actId="208"/>
          <ac:cxnSpMkLst>
            <pc:docMk/>
            <pc:sldMk cId="604661143" sldId="474"/>
            <ac:cxnSpMk id="61" creationId="{118BC63A-7006-486F-B6B2-4329DF1A6766}"/>
          </ac:cxnSpMkLst>
        </pc:cxnChg>
        <pc:cxnChg chg="mod">
          <ac:chgData name="유 병규" userId="eba57bea-ddcf-438d-bcbd-0f2e0850555d" providerId="ADAL" clId="{7AF35A29-68FB-41FB-8B3D-1D3F8058E9B0}" dt="2021-10-26T12:22:22.591" v="3471" actId="571"/>
          <ac:cxnSpMkLst>
            <pc:docMk/>
            <pc:sldMk cId="604661143" sldId="474"/>
            <ac:cxnSpMk id="79" creationId="{1872420B-7BF6-44BD-AA7E-D317D3D0888A}"/>
          </ac:cxnSpMkLst>
        </pc:cxnChg>
        <pc:cxnChg chg="mod">
          <ac:chgData name="유 병규" userId="eba57bea-ddcf-438d-bcbd-0f2e0850555d" providerId="ADAL" clId="{7AF35A29-68FB-41FB-8B3D-1D3F8058E9B0}" dt="2021-10-26T12:22:22.591" v="3471" actId="571"/>
          <ac:cxnSpMkLst>
            <pc:docMk/>
            <pc:sldMk cId="604661143" sldId="474"/>
            <ac:cxnSpMk id="80" creationId="{9BB26F66-D254-40F4-9BA1-B5E60F7B8809}"/>
          </ac:cxnSpMkLst>
        </pc:cxnChg>
        <pc:cxnChg chg="mod">
          <ac:chgData name="유 병규" userId="eba57bea-ddcf-438d-bcbd-0f2e0850555d" providerId="ADAL" clId="{7AF35A29-68FB-41FB-8B3D-1D3F8058E9B0}" dt="2021-10-26T12:22:22.591" v="3471" actId="571"/>
          <ac:cxnSpMkLst>
            <pc:docMk/>
            <pc:sldMk cId="604661143" sldId="474"/>
            <ac:cxnSpMk id="81" creationId="{6F1E6BE5-F6A9-44DE-8D61-239F7CEDF20E}"/>
          </ac:cxnSpMkLst>
        </pc:cxnChg>
        <pc:cxnChg chg="mod">
          <ac:chgData name="유 병규" userId="eba57bea-ddcf-438d-bcbd-0f2e0850555d" providerId="ADAL" clId="{7AF35A29-68FB-41FB-8B3D-1D3F8058E9B0}" dt="2021-10-26T12:22:22.591" v="3471" actId="571"/>
          <ac:cxnSpMkLst>
            <pc:docMk/>
            <pc:sldMk cId="604661143" sldId="474"/>
            <ac:cxnSpMk id="82" creationId="{D6132918-80BB-43BB-903E-5FAAC6EBEBB1}"/>
          </ac:cxnSpMkLst>
        </pc:cxnChg>
        <pc:cxnChg chg="mod">
          <ac:chgData name="유 병규" userId="eba57bea-ddcf-438d-bcbd-0f2e0850555d" providerId="ADAL" clId="{7AF35A29-68FB-41FB-8B3D-1D3F8058E9B0}" dt="2021-10-26T12:22:22.591" v="3471" actId="571"/>
          <ac:cxnSpMkLst>
            <pc:docMk/>
            <pc:sldMk cId="604661143" sldId="474"/>
            <ac:cxnSpMk id="83" creationId="{1EDCDBCA-10E5-4801-826D-448ED1E50BA3}"/>
          </ac:cxnSpMkLst>
        </pc:cxnChg>
        <pc:cxnChg chg="add mod">
          <ac:chgData name="유 병규" userId="eba57bea-ddcf-438d-bcbd-0f2e0850555d" providerId="ADAL" clId="{7AF35A29-68FB-41FB-8B3D-1D3F8058E9B0}" dt="2021-10-27T02:30:22.459" v="5478" actId="478"/>
          <ac:cxnSpMkLst>
            <pc:docMk/>
            <pc:sldMk cId="604661143" sldId="474"/>
            <ac:cxnSpMk id="103" creationId="{96D1E083-6D80-45B6-84BC-C608F1824F31}"/>
          </ac:cxnSpMkLst>
        </pc:cxnChg>
        <pc:cxnChg chg="add mod">
          <ac:chgData name="유 병규" userId="eba57bea-ddcf-438d-bcbd-0f2e0850555d" providerId="ADAL" clId="{7AF35A29-68FB-41FB-8B3D-1D3F8058E9B0}" dt="2021-10-27T02:30:22.459" v="5478" actId="478"/>
          <ac:cxnSpMkLst>
            <pc:docMk/>
            <pc:sldMk cId="604661143" sldId="474"/>
            <ac:cxnSpMk id="105" creationId="{CDDC9656-C7DA-4E19-913E-B9EF3C404C16}"/>
          </ac:cxnSpMkLst>
        </pc:cxnChg>
        <pc:cxnChg chg="add mod">
          <ac:chgData name="유 병규" userId="eba57bea-ddcf-438d-bcbd-0f2e0850555d" providerId="ADAL" clId="{7AF35A29-68FB-41FB-8B3D-1D3F8058E9B0}" dt="2021-10-27T02:30:22.459" v="5478" actId="478"/>
          <ac:cxnSpMkLst>
            <pc:docMk/>
            <pc:sldMk cId="604661143" sldId="474"/>
            <ac:cxnSpMk id="108" creationId="{62A82B5B-D237-4F51-A92A-70BFDF245927}"/>
          </ac:cxnSpMkLst>
        </pc:cxnChg>
        <pc:cxnChg chg="add mod">
          <ac:chgData name="유 병규" userId="eba57bea-ddcf-438d-bcbd-0f2e0850555d" providerId="ADAL" clId="{7AF35A29-68FB-41FB-8B3D-1D3F8058E9B0}" dt="2021-10-27T02:30:22.459" v="5478" actId="478"/>
          <ac:cxnSpMkLst>
            <pc:docMk/>
            <pc:sldMk cId="604661143" sldId="474"/>
            <ac:cxnSpMk id="112" creationId="{A95B285F-0AE0-41FA-8421-A6511EE2F653}"/>
          </ac:cxnSpMkLst>
        </pc:cxnChg>
        <pc:cxnChg chg="add mod">
          <ac:chgData name="유 병규" userId="eba57bea-ddcf-438d-bcbd-0f2e0850555d" providerId="ADAL" clId="{7AF35A29-68FB-41FB-8B3D-1D3F8058E9B0}" dt="2021-10-27T02:30:22.459" v="5478" actId="478"/>
          <ac:cxnSpMkLst>
            <pc:docMk/>
            <pc:sldMk cId="604661143" sldId="474"/>
            <ac:cxnSpMk id="115" creationId="{7E33EAFE-F519-489B-BFD2-CB992D5FA34B}"/>
          </ac:cxnSpMkLst>
        </pc:cxnChg>
        <pc:cxnChg chg="add mod">
          <ac:chgData name="유 병규" userId="eba57bea-ddcf-438d-bcbd-0f2e0850555d" providerId="ADAL" clId="{7AF35A29-68FB-41FB-8B3D-1D3F8058E9B0}" dt="2021-10-27T02:30:22.459" v="5478" actId="478"/>
          <ac:cxnSpMkLst>
            <pc:docMk/>
            <pc:sldMk cId="604661143" sldId="474"/>
            <ac:cxnSpMk id="118" creationId="{F14611C1-A4F0-4FF4-A7DD-E0A2C65BBD16}"/>
          </ac:cxnSpMkLst>
        </pc:cxnChg>
        <pc:cxnChg chg="add mod">
          <ac:chgData name="유 병규" userId="eba57bea-ddcf-438d-bcbd-0f2e0850555d" providerId="ADAL" clId="{7AF35A29-68FB-41FB-8B3D-1D3F8058E9B0}" dt="2021-10-27T02:30:22.459" v="5478" actId="478"/>
          <ac:cxnSpMkLst>
            <pc:docMk/>
            <pc:sldMk cId="604661143" sldId="474"/>
            <ac:cxnSpMk id="121" creationId="{F5AEF767-E6CD-4D1E-B59C-9AF8E029B0D3}"/>
          </ac:cxnSpMkLst>
        </pc:cxnChg>
        <pc:cxnChg chg="add mod">
          <ac:chgData name="유 병규" userId="eba57bea-ddcf-438d-bcbd-0f2e0850555d" providerId="ADAL" clId="{7AF35A29-68FB-41FB-8B3D-1D3F8058E9B0}" dt="2021-10-27T02:30:22.459" v="5478" actId="478"/>
          <ac:cxnSpMkLst>
            <pc:docMk/>
            <pc:sldMk cId="604661143" sldId="474"/>
            <ac:cxnSpMk id="124" creationId="{D4A33DC9-9A81-4660-B25D-0F852473F65B}"/>
          </ac:cxnSpMkLst>
        </pc:cxnChg>
        <pc:cxnChg chg="mod">
          <ac:chgData name="유 병규" userId="eba57bea-ddcf-438d-bcbd-0f2e0850555d" providerId="ADAL" clId="{7AF35A29-68FB-41FB-8B3D-1D3F8058E9B0}" dt="2021-10-27T02:30:26.850" v="5480"/>
          <ac:cxnSpMkLst>
            <pc:docMk/>
            <pc:sldMk cId="604661143" sldId="474"/>
            <ac:cxnSpMk id="126" creationId="{D48C804F-CA01-48C3-B1E2-64D1E47A57D5}"/>
          </ac:cxnSpMkLst>
        </pc:cxnChg>
        <pc:cxnChg chg="mod">
          <ac:chgData name="유 병규" userId="eba57bea-ddcf-438d-bcbd-0f2e0850555d" providerId="ADAL" clId="{7AF35A29-68FB-41FB-8B3D-1D3F8058E9B0}" dt="2021-10-27T02:30:26.850" v="5480"/>
          <ac:cxnSpMkLst>
            <pc:docMk/>
            <pc:sldMk cId="604661143" sldId="474"/>
            <ac:cxnSpMk id="127" creationId="{1F5779EA-5A7B-436F-ABB8-CE5F82ED2DE3}"/>
          </ac:cxnSpMkLst>
        </pc:cxnChg>
        <pc:cxnChg chg="add del mod">
          <ac:chgData name="유 병규" userId="eba57bea-ddcf-438d-bcbd-0f2e0850555d" providerId="ADAL" clId="{7AF35A29-68FB-41FB-8B3D-1D3F8058E9B0}" dt="2021-10-26T12:27:13.109" v="3579" actId="478"/>
          <ac:cxnSpMkLst>
            <pc:docMk/>
            <pc:sldMk cId="604661143" sldId="474"/>
            <ac:cxnSpMk id="127" creationId="{F54285F2-B4B6-4D2E-8F1C-839FA89B7998}"/>
          </ac:cxnSpMkLst>
        </pc:cxnChg>
        <pc:cxnChg chg="mod">
          <ac:chgData name="유 병규" userId="eba57bea-ddcf-438d-bcbd-0f2e0850555d" providerId="ADAL" clId="{7AF35A29-68FB-41FB-8B3D-1D3F8058E9B0}" dt="2021-10-27T02:30:26.850" v="5480"/>
          <ac:cxnSpMkLst>
            <pc:docMk/>
            <pc:sldMk cId="604661143" sldId="474"/>
            <ac:cxnSpMk id="128" creationId="{44AD7779-0F50-45ED-97F3-D2A87468D731}"/>
          </ac:cxnSpMkLst>
        </pc:cxnChg>
        <pc:cxnChg chg="mod">
          <ac:chgData name="유 병규" userId="eba57bea-ddcf-438d-bcbd-0f2e0850555d" providerId="ADAL" clId="{7AF35A29-68FB-41FB-8B3D-1D3F8058E9B0}" dt="2021-10-27T02:30:26.850" v="5480"/>
          <ac:cxnSpMkLst>
            <pc:docMk/>
            <pc:sldMk cId="604661143" sldId="474"/>
            <ac:cxnSpMk id="129" creationId="{C1A8B302-30F7-4B88-9B98-A667F20903B2}"/>
          </ac:cxnSpMkLst>
        </pc:cxnChg>
        <pc:cxnChg chg="add mod">
          <ac:chgData name="유 병규" userId="eba57bea-ddcf-438d-bcbd-0f2e0850555d" providerId="ADAL" clId="{7AF35A29-68FB-41FB-8B3D-1D3F8058E9B0}" dt="2021-10-27T02:30:22.459" v="5478" actId="478"/>
          <ac:cxnSpMkLst>
            <pc:docMk/>
            <pc:sldMk cId="604661143" sldId="474"/>
            <ac:cxnSpMk id="130" creationId="{CFB823FD-C6E7-4D24-A1E1-D7C6A65C901A}"/>
          </ac:cxnSpMkLst>
        </pc:cxnChg>
        <pc:cxnChg chg="mod">
          <ac:chgData name="유 병규" userId="eba57bea-ddcf-438d-bcbd-0f2e0850555d" providerId="ADAL" clId="{7AF35A29-68FB-41FB-8B3D-1D3F8058E9B0}" dt="2021-10-27T02:30:26.850" v="5480"/>
          <ac:cxnSpMkLst>
            <pc:docMk/>
            <pc:sldMk cId="604661143" sldId="474"/>
            <ac:cxnSpMk id="131" creationId="{0D47AD9C-A7C9-4229-834B-5B032E57ECC0}"/>
          </ac:cxnSpMkLst>
        </pc:cxnChg>
        <pc:cxnChg chg="mod">
          <ac:chgData name="유 병규" userId="eba57bea-ddcf-438d-bcbd-0f2e0850555d" providerId="ADAL" clId="{7AF35A29-68FB-41FB-8B3D-1D3F8058E9B0}" dt="2021-10-27T02:30:26.850" v="5480"/>
          <ac:cxnSpMkLst>
            <pc:docMk/>
            <pc:sldMk cId="604661143" sldId="474"/>
            <ac:cxnSpMk id="132" creationId="{48E69945-326A-4101-9062-7D5185D9B049}"/>
          </ac:cxnSpMkLst>
        </pc:cxnChg>
        <pc:cxnChg chg="mod">
          <ac:chgData name="유 병규" userId="eba57bea-ddcf-438d-bcbd-0f2e0850555d" providerId="ADAL" clId="{7AF35A29-68FB-41FB-8B3D-1D3F8058E9B0}" dt="2021-10-27T02:30:26.850" v="5480"/>
          <ac:cxnSpMkLst>
            <pc:docMk/>
            <pc:sldMk cId="604661143" sldId="474"/>
            <ac:cxnSpMk id="133" creationId="{D5F91D67-2D51-47AD-B9B4-AFCC79D1F113}"/>
          </ac:cxnSpMkLst>
        </pc:cxnChg>
        <pc:cxnChg chg="mod">
          <ac:chgData name="유 병규" userId="eba57bea-ddcf-438d-bcbd-0f2e0850555d" providerId="ADAL" clId="{7AF35A29-68FB-41FB-8B3D-1D3F8058E9B0}" dt="2021-10-27T02:30:26.850" v="5480"/>
          <ac:cxnSpMkLst>
            <pc:docMk/>
            <pc:sldMk cId="604661143" sldId="474"/>
            <ac:cxnSpMk id="136" creationId="{EB21F086-871A-41DA-95B1-CBB2F6656053}"/>
          </ac:cxnSpMkLst>
        </pc:cxnChg>
        <pc:cxnChg chg="mod">
          <ac:chgData name="유 병규" userId="eba57bea-ddcf-438d-bcbd-0f2e0850555d" providerId="ADAL" clId="{7AF35A29-68FB-41FB-8B3D-1D3F8058E9B0}" dt="2021-10-26T12:31:24.724" v="3634"/>
          <ac:cxnSpMkLst>
            <pc:docMk/>
            <pc:sldMk cId="604661143" sldId="474"/>
            <ac:cxnSpMk id="147" creationId="{E228D486-EA8F-4FD2-9626-E08193C0AE88}"/>
          </ac:cxnSpMkLst>
        </pc:cxnChg>
        <pc:cxnChg chg="mod">
          <ac:chgData name="유 병규" userId="eba57bea-ddcf-438d-bcbd-0f2e0850555d" providerId="ADAL" clId="{7AF35A29-68FB-41FB-8B3D-1D3F8058E9B0}" dt="2021-10-26T12:31:24.724" v="3634"/>
          <ac:cxnSpMkLst>
            <pc:docMk/>
            <pc:sldMk cId="604661143" sldId="474"/>
            <ac:cxnSpMk id="148" creationId="{36BF85D2-23FC-4F84-84D2-8F8E462B38ED}"/>
          </ac:cxnSpMkLst>
        </pc:cxnChg>
        <pc:cxnChg chg="mod">
          <ac:chgData name="유 병규" userId="eba57bea-ddcf-438d-bcbd-0f2e0850555d" providerId="ADAL" clId="{7AF35A29-68FB-41FB-8B3D-1D3F8058E9B0}" dt="2021-10-26T12:31:24.724" v="3634"/>
          <ac:cxnSpMkLst>
            <pc:docMk/>
            <pc:sldMk cId="604661143" sldId="474"/>
            <ac:cxnSpMk id="149" creationId="{2780F96D-2B6D-4677-B1FC-479D5CCF78A9}"/>
          </ac:cxnSpMkLst>
        </pc:cxnChg>
        <pc:cxnChg chg="mod">
          <ac:chgData name="유 병규" userId="eba57bea-ddcf-438d-bcbd-0f2e0850555d" providerId="ADAL" clId="{7AF35A29-68FB-41FB-8B3D-1D3F8058E9B0}" dt="2021-10-26T12:31:24.724" v="3634"/>
          <ac:cxnSpMkLst>
            <pc:docMk/>
            <pc:sldMk cId="604661143" sldId="474"/>
            <ac:cxnSpMk id="150" creationId="{92E125E6-F88E-4D38-8DD2-765E36D17EE9}"/>
          </ac:cxnSpMkLst>
        </pc:cxnChg>
        <pc:cxnChg chg="mod">
          <ac:chgData name="유 병규" userId="eba57bea-ddcf-438d-bcbd-0f2e0850555d" providerId="ADAL" clId="{7AF35A29-68FB-41FB-8B3D-1D3F8058E9B0}" dt="2021-10-26T12:31:24.724" v="3634"/>
          <ac:cxnSpMkLst>
            <pc:docMk/>
            <pc:sldMk cId="604661143" sldId="474"/>
            <ac:cxnSpMk id="151" creationId="{54881FF2-9632-4076-AB8D-BFE1A14515E1}"/>
          </ac:cxnSpMkLst>
        </pc:cxnChg>
        <pc:cxnChg chg="mod">
          <ac:chgData name="유 병규" userId="eba57bea-ddcf-438d-bcbd-0f2e0850555d" providerId="ADAL" clId="{7AF35A29-68FB-41FB-8B3D-1D3F8058E9B0}" dt="2021-10-27T02:30:26.850" v="5480"/>
          <ac:cxnSpMkLst>
            <pc:docMk/>
            <pc:sldMk cId="604661143" sldId="474"/>
            <ac:cxnSpMk id="153" creationId="{A88D28AB-7673-472D-A047-F52FEA245253}"/>
          </ac:cxnSpMkLst>
        </pc:cxnChg>
        <pc:cxnChg chg="mod">
          <ac:chgData name="유 병규" userId="eba57bea-ddcf-438d-bcbd-0f2e0850555d" providerId="ADAL" clId="{7AF35A29-68FB-41FB-8B3D-1D3F8058E9B0}" dt="2021-10-26T12:32:21.242" v="3655" actId="571"/>
          <ac:cxnSpMkLst>
            <pc:docMk/>
            <pc:sldMk cId="604661143" sldId="474"/>
            <ac:cxnSpMk id="168" creationId="{B10FF17C-5768-40C8-9740-D6882B0A0D5A}"/>
          </ac:cxnSpMkLst>
        </pc:cxnChg>
        <pc:cxnChg chg="mod">
          <ac:chgData name="유 병규" userId="eba57bea-ddcf-438d-bcbd-0f2e0850555d" providerId="ADAL" clId="{7AF35A29-68FB-41FB-8B3D-1D3F8058E9B0}" dt="2021-10-26T12:32:21.242" v="3655" actId="571"/>
          <ac:cxnSpMkLst>
            <pc:docMk/>
            <pc:sldMk cId="604661143" sldId="474"/>
            <ac:cxnSpMk id="169" creationId="{5958A088-8B05-462B-B5B0-ECE5DC8C7730}"/>
          </ac:cxnSpMkLst>
        </pc:cxnChg>
        <pc:cxnChg chg="mod">
          <ac:chgData name="유 병규" userId="eba57bea-ddcf-438d-bcbd-0f2e0850555d" providerId="ADAL" clId="{7AF35A29-68FB-41FB-8B3D-1D3F8058E9B0}" dt="2021-10-26T12:32:21.242" v="3655" actId="571"/>
          <ac:cxnSpMkLst>
            <pc:docMk/>
            <pc:sldMk cId="604661143" sldId="474"/>
            <ac:cxnSpMk id="170" creationId="{E0AB985C-1AD2-4F01-91F0-47E20573A665}"/>
          </ac:cxnSpMkLst>
        </pc:cxnChg>
        <pc:cxnChg chg="mod">
          <ac:chgData name="유 병규" userId="eba57bea-ddcf-438d-bcbd-0f2e0850555d" providerId="ADAL" clId="{7AF35A29-68FB-41FB-8B3D-1D3F8058E9B0}" dt="2021-10-26T12:32:21.242" v="3655" actId="571"/>
          <ac:cxnSpMkLst>
            <pc:docMk/>
            <pc:sldMk cId="604661143" sldId="474"/>
            <ac:cxnSpMk id="171" creationId="{5E2F8910-B5BB-421F-A4CE-74FD7BA5D978}"/>
          </ac:cxnSpMkLst>
        </pc:cxnChg>
        <pc:cxnChg chg="mod">
          <ac:chgData name="유 병규" userId="eba57bea-ddcf-438d-bcbd-0f2e0850555d" providerId="ADAL" clId="{7AF35A29-68FB-41FB-8B3D-1D3F8058E9B0}" dt="2021-10-26T12:32:21.242" v="3655" actId="571"/>
          <ac:cxnSpMkLst>
            <pc:docMk/>
            <pc:sldMk cId="604661143" sldId="474"/>
            <ac:cxnSpMk id="172" creationId="{D98452B4-4985-45DE-92BD-942C52CB2558}"/>
          </ac:cxnSpMkLst>
        </pc:cxnChg>
        <pc:cxnChg chg="add mod ord">
          <ac:chgData name="유 병규" userId="eba57bea-ddcf-438d-bcbd-0f2e0850555d" providerId="ADAL" clId="{7AF35A29-68FB-41FB-8B3D-1D3F8058E9B0}" dt="2021-10-26T13:00:57.995" v="3966" actId="164"/>
          <ac:cxnSpMkLst>
            <pc:docMk/>
            <pc:sldMk cId="604661143" sldId="474"/>
            <ac:cxnSpMk id="217" creationId="{07770233-76A5-498D-AAB2-9C7614DBA2A0}"/>
          </ac:cxnSpMkLst>
        </pc:cxnChg>
        <pc:cxnChg chg="add mod">
          <ac:chgData name="유 병규" userId="eba57bea-ddcf-438d-bcbd-0f2e0850555d" providerId="ADAL" clId="{7AF35A29-68FB-41FB-8B3D-1D3F8058E9B0}" dt="2021-10-26T13:00:57.995" v="3966" actId="164"/>
          <ac:cxnSpMkLst>
            <pc:docMk/>
            <pc:sldMk cId="604661143" sldId="474"/>
            <ac:cxnSpMk id="219" creationId="{19B9C7A5-FFAC-44B8-864C-4445B2434B80}"/>
          </ac:cxnSpMkLst>
        </pc:cxnChg>
        <pc:cxnChg chg="add del mod">
          <ac:chgData name="유 병규" userId="eba57bea-ddcf-438d-bcbd-0f2e0850555d" providerId="ADAL" clId="{7AF35A29-68FB-41FB-8B3D-1D3F8058E9B0}" dt="2021-10-27T02:30:24.304" v="5479" actId="478"/>
          <ac:cxnSpMkLst>
            <pc:docMk/>
            <pc:sldMk cId="604661143" sldId="474"/>
            <ac:cxnSpMk id="231" creationId="{83B38010-CAF8-45C1-ABA0-B87D7C4EB4EE}"/>
          </ac:cxnSpMkLst>
        </pc:cxnChg>
        <pc:cxnChg chg="mod">
          <ac:chgData name="유 병규" userId="eba57bea-ddcf-438d-bcbd-0f2e0850555d" providerId="ADAL" clId="{7AF35A29-68FB-41FB-8B3D-1D3F8058E9B0}" dt="2021-10-27T02:30:26.850" v="5480"/>
          <ac:cxnSpMkLst>
            <pc:docMk/>
            <pc:sldMk cId="604661143" sldId="474"/>
            <ac:cxnSpMk id="300" creationId="{80F7A239-38AB-4BE9-B622-993F60378232}"/>
          </ac:cxnSpMkLst>
        </pc:cxnChg>
        <pc:cxnChg chg="mod">
          <ac:chgData name="유 병규" userId="eba57bea-ddcf-438d-bcbd-0f2e0850555d" providerId="ADAL" clId="{7AF35A29-68FB-41FB-8B3D-1D3F8058E9B0}" dt="2021-10-27T02:30:26.850" v="5480"/>
          <ac:cxnSpMkLst>
            <pc:docMk/>
            <pc:sldMk cId="604661143" sldId="474"/>
            <ac:cxnSpMk id="301" creationId="{4B14F464-5A06-4B4F-BF9B-74CFED481902}"/>
          </ac:cxnSpMkLst>
        </pc:cxnChg>
        <pc:cxnChg chg="mod">
          <ac:chgData name="유 병규" userId="eba57bea-ddcf-438d-bcbd-0f2e0850555d" providerId="ADAL" clId="{7AF35A29-68FB-41FB-8B3D-1D3F8058E9B0}" dt="2021-10-27T02:30:26.850" v="5480"/>
          <ac:cxnSpMkLst>
            <pc:docMk/>
            <pc:sldMk cId="604661143" sldId="474"/>
            <ac:cxnSpMk id="302" creationId="{AB150153-D432-431B-8629-30B50BB27A0E}"/>
          </ac:cxnSpMkLst>
        </pc:cxnChg>
        <pc:cxnChg chg="mod">
          <ac:chgData name="유 병규" userId="eba57bea-ddcf-438d-bcbd-0f2e0850555d" providerId="ADAL" clId="{7AF35A29-68FB-41FB-8B3D-1D3F8058E9B0}" dt="2021-10-27T02:30:26.850" v="5480"/>
          <ac:cxnSpMkLst>
            <pc:docMk/>
            <pc:sldMk cId="604661143" sldId="474"/>
            <ac:cxnSpMk id="303" creationId="{28D2E0F5-39FE-46EF-B3C5-738B17D1BBBA}"/>
          </ac:cxnSpMkLst>
        </pc:cxnChg>
        <pc:cxnChg chg="mod">
          <ac:chgData name="유 병규" userId="eba57bea-ddcf-438d-bcbd-0f2e0850555d" providerId="ADAL" clId="{7AF35A29-68FB-41FB-8B3D-1D3F8058E9B0}" dt="2021-10-27T02:30:26.850" v="5480"/>
          <ac:cxnSpMkLst>
            <pc:docMk/>
            <pc:sldMk cId="604661143" sldId="474"/>
            <ac:cxnSpMk id="304" creationId="{29DB6D26-754E-43E1-97FF-C497819AA902}"/>
          </ac:cxnSpMkLst>
        </pc:cxnChg>
        <pc:cxnChg chg="mod">
          <ac:chgData name="유 병규" userId="eba57bea-ddcf-438d-bcbd-0f2e0850555d" providerId="ADAL" clId="{7AF35A29-68FB-41FB-8B3D-1D3F8058E9B0}" dt="2021-10-28T01:19:25.489" v="7319"/>
          <ac:cxnSpMkLst>
            <pc:docMk/>
            <pc:sldMk cId="604661143" sldId="474"/>
            <ac:cxnSpMk id="308" creationId="{F7A04815-94A9-4366-AC65-AC2005876B41}"/>
          </ac:cxnSpMkLst>
        </pc:cxnChg>
        <pc:cxnChg chg="mod">
          <ac:chgData name="유 병규" userId="eba57bea-ddcf-438d-bcbd-0f2e0850555d" providerId="ADAL" clId="{7AF35A29-68FB-41FB-8B3D-1D3F8058E9B0}" dt="2021-10-28T01:19:31.924" v="7322"/>
          <ac:cxnSpMkLst>
            <pc:docMk/>
            <pc:sldMk cId="604661143" sldId="474"/>
            <ac:cxnSpMk id="318" creationId="{756FA092-D7B4-484F-BAF6-9E785D60EDF9}"/>
          </ac:cxnSpMkLst>
        </pc:cxnChg>
      </pc:sldChg>
      <pc:sldChg chg="addSp delSp modSp add del mod">
        <pc:chgData name="유 병규" userId="eba57bea-ddcf-438d-bcbd-0f2e0850555d" providerId="ADAL" clId="{7AF35A29-68FB-41FB-8B3D-1D3F8058E9B0}" dt="2021-10-27T02:50:12.921" v="5495" actId="47"/>
        <pc:sldMkLst>
          <pc:docMk/>
          <pc:sldMk cId="3869204192" sldId="475"/>
        </pc:sldMkLst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10" creationId="{F3036FEA-5D77-4CD5-B88A-E58863083D61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11" creationId="{25D3BF7B-18E9-42A7-B6E3-94AFD1F77A7E}"/>
          </ac:spMkLst>
        </pc:spChg>
        <pc:spChg chg="del mod">
          <ac:chgData name="유 병규" userId="eba57bea-ddcf-438d-bcbd-0f2e0850555d" providerId="ADAL" clId="{7AF35A29-68FB-41FB-8B3D-1D3F8058E9B0}" dt="2021-10-26T12:36:38.916" v="3740" actId="21"/>
          <ac:spMkLst>
            <pc:docMk/>
            <pc:sldMk cId="3869204192" sldId="475"/>
            <ac:spMk id="12" creationId="{BB977B07-509E-4E60-A093-0CE32E42E168}"/>
          </ac:spMkLst>
        </pc:spChg>
        <pc:spChg chg="del mod">
          <ac:chgData name="유 병규" userId="eba57bea-ddcf-438d-bcbd-0f2e0850555d" providerId="ADAL" clId="{7AF35A29-68FB-41FB-8B3D-1D3F8058E9B0}" dt="2021-10-26T12:36:38.916" v="3740" actId="21"/>
          <ac:spMkLst>
            <pc:docMk/>
            <pc:sldMk cId="3869204192" sldId="475"/>
            <ac:spMk id="13" creationId="{70DBA404-ED50-4AD0-AAF5-28F63EB95A6D}"/>
          </ac:spMkLst>
        </pc:spChg>
        <pc:spChg chg="mod">
          <ac:chgData name="유 병규" userId="eba57bea-ddcf-438d-bcbd-0f2e0850555d" providerId="ADAL" clId="{7AF35A29-68FB-41FB-8B3D-1D3F8058E9B0}" dt="2021-10-27T02:30:15.912" v="5477" actId="164"/>
          <ac:spMkLst>
            <pc:docMk/>
            <pc:sldMk cId="3869204192" sldId="475"/>
            <ac:spMk id="40" creationId="{D14DEA28-97E2-499A-AAE8-904851092A4D}"/>
          </ac:spMkLst>
        </pc:spChg>
        <pc:spChg chg="mod">
          <ac:chgData name="유 병규" userId="eba57bea-ddcf-438d-bcbd-0f2e0850555d" providerId="ADAL" clId="{7AF35A29-68FB-41FB-8B3D-1D3F8058E9B0}" dt="2021-10-26T12:39:35.440" v="3788" actId="207"/>
          <ac:spMkLst>
            <pc:docMk/>
            <pc:sldMk cId="3869204192" sldId="475"/>
            <ac:spMk id="67" creationId="{AB42E3C9-C9F1-4555-AA37-D4F83F7BD7E4}"/>
          </ac:spMkLst>
        </pc:spChg>
        <pc:spChg chg="mod">
          <ac:chgData name="유 병규" userId="eba57bea-ddcf-438d-bcbd-0f2e0850555d" providerId="ADAL" clId="{7AF35A29-68FB-41FB-8B3D-1D3F8058E9B0}" dt="2021-10-26T12:39:35.440" v="3788" actId="207"/>
          <ac:spMkLst>
            <pc:docMk/>
            <pc:sldMk cId="3869204192" sldId="475"/>
            <ac:spMk id="68" creationId="{A1F836E2-63FE-4C3C-B728-7ED506FC17C0}"/>
          </ac:spMkLst>
        </pc:spChg>
        <pc:spChg chg="mod">
          <ac:chgData name="유 병규" userId="eba57bea-ddcf-438d-bcbd-0f2e0850555d" providerId="ADAL" clId="{7AF35A29-68FB-41FB-8B3D-1D3F8058E9B0}" dt="2021-10-26T12:39:35.440" v="3788" actId="207"/>
          <ac:spMkLst>
            <pc:docMk/>
            <pc:sldMk cId="3869204192" sldId="475"/>
            <ac:spMk id="69" creationId="{94DECA89-FFBA-487A-84E9-F00F86AF15B2}"/>
          </ac:spMkLst>
        </pc:spChg>
        <pc:spChg chg="mod">
          <ac:chgData name="유 병규" userId="eba57bea-ddcf-438d-bcbd-0f2e0850555d" providerId="ADAL" clId="{7AF35A29-68FB-41FB-8B3D-1D3F8058E9B0}" dt="2021-10-26T12:39:35.440" v="3788" actId="207"/>
          <ac:spMkLst>
            <pc:docMk/>
            <pc:sldMk cId="3869204192" sldId="475"/>
            <ac:spMk id="70" creationId="{4C1F2CFA-5CC1-4FC5-9556-CFC676AB2D33}"/>
          </ac:spMkLst>
        </pc:spChg>
        <pc:spChg chg="mod">
          <ac:chgData name="유 병규" userId="eba57bea-ddcf-438d-bcbd-0f2e0850555d" providerId="ADAL" clId="{7AF35A29-68FB-41FB-8B3D-1D3F8058E9B0}" dt="2021-10-26T12:39:35.440" v="3788" actId="207"/>
          <ac:spMkLst>
            <pc:docMk/>
            <pc:sldMk cId="3869204192" sldId="475"/>
            <ac:spMk id="71" creationId="{6CBCCE97-1832-4805-9F1C-C6F1640117F3}"/>
          </ac:spMkLst>
        </pc:spChg>
        <pc:spChg chg="mod">
          <ac:chgData name="유 병규" userId="eba57bea-ddcf-438d-bcbd-0f2e0850555d" providerId="ADAL" clId="{7AF35A29-68FB-41FB-8B3D-1D3F8058E9B0}" dt="2021-10-26T12:39:35.440" v="3788" actId="207"/>
          <ac:spMkLst>
            <pc:docMk/>
            <pc:sldMk cId="3869204192" sldId="475"/>
            <ac:spMk id="72" creationId="{A826E966-2793-41D9-BC1A-F454830C6ABB}"/>
          </ac:spMkLst>
        </pc:spChg>
        <pc:spChg chg="mod">
          <ac:chgData name="유 병규" userId="eba57bea-ddcf-438d-bcbd-0f2e0850555d" providerId="ADAL" clId="{7AF35A29-68FB-41FB-8B3D-1D3F8058E9B0}" dt="2021-10-26T12:39:35.440" v="3788" actId="207"/>
          <ac:spMkLst>
            <pc:docMk/>
            <pc:sldMk cId="3869204192" sldId="475"/>
            <ac:spMk id="73" creationId="{C33376BC-9AD6-47F1-A480-47012CE39C87}"/>
          </ac:spMkLst>
        </pc:spChg>
        <pc:spChg chg="mod">
          <ac:chgData name="유 병규" userId="eba57bea-ddcf-438d-bcbd-0f2e0850555d" providerId="ADAL" clId="{7AF35A29-68FB-41FB-8B3D-1D3F8058E9B0}" dt="2021-10-26T12:39:35.440" v="3788" actId="207"/>
          <ac:spMkLst>
            <pc:docMk/>
            <pc:sldMk cId="3869204192" sldId="475"/>
            <ac:spMk id="74" creationId="{FFDE36B2-3577-446D-906C-1FC3500B939D}"/>
          </ac:spMkLst>
        </pc:spChg>
        <pc:spChg chg="mod">
          <ac:chgData name="유 병규" userId="eba57bea-ddcf-438d-bcbd-0f2e0850555d" providerId="ADAL" clId="{7AF35A29-68FB-41FB-8B3D-1D3F8058E9B0}" dt="2021-10-26T12:39:35.440" v="3788" actId="207"/>
          <ac:spMkLst>
            <pc:docMk/>
            <pc:sldMk cId="3869204192" sldId="475"/>
            <ac:spMk id="76" creationId="{09B0CBD7-C568-4E7E-A216-9EDF0A86B663}"/>
          </ac:spMkLst>
        </pc:spChg>
        <pc:spChg chg="mod">
          <ac:chgData name="유 병규" userId="eba57bea-ddcf-438d-bcbd-0f2e0850555d" providerId="ADAL" clId="{7AF35A29-68FB-41FB-8B3D-1D3F8058E9B0}" dt="2021-10-26T12:39:35.440" v="3788" actId="207"/>
          <ac:spMkLst>
            <pc:docMk/>
            <pc:sldMk cId="3869204192" sldId="475"/>
            <ac:spMk id="77" creationId="{529CDADF-388A-4ED6-9879-EA41F66EC46A}"/>
          </ac:spMkLst>
        </pc:spChg>
        <pc:spChg chg="mod">
          <ac:chgData name="유 병규" userId="eba57bea-ddcf-438d-bcbd-0f2e0850555d" providerId="ADAL" clId="{7AF35A29-68FB-41FB-8B3D-1D3F8058E9B0}" dt="2021-10-26T12:39:35.440" v="3788" actId="207"/>
          <ac:spMkLst>
            <pc:docMk/>
            <pc:sldMk cId="3869204192" sldId="475"/>
            <ac:spMk id="85" creationId="{2B6C73AF-8DAB-431E-AF0E-7380A3D9E0DC}"/>
          </ac:spMkLst>
        </pc:spChg>
        <pc:spChg chg="mod">
          <ac:chgData name="유 병규" userId="eba57bea-ddcf-438d-bcbd-0f2e0850555d" providerId="ADAL" clId="{7AF35A29-68FB-41FB-8B3D-1D3F8058E9B0}" dt="2021-10-27T02:30:15.912" v="5477" actId="164"/>
          <ac:spMkLst>
            <pc:docMk/>
            <pc:sldMk cId="3869204192" sldId="475"/>
            <ac:spMk id="101" creationId="{9B8A7E95-0C75-4277-B239-4BC33D9E9CBE}"/>
          </ac:spMkLst>
        </pc:spChg>
        <pc:spChg chg="add 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104" creationId="{3F05FB60-CFC0-4544-B3F2-82CD31C4C2EC}"/>
          </ac:spMkLst>
        </pc:spChg>
        <pc:spChg chg="add 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106" creationId="{3902AA08-E361-4A9E-A616-4E14F394567B}"/>
          </ac:spMkLst>
        </pc:spChg>
        <pc:spChg chg="mod">
          <ac:chgData name="유 병규" userId="eba57bea-ddcf-438d-bcbd-0f2e0850555d" providerId="ADAL" clId="{7AF35A29-68FB-41FB-8B3D-1D3F8058E9B0}" dt="2021-10-26T12:36:45.649" v="3744" actId="571"/>
          <ac:spMkLst>
            <pc:docMk/>
            <pc:sldMk cId="3869204192" sldId="475"/>
            <ac:spMk id="111" creationId="{CE16D4E3-385C-4A9F-BB22-3D9216A864A3}"/>
          </ac:spMkLst>
        </pc:spChg>
        <pc:spChg chg="mod">
          <ac:chgData name="유 병규" userId="eba57bea-ddcf-438d-bcbd-0f2e0850555d" providerId="ADAL" clId="{7AF35A29-68FB-41FB-8B3D-1D3F8058E9B0}" dt="2021-10-26T12:36:45.649" v="3744" actId="571"/>
          <ac:spMkLst>
            <pc:docMk/>
            <pc:sldMk cId="3869204192" sldId="475"/>
            <ac:spMk id="113" creationId="{097A2FED-DCA5-4A18-B4E7-BBBB16954072}"/>
          </ac:spMkLst>
        </pc:spChg>
        <pc:spChg chg="mod">
          <ac:chgData name="유 병규" userId="eba57bea-ddcf-438d-bcbd-0f2e0850555d" providerId="ADAL" clId="{7AF35A29-68FB-41FB-8B3D-1D3F8058E9B0}" dt="2021-10-26T12:36:45.649" v="3744" actId="571"/>
          <ac:spMkLst>
            <pc:docMk/>
            <pc:sldMk cId="3869204192" sldId="475"/>
            <ac:spMk id="114" creationId="{62010478-D717-4BD3-81DE-C7FED62F2CDE}"/>
          </ac:spMkLst>
        </pc:spChg>
        <pc:spChg chg="mod">
          <ac:chgData name="유 병규" userId="eba57bea-ddcf-438d-bcbd-0f2e0850555d" providerId="ADAL" clId="{7AF35A29-68FB-41FB-8B3D-1D3F8058E9B0}" dt="2021-10-26T12:36:45.649" v="3744" actId="571"/>
          <ac:spMkLst>
            <pc:docMk/>
            <pc:sldMk cId="3869204192" sldId="475"/>
            <ac:spMk id="116" creationId="{7F6457FA-907C-4FE1-8CDD-8C91F843E064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122" creationId="{253112D3-C8F0-4B3E-8ED8-48B354FD0F1F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123" creationId="{75E67DEE-F598-41D0-BA6D-142C8A5CB0E7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125" creationId="{D622C4D8-AA86-4A3E-AC57-BB30F8A19F41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126" creationId="{1AC7CB34-277F-4B47-94D1-C4B9D0B19094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131" creationId="{129B7B21-2E7B-4C4B-8732-200D8B8FEFAC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132" creationId="{CF5C6297-2C54-44A3-9520-7A6A731EFAA3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136" creationId="{2A763518-F2B2-4F8A-A349-F13F47046B19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153" creationId="{97416BA0-F665-4EE0-92AF-A5536F27C0BB}"/>
          </ac:spMkLst>
        </pc:spChg>
        <pc:spChg chg="del">
          <ac:chgData name="유 병규" userId="eba57bea-ddcf-438d-bcbd-0f2e0850555d" providerId="ADAL" clId="{7AF35A29-68FB-41FB-8B3D-1D3F8058E9B0}" dt="2021-10-26T13:03:05.921" v="4100" actId="478"/>
          <ac:spMkLst>
            <pc:docMk/>
            <pc:sldMk cId="3869204192" sldId="475"/>
            <ac:spMk id="175" creationId="{67E5C41D-82D5-4B2C-B4D7-CE4E5FA49D50}"/>
          </ac:spMkLst>
        </pc:spChg>
        <pc:spChg chg="del">
          <ac:chgData name="유 병규" userId="eba57bea-ddcf-438d-bcbd-0f2e0850555d" providerId="ADAL" clId="{7AF35A29-68FB-41FB-8B3D-1D3F8058E9B0}" dt="2021-10-26T13:03:07.295" v="4101" actId="478"/>
          <ac:spMkLst>
            <pc:docMk/>
            <pc:sldMk cId="3869204192" sldId="475"/>
            <ac:spMk id="176" creationId="{E1BE9402-C53A-4DA8-AC7F-3E19BE3023E8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180" creationId="{075F5B5E-12D3-49DB-BFB1-799D77A8554D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181" creationId="{D7FFCB73-BF4A-4B5E-953A-541A5505AE10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182" creationId="{DFC2F3FC-8E9B-4E9C-8CE9-B1630C4F0233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183" creationId="{EB752997-3E9D-4925-9630-369EDCCA8E04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187" creationId="{80BA0482-CD10-444F-8BC4-6BB2C6FBE8D0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188" creationId="{10C2F964-BE03-40BA-9845-A63B52B92B0C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189" creationId="{FC146DB4-6964-4085-BB74-BFE076954C90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190" creationId="{A4AFA704-75CD-4061-A702-6614A42825F5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194" creationId="{4DAAB756-57A7-4A79-BC29-6C8B5A583472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195" creationId="{7D65644C-FEC7-4A64-BADA-14B8DFED8914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196" creationId="{144EF2FF-8DE7-4216-851D-4DFAB94F5709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197" creationId="{E2503E0B-EA37-431D-BCD2-06F4800C544A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201" creationId="{28D44117-359D-4676-B917-EF491044E137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202" creationId="{97A09E5F-1990-4BA7-AAAF-E98A51B20318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203" creationId="{AA6D901B-FF92-4D0D-89EC-B9A6A4263224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204" creationId="{1E2768A0-D055-4B2E-A66B-FF6E8F43A8AE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208" creationId="{8CA4F416-89BD-40A0-8990-D736222A5750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209" creationId="{1995C260-A577-49B2-A1BA-42B62E4A9CBF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210" creationId="{244D7B4C-3E48-4648-82C4-961719CAD542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211" creationId="{D70FB765-0514-4188-83B7-7EE3E00BE0E4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215" creationId="{AEBAFC20-E813-470F-82DB-EC81DCF00EF0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216" creationId="{804C474E-FF63-4894-BDE7-02B34787E5BF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217" creationId="{09BC51D8-41A6-49B5-B1AC-A8CDA8D3C83C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218" creationId="{537F57DC-7193-4168-B44F-03DB7D1D9415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222" creationId="{1A413AB5-74C0-4D5A-A8CB-90DAB789A316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223" creationId="{2A0700AE-D999-431F-950B-21E20FFF9C3F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224" creationId="{655574C0-5F26-4F70-B2BF-A2F886BF0272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225" creationId="{023FAEEA-4F3A-4880-BDB3-5791AF907DB1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229" creationId="{96828332-0285-456D-BC90-BCBE0B0E5892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230" creationId="{7CFE0BA8-0CBC-4472-ACBC-E764DFCDB812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231" creationId="{A27F0A91-E323-45CA-A952-3A6C4AF5E0FC}"/>
          </ac:spMkLst>
        </pc:spChg>
        <pc:spChg chg="mod">
          <ac:chgData name="유 병규" userId="eba57bea-ddcf-438d-bcbd-0f2e0850555d" providerId="ADAL" clId="{7AF35A29-68FB-41FB-8B3D-1D3F8058E9B0}" dt="2021-10-26T12:39:23.488" v="3787" actId="207"/>
          <ac:spMkLst>
            <pc:docMk/>
            <pc:sldMk cId="3869204192" sldId="475"/>
            <ac:spMk id="232" creationId="{89EADFBA-EC6B-4478-A8ED-CA3B19A986FB}"/>
          </ac:spMkLst>
        </pc:spChg>
        <pc:grpChg chg="add mod">
          <ac:chgData name="유 병규" userId="eba57bea-ddcf-438d-bcbd-0f2e0850555d" providerId="ADAL" clId="{7AF35A29-68FB-41FB-8B3D-1D3F8058E9B0}" dt="2021-10-27T02:30:15.912" v="5477" actId="164"/>
          <ac:grpSpMkLst>
            <pc:docMk/>
            <pc:sldMk cId="3869204192" sldId="475"/>
            <ac:grpSpMk id="6" creationId="{87262343-6D34-4A29-AB49-5995055C491E}"/>
          </ac:grpSpMkLst>
        </pc:grpChg>
        <pc:grpChg chg="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9" creationId="{417DE8B2-547A-49D5-9663-7493181A1135}"/>
          </ac:grpSpMkLst>
        </pc:grpChg>
        <pc:grpChg chg="add 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14" creationId="{CBAC70ED-D3B3-4252-ABC0-BF4C74FF1C50}"/>
          </ac:grpSpMkLst>
        </pc:grpChg>
        <pc:grpChg chg="add 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15" creationId="{41A341E1-4116-417A-AF7B-DF6A14D57DEF}"/>
          </ac:grpSpMkLst>
        </pc:grpChg>
        <pc:grpChg chg="add mod">
          <ac:chgData name="유 병규" userId="eba57bea-ddcf-438d-bcbd-0f2e0850555d" providerId="ADAL" clId="{7AF35A29-68FB-41FB-8B3D-1D3F8058E9B0}" dt="2021-10-27T02:30:15.912" v="5477" actId="164"/>
          <ac:grpSpMkLst>
            <pc:docMk/>
            <pc:sldMk cId="3869204192" sldId="475"/>
            <ac:grpSpMk id="16" creationId="{196D9D43-1839-4FC3-8D9A-266AD430F291}"/>
          </ac:grpSpMkLst>
        </pc:grpChg>
        <pc:grpChg chg="mod">
          <ac:chgData name="유 병규" userId="eba57bea-ddcf-438d-bcbd-0f2e0850555d" providerId="ADAL" clId="{7AF35A29-68FB-41FB-8B3D-1D3F8058E9B0}" dt="2021-10-27T02:30:15.912" v="5477" actId="164"/>
          <ac:grpSpMkLst>
            <pc:docMk/>
            <pc:sldMk cId="3869204192" sldId="475"/>
            <ac:grpSpMk id="56" creationId="{D488DB52-CFFC-4F9A-B2B2-F60A86E8101F}"/>
          </ac:grpSpMkLst>
        </pc:grpChg>
        <pc:grpChg chg="mod">
          <ac:chgData name="유 병규" userId="eba57bea-ddcf-438d-bcbd-0f2e0850555d" providerId="ADAL" clId="{7AF35A29-68FB-41FB-8B3D-1D3F8058E9B0}" dt="2021-10-27T02:30:15.912" v="5477" actId="164"/>
          <ac:grpSpMkLst>
            <pc:docMk/>
            <pc:sldMk cId="3869204192" sldId="475"/>
            <ac:grpSpMk id="63" creationId="{3BECF215-2B85-43EE-BED3-33E11C66FAD3}"/>
          </ac:grpSpMkLst>
        </pc:grpChg>
        <pc:grpChg chg="mod">
          <ac:chgData name="유 병규" userId="eba57bea-ddcf-438d-bcbd-0f2e0850555d" providerId="ADAL" clId="{7AF35A29-68FB-41FB-8B3D-1D3F8058E9B0}" dt="2021-10-27T02:30:15.912" v="5477" actId="164"/>
          <ac:grpSpMkLst>
            <pc:docMk/>
            <pc:sldMk cId="3869204192" sldId="475"/>
            <ac:grpSpMk id="86" creationId="{F44AAE02-348B-4215-B491-A6F357CE4124}"/>
          </ac:grpSpMkLst>
        </pc:grpChg>
        <pc:grpChg chg="mod">
          <ac:chgData name="유 병규" userId="eba57bea-ddcf-438d-bcbd-0f2e0850555d" providerId="ADAL" clId="{7AF35A29-68FB-41FB-8B3D-1D3F8058E9B0}" dt="2021-10-27T02:30:15.912" v="5477" actId="164"/>
          <ac:grpSpMkLst>
            <pc:docMk/>
            <pc:sldMk cId="3869204192" sldId="475"/>
            <ac:grpSpMk id="99" creationId="{96B18FB4-6D12-469B-9B09-91470D8F2547}"/>
          </ac:grpSpMkLst>
        </pc:grpChg>
        <pc:grpChg chg="add del mod">
          <ac:chgData name="유 병규" userId="eba57bea-ddcf-438d-bcbd-0f2e0850555d" providerId="ADAL" clId="{7AF35A29-68FB-41FB-8B3D-1D3F8058E9B0}" dt="2021-10-26T12:36:50.127" v="3746" actId="478"/>
          <ac:grpSpMkLst>
            <pc:docMk/>
            <pc:sldMk cId="3869204192" sldId="475"/>
            <ac:grpSpMk id="107" creationId="{6E43FCEF-4AE0-4A98-98F5-0D4F0413B553}"/>
          </ac:grpSpMkLst>
        </pc:grpChg>
        <pc:grpChg chg="mod">
          <ac:chgData name="유 병규" userId="eba57bea-ddcf-438d-bcbd-0f2e0850555d" providerId="ADAL" clId="{7AF35A29-68FB-41FB-8B3D-1D3F8058E9B0}" dt="2021-10-26T12:36:45.649" v="3744" actId="571"/>
          <ac:grpSpMkLst>
            <pc:docMk/>
            <pc:sldMk cId="3869204192" sldId="475"/>
            <ac:grpSpMk id="109" creationId="{42F883C3-410E-4A51-860E-8CC5ED805789}"/>
          </ac:grpSpMkLst>
        </pc:grpChg>
        <pc:grpChg chg="mod">
          <ac:chgData name="유 병규" userId="eba57bea-ddcf-438d-bcbd-0f2e0850555d" providerId="ADAL" clId="{7AF35A29-68FB-41FB-8B3D-1D3F8058E9B0}" dt="2021-10-26T12:36:45.649" v="3744" actId="571"/>
          <ac:grpSpMkLst>
            <pc:docMk/>
            <pc:sldMk cId="3869204192" sldId="475"/>
            <ac:grpSpMk id="110" creationId="{526F2446-9514-442B-9AF1-2AAD9C5F5002}"/>
          </ac:grpSpMkLst>
        </pc:grpChg>
        <pc:grpChg chg="add 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117" creationId="{C6957684-650B-4CB4-8F3B-C44A043FB33F}"/>
          </ac:grpSpMkLst>
        </pc:grpChg>
        <pc:grpChg chg="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119" creationId="{71B2F829-E8AD-4EA4-A3F1-148E680099EB}"/>
          </ac:grpSpMkLst>
        </pc:grpChg>
        <pc:grpChg chg="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120" creationId="{A1BCAB4E-0BC1-4439-9055-AD9AF974106C}"/>
          </ac:grpSpMkLst>
        </pc:grpChg>
        <pc:grpChg chg="add 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127" creationId="{1C36DC67-429E-4AB6-B8BF-1D98A769FF0D}"/>
          </ac:grpSpMkLst>
        </pc:grpChg>
        <pc:grpChg chg="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128" creationId="{379C790F-F955-4539-A814-3E8DD94F3C86}"/>
          </ac:grpSpMkLst>
        </pc:grpChg>
        <pc:grpChg chg="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129" creationId="{033D94DC-1007-4AFE-A593-08EFADFB951E}"/>
          </ac:grpSpMkLst>
        </pc:grpChg>
        <pc:grpChg chg="del">
          <ac:chgData name="유 병규" userId="eba57bea-ddcf-438d-bcbd-0f2e0850555d" providerId="ADAL" clId="{7AF35A29-68FB-41FB-8B3D-1D3F8058E9B0}" dt="2021-10-26T13:03:04.486" v="4099" actId="478"/>
          <ac:grpSpMkLst>
            <pc:docMk/>
            <pc:sldMk cId="3869204192" sldId="475"/>
            <ac:grpSpMk id="135" creationId="{A92C66F3-DA2C-4AF1-90F4-BADB58F56299}"/>
          </ac:grpSpMkLst>
        </pc:grpChg>
        <pc:grpChg chg="del">
          <ac:chgData name="유 병규" userId="eba57bea-ddcf-438d-bcbd-0f2e0850555d" providerId="ADAL" clId="{7AF35A29-68FB-41FB-8B3D-1D3F8058E9B0}" dt="2021-10-26T13:03:03.979" v="4098" actId="478"/>
          <ac:grpSpMkLst>
            <pc:docMk/>
            <pc:sldMk cId="3869204192" sldId="475"/>
            <ac:grpSpMk id="156" creationId="{B68FBB80-E532-4F57-9EF4-A60849DB1E34}"/>
          </ac:grpSpMkLst>
        </pc:grpChg>
        <pc:grpChg chg="add 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177" creationId="{29B80642-4224-474F-88AD-4E6CB9BA17A5}"/>
          </ac:grpSpMkLst>
        </pc:grpChg>
        <pc:grpChg chg="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178" creationId="{FCEF77E4-A7AE-4622-A045-B1DAD89338F4}"/>
          </ac:grpSpMkLst>
        </pc:grpChg>
        <pc:grpChg chg="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179" creationId="{9C2616F3-892F-4B97-8378-109927DCD1FD}"/>
          </ac:grpSpMkLst>
        </pc:grpChg>
        <pc:grpChg chg="add 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184" creationId="{85A6DC04-7022-4C56-AA41-3DA6A13E5D2A}"/>
          </ac:grpSpMkLst>
        </pc:grpChg>
        <pc:grpChg chg="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185" creationId="{92B4AF5E-B3D2-41FF-A8ED-A064D134EF6A}"/>
          </ac:grpSpMkLst>
        </pc:grpChg>
        <pc:grpChg chg="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186" creationId="{AA5DC8B6-21E4-4FAB-90B8-DC1D62448409}"/>
          </ac:grpSpMkLst>
        </pc:grpChg>
        <pc:grpChg chg="add 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191" creationId="{D4512448-555F-452C-B717-B81702EED196}"/>
          </ac:grpSpMkLst>
        </pc:grpChg>
        <pc:grpChg chg="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192" creationId="{FD60CDA9-CDD5-478E-9B50-23D575B3FFF5}"/>
          </ac:grpSpMkLst>
        </pc:grpChg>
        <pc:grpChg chg="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193" creationId="{BA1A546E-EED0-45C2-AB17-0C71FDDBB9D8}"/>
          </ac:grpSpMkLst>
        </pc:grpChg>
        <pc:grpChg chg="add 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198" creationId="{D58992A7-FFAC-4E77-BC5C-0C0C4DDB4525}"/>
          </ac:grpSpMkLst>
        </pc:grpChg>
        <pc:grpChg chg="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199" creationId="{30D39AE7-A00A-47D3-A49A-4C5815FD524E}"/>
          </ac:grpSpMkLst>
        </pc:grpChg>
        <pc:grpChg chg="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200" creationId="{6A8C697B-FA1F-41E7-8F9C-C209D156D152}"/>
          </ac:grpSpMkLst>
        </pc:grpChg>
        <pc:grpChg chg="add 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205" creationId="{24262631-23E6-4EEB-A59E-C0561CD6B673}"/>
          </ac:grpSpMkLst>
        </pc:grpChg>
        <pc:grpChg chg="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206" creationId="{A7F2091E-2314-4981-9305-8676760C8476}"/>
          </ac:grpSpMkLst>
        </pc:grpChg>
        <pc:grpChg chg="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207" creationId="{18EEFCEB-479E-408D-8348-4F55B670B573}"/>
          </ac:grpSpMkLst>
        </pc:grpChg>
        <pc:grpChg chg="add 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212" creationId="{44D477D2-8D80-4B9F-8C7A-0684D2FE08CB}"/>
          </ac:grpSpMkLst>
        </pc:grpChg>
        <pc:grpChg chg="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213" creationId="{B89B082E-1992-4999-B31D-07C9FAF3D575}"/>
          </ac:grpSpMkLst>
        </pc:grpChg>
        <pc:grpChg chg="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214" creationId="{4D69D53D-E8C2-4C50-BD7E-253EBDA9F3D0}"/>
          </ac:grpSpMkLst>
        </pc:grpChg>
        <pc:grpChg chg="add 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219" creationId="{2F332C40-E959-4528-8468-CA06B133477F}"/>
          </ac:grpSpMkLst>
        </pc:grpChg>
        <pc:grpChg chg="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220" creationId="{856B819D-69A5-43C1-9C20-8C9591F3F75F}"/>
          </ac:grpSpMkLst>
        </pc:grpChg>
        <pc:grpChg chg="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221" creationId="{10B81707-5BB8-4EA0-9FB0-6671AD0A3C33}"/>
          </ac:grpSpMkLst>
        </pc:grpChg>
        <pc:grpChg chg="add 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226" creationId="{98DA2F46-FEA8-4401-800B-922BA0E5B2B7}"/>
          </ac:grpSpMkLst>
        </pc:grpChg>
        <pc:grpChg chg="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227" creationId="{102E9D7C-9E5A-49BD-956A-D681D1D04595}"/>
          </ac:grpSpMkLst>
        </pc:grpChg>
        <pc:grpChg chg="mod">
          <ac:chgData name="유 병규" userId="eba57bea-ddcf-438d-bcbd-0f2e0850555d" providerId="ADAL" clId="{7AF35A29-68FB-41FB-8B3D-1D3F8058E9B0}" dt="2021-10-26T12:39:23.488" v="3787" actId="207"/>
          <ac:grpSpMkLst>
            <pc:docMk/>
            <pc:sldMk cId="3869204192" sldId="475"/>
            <ac:grpSpMk id="228" creationId="{C3A1E87F-4C2D-4D93-A246-DA7E4D8AAB84}"/>
          </ac:grpSpMkLst>
        </pc:grpChg>
        <pc:picChg chg="add del mod">
          <ac:chgData name="유 병규" userId="eba57bea-ddcf-438d-bcbd-0f2e0850555d" providerId="ADAL" clId="{7AF35A29-68FB-41FB-8B3D-1D3F8058E9B0}" dt="2021-10-26T12:36:36.553" v="3739" actId="27803"/>
          <ac:picMkLst>
            <pc:docMk/>
            <pc:sldMk cId="3869204192" sldId="475"/>
            <ac:picMk id="8" creationId="{F37926F2-ACED-438F-9DC0-8E9103B64B19}"/>
          </ac:picMkLst>
        </pc:picChg>
        <pc:cxnChg chg="mod">
          <ac:chgData name="유 병규" userId="eba57bea-ddcf-438d-bcbd-0f2e0850555d" providerId="ADAL" clId="{7AF35A29-68FB-41FB-8B3D-1D3F8058E9B0}" dt="2021-10-26T12:39:57.122" v="3789" actId="208"/>
          <ac:cxnSpMkLst>
            <pc:docMk/>
            <pc:sldMk cId="3869204192" sldId="475"/>
            <ac:cxnSpMk id="57" creationId="{2D8ACEDA-8B46-482A-9CF1-4CA1DC2CCD95}"/>
          </ac:cxnSpMkLst>
        </pc:cxnChg>
        <pc:cxnChg chg="mod">
          <ac:chgData name="유 병규" userId="eba57bea-ddcf-438d-bcbd-0f2e0850555d" providerId="ADAL" clId="{7AF35A29-68FB-41FB-8B3D-1D3F8058E9B0}" dt="2021-10-26T12:39:57.122" v="3789" actId="208"/>
          <ac:cxnSpMkLst>
            <pc:docMk/>
            <pc:sldMk cId="3869204192" sldId="475"/>
            <ac:cxnSpMk id="58" creationId="{B1DD308A-3CC1-40E2-9BD2-896D1891D657}"/>
          </ac:cxnSpMkLst>
        </pc:cxnChg>
        <pc:cxnChg chg="mod">
          <ac:chgData name="유 병규" userId="eba57bea-ddcf-438d-bcbd-0f2e0850555d" providerId="ADAL" clId="{7AF35A29-68FB-41FB-8B3D-1D3F8058E9B0}" dt="2021-10-26T12:39:57.122" v="3789" actId="208"/>
          <ac:cxnSpMkLst>
            <pc:docMk/>
            <pc:sldMk cId="3869204192" sldId="475"/>
            <ac:cxnSpMk id="59" creationId="{C2B117C9-4C13-406B-BD92-ECEAC652ECE6}"/>
          </ac:cxnSpMkLst>
        </pc:cxnChg>
        <pc:cxnChg chg="mod">
          <ac:chgData name="유 병규" userId="eba57bea-ddcf-438d-bcbd-0f2e0850555d" providerId="ADAL" clId="{7AF35A29-68FB-41FB-8B3D-1D3F8058E9B0}" dt="2021-10-26T12:39:57.122" v="3789" actId="208"/>
          <ac:cxnSpMkLst>
            <pc:docMk/>
            <pc:sldMk cId="3869204192" sldId="475"/>
            <ac:cxnSpMk id="60" creationId="{71E56B30-BF9C-4840-9CBB-7D86C932C225}"/>
          </ac:cxnSpMkLst>
        </pc:cxnChg>
        <pc:cxnChg chg="mod">
          <ac:chgData name="유 병규" userId="eba57bea-ddcf-438d-bcbd-0f2e0850555d" providerId="ADAL" clId="{7AF35A29-68FB-41FB-8B3D-1D3F8058E9B0}" dt="2021-10-26T12:39:57.122" v="3789" actId="208"/>
          <ac:cxnSpMkLst>
            <pc:docMk/>
            <pc:sldMk cId="3869204192" sldId="475"/>
            <ac:cxnSpMk id="61" creationId="{118BC63A-7006-486F-B6B2-4329DF1A6766}"/>
          </ac:cxnSpMkLst>
        </pc:cxnChg>
        <pc:cxnChg chg="mod">
          <ac:chgData name="유 병규" userId="eba57bea-ddcf-438d-bcbd-0f2e0850555d" providerId="ADAL" clId="{7AF35A29-68FB-41FB-8B3D-1D3F8058E9B0}" dt="2021-10-27T02:30:15.912" v="5477" actId="164"/>
          <ac:cxnSpMkLst>
            <pc:docMk/>
            <pc:sldMk cId="3869204192" sldId="475"/>
            <ac:cxnSpMk id="103" creationId="{96D1E083-6D80-45B6-84BC-C608F1824F31}"/>
          </ac:cxnSpMkLst>
        </pc:cxnChg>
        <pc:cxnChg chg="mod">
          <ac:chgData name="유 병규" userId="eba57bea-ddcf-438d-bcbd-0f2e0850555d" providerId="ADAL" clId="{7AF35A29-68FB-41FB-8B3D-1D3F8058E9B0}" dt="2021-10-27T02:30:15.912" v="5477" actId="164"/>
          <ac:cxnSpMkLst>
            <pc:docMk/>
            <pc:sldMk cId="3869204192" sldId="475"/>
            <ac:cxnSpMk id="105" creationId="{CDDC9656-C7DA-4E19-913E-B9EF3C404C16}"/>
          </ac:cxnSpMkLst>
        </pc:cxnChg>
        <pc:cxnChg chg="mod">
          <ac:chgData name="유 병규" userId="eba57bea-ddcf-438d-bcbd-0f2e0850555d" providerId="ADAL" clId="{7AF35A29-68FB-41FB-8B3D-1D3F8058E9B0}" dt="2021-10-27T02:30:15.912" v="5477" actId="164"/>
          <ac:cxnSpMkLst>
            <pc:docMk/>
            <pc:sldMk cId="3869204192" sldId="475"/>
            <ac:cxnSpMk id="108" creationId="{62A82B5B-D237-4F51-A92A-70BFDF245927}"/>
          </ac:cxnSpMkLst>
        </pc:cxnChg>
        <pc:cxnChg chg="mod">
          <ac:chgData name="유 병규" userId="eba57bea-ddcf-438d-bcbd-0f2e0850555d" providerId="ADAL" clId="{7AF35A29-68FB-41FB-8B3D-1D3F8058E9B0}" dt="2021-10-27T02:30:15.912" v="5477" actId="164"/>
          <ac:cxnSpMkLst>
            <pc:docMk/>
            <pc:sldMk cId="3869204192" sldId="475"/>
            <ac:cxnSpMk id="112" creationId="{A95B285F-0AE0-41FA-8421-A6511EE2F653}"/>
          </ac:cxnSpMkLst>
        </pc:cxnChg>
        <pc:cxnChg chg="mod">
          <ac:chgData name="유 병규" userId="eba57bea-ddcf-438d-bcbd-0f2e0850555d" providerId="ADAL" clId="{7AF35A29-68FB-41FB-8B3D-1D3F8058E9B0}" dt="2021-10-27T02:30:15.912" v="5477" actId="164"/>
          <ac:cxnSpMkLst>
            <pc:docMk/>
            <pc:sldMk cId="3869204192" sldId="475"/>
            <ac:cxnSpMk id="115" creationId="{7E33EAFE-F519-489B-BFD2-CB992D5FA34B}"/>
          </ac:cxnSpMkLst>
        </pc:cxnChg>
        <pc:cxnChg chg="mod">
          <ac:chgData name="유 병규" userId="eba57bea-ddcf-438d-bcbd-0f2e0850555d" providerId="ADAL" clId="{7AF35A29-68FB-41FB-8B3D-1D3F8058E9B0}" dt="2021-10-27T02:30:15.912" v="5477" actId="164"/>
          <ac:cxnSpMkLst>
            <pc:docMk/>
            <pc:sldMk cId="3869204192" sldId="475"/>
            <ac:cxnSpMk id="118" creationId="{F14611C1-A4F0-4FF4-A7DD-E0A2C65BBD16}"/>
          </ac:cxnSpMkLst>
        </pc:cxnChg>
        <pc:cxnChg chg="mod">
          <ac:chgData name="유 병규" userId="eba57bea-ddcf-438d-bcbd-0f2e0850555d" providerId="ADAL" clId="{7AF35A29-68FB-41FB-8B3D-1D3F8058E9B0}" dt="2021-10-27T02:30:15.912" v="5477" actId="164"/>
          <ac:cxnSpMkLst>
            <pc:docMk/>
            <pc:sldMk cId="3869204192" sldId="475"/>
            <ac:cxnSpMk id="121" creationId="{F5AEF767-E6CD-4D1E-B59C-9AF8E029B0D3}"/>
          </ac:cxnSpMkLst>
        </pc:cxnChg>
        <pc:cxnChg chg="mod">
          <ac:chgData name="유 병규" userId="eba57bea-ddcf-438d-bcbd-0f2e0850555d" providerId="ADAL" clId="{7AF35A29-68FB-41FB-8B3D-1D3F8058E9B0}" dt="2021-10-27T02:30:15.912" v="5477" actId="164"/>
          <ac:cxnSpMkLst>
            <pc:docMk/>
            <pc:sldMk cId="3869204192" sldId="475"/>
            <ac:cxnSpMk id="124" creationId="{D4A33DC9-9A81-4660-B25D-0F852473F65B}"/>
          </ac:cxnSpMkLst>
        </pc:cxnChg>
        <pc:cxnChg chg="mod">
          <ac:chgData name="유 병규" userId="eba57bea-ddcf-438d-bcbd-0f2e0850555d" providerId="ADAL" clId="{7AF35A29-68FB-41FB-8B3D-1D3F8058E9B0}" dt="2021-10-27T02:30:15.912" v="5477" actId="164"/>
          <ac:cxnSpMkLst>
            <pc:docMk/>
            <pc:sldMk cId="3869204192" sldId="475"/>
            <ac:cxnSpMk id="130" creationId="{CFB823FD-C6E7-4D24-A1E1-D7C6A65C901A}"/>
          </ac:cxnSpMkLst>
        </pc:cxnChg>
        <pc:cxnChg chg="mod">
          <ac:chgData name="유 병규" userId="eba57bea-ddcf-438d-bcbd-0f2e0850555d" providerId="ADAL" clId="{7AF35A29-68FB-41FB-8B3D-1D3F8058E9B0}" dt="2021-10-26T13:03:04.486" v="4099" actId="478"/>
          <ac:cxnSpMkLst>
            <pc:docMk/>
            <pc:sldMk cId="3869204192" sldId="475"/>
            <ac:cxnSpMk id="149" creationId="{2780F96D-2B6D-4677-B1FC-479D5CCF78A9}"/>
          </ac:cxnSpMkLst>
        </pc:cxnChg>
        <pc:cxnChg chg="mod">
          <ac:chgData name="유 병규" userId="eba57bea-ddcf-438d-bcbd-0f2e0850555d" providerId="ADAL" clId="{7AF35A29-68FB-41FB-8B3D-1D3F8058E9B0}" dt="2021-10-26T13:03:03.979" v="4098" actId="478"/>
          <ac:cxnSpMkLst>
            <pc:docMk/>
            <pc:sldMk cId="3869204192" sldId="475"/>
            <ac:cxnSpMk id="170" creationId="{E0AB985C-1AD2-4F01-91F0-47E20573A665}"/>
          </ac:cxnSpMkLst>
        </pc:cxnChg>
      </pc:sldChg>
      <pc:sldChg chg="addSp delSp modSp add mod ord modClrScheme chgLayout">
        <pc:chgData name="유 병규" userId="eba57bea-ddcf-438d-bcbd-0f2e0850555d" providerId="ADAL" clId="{7AF35A29-68FB-41FB-8B3D-1D3F8058E9B0}" dt="2021-10-28T01:15:32.840" v="7316"/>
        <pc:sldMkLst>
          <pc:docMk/>
          <pc:sldMk cId="2275402475" sldId="476"/>
        </pc:sldMkLst>
        <pc:spChg chg="del">
          <ac:chgData name="유 병규" userId="eba57bea-ddcf-438d-bcbd-0f2e0850555d" providerId="ADAL" clId="{7AF35A29-68FB-41FB-8B3D-1D3F8058E9B0}" dt="2021-10-26T13:12:35.268" v="4362" actId="478"/>
          <ac:spMkLst>
            <pc:docMk/>
            <pc:sldMk cId="2275402475" sldId="476"/>
            <ac:spMk id="4" creationId="{270D10D9-4649-4E53-8B7C-9B0F79E35B41}"/>
          </ac:spMkLst>
        </pc:spChg>
        <pc:spChg chg="add del mod ord">
          <ac:chgData name="유 병규" userId="eba57bea-ddcf-438d-bcbd-0f2e0850555d" providerId="ADAL" clId="{7AF35A29-68FB-41FB-8B3D-1D3F8058E9B0}" dt="2021-10-27T05:23:29.463" v="5699" actId="700"/>
          <ac:spMkLst>
            <pc:docMk/>
            <pc:sldMk cId="2275402475" sldId="476"/>
            <ac:spMk id="18" creationId="{AC2F236E-F295-41FF-9BD5-C668E6A99EAC}"/>
          </ac:spMkLst>
        </pc:spChg>
        <pc:spChg chg="add del mod ord">
          <ac:chgData name="유 병규" userId="eba57bea-ddcf-438d-bcbd-0f2e0850555d" providerId="ADAL" clId="{7AF35A29-68FB-41FB-8B3D-1D3F8058E9B0}" dt="2021-10-27T05:23:37.614" v="5700" actId="700"/>
          <ac:spMkLst>
            <pc:docMk/>
            <pc:sldMk cId="2275402475" sldId="476"/>
            <ac:spMk id="19" creationId="{5F898870-8ADC-4738-8EAA-F976B81BD150}"/>
          </ac:spMkLst>
        </pc:spChg>
        <pc:spChg chg="add mod ord">
          <ac:chgData name="유 병규" userId="eba57bea-ddcf-438d-bcbd-0f2e0850555d" providerId="ADAL" clId="{7AF35A29-68FB-41FB-8B3D-1D3F8058E9B0}" dt="2021-10-27T05:23:37.614" v="5700" actId="700"/>
          <ac:spMkLst>
            <pc:docMk/>
            <pc:sldMk cId="2275402475" sldId="476"/>
            <ac:spMk id="20" creationId="{50C664BB-ADDA-40E2-B208-46BF94E6F0DB}"/>
          </ac:spMkLst>
        </pc:spChg>
        <pc:spChg chg="add mod">
          <ac:chgData name="유 병규" userId="eba57bea-ddcf-438d-bcbd-0f2e0850555d" providerId="ADAL" clId="{7AF35A29-68FB-41FB-8B3D-1D3F8058E9B0}" dt="2021-10-27T06:01:42.787" v="5931" actId="1036"/>
          <ac:spMkLst>
            <pc:docMk/>
            <pc:sldMk cId="2275402475" sldId="476"/>
            <ac:spMk id="21" creationId="{25888BB3-36A6-44F4-B55A-B40CB4A0D8E4}"/>
          </ac:spMkLst>
        </pc:spChg>
        <pc:spChg chg="mod ord">
          <ac:chgData name="유 병규" userId="eba57bea-ddcf-438d-bcbd-0f2e0850555d" providerId="ADAL" clId="{7AF35A29-68FB-41FB-8B3D-1D3F8058E9B0}" dt="2021-10-28T01:15:32.840" v="7316"/>
          <ac:spMkLst>
            <pc:docMk/>
            <pc:sldMk cId="2275402475" sldId="476"/>
            <ac:spMk id="40" creationId="{5F06690D-758F-484A-B958-0728A91482DD}"/>
          </ac:spMkLst>
        </pc:spChg>
        <pc:spChg chg="del">
          <ac:chgData name="유 병규" userId="eba57bea-ddcf-438d-bcbd-0f2e0850555d" providerId="ADAL" clId="{7AF35A29-68FB-41FB-8B3D-1D3F8058E9B0}" dt="2021-10-26T13:12:32.076" v="4361" actId="478"/>
          <ac:spMkLst>
            <pc:docMk/>
            <pc:sldMk cId="2275402475" sldId="476"/>
            <ac:spMk id="54" creationId="{7DF5B4DB-7B75-4143-8694-68C92AE5BCA7}"/>
          </ac:spMkLst>
        </pc:spChg>
        <pc:spChg chg="del">
          <ac:chgData name="유 병규" userId="eba57bea-ddcf-438d-bcbd-0f2e0850555d" providerId="ADAL" clId="{7AF35A29-68FB-41FB-8B3D-1D3F8058E9B0}" dt="2021-10-26T13:12:37.406" v="4363" actId="478"/>
          <ac:spMkLst>
            <pc:docMk/>
            <pc:sldMk cId="2275402475" sldId="476"/>
            <ac:spMk id="55" creationId="{52F1DD2D-D509-4D87-BD72-F9DA43134CCF}"/>
          </ac:spMkLst>
        </pc:spChg>
        <pc:spChg chg="del">
          <ac:chgData name="유 병규" userId="eba57bea-ddcf-438d-bcbd-0f2e0850555d" providerId="ADAL" clId="{7AF35A29-68FB-41FB-8B3D-1D3F8058E9B0}" dt="2021-10-26T13:12:37.406" v="4363" actId="478"/>
          <ac:spMkLst>
            <pc:docMk/>
            <pc:sldMk cId="2275402475" sldId="476"/>
            <ac:spMk id="56" creationId="{55F49D5F-A282-4DE5-A0B8-DDD1ABE6D149}"/>
          </ac:spMkLst>
        </pc:spChg>
        <pc:spChg chg="add del mod">
          <ac:chgData name="유 병규" userId="eba57bea-ddcf-438d-bcbd-0f2e0850555d" providerId="ADAL" clId="{7AF35A29-68FB-41FB-8B3D-1D3F8058E9B0}" dt="2021-10-27T01:48:17.540" v="5465" actId="478"/>
          <ac:spMkLst>
            <pc:docMk/>
            <pc:sldMk cId="2275402475" sldId="476"/>
            <ac:spMk id="56" creationId="{7A7D8CE8-C8E3-4519-A270-4D8039FAF535}"/>
          </ac:spMkLst>
        </pc:spChg>
        <pc:spChg chg="add del mod">
          <ac:chgData name="유 병규" userId="eba57bea-ddcf-438d-bcbd-0f2e0850555d" providerId="ADAL" clId="{7AF35A29-68FB-41FB-8B3D-1D3F8058E9B0}" dt="2021-10-27T01:48:17.540" v="5465" actId="478"/>
          <ac:spMkLst>
            <pc:docMk/>
            <pc:sldMk cId="2275402475" sldId="476"/>
            <ac:spMk id="57" creationId="{0DE71948-4006-48E6-8A56-3630C90D2707}"/>
          </ac:spMkLst>
        </pc:spChg>
        <pc:spChg chg="del">
          <ac:chgData name="유 병규" userId="eba57bea-ddcf-438d-bcbd-0f2e0850555d" providerId="ADAL" clId="{7AF35A29-68FB-41FB-8B3D-1D3F8058E9B0}" dt="2021-10-26T13:12:37.406" v="4363" actId="478"/>
          <ac:spMkLst>
            <pc:docMk/>
            <pc:sldMk cId="2275402475" sldId="476"/>
            <ac:spMk id="57" creationId="{35CA6BC7-8018-4B3D-AE1E-3BF2DD06C3A4}"/>
          </ac:spMkLst>
        </pc:spChg>
        <pc:spChg chg="mod">
          <ac:chgData name="유 병규" userId="eba57bea-ddcf-438d-bcbd-0f2e0850555d" providerId="ADAL" clId="{7AF35A29-68FB-41FB-8B3D-1D3F8058E9B0}" dt="2021-10-28T01:14:51.767" v="7308"/>
          <ac:spMkLst>
            <pc:docMk/>
            <pc:sldMk cId="2275402475" sldId="476"/>
            <ac:spMk id="57" creationId="{60B7A3D8-5626-4AFC-9E86-38DB35344AF9}"/>
          </ac:spMkLst>
        </pc:spChg>
        <pc:spChg chg="add del mod">
          <ac:chgData name="유 병규" userId="eba57bea-ddcf-438d-bcbd-0f2e0850555d" providerId="ADAL" clId="{7AF35A29-68FB-41FB-8B3D-1D3F8058E9B0}" dt="2021-10-27T01:48:17.540" v="5465" actId="478"/>
          <ac:spMkLst>
            <pc:docMk/>
            <pc:sldMk cId="2275402475" sldId="476"/>
            <ac:spMk id="58" creationId="{037158AD-395A-4E37-B7DB-AD2CAFF7B856}"/>
          </ac:spMkLst>
        </pc:spChg>
        <pc:spChg chg="del">
          <ac:chgData name="유 병규" userId="eba57bea-ddcf-438d-bcbd-0f2e0850555d" providerId="ADAL" clId="{7AF35A29-68FB-41FB-8B3D-1D3F8058E9B0}" dt="2021-10-26T13:12:37.406" v="4363" actId="478"/>
          <ac:spMkLst>
            <pc:docMk/>
            <pc:sldMk cId="2275402475" sldId="476"/>
            <ac:spMk id="58" creationId="{D516FFC0-1E46-4D7F-A3FF-AE30B1F4D4CF}"/>
          </ac:spMkLst>
        </pc:spChg>
        <pc:spChg chg="add del mod">
          <ac:chgData name="유 병규" userId="eba57bea-ddcf-438d-bcbd-0f2e0850555d" providerId="ADAL" clId="{7AF35A29-68FB-41FB-8B3D-1D3F8058E9B0}" dt="2021-10-27T01:48:17.540" v="5465" actId="478"/>
          <ac:spMkLst>
            <pc:docMk/>
            <pc:sldMk cId="2275402475" sldId="476"/>
            <ac:spMk id="59" creationId="{A5DE41F5-9F56-4F3A-A119-A5C8A31FCC02}"/>
          </ac:spMkLst>
        </pc:spChg>
        <pc:spChg chg="del">
          <ac:chgData name="유 병규" userId="eba57bea-ddcf-438d-bcbd-0f2e0850555d" providerId="ADAL" clId="{7AF35A29-68FB-41FB-8B3D-1D3F8058E9B0}" dt="2021-10-26T13:12:37.406" v="4363" actId="478"/>
          <ac:spMkLst>
            <pc:docMk/>
            <pc:sldMk cId="2275402475" sldId="476"/>
            <ac:spMk id="59" creationId="{FF49E296-A9D8-43A8-87B4-49F57E991FA3}"/>
          </ac:spMkLst>
        </pc:spChg>
        <pc:spChg chg="del">
          <ac:chgData name="유 병규" userId="eba57bea-ddcf-438d-bcbd-0f2e0850555d" providerId="ADAL" clId="{7AF35A29-68FB-41FB-8B3D-1D3F8058E9B0}" dt="2021-10-26T13:12:37.406" v="4363" actId="478"/>
          <ac:spMkLst>
            <pc:docMk/>
            <pc:sldMk cId="2275402475" sldId="476"/>
            <ac:spMk id="60" creationId="{08A61407-E6AD-4B48-9347-EE55BA79A546}"/>
          </ac:spMkLst>
        </pc:spChg>
        <pc:spChg chg="del">
          <ac:chgData name="유 병규" userId="eba57bea-ddcf-438d-bcbd-0f2e0850555d" providerId="ADAL" clId="{7AF35A29-68FB-41FB-8B3D-1D3F8058E9B0}" dt="2021-10-26T13:12:37.406" v="4363" actId="478"/>
          <ac:spMkLst>
            <pc:docMk/>
            <pc:sldMk cId="2275402475" sldId="476"/>
            <ac:spMk id="61" creationId="{5E777C47-D853-4329-B64F-F42D529428C1}"/>
          </ac:spMkLst>
        </pc:spChg>
        <pc:spChg chg="add mod">
          <ac:chgData name="유 병규" userId="eba57bea-ddcf-438d-bcbd-0f2e0850555d" providerId="ADAL" clId="{7AF35A29-68FB-41FB-8B3D-1D3F8058E9B0}" dt="2021-10-27T05:59:51.937" v="5879" actId="165"/>
          <ac:spMkLst>
            <pc:docMk/>
            <pc:sldMk cId="2275402475" sldId="476"/>
            <ac:spMk id="63" creationId="{4F53F602-0AEA-4F43-9021-94E4B6DC6E58}"/>
          </ac:spMkLst>
        </pc:spChg>
        <pc:spChg chg="add mod">
          <ac:chgData name="유 병규" userId="eba57bea-ddcf-438d-bcbd-0f2e0850555d" providerId="ADAL" clId="{7AF35A29-68FB-41FB-8B3D-1D3F8058E9B0}" dt="2021-10-27T05:59:51.937" v="5879" actId="165"/>
          <ac:spMkLst>
            <pc:docMk/>
            <pc:sldMk cId="2275402475" sldId="476"/>
            <ac:spMk id="64" creationId="{3337C089-3627-44EA-A355-BC44AFA4D101}"/>
          </ac:spMkLst>
        </pc:spChg>
        <pc:spChg chg="add mod">
          <ac:chgData name="유 병규" userId="eba57bea-ddcf-438d-bcbd-0f2e0850555d" providerId="ADAL" clId="{7AF35A29-68FB-41FB-8B3D-1D3F8058E9B0}" dt="2021-10-27T05:59:51.937" v="5879" actId="165"/>
          <ac:spMkLst>
            <pc:docMk/>
            <pc:sldMk cId="2275402475" sldId="476"/>
            <ac:spMk id="65" creationId="{79ED9945-494B-47B7-A858-44C854504B8A}"/>
          </ac:spMkLst>
        </pc:spChg>
        <pc:spChg chg="del">
          <ac:chgData name="유 병규" userId="eba57bea-ddcf-438d-bcbd-0f2e0850555d" providerId="ADAL" clId="{7AF35A29-68FB-41FB-8B3D-1D3F8058E9B0}" dt="2021-10-26T13:12:35.268" v="4362" actId="478"/>
          <ac:spMkLst>
            <pc:docMk/>
            <pc:sldMk cId="2275402475" sldId="476"/>
            <ac:spMk id="65" creationId="{93E56A7E-7C29-47E5-942B-D9A978EEC099}"/>
          </ac:spMkLst>
        </pc:spChg>
        <pc:spChg chg="add mod">
          <ac:chgData name="유 병규" userId="eba57bea-ddcf-438d-bcbd-0f2e0850555d" providerId="ADAL" clId="{7AF35A29-68FB-41FB-8B3D-1D3F8058E9B0}" dt="2021-10-27T05:59:51.937" v="5879" actId="165"/>
          <ac:spMkLst>
            <pc:docMk/>
            <pc:sldMk cId="2275402475" sldId="476"/>
            <ac:spMk id="67" creationId="{11640430-269E-4F44-8662-B69A9040B075}"/>
          </ac:spMkLst>
        </pc:spChg>
        <pc:spChg chg="add mod">
          <ac:chgData name="유 병규" userId="eba57bea-ddcf-438d-bcbd-0f2e0850555d" providerId="ADAL" clId="{7AF35A29-68FB-41FB-8B3D-1D3F8058E9B0}" dt="2021-10-27T05:59:51.937" v="5879" actId="165"/>
          <ac:spMkLst>
            <pc:docMk/>
            <pc:sldMk cId="2275402475" sldId="476"/>
            <ac:spMk id="68" creationId="{7624C6D6-4E31-425F-B9E7-86C4E5BB2857}"/>
          </ac:spMkLst>
        </pc:spChg>
        <pc:spChg chg="add mod">
          <ac:chgData name="유 병규" userId="eba57bea-ddcf-438d-bcbd-0f2e0850555d" providerId="ADAL" clId="{7AF35A29-68FB-41FB-8B3D-1D3F8058E9B0}" dt="2021-10-27T05:59:51.937" v="5879" actId="165"/>
          <ac:spMkLst>
            <pc:docMk/>
            <pc:sldMk cId="2275402475" sldId="476"/>
            <ac:spMk id="69" creationId="{5B3DDC0D-9931-4307-9050-D816A75C02D8}"/>
          </ac:spMkLst>
        </pc:spChg>
        <pc:spChg chg="mod">
          <ac:chgData name="유 병규" userId="eba57bea-ddcf-438d-bcbd-0f2e0850555d" providerId="ADAL" clId="{7AF35A29-68FB-41FB-8B3D-1D3F8058E9B0}" dt="2021-10-28T01:14:51.767" v="7308"/>
          <ac:spMkLst>
            <pc:docMk/>
            <pc:sldMk cId="2275402475" sldId="476"/>
            <ac:spMk id="70" creationId="{FE0B7EBF-3ED1-4567-A0E6-AFA7C3076C44}"/>
          </ac:spMkLst>
        </pc:spChg>
        <pc:spChg chg="mod">
          <ac:chgData name="유 병규" userId="eba57bea-ddcf-438d-bcbd-0f2e0850555d" providerId="ADAL" clId="{7AF35A29-68FB-41FB-8B3D-1D3F8058E9B0}" dt="2021-10-28T01:14:51.767" v="7308"/>
          <ac:spMkLst>
            <pc:docMk/>
            <pc:sldMk cId="2275402475" sldId="476"/>
            <ac:spMk id="72" creationId="{E3D69F41-5C65-4D9F-A019-27574442CAB1}"/>
          </ac:spMkLst>
        </pc:spChg>
        <pc:spChg chg="mod">
          <ac:chgData name="유 병규" userId="eba57bea-ddcf-438d-bcbd-0f2e0850555d" providerId="ADAL" clId="{7AF35A29-68FB-41FB-8B3D-1D3F8058E9B0}" dt="2021-10-28T01:15:01.507" v="7310"/>
          <ac:spMkLst>
            <pc:docMk/>
            <pc:sldMk cId="2275402475" sldId="476"/>
            <ac:spMk id="78" creationId="{B224DAB4-EBBC-4C91-89E5-C6764C2B04B4}"/>
          </ac:spMkLst>
        </pc:spChg>
        <pc:spChg chg="mod">
          <ac:chgData name="유 병규" userId="eba57bea-ddcf-438d-bcbd-0f2e0850555d" providerId="ADAL" clId="{7AF35A29-68FB-41FB-8B3D-1D3F8058E9B0}" dt="2021-10-28T01:15:01.507" v="7310"/>
          <ac:spMkLst>
            <pc:docMk/>
            <pc:sldMk cId="2275402475" sldId="476"/>
            <ac:spMk id="79" creationId="{BDD3DC54-8126-4494-9409-4F5DE6DE95A7}"/>
          </ac:spMkLst>
        </pc:spChg>
        <pc:spChg chg="mod">
          <ac:chgData name="유 병규" userId="eba57bea-ddcf-438d-bcbd-0f2e0850555d" providerId="ADAL" clId="{7AF35A29-68FB-41FB-8B3D-1D3F8058E9B0}" dt="2021-10-28T01:15:01.507" v="7310"/>
          <ac:spMkLst>
            <pc:docMk/>
            <pc:sldMk cId="2275402475" sldId="476"/>
            <ac:spMk id="80" creationId="{AD32F25B-A108-442E-A929-18ADF3BB8FDE}"/>
          </ac:spMkLst>
        </pc:spChg>
        <pc:spChg chg="mod">
          <ac:chgData name="유 병규" userId="eba57bea-ddcf-438d-bcbd-0f2e0850555d" providerId="ADAL" clId="{7AF35A29-68FB-41FB-8B3D-1D3F8058E9B0}" dt="2021-10-28T01:15:01.507" v="7310"/>
          <ac:spMkLst>
            <pc:docMk/>
            <pc:sldMk cId="2275402475" sldId="476"/>
            <ac:spMk id="81" creationId="{BE2E336D-5029-404E-AD4E-79922C94F3FB}"/>
          </ac:spMkLst>
        </pc:spChg>
        <pc:spChg chg="mod">
          <ac:chgData name="유 병규" userId="eba57bea-ddcf-438d-bcbd-0f2e0850555d" providerId="ADAL" clId="{7AF35A29-68FB-41FB-8B3D-1D3F8058E9B0}" dt="2021-10-28T01:15:01.507" v="7310"/>
          <ac:spMkLst>
            <pc:docMk/>
            <pc:sldMk cId="2275402475" sldId="476"/>
            <ac:spMk id="82" creationId="{FC43B960-67B8-4FC7-B0DD-A271FC031FF9}"/>
          </ac:spMkLst>
        </pc:spChg>
        <pc:spChg chg="mod">
          <ac:chgData name="유 병규" userId="eba57bea-ddcf-438d-bcbd-0f2e0850555d" providerId="ADAL" clId="{7AF35A29-68FB-41FB-8B3D-1D3F8058E9B0}" dt="2021-10-28T01:15:01.507" v="7310"/>
          <ac:spMkLst>
            <pc:docMk/>
            <pc:sldMk cId="2275402475" sldId="476"/>
            <ac:spMk id="83" creationId="{32E0E44F-1102-4DE3-B2AD-F602D928A580}"/>
          </ac:spMkLst>
        </pc:spChg>
        <pc:spChg chg="mod">
          <ac:chgData name="유 병규" userId="eba57bea-ddcf-438d-bcbd-0f2e0850555d" providerId="ADAL" clId="{7AF35A29-68FB-41FB-8B3D-1D3F8058E9B0}" dt="2021-10-28T01:15:01.507" v="7310"/>
          <ac:spMkLst>
            <pc:docMk/>
            <pc:sldMk cId="2275402475" sldId="476"/>
            <ac:spMk id="84" creationId="{B101A477-342E-4851-BACA-B7393D3DCB18}"/>
          </ac:spMkLst>
        </pc:spChg>
        <pc:spChg chg="mod">
          <ac:chgData name="유 병규" userId="eba57bea-ddcf-438d-bcbd-0f2e0850555d" providerId="ADAL" clId="{7AF35A29-68FB-41FB-8B3D-1D3F8058E9B0}" dt="2021-10-28T01:15:01.507" v="7310"/>
          <ac:spMkLst>
            <pc:docMk/>
            <pc:sldMk cId="2275402475" sldId="476"/>
            <ac:spMk id="85" creationId="{DEBB95B9-8634-40EE-8CD1-9698CCD8C3B3}"/>
          </ac:spMkLst>
        </pc:spChg>
        <pc:spChg chg="mod">
          <ac:chgData name="유 병규" userId="eba57bea-ddcf-438d-bcbd-0f2e0850555d" providerId="ADAL" clId="{7AF35A29-68FB-41FB-8B3D-1D3F8058E9B0}" dt="2021-10-28T01:15:01.507" v="7310"/>
          <ac:spMkLst>
            <pc:docMk/>
            <pc:sldMk cId="2275402475" sldId="476"/>
            <ac:spMk id="86" creationId="{4E563B69-614E-4FCF-AA13-89CE0A56543F}"/>
          </ac:spMkLst>
        </pc:spChg>
        <pc:spChg chg="mod">
          <ac:chgData name="유 병규" userId="eba57bea-ddcf-438d-bcbd-0f2e0850555d" providerId="ADAL" clId="{7AF35A29-68FB-41FB-8B3D-1D3F8058E9B0}" dt="2021-10-27T05:25:27.356" v="5782" actId="207"/>
          <ac:spMkLst>
            <pc:docMk/>
            <pc:sldMk cId="2275402475" sldId="476"/>
            <ac:spMk id="86" creationId="{8E6A57AE-BA50-4F19-858F-3A06FD8AD4A0}"/>
          </ac:spMkLst>
        </pc:spChg>
        <pc:spChg chg="mod">
          <ac:chgData name="유 병규" userId="eba57bea-ddcf-438d-bcbd-0f2e0850555d" providerId="ADAL" clId="{7AF35A29-68FB-41FB-8B3D-1D3F8058E9B0}" dt="2021-10-27T05:31:24.573" v="5789" actId="207"/>
          <ac:spMkLst>
            <pc:docMk/>
            <pc:sldMk cId="2275402475" sldId="476"/>
            <ac:spMk id="87" creationId="{97063872-A749-4BEE-899D-0A6A4D2772B4}"/>
          </ac:spMkLst>
        </pc:spChg>
        <pc:spChg chg="mod">
          <ac:chgData name="유 병규" userId="eba57bea-ddcf-438d-bcbd-0f2e0850555d" providerId="ADAL" clId="{7AF35A29-68FB-41FB-8B3D-1D3F8058E9B0}" dt="2021-10-28T01:15:01.507" v="7310"/>
          <ac:spMkLst>
            <pc:docMk/>
            <pc:sldMk cId="2275402475" sldId="476"/>
            <ac:spMk id="87" creationId="{EF482845-DAB6-47FA-A97C-881ADDA23A2C}"/>
          </ac:spMkLst>
        </pc:spChg>
        <pc:spChg chg="mod">
          <ac:chgData name="유 병규" userId="eba57bea-ddcf-438d-bcbd-0f2e0850555d" providerId="ADAL" clId="{7AF35A29-68FB-41FB-8B3D-1D3F8058E9B0}" dt="2021-10-28T01:15:01.507" v="7310"/>
          <ac:spMkLst>
            <pc:docMk/>
            <pc:sldMk cId="2275402475" sldId="476"/>
            <ac:spMk id="88" creationId="{2767FE80-56B7-47A0-A5AE-9640A69CE83B}"/>
          </ac:spMkLst>
        </pc:spChg>
        <pc:spChg chg="add mod">
          <ac:chgData name="유 병규" userId="eba57bea-ddcf-438d-bcbd-0f2e0850555d" providerId="ADAL" clId="{7AF35A29-68FB-41FB-8B3D-1D3F8058E9B0}" dt="2021-10-28T01:15:01.507" v="7310"/>
          <ac:spMkLst>
            <pc:docMk/>
            <pc:sldMk cId="2275402475" sldId="476"/>
            <ac:spMk id="89" creationId="{9BE5E823-5B37-4833-8BCC-8C374AB3B8A0}"/>
          </ac:spMkLst>
        </pc:spChg>
        <pc:spChg chg="add mod">
          <ac:chgData name="유 병규" userId="eba57bea-ddcf-438d-bcbd-0f2e0850555d" providerId="ADAL" clId="{7AF35A29-68FB-41FB-8B3D-1D3F8058E9B0}" dt="2021-10-27T05:59:51.937" v="5879" actId="165"/>
          <ac:spMkLst>
            <pc:docMk/>
            <pc:sldMk cId="2275402475" sldId="476"/>
            <ac:spMk id="92" creationId="{DAE017CD-B159-4578-BDD1-E767F7BA271E}"/>
          </ac:spMkLst>
        </pc:spChg>
        <pc:spChg chg="add mod">
          <ac:chgData name="유 병규" userId="eba57bea-ddcf-438d-bcbd-0f2e0850555d" providerId="ADAL" clId="{7AF35A29-68FB-41FB-8B3D-1D3F8058E9B0}" dt="2021-10-27T05:59:51.937" v="5879" actId="165"/>
          <ac:spMkLst>
            <pc:docMk/>
            <pc:sldMk cId="2275402475" sldId="476"/>
            <ac:spMk id="93" creationId="{FCC8A23E-873D-42C4-9253-2235CFA79CE0}"/>
          </ac:spMkLst>
        </pc:spChg>
        <pc:spChg chg="add mod">
          <ac:chgData name="유 병규" userId="eba57bea-ddcf-438d-bcbd-0f2e0850555d" providerId="ADAL" clId="{7AF35A29-68FB-41FB-8B3D-1D3F8058E9B0}" dt="2021-10-27T05:59:51.937" v="5879" actId="165"/>
          <ac:spMkLst>
            <pc:docMk/>
            <pc:sldMk cId="2275402475" sldId="476"/>
            <ac:spMk id="95" creationId="{E5784859-3CDE-4278-8B67-B8018BFD9146}"/>
          </ac:spMkLst>
        </pc:spChg>
        <pc:spChg chg="add mod">
          <ac:chgData name="유 병규" userId="eba57bea-ddcf-438d-bcbd-0f2e0850555d" providerId="ADAL" clId="{7AF35A29-68FB-41FB-8B3D-1D3F8058E9B0}" dt="2021-10-27T05:59:51.937" v="5879" actId="165"/>
          <ac:spMkLst>
            <pc:docMk/>
            <pc:sldMk cId="2275402475" sldId="476"/>
            <ac:spMk id="96" creationId="{FFBC3065-22D7-4779-A080-F8D20AC27E9F}"/>
          </ac:spMkLst>
        </pc:spChg>
        <pc:spChg chg="add mod">
          <ac:chgData name="유 병규" userId="eba57bea-ddcf-438d-bcbd-0f2e0850555d" providerId="ADAL" clId="{7AF35A29-68FB-41FB-8B3D-1D3F8058E9B0}" dt="2021-10-27T05:59:51.937" v="5879" actId="165"/>
          <ac:spMkLst>
            <pc:docMk/>
            <pc:sldMk cId="2275402475" sldId="476"/>
            <ac:spMk id="97" creationId="{27356F44-9136-45DD-9B50-C7751A507FF5}"/>
          </ac:spMkLst>
        </pc:spChg>
        <pc:spChg chg="add mod">
          <ac:chgData name="유 병규" userId="eba57bea-ddcf-438d-bcbd-0f2e0850555d" providerId="ADAL" clId="{7AF35A29-68FB-41FB-8B3D-1D3F8058E9B0}" dt="2021-10-27T05:59:51.937" v="5879" actId="165"/>
          <ac:spMkLst>
            <pc:docMk/>
            <pc:sldMk cId="2275402475" sldId="476"/>
            <ac:spMk id="98" creationId="{3762C78C-B722-4D42-A9F3-D27270559A5B}"/>
          </ac:spMkLst>
        </pc:spChg>
        <pc:spChg chg="add del mod">
          <ac:chgData name="유 병규" userId="eba57bea-ddcf-438d-bcbd-0f2e0850555d" providerId="ADAL" clId="{7AF35A29-68FB-41FB-8B3D-1D3F8058E9B0}" dt="2021-10-27T05:17:17.267" v="5611"/>
          <ac:spMkLst>
            <pc:docMk/>
            <pc:sldMk cId="2275402475" sldId="476"/>
            <ac:spMk id="99" creationId="{350CFFCE-F65E-4A66-BA9D-85CD329E5AE3}"/>
          </ac:spMkLst>
        </pc:spChg>
        <pc:spChg chg="add mod">
          <ac:chgData name="유 병규" userId="eba57bea-ddcf-438d-bcbd-0f2e0850555d" providerId="ADAL" clId="{7AF35A29-68FB-41FB-8B3D-1D3F8058E9B0}" dt="2021-10-27T05:31:19.525" v="5788" actId="1037"/>
          <ac:spMkLst>
            <pc:docMk/>
            <pc:sldMk cId="2275402475" sldId="476"/>
            <ac:spMk id="101" creationId="{1F68F25B-18DD-4BDA-AF57-C157CBAF6DFF}"/>
          </ac:spMkLst>
        </pc:spChg>
        <pc:spChg chg="add mod">
          <ac:chgData name="유 병규" userId="eba57bea-ddcf-438d-bcbd-0f2e0850555d" providerId="ADAL" clId="{7AF35A29-68FB-41FB-8B3D-1D3F8058E9B0}" dt="2021-10-27T05:24:03.185" v="5706" actId="571"/>
          <ac:spMkLst>
            <pc:docMk/>
            <pc:sldMk cId="2275402475" sldId="476"/>
            <ac:spMk id="102" creationId="{E2FE57F1-1F5C-4FAC-8589-30F2E67CEB12}"/>
          </ac:spMkLst>
        </pc:spChg>
        <pc:spChg chg="add mod">
          <ac:chgData name="유 병규" userId="eba57bea-ddcf-438d-bcbd-0f2e0850555d" providerId="ADAL" clId="{7AF35A29-68FB-41FB-8B3D-1D3F8058E9B0}" dt="2021-10-27T06:01:42.787" v="5931" actId="1036"/>
          <ac:spMkLst>
            <pc:docMk/>
            <pc:sldMk cId="2275402475" sldId="476"/>
            <ac:spMk id="103" creationId="{CAC4C3EB-6348-4346-9876-7976DD49C92F}"/>
          </ac:spMkLst>
        </pc:spChg>
        <pc:spChg chg="add del mod">
          <ac:chgData name="유 병규" userId="eba57bea-ddcf-438d-bcbd-0f2e0850555d" providerId="ADAL" clId="{7AF35A29-68FB-41FB-8B3D-1D3F8058E9B0}" dt="2021-10-27T05:32:43.802" v="5800"/>
          <ac:spMkLst>
            <pc:docMk/>
            <pc:sldMk cId="2275402475" sldId="476"/>
            <ac:spMk id="104" creationId="{95B4BFCA-3223-40DF-BBFA-F6466ABF9121}"/>
          </ac:spMkLst>
        </pc:spChg>
        <pc:spChg chg="add del mod">
          <ac:chgData name="유 병규" userId="eba57bea-ddcf-438d-bcbd-0f2e0850555d" providerId="ADAL" clId="{7AF35A29-68FB-41FB-8B3D-1D3F8058E9B0}" dt="2021-10-27T05:32:43.802" v="5800"/>
          <ac:spMkLst>
            <pc:docMk/>
            <pc:sldMk cId="2275402475" sldId="476"/>
            <ac:spMk id="105" creationId="{1052CDCE-A09D-49C0-B35B-DC090031932A}"/>
          </ac:spMkLst>
        </pc:spChg>
        <pc:spChg chg="add del mod">
          <ac:chgData name="유 병규" userId="eba57bea-ddcf-438d-bcbd-0f2e0850555d" providerId="ADAL" clId="{7AF35A29-68FB-41FB-8B3D-1D3F8058E9B0}" dt="2021-10-27T05:32:43.802" v="5800"/>
          <ac:spMkLst>
            <pc:docMk/>
            <pc:sldMk cId="2275402475" sldId="476"/>
            <ac:spMk id="106" creationId="{41DA8997-3377-4BCD-A0B7-4EF4C214FB4D}"/>
          </ac:spMkLst>
        </pc:spChg>
        <pc:spChg chg="add del mod">
          <ac:chgData name="유 병규" userId="eba57bea-ddcf-438d-bcbd-0f2e0850555d" providerId="ADAL" clId="{7AF35A29-68FB-41FB-8B3D-1D3F8058E9B0}" dt="2021-10-27T05:32:46.647" v="5802" actId="478"/>
          <ac:spMkLst>
            <pc:docMk/>
            <pc:sldMk cId="2275402475" sldId="476"/>
            <ac:spMk id="107" creationId="{7EE18840-90A3-42C5-B32E-BEB7D6B78651}"/>
          </ac:spMkLst>
        </pc:spChg>
        <pc:spChg chg="add del mod">
          <ac:chgData name="유 병규" userId="eba57bea-ddcf-438d-bcbd-0f2e0850555d" providerId="ADAL" clId="{7AF35A29-68FB-41FB-8B3D-1D3F8058E9B0}" dt="2021-10-28T01:14:53.871" v="7309" actId="478"/>
          <ac:spMkLst>
            <pc:docMk/>
            <pc:sldMk cId="2275402475" sldId="476"/>
            <ac:spMk id="108" creationId="{8FF504E3-A3FE-4ACC-A8DC-9AC74036EC46}"/>
          </ac:spMkLst>
        </pc:spChg>
        <pc:spChg chg="add del mod">
          <ac:chgData name="유 병규" userId="eba57bea-ddcf-438d-bcbd-0f2e0850555d" providerId="ADAL" clId="{7AF35A29-68FB-41FB-8B3D-1D3F8058E9B0}" dt="2021-10-28T01:14:53.871" v="7309" actId="478"/>
          <ac:spMkLst>
            <pc:docMk/>
            <pc:sldMk cId="2275402475" sldId="476"/>
            <ac:spMk id="109" creationId="{9BBCF2D3-D56B-4B31-9507-41D30F844AF4}"/>
          </ac:spMkLst>
        </pc:spChg>
        <pc:spChg chg="mod topLvl">
          <ac:chgData name="유 병규" userId="eba57bea-ddcf-438d-bcbd-0f2e0850555d" providerId="ADAL" clId="{7AF35A29-68FB-41FB-8B3D-1D3F8058E9B0}" dt="2021-10-27T06:54:45.605" v="6105" actId="164"/>
          <ac:spMkLst>
            <pc:docMk/>
            <pc:sldMk cId="2275402475" sldId="476"/>
            <ac:spMk id="111" creationId="{181AC47D-ACBC-4A2D-AFE7-767CE93B7E99}"/>
          </ac:spMkLst>
        </pc:spChg>
        <pc:spChg chg="mod topLvl">
          <ac:chgData name="유 병규" userId="eba57bea-ddcf-438d-bcbd-0f2e0850555d" providerId="ADAL" clId="{7AF35A29-68FB-41FB-8B3D-1D3F8058E9B0}" dt="2021-10-27T06:54:45.605" v="6105" actId="164"/>
          <ac:spMkLst>
            <pc:docMk/>
            <pc:sldMk cId="2275402475" sldId="476"/>
            <ac:spMk id="112" creationId="{FF747DD6-9F13-4336-8776-AE2855E48B36}"/>
          </ac:spMkLst>
        </pc:spChg>
        <pc:spChg chg="mod topLvl">
          <ac:chgData name="유 병규" userId="eba57bea-ddcf-438d-bcbd-0f2e0850555d" providerId="ADAL" clId="{7AF35A29-68FB-41FB-8B3D-1D3F8058E9B0}" dt="2021-10-27T06:54:45.605" v="6105" actId="164"/>
          <ac:spMkLst>
            <pc:docMk/>
            <pc:sldMk cId="2275402475" sldId="476"/>
            <ac:spMk id="113" creationId="{918D47D4-A331-4FD4-BC2A-C6D691FBF635}"/>
          </ac:spMkLst>
        </pc:spChg>
        <pc:spChg chg="mod topLvl">
          <ac:chgData name="유 병규" userId="eba57bea-ddcf-438d-bcbd-0f2e0850555d" providerId="ADAL" clId="{7AF35A29-68FB-41FB-8B3D-1D3F8058E9B0}" dt="2021-10-27T06:54:45.605" v="6105" actId="164"/>
          <ac:spMkLst>
            <pc:docMk/>
            <pc:sldMk cId="2275402475" sldId="476"/>
            <ac:spMk id="114" creationId="{48B3DC3E-D1F6-48C7-9E82-7FB6748F1F0D}"/>
          </ac:spMkLst>
        </pc:spChg>
        <pc:spChg chg="mod topLvl">
          <ac:chgData name="유 병규" userId="eba57bea-ddcf-438d-bcbd-0f2e0850555d" providerId="ADAL" clId="{7AF35A29-68FB-41FB-8B3D-1D3F8058E9B0}" dt="2021-10-27T06:54:45.605" v="6105" actId="164"/>
          <ac:spMkLst>
            <pc:docMk/>
            <pc:sldMk cId="2275402475" sldId="476"/>
            <ac:spMk id="115" creationId="{17DC984E-B95C-4E6C-A091-7C2096A4C94A}"/>
          </ac:spMkLst>
        </pc:spChg>
        <pc:spChg chg="del mod topLvl">
          <ac:chgData name="유 병규" userId="eba57bea-ddcf-438d-bcbd-0f2e0850555d" providerId="ADAL" clId="{7AF35A29-68FB-41FB-8B3D-1D3F8058E9B0}" dt="2021-10-27T06:53:39.341" v="6086" actId="478"/>
          <ac:spMkLst>
            <pc:docMk/>
            <pc:sldMk cId="2275402475" sldId="476"/>
            <ac:spMk id="116" creationId="{80B6C964-219E-4F13-8471-F2C0A4A041AF}"/>
          </ac:spMkLst>
        </pc:spChg>
        <pc:spChg chg="mod topLvl">
          <ac:chgData name="유 병규" userId="eba57bea-ddcf-438d-bcbd-0f2e0850555d" providerId="ADAL" clId="{7AF35A29-68FB-41FB-8B3D-1D3F8058E9B0}" dt="2021-10-27T06:54:45.605" v="6105" actId="164"/>
          <ac:spMkLst>
            <pc:docMk/>
            <pc:sldMk cId="2275402475" sldId="476"/>
            <ac:spMk id="117" creationId="{308F181C-6718-4980-82AC-EF9483585487}"/>
          </ac:spMkLst>
        </pc:spChg>
        <pc:spChg chg="mod topLvl">
          <ac:chgData name="유 병규" userId="eba57bea-ddcf-438d-bcbd-0f2e0850555d" providerId="ADAL" clId="{7AF35A29-68FB-41FB-8B3D-1D3F8058E9B0}" dt="2021-10-27T06:54:45.605" v="6105" actId="164"/>
          <ac:spMkLst>
            <pc:docMk/>
            <pc:sldMk cId="2275402475" sldId="476"/>
            <ac:spMk id="118" creationId="{E9C345F9-E022-4273-B6EB-2592B1CB2B8A}"/>
          </ac:spMkLst>
        </pc:spChg>
        <pc:spChg chg="mod topLvl">
          <ac:chgData name="유 병규" userId="eba57bea-ddcf-438d-bcbd-0f2e0850555d" providerId="ADAL" clId="{7AF35A29-68FB-41FB-8B3D-1D3F8058E9B0}" dt="2021-10-27T06:54:45.605" v="6105" actId="164"/>
          <ac:spMkLst>
            <pc:docMk/>
            <pc:sldMk cId="2275402475" sldId="476"/>
            <ac:spMk id="119" creationId="{F5DA88D1-8C75-474E-B708-34BDD2744B8A}"/>
          </ac:spMkLst>
        </pc:spChg>
        <pc:spChg chg="mod topLvl">
          <ac:chgData name="유 병규" userId="eba57bea-ddcf-438d-bcbd-0f2e0850555d" providerId="ADAL" clId="{7AF35A29-68FB-41FB-8B3D-1D3F8058E9B0}" dt="2021-10-27T06:54:45.605" v="6105" actId="164"/>
          <ac:spMkLst>
            <pc:docMk/>
            <pc:sldMk cId="2275402475" sldId="476"/>
            <ac:spMk id="120" creationId="{5BB94AF0-DFA0-413A-A87E-DAFF8CCE0E89}"/>
          </ac:spMkLst>
        </pc:spChg>
        <pc:spChg chg="mod topLvl">
          <ac:chgData name="유 병규" userId="eba57bea-ddcf-438d-bcbd-0f2e0850555d" providerId="ADAL" clId="{7AF35A29-68FB-41FB-8B3D-1D3F8058E9B0}" dt="2021-10-27T06:54:45.605" v="6105" actId="164"/>
          <ac:spMkLst>
            <pc:docMk/>
            <pc:sldMk cId="2275402475" sldId="476"/>
            <ac:spMk id="121" creationId="{26AF4892-2E38-4495-AC19-1D78AA580357}"/>
          </ac:spMkLst>
        </pc:spChg>
        <pc:spChg chg="del mod topLvl">
          <ac:chgData name="유 병규" userId="eba57bea-ddcf-438d-bcbd-0f2e0850555d" providerId="ADAL" clId="{7AF35A29-68FB-41FB-8B3D-1D3F8058E9B0}" dt="2021-10-27T06:53:39.341" v="6086" actId="478"/>
          <ac:spMkLst>
            <pc:docMk/>
            <pc:sldMk cId="2275402475" sldId="476"/>
            <ac:spMk id="122" creationId="{495DCF9F-4096-405F-990D-E1BC394EEC02}"/>
          </ac:spMkLst>
        </pc:spChg>
        <pc:spChg chg="add del mod topLvl">
          <ac:chgData name="유 병규" userId="eba57bea-ddcf-438d-bcbd-0f2e0850555d" providerId="ADAL" clId="{7AF35A29-68FB-41FB-8B3D-1D3F8058E9B0}" dt="2021-10-27T06:54:54.317" v="6106" actId="164"/>
          <ac:spMkLst>
            <pc:docMk/>
            <pc:sldMk cId="2275402475" sldId="476"/>
            <ac:spMk id="123" creationId="{6991F8A3-E307-44FA-8454-A8748634A95E}"/>
          </ac:spMkLst>
        </pc:spChg>
        <pc:spChg chg="add mod">
          <ac:chgData name="유 병규" userId="eba57bea-ddcf-438d-bcbd-0f2e0850555d" providerId="ADAL" clId="{7AF35A29-68FB-41FB-8B3D-1D3F8058E9B0}" dt="2021-10-28T01:14:37.359" v="7305" actId="164"/>
          <ac:spMkLst>
            <pc:docMk/>
            <pc:sldMk cId="2275402475" sldId="476"/>
            <ac:spMk id="124" creationId="{1AA10452-05D4-4316-8434-71F835C6F8B3}"/>
          </ac:spMkLst>
        </pc:spChg>
        <pc:spChg chg="add mod">
          <ac:chgData name="유 병규" userId="eba57bea-ddcf-438d-bcbd-0f2e0850555d" providerId="ADAL" clId="{7AF35A29-68FB-41FB-8B3D-1D3F8058E9B0}" dt="2021-10-27T06:02:09.808" v="5944" actId="164"/>
          <ac:spMkLst>
            <pc:docMk/>
            <pc:sldMk cId="2275402475" sldId="476"/>
            <ac:spMk id="125" creationId="{348117A2-4D91-4BC0-9003-FD602C528E96}"/>
          </ac:spMkLst>
        </pc:spChg>
        <pc:spChg chg="add mod">
          <ac:chgData name="유 병규" userId="eba57bea-ddcf-438d-bcbd-0f2e0850555d" providerId="ADAL" clId="{7AF35A29-68FB-41FB-8B3D-1D3F8058E9B0}" dt="2021-10-27T06:02:09.808" v="5944" actId="164"/>
          <ac:spMkLst>
            <pc:docMk/>
            <pc:sldMk cId="2275402475" sldId="476"/>
            <ac:spMk id="126" creationId="{914D849F-E9A5-45BC-AC77-B448FC419D9D}"/>
          </ac:spMkLst>
        </pc:spChg>
        <pc:spChg chg="add mod">
          <ac:chgData name="유 병규" userId="eba57bea-ddcf-438d-bcbd-0f2e0850555d" providerId="ADAL" clId="{7AF35A29-68FB-41FB-8B3D-1D3F8058E9B0}" dt="2021-10-28T01:15:05.969" v="7313" actId="1076"/>
          <ac:spMkLst>
            <pc:docMk/>
            <pc:sldMk cId="2275402475" sldId="476"/>
            <ac:spMk id="127" creationId="{E417B502-0D10-41ED-A0D5-AEF1C7AE46FB}"/>
          </ac:spMkLst>
        </pc:spChg>
        <pc:spChg chg="mod">
          <ac:chgData name="유 병규" userId="eba57bea-ddcf-438d-bcbd-0f2e0850555d" providerId="ADAL" clId="{7AF35A29-68FB-41FB-8B3D-1D3F8058E9B0}" dt="2021-10-27T05:23:58.284" v="5705" actId="1037"/>
          <ac:spMkLst>
            <pc:docMk/>
            <pc:sldMk cId="2275402475" sldId="476"/>
            <ac:spMk id="183" creationId="{71F9B7A2-E714-4C75-9ED7-1836C7AEF42A}"/>
          </ac:spMkLst>
        </pc:spChg>
        <pc:spChg chg="mod">
          <ac:chgData name="유 병규" userId="eba57bea-ddcf-438d-bcbd-0f2e0850555d" providerId="ADAL" clId="{7AF35A29-68FB-41FB-8B3D-1D3F8058E9B0}" dt="2021-10-28T01:15:14.509" v="7314"/>
          <ac:spMkLst>
            <pc:docMk/>
            <pc:sldMk cId="2275402475" sldId="476"/>
            <ac:spMk id="184" creationId="{E8B5D337-7D30-4FE6-9CE6-9714B9D92A48}"/>
          </ac:spMkLst>
        </pc:spChg>
        <pc:spChg chg="mod ord">
          <ac:chgData name="유 병규" userId="eba57bea-ddcf-438d-bcbd-0f2e0850555d" providerId="ADAL" clId="{7AF35A29-68FB-41FB-8B3D-1D3F8058E9B0}" dt="2021-10-27T05:23:37.614" v="5700" actId="700"/>
          <ac:spMkLst>
            <pc:docMk/>
            <pc:sldMk cId="2275402475" sldId="476"/>
            <ac:spMk id="1237" creationId="{00000000-0000-0000-0000-000000000000}"/>
          </ac:spMkLst>
        </pc:spChg>
        <pc:grpChg chg="add del mod">
          <ac:chgData name="유 병규" userId="eba57bea-ddcf-438d-bcbd-0f2e0850555d" providerId="ADAL" clId="{7AF35A29-68FB-41FB-8B3D-1D3F8058E9B0}" dt="2021-10-28T01:15:02.960" v="7311" actId="478"/>
          <ac:grpSpMkLst>
            <pc:docMk/>
            <pc:sldMk cId="2275402475" sldId="476"/>
            <ac:grpSpMk id="2" creationId="{012F017B-4765-45AA-B2E9-4D0D54BB2733}"/>
          </ac:grpSpMkLst>
        </pc:grpChg>
        <pc:grpChg chg="add del mod">
          <ac:chgData name="유 병규" userId="eba57bea-ddcf-438d-bcbd-0f2e0850555d" providerId="ADAL" clId="{7AF35A29-68FB-41FB-8B3D-1D3F8058E9B0}" dt="2021-10-27T06:00:20.612" v="5890" actId="478"/>
          <ac:grpSpMkLst>
            <pc:docMk/>
            <pc:sldMk cId="2275402475" sldId="476"/>
            <ac:grpSpMk id="5" creationId="{0DBC89DB-48C7-4A5D-BB1D-949C3FE2EE97}"/>
          </ac:grpSpMkLst>
        </pc:grpChg>
        <pc:grpChg chg="del mod">
          <ac:chgData name="유 병규" userId="eba57bea-ddcf-438d-bcbd-0f2e0850555d" providerId="ADAL" clId="{7AF35A29-68FB-41FB-8B3D-1D3F8058E9B0}" dt="2021-10-27T05:33:02.686" v="5804" actId="478"/>
          <ac:grpSpMkLst>
            <pc:docMk/>
            <pc:sldMk cId="2275402475" sldId="476"/>
            <ac:grpSpMk id="12" creationId="{76346AE0-298B-40CB-931C-AF63D949B742}"/>
          </ac:grpSpMkLst>
        </pc:grpChg>
        <pc:grpChg chg="add mod topLvl">
          <ac:chgData name="유 병규" userId="eba57bea-ddcf-438d-bcbd-0f2e0850555d" providerId="ADAL" clId="{7AF35A29-68FB-41FB-8B3D-1D3F8058E9B0}" dt="2021-10-27T05:59:51.937" v="5879" actId="165"/>
          <ac:grpSpMkLst>
            <pc:docMk/>
            <pc:sldMk cId="2275402475" sldId="476"/>
            <ac:grpSpMk id="14" creationId="{5E755373-D9FA-4C54-AE1C-82BA10F4D15F}"/>
          </ac:grpSpMkLst>
        </pc:grpChg>
        <pc:grpChg chg="add mod topLvl">
          <ac:chgData name="유 병규" userId="eba57bea-ddcf-438d-bcbd-0f2e0850555d" providerId="ADAL" clId="{7AF35A29-68FB-41FB-8B3D-1D3F8058E9B0}" dt="2021-10-27T05:59:51.937" v="5879" actId="165"/>
          <ac:grpSpMkLst>
            <pc:docMk/>
            <pc:sldMk cId="2275402475" sldId="476"/>
            <ac:grpSpMk id="15" creationId="{0A702ABE-6381-42ED-A588-08177CECED0D}"/>
          </ac:grpSpMkLst>
        </pc:grpChg>
        <pc:grpChg chg="add mod topLvl">
          <ac:chgData name="유 병규" userId="eba57bea-ddcf-438d-bcbd-0f2e0850555d" providerId="ADAL" clId="{7AF35A29-68FB-41FB-8B3D-1D3F8058E9B0}" dt="2021-10-27T06:01:37.047" v="5920" actId="164"/>
          <ac:grpSpMkLst>
            <pc:docMk/>
            <pc:sldMk cId="2275402475" sldId="476"/>
            <ac:grpSpMk id="16" creationId="{9DE81A8C-BC5C-48C6-9EA5-1A7A8CD57D45}"/>
          </ac:grpSpMkLst>
        </pc:grpChg>
        <pc:grpChg chg="add del mod">
          <ac:chgData name="유 병규" userId="eba57bea-ddcf-438d-bcbd-0f2e0850555d" providerId="ADAL" clId="{7AF35A29-68FB-41FB-8B3D-1D3F8058E9B0}" dt="2021-10-27T05:24:50.498" v="5775" actId="165"/>
          <ac:grpSpMkLst>
            <pc:docMk/>
            <pc:sldMk cId="2275402475" sldId="476"/>
            <ac:grpSpMk id="17" creationId="{3E53AF22-DB4C-448D-A1CF-6A1D71A1D9F0}"/>
          </ac:grpSpMkLst>
        </pc:grpChg>
        <pc:grpChg chg="add mod ord topLvl">
          <ac:chgData name="유 병규" userId="eba57bea-ddcf-438d-bcbd-0f2e0850555d" providerId="ADAL" clId="{7AF35A29-68FB-41FB-8B3D-1D3F8058E9B0}" dt="2021-10-27T06:01:37.047" v="5920" actId="164"/>
          <ac:grpSpMkLst>
            <pc:docMk/>
            <pc:sldMk cId="2275402475" sldId="476"/>
            <ac:grpSpMk id="22" creationId="{B8F89EFE-5775-4B8B-82DF-F21C3675A307}"/>
          </ac:grpSpMkLst>
        </pc:grpChg>
        <pc:grpChg chg="add mod ord topLvl">
          <ac:chgData name="유 병규" userId="eba57bea-ddcf-438d-bcbd-0f2e0850555d" providerId="ADAL" clId="{7AF35A29-68FB-41FB-8B3D-1D3F8058E9B0}" dt="2021-10-27T06:01:37.047" v="5920" actId="164"/>
          <ac:grpSpMkLst>
            <pc:docMk/>
            <pc:sldMk cId="2275402475" sldId="476"/>
            <ac:grpSpMk id="23" creationId="{ADE95AC4-6A46-40F8-9AC4-C4B109EFAB7C}"/>
          </ac:grpSpMkLst>
        </pc:grpChg>
        <pc:grpChg chg="add del mod">
          <ac:chgData name="유 병규" userId="eba57bea-ddcf-438d-bcbd-0f2e0850555d" providerId="ADAL" clId="{7AF35A29-68FB-41FB-8B3D-1D3F8058E9B0}" dt="2021-10-27T05:59:51.937" v="5879" actId="165"/>
          <ac:grpSpMkLst>
            <pc:docMk/>
            <pc:sldMk cId="2275402475" sldId="476"/>
            <ac:grpSpMk id="24" creationId="{D5E432F5-D43C-4CDA-BEB8-4129CC710AC9}"/>
          </ac:grpSpMkLst>
        </pc:grpChg>
        <pc:grpChg chg="add del mod topLvl">
          <ac:chgData name="유 병규" userId="eba57bea-ddcf-438d-bcbd-0f2e0850555d" providerId="ADAL" clId="{7AF35A29-68FB-41FB-8B3D-1D3F8058E9B0}" dt="2021-10-27T06:46:04.167" v="6052" actId="165"/>
          <ac:grpSpMkLst>
            <pc:docMk/>
            <pc:sldMk cId="2275402475" sldId="476"/>
            <ac:grpSpMk id="28" creationId="{BED9AA3D-1B6A-48F0-8C28-B49023D1BC34}"/>
          </ac:grpSpMkLst>
        </pc:grpChg>
        <pc:grpChg chg="add del mod">
          <ac:chgData name="유 병규" userId="eba57bea-ddcf-438d-bcbd-0f2e0850555d" providerId="ADAL" clId="{7AF35A29-68FB-41FB-8B3D-1D3F8058E9B0}" dt="2021-10-27T06:45:56.658" v="6051" actId="165"/>
          <ac:grpSpMkLst>
            <pc:docMk/>
            <pc:sldMk cId="2275402475" sldId="476"/>
            <ac:grpSpMk id="32" creationId="{A9EDFFAD-8E6D-4CD4-8176-88B6DEB2ADF5}"/>
          </ac:grpSpMkLst>
        </pc:grpChg>
        <pc:grpChg chg="add mod">
          <ac:chgData name="유 병규" userId="eba57bea-ddcf-438d-bcbd-0f2e0850555d" providerId="ADAL" clId="{7AF35A29-68FB-41FB-8B3D-1D3F8058E9B0}" dt="2021-10-27T06:02:09.808" v="5944" actId="164"/>
          <ac:grpSpMkLst>
            <pc:docMk/>
            <pc:sldMk cId="2275402475" sldId="476"/>
            <ac:grpSpMk id="33" creationId="{6268F0C5-C4A4-43E9-8F67-49AFB85B1ED4}"/>
          </ac:grpSpMkLst>
        </pc:grpChg>
        <pc:grpChg chg="add mod">
          <ac:chgData name="유 병규" userId="eba57bea-ddcf-438d-bcbd-0f2e0850555d" providerId="ADAL" clId="{7AF35A29-68FB-41FB-8B3D-1D3F8058E9B0}" dt="2021-10-27T06:02:35.370" v="5981" actId="1076"/>
          <ac:grpSpMkLst>
            <pc:docMk/>
            <pc:sldMk cId="2275402475" sldId="476"/>
            <ac:grpSpMk id="34" creationId="{17442849-0EFA-4BCD-90ED-B2AA183F55A2}"/>
          </ac:grpSpMkLst>
        </pc:grpChg>
        <pc:grpChg chg="add del mod">
          <ac:chgData name="유 병규" userId="eba57bea-ddcf-438d-bcbd-0f2e0850555d" providerId="ADAL" clId="{7AF35A29-68FB-41FB-8B3D-1D3F8058E9B0}" dt="2021-10-27T06:53:54.934" v="6088" actId="165"/>
          <ac:grpSpMkLst>
            <pc:docMk/>
            <pc:sldMk cId="2275402475" sldId="476"/>
            <ac:grpSpMk id="35" creationId="{0AFCF83C-83BE-4BB5-86F3-A559F499EAAF}"/>
          </ac:grpSpMkLst>
        </pc:grpChg>
        <pc:grpChg chg="add mod">
          <ac:chgData name="유 병규" userId="eba57bea-ddcf-438d-bcbd-0f2e0850555d" providerId="ADAL" clId="{7AF35A29-68FB-41FB-8B3D-1D3F8058E9B0}" dt="2021-10-27T06:54:02.766" v="6091" actId="164"/>
          <ac:grpSpMkLst>
            <pc:docMk/>
            <pc:sldMk cId="2275402475" sldId="476"/>
            <ac:grpSpMk id="41" creationId="{B8BC7207-F926-4FF5-85A4-FFE26DC5964E}"/>
          </ac:grpSpMkLst>
        </pc:grpChg>
        <pc:grpChg chg="add mod">
          <ac:chgData name="유 병규" userId="eba57bea-ddcf-438d-bcbd-0f2e0850555d" providerId="ADAL" clId="{7AF35A29-68FB-41FB-8B3D-1D3F8058E9B0}" dt="2021-10-27T06:54:54.317" v="6106" actId="164"/>
          <ac:grpSpMkLst>
            <pc:docMk/>
            <pc:sldMk cId="2275402475" sldId="476"/>
            <ac:grpSpMk id="42" creationId="{F83A34D2-9D35-4933-B5C9-5B4BF5EF591A}"/>
          </ac:grpSpMkLst>
        </pc:grpChg>
        <pc:grpChg chg="add mod">
          <ac:chgData name="유 병규" userId="eba57bea-ddcf-438d-bcbd-0f2e0850555d" providerId="ADAL" clId="{7AF35A29-68FB-41FB-8B3D-1D3F8058E9B0}" dt="2021-10-28T01:14:37.359" v="7305" actId="164"/>
          <ac:grpSpMkLst>
            <pc:docMk/>
            <pc:sldMk cId="2275402475" sldId="476"/>
            <ac:grpSpMk id="43" creationId="{EFC5AF3F-3C8A-4B72-883F-9D0377DFE95B}"/>
          </ac:grpSpMkLst>
        </pc:grpChg>
        <pc:grpChg chg="add mod">
          <ac:chgData name="유 병규" userId="eba57bea-ddcf-438d-bcbd-0f2e0850555d" providerId="ADAL" clId="{7AF35A29-68FB-41FB-8B3D-1D3F8058E9B0}" dt="2021-10-28T01:14:51.767" v="7308"/>
          <ac:grpSpMkLst>
            <pc:docMk/>
            <pc:sldMk cId="2275402475" sldId="476"/>
            <ac:grpSpMk id="56" creationId="{22DFB600-FA02-4299-8898-9CF528A5918E}"/>
          </ac:grpSpMkLst>
        </pc:grpChg>
        <pc:grpChg chg="mod">
          <ac:chgData name="유 병규" userId="eba57bea-ddcf-438d-bcbd-0f2e0850555d" providerId="ADAL" clId="{7AF35A29-68FB-41FB-8B3D-1D3F8058E9B0}" dt="2021-10-28T01:14:51.767" v="7308"/>
          <ac:grpSpMkLst>
            <pc:docMk/>
            <pc:sldMk cId="2275402475" sldId="476"/>
            <ac:grpSpMk id="58" creationId="{9306ABA9-F5EC-4C4F-97AB-70C760160AF2}"/>
          </ac:grpSpMkLst>
        </pc:grpChg>
        <pc:grpChg chg="mod">
          <ac:chgData name="유 병규" userId="eba57bea-ddcf-438d-bcbd-0f2e0850555d" providerId="ADAL" clId="{7AF35A29-68FB-41FB-8B3D-1D3F8058E9B0}" dt="2021-10-28T01:14:51.767" v="7308"/>
          <ac:grpSpMkLst>
            <pc:docMk/>
            <pc:sldMk cId="2275402475" sldId="476"/>
            <ac:grpSpMk id="59" creationId="{EC5D7A91-698D-40AA-8C8A-DC7C485A92CC}"/>
          </ac:grpSpMkLst>
        </pc:grpChg>
        <pc:grpChg chg="mod">
          <ac:chgData name="유 병규" userId="eba57bea-ddcf-438d-bcbd-0f2e0850555d" providerId="ADAL" clId="{7AF35A29-68FB-41FB-8B3D-1D3F8058E9B0}" dt="2021-10-28T01:14:51.767" v="7308"/>
          <ac:grpSpMkLst>
            <pc:docMk/>
            <pc:sldMk cId="2275402475" sldId="476"/>
            <ac:grpSpMk id="60" creationId="{48286D92-2871-4D81-875D-8DF4300AAD59}"/>
          </ac:grpSpMkLst>
        </pc:grpChg>
        <pc:grpChg chg="del mod">
          <ac:chgData name="유 병규" userId="eba57bea-ddcf-438d-bcbd-0f2e0850555d" providerId="ADAL" clId="{7AF35A29-68FB-41FB-8B3D-1D3F8058E9B0}" dt="2021-10-27T05:33:02.686" v="5804" actId="478"/>
          <ac:grpSpMkLst>
            <pc:docMk/>
            <pc:sldMk cId="2275402475" sldId="476"/>
            <ac:grpSpMk id="72" creationId="{1BBCBAC6-5D43-4320-AEFD-C3705E69F570}"/>
          </ac:grpSpMkLst>
        </pc:grpChg>
        <pc:grpChg chg="add mod">
          <ac:chgData name="유 병규" userId="eba57bea-ddcf-438d-bcbd-0f2e0850555d" providerId="ADAL" clId="{7AF35A29-68FB-41FB-8B3D-1D3F8058E9B0}" dt="2021-10-28T01:15:01.507" v="7310"/>
          <ac:grpSpMkLst>
            <pc:docMk/>
            <pc:sldMk cId="2275402475" sldId="476"/>
            <ac:grpSpMk id="74" creationId="{0D9D752B-D038-4FA0-9C8B-0B125B0AC4F8}"/>
          </ac:grpSpMkLst>
        </pc:grpChg>
        <pc:grpChg chg="mod">
          <ac:chgData name="유 병규" userId="eba57bea-ddcf-438d-bcbd-0f2e0850555d" providerId="ADAL" clId="{7AF35A29-68FB-41FB-8B3D-1D3F8058E9B0}" dt="2021-10-28T01:15:01.507" v="7310"/>
          <ac:grpSpMkLst>
            <pc:docMk/>
            <pc:sldMk cId="2275402475" sldId="476"/>
            <ac:grpSpMk id="77" creationId="{6915DA3F-B8D9-43C6-BD8B-27DCCC146912}"/>
          </ac:grpSpMkLst>
        </pc:grpChg>
        <pc:grpChg chg="del mod">
          <ac:chgData name="유 병규" userId="eba57bea-ddcf-438d-bcbd-0f2e0850555d" providerId="ADAL" clId="{7AF35A29-68FB-41FB-8B3D-1D3F8058E9B0}" dt="2021-10-27T06:00:13.996" v="5887" actId="478"/>
          <ac:grpSpMkLst>
            <pc:docMk/>
            <pc:sldMk cId="2275402475" sldId="476"/>
            <ac:grpSpMk id="80" creationId="{C5FD33DB-0EF5-4A29-88DD-637137C6DD71}"/>
          </ac:grpSpMkLst>
        </pc:grpChg>
        <pc:grpChg chg="add del mod topLvl">
          <ac:chgData name="유 병규" userId="eba57bea-ddcf-438d-bcbd-0f2e0850555d" providerId="ADAL" clId="{7AF35A29-68FB-41FB-8B3D-1D3F8058E9B0}" dt="2021-10-27T06:46:08.339" v="6053" actId="165"/>
          <ac:grpSpMkLst>
            <pc:docMk/>
            <pc:sldMk cId="2275402475" sldId="476"/>
            <ac:grpSpMk id="110" creationId="{BC041D14-0D9C-407B-9B77-278213A65584}"/>
          </ac:grpSpMkLst>
        </pc:grpChg>
        <pc:grpChg chg="del mod">
          <ac:chgData name="유 병규" userId="eba57bea-ddcf-438d-bcbd-0f2e0850555d" providerId="ADAL" clId="{7AF35A29-68FB-41FB-8B3D-1D3F8058E9B0}" dt="2021-10-27T05:32:42.369" v="5798" actId="478"/>
          <ac:grpSpMkLst>
            <pc:docMk/>
            <pc:sldMk cId="2275402475" sldId="476"/>
            <ac:grpSpMk id="131" creationId="{12C3F9B0-A6B6-49B4-BE5A-D89AD9BA397B}"/>
          </ac:grpSpMkLst>
        </pc:grpChg>
        <pc:grpChg chg="del mod">
          <ac:chgData name="유 병규" userId="eba57bea-ddcf-438d-bcbd-0f2e0850555d" providerId="ADAL" clId="{7AF35A29-68FB-41FB-8B3D-1D3F8058E9B0}" dt="2021-10-27T05:32:50.581" v="5803" actId="478"/>
          <ac:grpSpMkLst>
            <pc:docMk/>
            <pc:sldMk cId="2275402475" sldId="476"/>
            <ac:grpSpMk id="353" creationId="{943A660C-AE91-439C-8BA7-132BAEDC0DA1}"/>
          </ac:grpSpMkLst>
        </pc:grpChg>
        <pc:graphicFrameChg chg="del">
          <ac:chgData name="유 병규" userId="eba57bea-ddcf-438d-bcbd-0f2e0850555d" providerId="ADAL" clId="{7AF35A29-68FB-41FB-8B3D-1D3F8058E9B0}" dt="2021-10-26T13:12:35.268" v="4362" actId="478"/>
          <ac:graphicFrameMkLst>
            <pc:docMk/>
            <pc:sldMk cId="2275402475" sldId="476"/>
            <ac:graphicFrameMk id="2" creationId="{438D0C67-0866-403C-AF66-8BF26232B12B}"/>
          </ac:graphicFrameMkLst>
        </pc:graphicFrameChg>
        <pc:graphicFrameChg chg="add del mod">
          <ac:chgData name="유 병규" userId="eba57bea-ddcf-438d-bcbd-0f2e0850555d" providerId="ADAL" clId="{7AF35A29-68FB-41FB-8B3D-1D3F8058E9B0}" dt="2021-10-27T04:41:18.145" v="5514" actId="478"/>
          <ac:graphicFrameMkLst>
            <pc:docMk/>
            <pc:sldMk cId="2275402475" sldId="476"/>
            <ac:graphicFrameMk id="6" creationId="{7942FBB6-F8D7-4932-9B2C-14DD5DFB36F8}"/>
          </ac:graphicFrameMkLst>
        </pc:graphicFrameChg>
        <pc:graphicFrameChg chg="add mod">
          <ac:chgData name="유 병규" userId="eba57bea-ddcf-438d-bcbd-0f2e0850555d" providerId="ADAL" clId="{7AF35A29-68FB-41FB-8B3D-1D3F8058E9B0}" dt="2021-10-27T05:59:51.937" v="5879" actId="165"/>
          <ac:graphicFrameMkLst>
            <pc:docMk/>
            <pc:sldMk cId="2275402475" sldId="476"/>
            <ac:graphicFrameMk id="7" creationId="{4C4101ED-C7BC-4B75-9C6F-3ADF9A37A8DD}"/>
          </ac:graphicFrameMkLst>
        </pc:graphicFrameChg>
        <pc:graphicFrameChg chg="del">
          <ac:chgData name="유 병규" userId="eba57bea-ddcf-438d-bcbd-0f2e0850555d" providerId="ADAL" clId="{7AF35A29-68FB-41FB-8B3D-1D3F8058E9B0}" dt="2021-10-26T13:12:32.076" v="4361" actId="478"/>
          <ac:graphicFrameMkLst>
            <pc:docMk/>
            <pc:sldMk cId="2275402475" sldId="476"/>
            <ac:graphicFrameMk id="8" creationId="{3E7382D4-123A-4751-AE6F-0A0756E751B1}"/>
          </ac:graphicFrameMkLst>
        </pc:graphicFrameChg>
        <pc:graphicFrameChg chg="add del mod">
          <ac:chgData name="유 병규" userId="eba57bea-ddcf-438d-bcbd-0f2e0850555d" providerId="ADAL" clId="{7AF35A29-68FB-41FB-8B3D-1D3F8058E9B0}" dt="2021-10-26T13:17:56.587" v="4366" actId="478"/>
          <ac:graphicFrameMkLst>
            <pc:docMk/>
            <pc:sldMk cId="2275402475" sldId="476"/>
            <ac:graphicFrameMk id="10" creationId="{883EE2C8-CEEA-44CC-9EEC-0398D9E6E15A}"/>
          </ac:graphicFrameMkLst>
        </pc:graphicFrameChg>
        <pc:graphicFrameChg chg="del mod modGraphic">
          <ac:chgData name="유 병규" userId="eba57bea-ddcf-438d-bcbd-0f2e0850555d" providerId="ADAL" clId="{7AF35A29-68FB-41FB-8B3D-1D3F8058E9B0}" dt="2021-10-27T05:32:05.199" v="5796" actId="478"/>
          <ac:graphicFrameMkLst>
            <pc:docMk/>
            <pc:sldMk cId="2275402475" sldId="476"/>
            <ac:graphicFrameMk id="11" creationId="{0A100EA3-6537-46D3-BBA4-E463A885162D}"/>
          </ac:graphicFrameMkLst>
        </pc:graphicFrameChg>
        <pc:graphicFrameChg chg="add del mod">
          <ac:chgData name="유 병규" userId="eba57bea-ddcf-438d-bcbd-0f2e0850555d" providerId="ADAL" clId="{7AF35A29-68FB-41FB-8B3D-1D3F8058E9B0}" dt="2021-10-26T13:30:40.711" v="4463" actId="478"/>
          <ac:graphicFrameMkLst>
            <pc:docMk/>
            <pc:sldMk cId="2275402475" sldId="476"/>
            <ac:graphicFrameMk id="15" creationId="{01498BA0-A8FE-474F-B1D6-A4ABEA4B7A0C}"/>
          </ac:graphicFrameMkLst>
        </pc:graphicFrameChg>
        <pc:graphicFrameChg chg="add mod topLvl">
          <ac:chgData name="유 병규" userId="eba57bea-ddcf-438d-bcbd-0f2e0850555d" providerId="ADAL" clId="{7AF35A29-68FB-41FB-8B3D-1D3F8058E9B0}" dt="2021-10-27T06:54:54.317" v="6106" actId="164"/>
          <ac:graphicFrameMkLst>
            <pc:docMk/>
            <pc:sldMk cId="2275402475" sldId="476"/>
            <ac:graphicFrameMk id="27" creationId="{4997BE8B-869B-4A33-85E0-3961C882CD0B}"/>
          </ac:graphicFrameMkLst>
        </pc:graphicFrameChg>
        <pc:graphicFrameChg chg="add del mod">
          <ac:chgData name="유 병규" userId="eba57bea-ddcf-438d-bcbd-0f2e0850555d" providerId="ADAL" clId="{7AF35A29-68FB-41FB-8B3D-1D3F8058E9B0}" dt="2021-10-27T04:45:07.152" v="5531" actId="478"/>
          <ac:graphicFrameMkLst>
            <pc:docMk/>
            <pc:sldMk cId="2275402475" sldId="476"/>
            <ac:graphicFrameMk id="60" creationId="{960864C9-DBF2-479F-B5CF-326B0E42F93F}"/>
          </ac:graphicFrameMkLst>
        </pc:graphicFrameChg>
        <pc:graphicFrameChg chg="add mod">
          <ac:chgData name="유 병규" userId="eba57bea-ddcf-438d-bcbd-0f2e0850555d" providerId="ADAL" clId="{7AF35A29-68FB-41FB-8B3D-1D3F8058E9B0}" dt="2021-10-27T06:01:38.165" v="5921"/>
          <ac:graphicFrameMkLst>
            <pc:docMk/>
            <pc:sldMk cId="2275402475" sldId="476"/>
            <ac:graphicFrameMk id="62" creationId="{F9E750BB-A785-4C00-A6EE-A82C5313D0D8}"/>
          </ac:graphicFrameMkLst>
        </pc:graphicFrameChg>
        <pc:graphicFrameChg chg="mod">
          <ac:chgData name="유 병규" userId="eba57bea-ddcf-438d-bcbd-0f2e0850555d" providerId="ADAL" clId="{7AF35A29-68FB-41FB-8B3D-1D3F8058E9B0}" dt="2021-10-28T01:15:01.507" v="7310"/>
          <ac:graphicFrameMkLst>
            <pc:docMk/>
            <pc:sldMk cId="2275402475" sldId="476"/>
            <ac:graphicFrameMk id="76" creationId="{60A8A7E0-401C-4183-A474-4108458C2B3C}"/>
          </ac:graphicFrameMkLst>
        </pc:graphicFrameChg>
        <pc:picChg chg="mod">
          <ac:chgData name="유 병규" userId="eba57bea-ddcf-438d-bcbd-0f2e0850555d" providerId="ADAL" clId="{7AF35A29-68FB-41FB-8B3D-1D3F8058E9B0}" dt="2021-10-28T01:14:51.767" v="7308"/>
          <ac:picMkLst>
            <pc:docMk/>
            <pc:sldMk cId="2275402475" sldId="476"/>
            <ac:picMk id="71" creationId="{0CD164FF-18DB-4F94-9CAC-C4CAB45D7FB0}"/>
          </ac:picMkLst>
        </pc:picChg>
        <pc:picChg chg="mod">
          <ac:chgData name="유 병규" userId="eba57bea-ddcf-438d-bcbd-0f2e0850555d" providerId="ADAL" clId="{7AF35A29-68FB-41FB-8B3D-1D3F8058E9B0}" dt="2021-10-28T01:14:51.767" v="7308"/>
          <ac:picMkLst>
            <pc:docMk/>
            <pc:sldMk cId="2275402475" sldId="476"/>
            <ac:picMk id="73" creationId="{5A50762B-DEA6-4201-B923-9470393A68AF}"/>
          </ac:picMkLst>
        </pc:picChg>
        <pc:cxnChg chg="add mod ord topLvl">
          <ac:chgData name="유 병규" userId="eba57bea-ddcf-438d-bcbd-0f2e0850555d" providerId="ADAL" clId="{7AF35A29-68FB-41FB-8B3D-1D3F8058E9B0}" dt="2021-10-27T06:54:54.317" v="6106" actId="164"/>
          <ac:cxnSpMkLst>
            <pc:docMk/>
            <pc:sldMk cId="2275402475" sldId="476"/>
            <ac:cxnSpMk id="30" creationId="{F0925DC4-8468-4CD2-B517-873769F7DDD8}"/>
          </ac:cxnSpMkLst>
        </pc:cxnChg>
        <pc:cxnChg chg="add mod ord">
          <ac:chgData name="유 병규" userId="eba57bea-ddcf-438d-bcbd-0f2e0850555d" providerId="ADAL" clId="{7AF35A29-68FB-41FB-8B3D-1D3F8058E9B0}" dt="2021-10-27T05:59:51.937" v="5879" actId="165"/>
          <ac:cxnSpMkLst>
            <pc:docMk/>
            <pc:sldMk cId="2275402475" sldId="476"/>
            <ac:cxnSpMk id="61" creationId="{CE52AD1C-7734-4AE8-A28F-CDE5C63CADB2}"/>
          </ac:cxnSpMkLst>
        </pc:cxnChg>
        <pc:cxnChg chg="mod">
          <ac:chgData name="유 병규" userId="eba57bea-ddcf-438d-bcbd-0f2e0850555d" providerId="ADAL" clId="{7AF35A29-68FB-41FB-8B3D-1D3F8058E9B0}" dt="2021-10-28T01:14:51.767" v="7308"/>
          <ac:cxnSpMkLst>
            <pc:docMk/>
            <pc:sldMk cId="2275402475" sldId="476"/>
            <ac:cxnSpMk id="66" creationId="{3E72563B-2FAA-483A-A71D-08DEF599E842}"/>
          </ac:cxnSpMkLst>
        </pc:cxnChg>
        <pc:cxnChg chg="mod">
          <ac:chgData name="유 병규" userId="eba57bea-ddcf-438d-bcbd-0f2e0850555d" providerId="ADAL" clId="{7AF35A29-68FB-41FB-8B3D-1D3F8058E9B0}" dt="2021-10-28T01:15:01.507" v="7310"/>
          <ac:cxnSpMkLst>
            <pc:docMk/>
            <pc:sldMk cId="2275402475" sldId="476"/>
            <ac:cxnSpMk id="75" creationId="{978F7F00-7FE5-4CBC-B902-4D85425CD1B7}"/>
          </ac:cxnSpMkLst>
        </pc:cxnChg>
        <pc:cxnChg chg="add mod ord">
          <ac:chgData name="유 병규" userId="eba57bea-ddcf-438d-bcbd-0f2e0850555d" providerId="ADAL" clId="{7AF35A29-68FB-41FB-8B3D-1D3F8058E9B0}" dt="2021-10-27T05:59:51.937" v="5879" actId="165"/>
          <ac:cxnSpMkLst>
            <pc:docMk/>
            <pc:sldMk cId="2275402475" sldId="476"/>
            <ac:cxnSpMk id="100" creationId="{8B4E0ABB-677F-419E-8070-1D2DBD3C3453}"/>
          </ac:cxnSpMkLst>
        </pc:cxnChg>
      </pc:sldChg>
      <pc:sldChg chg="addSp delSp modSp add del mod modClrScheme chgLayout">
        <pc:chgData name="유 병규" userId="eba57bea-ddcf-438d-bcbd-0f2e0850555d" providerId="ADAL" clId="{7AF35A29-68FB-41FB-8B3D-1D3F8058E9B0}" dt="2021-10-28T01:14:22.979" v="7302" actId="47"/>
        <pc:sldMkLst>
          <pc:docMk/>
          <pc:sldMk cId="300221138" sldId="477"/>
        </pc:sldMkLst>
        <pc:spChg chg="add mod ord">
          <ac:chgData name="유 병규" userId="eba57bea-ddcf-438d-bcbd-0f2e0850555d" providerId="ADAL" clId="{7AF35A29-68FB-41FB-8B3D-1D3F8058E9B0}" dt="2021-10-27T07:30:57.408" v="6330" actId="700"/>
          <ac:spMkLst>
            <pc:docMk/>
            <pc:sldMk cId="300221138" sldId="477"/>
            <ac:spMk id="5" creationId="{90B433C5-EE3A-477D-993A-5EAD4903A5FA}"/>
          </ac:spMkLst>
        </pc:spChg>
        <pc:spChg chg="del mod ord">
          <ac:chgData name="유 병규" userId="eba57bea-ddcf-438d-bcbd-0f2e0850555d" providerId="ADAL" clId="{7AF35A29-68FB-41FB-8B3D-1D3F8058E9B0}" dt="2021-10-27T07:30:57.408" v="6330" actId="700"/>
          <ac:spMkLst>
            <pc:docMk/>
            <pc:sldMk cId="300221138" sldId="477"/>
            <ac:spMk id="20" creationId="{50C664BB-ADDA-40E2-B208-46BF94E6F0DB}"/>
          </ac:spMkLst>
        </pc:spChg>
        <pc:spChg chg="del">
          <ac:chgData name="유 병규" userId="eba57bea-ddcf-438d-bcbd-0f2e0850555d" providerId="ADAL" clId="{7AF35A29-68FB-41FB-8B3D-1D3F8058E9B0}" dt="2021-10-27T07:04:31.493" v="6158" actId="478"/>
          <ac:spMkLst>
            <pc:docMk/>
            <pc:sldMk cId="300221138" sldId="477"/>
            <ac:spMk id="21" creationId="{25888BB3-36A6-44F4-B55A-B40CB4A0D8E4}"/>
          </ac:spMkLst>
        </pc:spChg>
        <pc:spChg chg="mod ord">
          <ac:chgData name="유 병규" userId="eba57bea-ddcf-438d-bcbd-0f2e0850555d" providerId="ADAL" clId="{7AF35A29-68FB-41FB-8B3D-1D3F8058E9B0}" dt="2021-10-27T07:30:57.408" v="6330" actId="700"/>
          <ac:spMkLst>
            <pc:docMk/>
            <pc:sldMk cId="300221138" sldId="477"/>
            <ac:spMk id="40" creationId="{5F06690D-758F-484A-B958-0728A91482DD}"/>
          </ac:spMkLst>
        </pc:spChg>
        <pc:spChg chg="mod topLvl">
          <ac:chgData name="유 병규" userId="eba57bea-ddcf-438d-bcbd-0f2e0850555d" providerId="ADAL" clId="{7AF35A29-68FB-41FB-8B3D-1D3F8058E9B0}" dt="2021-10-27T07:25:01.294" v="6261" actId="20577"/>
          <ac:spMkLst>
            <pc:docMk/>
            <pc:sldMk cId="300221138" sldId="477"/>
            <ac:spMk id="59" creationId="{205D5190-E424-4165-A8BC-E3C6443D20AB}"/>
          </ac:spMkLst>
        </pc:spChg>
        <pc:spChg chg="mod">
          <ac:chgData name="유 병규" userId="eba57bea-ddcf-438d-bcbd-0f2e0850555d" providerId="ADAL" clId="{7AF35A29-68FB-41FB-8B3D-1D3F8058E9B0}" dt="2021-10-27T07:23:58.050" v="6184" actId="165"/>
          <ac:spMkLst>
            <pc:docMk/>
            <pc:sldMk cId="300221138" sldId="477"/>
            <ac:spMk id="60" creationId="{285FB946-0F4A-45F7-9218-57CA327BD418}"/>
          </ac:spMkLst>
        </pc:spChg>
        <pc:spChg chg="mod">
          <ac:chgData name="유 병규" userId="eba57bea-ddcf-438d-bcbd-0f2e0850555d" providerId="ADAL" clId="{7AF35A29-68FB-41FB-8B3D-1D3F8058E9B0}" dt="2021-10-27T07:23:58.050" v="6184" actId="165"/>
          <ac:spMkLst>
            <pc:docMk/>
            <pc:sldMk cId="300221138" sldId="477"/>
            <ac:spMk id="66" creationId="{A1159684-CE05-4903-8344-E9921C281D6C}"/>
          </ac:spMkLst>
        </pc:spChg>
        <pc:spChg chg="mod">
          <ac:chgData name="유 병규" userId="eba57bea-ddcf-438d-bcbd-0f2e0850555d" providerId="ADAL" clId="{7AF35A29-68FB-41FB-8B3D-1D3F8058E9B0}" dt="2021-10-27T07:23:58.050" v="6184" actId="165"/>
          <ac:spMkLst>
            <pc:docMk/>
            <pc:sldMk cId="300221138" sldId="477"/>
            <ac:spMk id="70" creationId="{7B008D4D-508F-4F37-8B36-2AAE6A88198F}"/>
          </ac:spMkLst>
        </pc:spChg>
        <pc:spChg chg="mod">
          <ac:chgData name="유 병규" userId="eba57bea-ddcf-438d-bcbd-0f2e0850555d" providerId="ADAL" clId="{7AF35A29-68FB-41FB-8B3D-1D3F8058E9B0}" dt="2021-10-27T07:23:58.050" v="6184" actId="165"/>
          <ac:spMkLst>
            <pc:docMk/>
            <pc:sldMk cId="300221138" sldId="477"/>
            <ac:spMk id="71" creationId="{1DC807E2-5B41-484E-ABD2-ABB5256FBAF1}"/>
          </ac:spMkLst>
        </pc:spChg>
        <pc:spChg chg="mod">
          <ac:chgData name="유 병규" userId="eba57bea-ddcf-438d-bcbd-0f2e0850555d" providerId="ADAL" clId="{7AF35A29-68FB-41FB-8B3D-1D3F8058E9B0}" dt="2021-10-27T07:23:58.050" v="6184" actId="165"/>
          <ac:spMkLst>
            <pc:docMk/>
            <pc:sldMk cId="300221138" sldId="477"/>
            <ac:spMk id="72" creationId="{AC81EA56-F006-44BC-B74E-BEB967FABB21}"/>
          </ac:spMkLst>
        </pc:spChg>
        <pc:spChg chg="mod">
          <ac:chgData name="유 병규" userId="eba57bea-ddcf-438d-bcbd-0f2e0850555d" providerId="ADAL" clId="{7AF35A29-68FB-41FB-8B3D-1D3F8058E9B0}" dt="2021-10-27T07:23:58.050" v="6184" actId="165"/>
          <ac:spMkLst>
            <pc:docMk/>
            <pc:sldMk cId="300221138" sldId="477"/>
            <ac:spMk id="73" creationId="{C4204C9E-3F0A-43BA-98C6-02783ECC2E2B}"/>
          </ac:spMkLst>
        </pc:spChg>
        <pc:spChg chg="mod">
          <ac:chgData name="유 병규" userId="eba57bea-ddcf-438d-bcbd-0f2e0850555d" providerId="ADAL" clId="{7AF35A29-68FB-41FB-8B3D-1D3F8058E9B0}" dt="2021-10-27T07:23:58.050" v="6184" actId="165"/>
          <ac:spMkLst>
            <pc:docMk/>
            <pc:sldMk cId="300221138" sldId="477"/>
            <ac:spMk id="74" creationId="{C710C4B8-2400-4A89-B70C-8C592BA31C48}"/>
          </ac:spMkLst>
        </pc:spChg>
        <pc:spChg chg="mod">
          <ac:chgData name="유 병규" userId="eba57bea-ddcf-438d-bcbd-0f2e0850555d" providerId="ADAL" clId="{7AF35A29-68FB-41FB-8B3D-1D3F8058E9B0}" dt="2021-10-27T07:23:58.050" v="6184" actId="165"/>
          <ac:spMkLst>
            <pc:docMk/>
            <pc:sldMk cId="300221138" sldId="477"/>
            <ac:spMk id="75" creationId="{2D6582C0-2877-4039-91C8-060A50DBBF7C}"/>
          </ac:spMkLst>
        </pc:spChg>
        <pc:spChg chg="mod">
          <ac:chgData name="유 병규" userId="eba57bea-ddcf-438d-bcbd-0f2e0850555d" providerId="ADAL" clId="{7AF35A29-68FB-41FB-8B3D-1D3F8058E9B0}" dt="2021-10-27T07:23:58.050" v="6184" actId="165"/>
          <ac:spMkLst>
            <pc:docMk/>
            <pc:sldMk cId="300221138" sldId="477"/>
            <ac:spMk id="76" creationId="{06A0B91D-2BEA-4AEE-99D8-4A8436A6EA57}"/>
          </ac:spMkLst>
        </pc:spChg>
        <pc:spChg chg="mod">
          <ac:chgData name="유 병규" userId="eba57bea-ddcf-438d-bcbd-0f2e0850555d" providerId="ADAL" clId="{7AF35A29-68FB-41FB-8B3D-1D3F8058E9B0}" dt="2021-10-27T07:23:58.050" v="6184" actId="165"/>
          <ac:spMkLst>
            <pc:docMk/>
            <pc:sldMk cId="300221138" sldId="477"/>
            <ac:spMk id="77" creationId="{8D0AB699-D794-49B7-9CDF-BFDEE460793C}"/>
          </ac:spMkLst>
        </pc:spChg>
        <pc:spChg chg="mod">
          <ac:chgData name="유 병규" userId="eba57bea-ddcf-438d-bcbd-0f2e0850555d" providerId="ADAL" clId="{7AF35A29-68FB-41FB-8B3D-1D3F8058E9B0}" dt="2021-10-27T07:30:53.135" v="6329" actId="571"/>
          <ac:spMkLst>
            <pc:docMk/>
            <pc:sldMk cId="300221138" sldId="477"/>
            <ac:spMk id="79" creationId="{45D8CE09-D648-4C1A-BC20-94913118F2B1}"/>
          </ac:spMkLst>
        </pc:spChg>
        <pc:spChg chg="mod">
          <ac:chgData name="유 병규" userId="eba57bea-ddcf-438d-bcbd-0f2e0850555d" providerId="ADAL" clId="{7AF35A29-68FB-41FB-8B3D-1D3F8058E9B0}" dt="2021-10-27T07:30:53.135" v="6329" actId="571"/>
          <ac:spMkLst>
            <pc:docMk/>
            <pc:sldMk cId="300221138" sldId="477"/>
            <ac:spMk id="85" creationId="{E8E697EC-17EA-4791-A43E-4827C14E1284}"/>
          </ac:spMkLst>
        </pc:spChg>
        <pc:spChg chg="mod">
          <ac:chgData name="유 병규" userId="eba57bea-ddcf-438d-bcbd-0f2e0850555d" providerId="ADAL" clId="{7AF35A29-68FB-41FB-8B3D-1D3F8058E9B0}" dt="2021-10-27T07:30:53.135" v="6329" actId="571"/>
          <ac:spMkLst>
            <pc:docMk/>
            <pc:sldMk cId="300221138" sldId="477"/>
            <ac:spMk id="86" creationId="{71BAE369-6EF0-40CB-BD86-F37E32ECE2F1}"/>
          </ac:spMkLst>
        </pc:spChg>
        <pc:spChg chg="mod">
          <ac:chgData name="유 병규" userId="eba57bea-ddcf-438d-bcbd-0f2e0850555d" providerId="ADAL" clId="{7AF35A29-68FB-41FB-8B3D-1D3F8058E9B0}" dt="2021-10-27T07:30:53.135" v="6329" actId="571"/>
          <ac:spMkLst>
            <pc:docMk/>
            <pc:sldMk cId="300221138" sldId="477"/>
            <ac:spMk id="87" creationId="{920E93A1-2BE9-4258-924B-5E80C37C4654}"/>
          </ac:spMkLst>
        </pc:spChg>
        <pc:spChg chg="mod">
          <ac:chgData name="유 병규" userId="eba57bea-ddcf-438d-bcbd-0f2e0850555d" providerId="ADAL" clId="{7AF35A29-68FB-41FB-8B3D-1D3F8058E9B0}" dt="2021-10-27T07:30:53.135" v="6329" actId="571"/>
          <ac:spMkLst>
            <pc:docMk/>
            <pc:sldMk cId="300221138" sldId="477"/>
            <ac:spMk id="88" creationId="{F95B4D63-B10B-4B03-81C1-DD9419CF1D1F}"/>
          </ac:spMkLst>
        </pc:spChg>
        <pc:spChg chg="mod">
          <ac:chgData name="유 병규" userId="eba57bea-ddcf-438d-bcbd-0f2e0850555d" providerId="ADAL" clId="{7AF35A29-68FB-41FB-8B3D-1D3F8058E9B0}" dt="2021-10-27T07:30:53.135" v="6329" actId="571"/>
          <ac:spMkLst>
            <pc:docMk/>
            <pc:sldMk cId="300221138" sldId="477"/>
            <ac:spMk id="89" creationId="{145028B9-C93B-4691-A6C1-EF1E104CF08F}"/>
          </ac:spMkLst>
        </pc:spChg>
        <pc:spChg chg="mod">
          <ac:chgData name="유 병규" userId="eba57bea-ddcf-438d-bcbd-0f2e0850555d" providerId="ADAL" clId="{7AF35A29-68FB-41FB-8B3D-1D3F8058E9B0}" dt="2021-10-27T07:30:53.135" v="6329" actId="571"/>
          <ac:spMkLst>
            <pc:docMk/>
            <pc:sldMk cId="300221138" sldId="477"/>
            <ac:spMk id="90" creationId="{86F75B67-D3CB-4D07-97E3-BB3A13C62054}"/>
          </ac:spMkLst>
        </pc:spChg>
        <pc:spChg chg="mod">
          <ac:chgData name="유 병규" userId="eba57bea-ddcf-438d-bcbd-0f2e0850555d" providerId="ADAL" clId="{7AF35A29-68FB-41FB-8B3D-1D3F8058E9B0}" dt="2021-10-27T07:30:53.135" v="6329" actId="571"/>
          <ac:spMkLst>
            <pc:docMk/>
            <pc:sldMk cId="300221138" sldId="477"/>
            <ac:spMk id="91" creationId="{D020B01A-5FC0-47E8-B60A-E89E0E7614E7}"/>
          </ac:spMkLst>
        </pc:spChg>
        <pc:spChg chg="mod">
          <ac:chgData name="유 병규" userId="eba57bea-ddcf-438d-bcbd-0f2e0850555d" providerId="ADAL" clId="{7AF35A29-68FB-41FB-8B3D-1D3F8058E9B0}" dt="2021-10-27T07:30:53.135" v="6329" actId="571"/>
          <ac:spMkLst>
            <pc:docMk/>
            <pc:sldMk cId="300221138" sldId="477"/>
            <ac:spMk id="94" creationId="{1E0AF7CC-7939-45BE-AA5C-ADD906BFF5F1}"/>
          </ac:spMkLst>
        </pc:spChg>
        <pc:spChg chg="mod">
          <ac:chgData name="유 병규" userId="eba57bea-ddcf-438d-bcbd-0f2e0850555d" providerId="ADAL" clId="{7AF35A29-68FB-41FB-8B3D-1D3F8058E9B0}" dt="2021-10-27T07:30:53.135" v="6329" actId="571"/>
          <ac:spMkLst>
            <pc:docMk/>
            <pc:sldMk cId="300221138" sldId="477"/>
            <ac:spMk id="99" creationId="{24DFC7C6-622A-471B-827A-290696E005F9}"/>
          </ac:spMkLst>
        </pc:spChg>
        <pc:spChg chg="del">
          <ac:chgData name="유 병규" userId="eba57bea-ddcf-438d-bcbd-0f2e0850555d" providerId="ADAL" clId="{7AF35A29-68FB-41FB-8B3D-1D3F8058E9B0}" dt="2021-10-27T07:31:01.188" v="6332" actId="478"/>
          <ac:spMkLst>
            <pc:docMk/>
            <pc:sldMk cId="300221138" sldId="477"/>
            <ac:spMk id="101" creationId="{1F68F25B-18DD-4BDA-AF57-C157CBAF6DFF}"/>
          </ac:spMkLst>
        </pc:spChg>
        <pc:spChg chg="del">
          <ac:chgData name="유 병규" userId="eba57bea-ddcf-438d-bcbd-0f2e0850555d" providerId="ADAL" clId="{7AF35A29-68FB-41FB-8B3D-1D3F8058E9B0}" dt="2021-10-27T07:31:00.131" v="6331" actId="478"/>
          <ac:spMkLst>
            <pc:docMk/>
            <pc:sldMk cId="300221138" sldId="477"/>
            <ac:spMk id="102" creationId="{E2FE57F1-1F5C-4FAC-8589-30F2E67CEB12}"/>
          </ac:spMkLst>
        </pc:spChg>
        <pc:spChg chg="mod">
          <ac:chgData name="유 병규" userId="eba57bea-ddcf-438d-bcbd-0f2e0850555d" providerId="ADAL" clId="{7AF35A29-68FB-41FB-8B3D-1D3F8058E9B0}" dt="2021-10-27T07:30:53.135" v="6329" actId="571"/>
          <ac:spMkLst>
            <pc:docMk/>
            <pc:sldMk cId="300221138" sldId="477"/>
            <ac:spMk id="104" creationId="{19297368-8814-486B-B15F-0937A8AFA68F}"/>
          </ac:spMkLst>
        </pc:spChg>
        <pc:spChg chg="mod">
          <ac:chgData name="유 병규" userId="eba57bea-ddcf-438d-bcbd-0f2e0850555d" providerId="ADAL" clId="{7AF35A29-68FB-41FB-8B3D-1D3F8058E9B0}" dt="2021-10-27T07:30:53.135" v="6329" actId="571"/>
          <ac:spMkLst>
            <pc:docMk/>
            <pc:sldMk cId="300221138" sldId="477"/>
            <ac:spMk id="105" creationId="{7A1D8CDE-8A8C-493E-B070-3080C62864FF}"/>
          </ac:spMkLst>
        </pc:spChg>
        <pc:spChg chg="mod">
          <ac:chgData name="유 병규" userId="eba57bea-ddcf-438d-bcbd-0f2e0850555d" providerId="ADAL" clId="{7AF35A29-68FB-41FB-8B3D-1D3F8058E9B0}" dt="2021-10-27T07:33:11.211" v="6368"/>
          <ac:spMkLst>
            <pc:docMk/>
            <pc:sldMk cId="300221138" sldId="477"/>
            <ac:spMk id="107" creationId="{B1FC4238-9A09-4270-917A-5F2774686E43}"/>
          </ac:spMkLst>
        </pc:spChg>
        <pc:spChg chg="mod">
          <ac:chgData name="유 병규" userId="eba57bea-ddcf-438d-bcbd-0f2e0850555d" providerId="ADAL" clId="{7AF35A29-68FB-41FB-8B3D-1D3F8058E9B0}" dt="2021-10-27T07:31:06.702" v="6340" actId="1037"/>
          <ac:spMkLst>
            <pc:docMk/>
            <pc:sldMk cId="300221138" sldId="477"/>
            <ac:spMk id="108" creationId="{8FF504E3-A3FE-4ACC-A8DC-9AC74036EC46}"/>
          </ac:spMkLst>
        </pc:spChg>
        <pc:spChg chg="mod">
          <ac:chgData name="유 병규" userId="eba57bea-ddcf-438d-bcbd-0f2e0850555d" providerId="ADAL" clId="{7AF35A29-68FB-41FB-8B3D-1D3F8058E9B0}" dt="2021-10-27T07:31:06.702" v="6340" actId="1037"/>
          <ac:spMkLst>
            <pc:docMk/>
            <pc:sldMk cId="300221138" sldId="477"/>
            <ac:spMk id="109" creationId="{9BBCF2D3-D56B-4B31-9507-41D30F844AF4}"/>
          </ac:spMkLst>
        </pc:spChg>
        <pc:spChg chg="mod">
          <ac:chgData name="유 병규" userId="eba57bea-ddcf-438d-bcbd-0f2e0850555d" providerId="ADAL" clId="{7AF35A29-68FB-41FB-8B3D-1D3F8058E9B0}" dt="2021-10-27T07:31:06.702" v="6340" actId="1037"/>
          <ac:spMkLst>
            <pc:docMk/>
            <pc:sldMk cId="300221138" sldId="477"/>
            <ac:spMk id="124" creationId="{1AA10452-05D4-4316-8434-71F835C6F8B3}"/>
          </ac:spMkLst>
        </pc:spChg>
        <pc:spChg chg="del">
          <ac:chgData name="유 병규" userId="eba57bea-ddcf-438d-bcbd-0f2e0850555d" providerId="ADAL" clId="{7AF35A29-68FB-41FB-8B3D-1D3F8058E9B0}" dt="2021-10-27T07:04:23.775" v="6156" actId="478"/>
          <ac:spMkLst>
            <pc:docMk/>
            <pc:sldMk cId="300221138" sldId="477"/>
            <ac:spMk id="125" creationId="{348117A2-4D91-4BC0-9003-FD602C528E96}"/>
          </ac:spMkLst>
        </pc:spChg>
        <pc:spChg chg="mod">
          <ac:chgData name="유 병규" userId="eba57bea-ddcf-438d-bcbd-0f2e0850555d" providerId="ADAL" clId="{7AF35A29-68FB-41FB-8B3D-1D3F8058E9B0}" dt="2021-10-27T07:30:48.971" v="6327" actId="164"/>
          <ac:spMkLst>
            <pc:docMk/>
            <pc:sldMk cId="300221138" sldId="477"/>
            <ac:spMk id="127" creationId="{E417B502-0D10-41ED-A0D5-AEF1C7AE46FB}"/>
          </ac:spMkLst>
        </pc:spChg>
        <pc:spChg chg="del mod">
          <ac:chgData name="유 병규" userId="eba57bea-ddcf-438d-bcbd-0f2e0850555d" providerId="ADAL" clId="{7AF35A29-68FB-41FB-8B3D-1D3F8058E9B0}" dt="2021-10-27T07:34:13.206" v="6370" actId="478"/>
          <ac:spMkLst>
            <pc:docMk/>
            <pc:sldMk cId="300221138" sldId="477"/>
            <ac:spMk id="130" creationId="{BD9F2015-9489-48CA-9F47-3BA1A4B0EFCD}"/>
          </ac:spMkLst>
        </pc:spChg>
        <pc:spChg chg="mod">
          <ac:chgData name="유 병규" userId="eba57bea-ddcf-438d-bcbd-0f2e0850555d" providerId="ADAL" clId="{7AF35A29-68FB-41FB-8B3D-1D3F8058E9B0}" dt="2021-10-27T07:33:01.020" v="6345" actId="571"/>
          <ac:spMkLst>
            <pc:docMk/>
            <pc:sldMk cId="300221138" sldId="477"/>
            <ac:spMk id="131" creationId="{9AF606CF-B6A8-4B7B-A4DC-D55A700CCA82}"/>
          </ac:spMkLst>
        </pc:spChg>
        <pc:spChg chg="mod">
          <ac:chgData name="유 병규" userId="eba57bea-ddcf-438d-bcbd-0f2e0850555d" providerId="ADAL" clId="{7AF35A29-68FB-41FB-8B3D-1D3F8058E9B0}" dt="2021-10-27T07:33:01.020" v="6345" actId="571"/>
          <ac:spMkLst>
            <pc:docMk/>
            <pc:sldMk cId="300221138" sldId="477"/>
            <ac:spMk id="132" creationId="{BECE6788-4779-4EC3-AE76-2838F4BBAB98}"/>
          </ac:spMkLst>
        </pc:spChg>
        <pc:spChg chg="mod">
          <ac:chgData name="유 병규" userId="eba57bea-ddcf-438d-bcbd-0f2e0850555d" providerId="ADAL" clId="{7AF35A29-68FB-41FB-8B3D-1D3F8058E9B0}" dt="2021-10-27T07:33:01.020" v="6345" actId="571"/>
          <ac:spMkLst>
            <pc:docMk/>
            <pc:sldMk cId="300221138" sldId="477"/>
            <ac:spMk id="133" creationId="{66E98F47-0545-4852-A2B4-48525F67A7A4}"/>
          </ac:spMkLst>
        </pc:spChg>
        <pc:spChg chg="mod">
          <ac:chgData name="유 병규" userId="eba57bea-ddcf-438d-bcbd-0f2e0850555d" providerId="ADAL" clId="{7AF35A29-68FB-41FB-8B3D-1D3F8058E9B0}" dt="2021-10-27T07:33:01.020" v="6345" actId="571"/>
          <ac:spMkLst>
            <pc:docMk/>
            <pc:sldMk cId="300221138" sldId="477"/>
            <ac:spMk id="134" creationId="{140218F2-62B1-4952-B094-5ECEFA427BEA}"/>
          </ac:spMkLst>
        </pc:spChg>
        <pc:spChg chg="mod">
          <ac:chgData name="유 병규" userId="eba57bea-ddcf-438d-bcbd-0f2e0850555d" providerId="ADAL" clId="{7AF35A29-68FB-41FB-8B3D-1D3F8058E9B0}" dt="2021-10-27T07:33:01.020" v="6345" actId="571"/>
          <ac:spMkLst>
            <pc:docMk/>
            <pc:sldMk cId="300221138" sldId="477"/>
            <ac:spMk id="135" creationId="{1C4AE1B6-B447-4593-884C-6F9C08B63550}"/>
          </ac:spMkLst>
        </pc:spChg>
        <pc:spChg chg="mod">
          <ac:chgData name="유 병규" userId="eba57bea-ddcf-438d-bcbd-0f2e0850555d" providerId="ADAL" clId="{7AF35A29-68FB-41FB-8B3D-1D3F8058E9B0}" dt="2021-10-27T07:33:01.020" v="6345" actId="571"/>
          <ac:spMkLst>
            <pc:docMk/>
            <pc:sldMk cId="300221138" sldId="477"/>
            <ac:spMk id="136" creationId="{CFF26148-4706-45ED-AACC-B4C117A7EC46}"/>
          </ac:spMkLst>
        </pc:spChg>
        <pc:spChg chg="mod">
          <ac:chgData name="유 병규" userId="eba57bea-ddcf-438d-bcbd-0f2e0850555d" providerId="ADAL" clId="{7AF35A29-68FB-41FB-8B3D-1D3F8058E9B0}" dt="2021-10-27T07:33:01.020" v="6345" actId="571"/>
          <ac:spMkLst>
            <pc:docMk/>
            <pc:sldMk cId="300221138" sldId="477"/>
            <ac:spMk id="137" creationId="{1E4C4B1A-0D17-45CA-BA98-9C0E7D2CB2F4}"/>
          </ac:spMkLst>
        </pc:spChg>
        <pc:spChg chg="mod">
          <ac:chgData name="유 병규" userId="eba57bea-ddcf-438d-bcbd-0f2e0850555d" providerId="ADAL" clId="{7AF35A29-68FB-41FB-8B3D-1D3F8058E9B0}" dt="2021-10-27T07:33:01.020" v="6345" actId="571"/>
          <ac:spMkLst>
            <pc:docMk/>
            <pc:sldMk cId="300221138" sldId="477"/>
            <ac:spMk id="138" creationId="{53D94133-A1C9-4360-AF4F-A3E440FE954F}"/>
          </ac:spMkLst>
        </pc:spChg>
        <pc:spChg chg="mod">
          <ac:chgData name="유 병규" userId="eba57bea-ddcf-438d-bcbd-0f2e0850555d" providerId="ADAL" clId="{7AF35A29-68FB-41FB-8B3D-1D3F8058E9B0}" dt="2021-10-27T07:33:01.020" v="6345" actId="571"/>
          <ac:spMkLst>
            <pc:docMk/>
            <pc:sldMk cId="300221138" sldId="477"/>
            <ac:spMk id="139" creationId="{6395DFE7-AEB2-4B9E-B0A6-909E2508F290}"/>
          </ac:spMkLst>
        </pc:spChg>
        <pc:spChg chg="mod">
          <ac:chgData name="유 병규" userId="eba57bea-ddcf-438d-bcbd-0f2e0850555d" providerId="ADAL" clId="{7AF35A29-68FB-41FB-8B3D-1D3F8058E9B0}" dt="2021-10-27T07:33:01.020" v="6345" actId="571"/>
          <ac:spMkLst>
            <pc:docMk/>
            <pc:sldMk cId="300221138" sldId="477"/>
            <ac:spMk id="140" creationId="{A6536AFA-E710-4CC6-AB0F-7F96DE3E1F16}"/>
          </ac:spMkLst>
        </pc:spChg>
        <pc:spChg chg="mod">
          <ac:chgData name="유 병규" userId="eba57bea-ddcf-438d-bcbd-0f2e0850555d" providerId="ADAL" clId="{7AF35A29-68FB-41FB-8B3D-1D3F8058E9B0}" dt="2021-10-27T07:31:06.702" v="6340" actId="1037"/>
          <ac:spMkLst>
            <pc:docMk/>
            <pc:sldMk cId="300221138" sldId="477"/>
            <ac:spMk id="183" creationId="{71F9B7A2-E714-4C75-9ED7-1836C7AEF42A}"/>
          </ac:spMkLst>
        </pc:spChg>
        <pc:spChg chg="mod">
          <ac:chgData name="유 병규" userId="eba57bea-ddcf-438d-bcbd-0f2e0850555d" providerId="ADAL" clId="{7AF35A29-68FB-41FB-8B3D-1D3F8058E9B0}" dt="2021-10-27T08:00:17.325" v="6381"/>
          <ac:spMkLst>
            <pc:docMk/>
            <pc:sldMk cId="300221138" sldId="477"/>
            <ac:spMk id="184" creationId="{E8B5D337-7D30-4FE6-9CE6-9714B9D92A48}"/>
          </ac:spMkLst>
        </pc:spChg>
        <pc:spChg chg="mod ord">
          <ac:chgData name="유 병규" userId="eba57bea-ddcf-438d-bcbd-0f2e0850555d" providerId="ADAL" clId="{7AF35A29-68FB-41FB-8B3D-1D3F8058E9B0}" dt="2021-10-27T07:30:57.408" v="6330" actId="700"/>
          <ac:spMkLst>
            <pc:docMk/>
            <pc:sldMk cId="300221138" sldId="477"/>
            <ac:spMk id="1237" creationId="{00000000-0000-0000-0000-000000000000}"/>
          </ac:spMkLst>
        </pc:spChg>
        <pc:grpChg chg="add mod">
          <ac:chgData name="유 병규" userId="eba57bea-ddcf-438d-bcbd-0f2e0850555d" providerId="ADAL" clId="{7AF35A29-68FB-41FB-8B3D-1D3F8058E9B0}" dt="2021-10-27T07:28:21.727" v="6286" actId="164"/>
          <ac:grpSpMkLst>
            <pc:docMk/>
            <pc:sldMk cId="300221138" sldId="477"/>
            <ac:grpSpMk id="2" creationId="{00096B5D-9CE7-4FCD-81E4-236E7DED2B22}"/>
          </ac:grpSpMkLst>
        </pc:grpChg>
        <pc:grpChg chg="add mod">
          <ac:chgData name="유 병규" userId="eba57bea-ddcf-438d-bcbd-0f2e0850555d" providerId="ADAL" clId="{7AF35A29-68FB-41FB-8B3D-1D3F8058E9B0}" dt="2021-10-27T07:30:48.971" v="6327" actId="164"/>
          <ac:grpSpMkLst>
            <pc:docMk/>
            <pc:sldMk cId="300221138" sldId="477"/>
            <ac:grpSpMk id="3" creationId="{78EB498F-8013-4081-9717-CD2A9E23C272}"/>
          </ac:grpSpMkLst>
        </pc:grpChg>
        <pc:grpChg chg="add mod">
          <ac:chgData name="유 병규" userId="eba57bea-ddcf-438d-bcbd-0f2e0850555d" providerId="ADAL" clId="{7AF35A29-68FB-41FB-8B3D-1D3F8058E9B0}" dt="2021-10-27T07:31:06.702" v="6340" actId="1037"/>
          <ac:grpSpMkLst>
            <pc:docMk/>
            <pc:sldMk cId="300221138" sldId="477"/>
            <ac:grpSpMk id="4" creationId="{2B079440-F870-4615-B765-5FFBF7D78DAD}"/>
          </ac:grpSpMkLst>
        </pc:grpChg>
        <pc:grpChg chg="del">
          <ac:chgData name="유 병규" userId="eba57bea-ddcf-438d-bcbd-0f2e0850555d" providerId="ADAL" clId="{7AF35A29-68FB-41FB-8B3D-1D3F8058E9B0}" dt="2021-10-27T07:04:29.561" v="6157" actId="478"/>
          <ac:grpSpMkLst>
            <pc:docMk/>
            <pc:sldMk cId="300221138" sldId="477"/>
            <ac:grpSpMk id="14" creationId="{5E755373-D9FA-4C54-AE1C-82BA10F4D15F}"/>
          </ac:grpSpMkLst>
        </pc:grpChg>
        <pc:grpChg chg="del">
          <ac:chgData name="유 병규" userId="eba57bea-ddcf-438d-bcbd-0f2e0850555d" providerId="ADAL" clId="{7AF35A29-68FB-41FB-8B3D-1D3F8058E9B0}" dt="2021-10-27T07:04:31.493" v="6158" actId="478"/>
          <ac:grpSpMkLst>
            <pc:docMk/>
            <pc:sldMk cId="300221138" sldId="477"/>
            <ac:grpSpMk id="22" creationId="{B8F89EFE-5775-4B8B-82DF-F21C3675A307}"/>
          </ac:grpSpMkLst>
        </pc:grpChg>
        <pc:grpChg chg="del mod">
          <ac:chgData name="유 병규" userId="eba57bea-ddcf-438d-bcbd-0f2e0850555d" providerId="ADAL" clId="{7AF35A29-68FB-41FB-8B3D-1D3F8058E9B0}" dt="2021-10-27T07:04:52.103" v="6160" actId="478"/>
          <ac:grpSpMkLst>
            <pc:docMk/>
            <pc:sldMk cId="300221138" sldId="477"/>
            <ac:grpSpMk id="34" creationId="{17442849-0EFA-4BCD-90ED-B2AA183F55A2}"/>
          </ac:grpSpMkLst>
        </pc:grpChg>
        <pc:grpChg chg="mod">
          <ac:chgData name="유 병규" userId="eba57bea-ddcf-438d-bcbd-0f2e0850555d" providerId="ADAL" clId="{7AF35A29-68FB-41FB-8B3D-1D3F8058E9B0}" dt="2021-10-27T07:31:06.702" v="6340" actId="1037"/>
          <ac:grpSpMkLst>
            <pc:docMk/>
            <pc:sldMk cId="300221138" sldId="477"/>
            <ac:grpSpMk id="43" creationId="{EFC5AF3F-3C8A-4B72-883F-9D0377DFE95B}"/>
          </ac:grpSpMkLst>
        </pc:grpChg>
        <pc:grpChg chg="add del mod">
          <ac:chgData name="유 병규" userId="eba57bea-ddcf-438d-bcbd-0f2e0850555d" providerId="ADAL" clId="{7AF35A29-68FB-41FB-8B3D-1D3F8058E9B0}" dt="2021-10-27T07:23:58.050" v="6184" actId="165"/>
          <ac:grpSpMkLst>
            <pc:docMk/>
            <pc:sldMk cId="300221138" sldId="477"/>
            <ac:grpSpMk id="55" creationId="{DBA5EFE1-A000-4A5D-922C-5A31BED581FC}"/>
          </ac:grpSpMkLst>
        </pc:grpChg>
        <pc:grpChg chg="mod topLvl">
          <ac:chgData name="유 병규" userId="eba57bea-ddcf-438d-bcbd-0f2e0850555d" providerId="ADAL" clId="{7AF35A29-68FB-41FB-8B3D-1D3F8058E9B0}" dt="2021-10-27T07:28:21.727" v="6286" actId="164"/>
          <ac:grpSpMkLst>
            <pc:docMk/>
            <pc:sldMk cId="300221138" sldId="477"/>
            <ac:grpSpMk id="58" creationId="{1534673D-AA13-4D30-AB20-08E94B507F6D}"/>
          </ac:grpSpMkLst>
        </pc:grpChg>
        <pc:grpChg chg="add del mod">
          <ac:chgData name="유 병규" userId="eba57bea-ddcf-438d-bcbd-0f2e0850555d" providerId="ADAL" clId="{7AF35A29-68FB-41FB-8B3D-1D3F8058E9B0}" dt="2021-10-27T07:32:56.412" v="6344" actId="478"/>
          <ac:grpSpMkLst>
            <pc:docMk/>
            <pc:sldMk cId="300221138" sldId="477"/>
            <ac:grpSpMk id="78" creationId="{08A4682E-2D1B-49BE-A69E-E49B8DA1D02C}"/>
          </ac:grpSpMkLst>
        </pc:grpChg>
        <pc:grpChg chg="mod">
          <ac:chgData name="유 병규" userId="eba57bea-ddcf-438d-bcbd-0f2e0850555d" providerId="ADAL" clId="{7AF35A29-68FB-41FB-8B3D-1D3F8058E9B0}" dt="2021-10-27T07:30:53.135" v="6329" actId="571"/>
          <ac:grpSpMkLst>
            <pc:docMk/>
            <pc:sldMk cId="300221138" sldId="477"/>
            <ac:grpSpMk id="80" creationId="{068DAB33-C4D0-46A2-9EC5-9BDD5E972E36}"/>
          </ac:grpSpMkLst>
        </pc:grpChg>
        <pc:grpChg chg="mod">
          <ac:chgData name="유 병규" userId="eba57bea-ddcf-438d-bcbd-0f2e0850555d" providerId="ADAL" clId="{7AF35A29-68FB-41FB-8B3D-1D3F8058E9B0}" dt="2021-10-27T07:30:53.135" v="6329" actId="571"/>
          <ac:grpSpMkLst>
            <pc:docMk/>
            <pc:sldMk cId="300221138" sldId="477"/>
            <ac:grpSpMk id="82" creationId="{D9F174F3-1447-44F9-B7FB-766DA0B7226E}"/>
          </ac:grpSpMkLst>
        </pc:grpChg>
        <pc:grpChg chg="mod">
          <ac:chgData name="유 병규" userId="eba57bea-ddcf-438d-bcbd-0f2e0850555d" providerId="ADAL" clId="{7AF35A29-68FB-41FB-8B3D-1D3F8058E9B0}" dt="2021-10-27T07:30:53.135" v="6329" actId="571"/>
          <ac:grpSpMkLst>
            <pc:docMk/>
            <pc:sldMk cId="300221138" sldId="477"/>
            <ac:grpSpMk id="83" creationId="{E9C0B560-F027-412E-A21A-DEB84B042BA9}"/>
          </ac:grpSpMkLst>
        </pc:grpChg>
        <pc:grpChg chg="add mod">
          <ac:chgData name="유 병규" userId="eba57bea-ddcf-438d-bcbd-0f2e0850555d" providerId="ADAL" clId="{7AF35A29-68FB-41FB-8B3D-1D3F8058E9B0}" dt="2021-10-27T07:33:01.020" v="6345" actId="571"/>
          <ac:grpSpMkLst>
            <pc:docMk/>
            <pc:sldMk cId="300221138" sldId="477"/>
            <ac:grpSpMk id="106" creationId="{C26E979B-9FBE-4B0F-A0AA-9D08168442A4}"/>
          </ac:grpSpMkLst>
        </pc:grpChg>
        <pc:grpChg chg="mod">
          <ac:chgData name="유 병규" userId="eba57bea-ddcf-438d-bcbd-0f2e0850555d" providerId="ADAL" clId="{7AF35A29-68FB-41FB-8B3D-1D3F8058E9B0}" dt="2021-10-27T07:33:01.020" v="6345" actId="571"/>
          <ac:grpSpMkLst>
            <pc:docMk/>
            <pc:sldMk cId="300221138" sldId="477"/>
            <ac:grpSpMk id="110" creationId="{154EEE5B-CF67-4C3D-B3DB-C3D4A51BDE60}"/>
          </ac:grpSpMkLst>
        </pc:grpChg>
        <pc:grpChg chg="mod">
          <ac:chgData name="유 병규" userId="eba57bea-ddcf-438d-bcbd-0f2e0850555d" providerId="ADAL" clId="{7AF35A29-68FB-41FB-8B3D-1D3F8058E9B0}" dt="2021-10-27T07:33:01.020" v="6345" actId="571"/>
          <ac:grpSpMkLst>
            <pc:docMk/>
            <pc:sldMk cId="300221138" sldId="477"/>
            <ac:grpSpMk id="116" creationId="{0C74F23F-9051-4E63-B4EB-E6A3C5BED6B7}"/>
          </ac:grpSpMkLst>
        </pc:grpChg>
        <pc:grpChg chg="del mod">
          <ac:chgData name="유 병규" userId="eba57bea-ddcf-438d-bcbd-0f2e0850555d" providerId="ADAL" clId="{7AF35A29-68FB-41FB-8B3D-1D3F8058E9B0}" dt="2021-10-27T07:34:13.206" v="6370" actId="478"/>
          <ac:grpSpMkLst>
            <pc:docMk/>
            <pc:sldMk cId="300221138" sldId="477"/>
            <ac:grpSpMk id="122" creationId="{8885C1E0-117E-4C61-B5FC-F31557B9A869}"/>
          </ac:grpSpMkLst>
        </pc:grpChg>
        <pc:graphicFrameChg chg="del">
          <ac:chgData name="유 병규" userId="eba57bea-ddcf-438d-bcbd-0f2e0850555d" providerId="ADAL" clId="{7AF35A29-68FB-41FB-8B3D-1D3F8058E9B0}" dt="2021-10-27T07:04:29.561" v="6157" actId="478"/>
          <ac:graphicFrameMkLst>
            <pc:docMk/>
            <pc:sldMk cId="300221138" sldId="477"/>
            <ac:graphicFrameMk id="7" creationId="{4C4101ED-C7BC-4B75-9C6F-3ADF9A37A8DD}"/>
          </ac:graphicFrameMkLst>
        </pc:graphicFrameChg>
        <pc:graphicFrameChg chg="mod ord topLvl">
          <ac:chgData name="유 병규" userId="eba57bea-ddcf-438d-bcbd-0f2e0850555d" providerId="ADAL" clId="{7AF35A29-68FB-41FB-8B3D-1D3F8058E9B0}" dt="2021-10-27T07:32:50.563" v="6343" actId="166"/>
          <ac:graphicFrameMkLst>
            <pc:docMk/>
            <pc:sldMk cId="300221138" sldId="477"/>
            <ac:graphicFrameMk id="57" creationId="{A83AD419-4086-46DB-85A4-1ADB087EB4D4}"/>
          </ac:graphicFrameMkLst>
        </pc:graphicFrameChg>
        <pc:graphicFrameChg chg="mod">
          <ac:chgData name="유 병규" userId="eba57bea-ddcf-438d-bcbd-0f2e0850555d" providerId="ADAL" clId="{7AF35A29-68FB-41FB-8B3D-1D3F8058E9B0}" dt="2021-10-27T07:30:53.135" v="6329" actId="571"/>
          <ac:graphicFrameMkLst>
            <pc:docMk/>
            <pc:sldMk cId="300221138" sldId="477"/>
            <ac:graphicFrameMk id="81" creationId="{CFE261CF-1135-4630-9F67-C9D293A9665C}"/>
          </ac:graphicFrameMkLst>
        </pc:graphicFrameChg>
        <pc:graphicFrameChg chg="mod ord">
          <ac:chgData name="유 병규" userId="eba57bea-ddcf-438d-bcbd-0f2e0850555d" providerId="ADAL" clId="{7AF35A29-68FB-41FB-8B3D-1D3F8058E9B0}" dt="2021-10-27T07:34:10.650" v="6369" actId="167"/>
          <ac:graphicFrameMkLst>
            <pc:docMk/>
            <pc:sldMk cId="300221138" sldId="477"/>
            <ac:graphicFrameMk id="128" creationId="{BC9CDE67-1149-43CD-B217-E22A0A568664}"/>
          </ac:graphicFrameMkLst>
        </pc:graphicFrameChg>
        <pc:cxnChg chg="mod topLvl">
          <ac:chgData name="유 병규" userId="eba57bea-ddcf-438d-bcbd-0f2e0850555d" providerId="ADAL" clId="{7AF35A29-68FB-41FB-8B3D-1D3F8058E9B0}" dt="2021-10-27T07:24:08.017" v="6185" actId="164"/>
          <ac:cxnSpMkLst>
            <pc:docMk/>
            <pc:sldMk cId="300221138" sldId="477"/>
            <ac:cxnSpMk id="56" creationId="{9264AB9B-3F6A-4D3E-B04D-67AC774B294B}"/>
          </ac:cxnSpMkLst>
        </pc:cxnChg>
        <pc:cxnChg chg="del">
          <ac:chgData name="유 병규" userId="eba57bea-ddcf-438d-bcbd-0f2e0850555d" providerId="ADAL" clId="{7AF35A29-68FB-41FB-8B3D-1D3F8058E9B0}" dt="2021-10-27T07:04:32.999" v="6159" actId="478"/>
          <ac:cxnSpMkLst>
            <pc:docMk/>
            <pc:sldMk cId="300221138" sldId="477"/>
            <ac:cxnSpMk id="61" creationId="{CE52AD1C-7734-4AE8-A28F-CDE5C63CADB2}"/>
          </ac:cxnSpMkLst>
        </pc:cxnChg>
        <pc:cxnChg chg="mod">
          <ac:chgData name="유 병규" userId="eba57bea-ddcf-438d-bcbd-0f2e0850555d" providerId="ADAL" clId="{7AF35A29-68FB-41FB-8B3D-1D3F8058E9B0}" dt="2021-10-27T07:30:53.135" v="6329" actId="571"/>
          <ac:cxnSpMkLst>
            <pc:docMk/>
            <pc:sldMk cId="300221138" sldId="477"/>
            <ac:cxnSpMk id="84" creationId="{03E7433F-4D2E-4BE2-8346-B8D305BA30AB}"/>
          </ac:cxnSpMkLst>
        </pc:cxnChg>
        <pc:cxnChg chg="del mod">
          <ac:chgData name="유 병규" userId="eba57bea-ddcf-438d-bcbd-0f2e0850555d" providerId="ADAL" clId="{7AF35A29-68FB-41FB-8B3D-1D3F8058E9B0}" dt="2021-10-27T07:34:14.869" v="6371" actId="478"/>
          <ac:cxnSpMkLst>
            <pc:docMk/>
            <pc:sldMk cId="300221138" sldId="477"/>
            <ac:cxnSpMk id="129" creationId="{60DDDF77-FAAA-4F64-ACC4-5A524E39E907}"/>
          </ac:cxnSpMkLst>
        </pc:cxnChg>
      </pc:sldChg>
      <pc:sldChg chg="modSp add del mod">
        <pc:chgData name="유 병규" userId="eba57bea-ddcf-438d-bcbd-0f2e0850555d" providerId="ADAL" clId="{7AF35A29-68FB-41FB-8B3D-1D3F8058E9B0}" dt="2021-10-28T00:47:53.834" v="7125" actId="47"/>
        <pc:sldMkLst>
          <pc:docMk/>
          <pc:sldMk cId="3208184786" sldId="478"/>
        </pc:sldMkLst>
        <pc:spChg chg="mod">
          <ac:chgData name="유 병규" userId="eba57bea-ddcf-438d-bcbd-0f2e0850555d" providerId="ADAL" clId="{7AF35A29-68FB-41FB-8B3D-1D3F8058E9B0}" dt="2021-10-28T00:45:16" v="7053" actId="6549"/>
          <ac:spMkLst>
            <pc:docMk/>
            <pc:sldMk cId="3208184786" sldId="478"/>
            <ac:spMk id="1256" creationId="{00000000-0000-0000-0000-000000000000}"/>
          </ac:spMkLst>
        </pc:spChg>
      </pc:sldChg>
      <pc:sldChg chg="add del">
        <pc:chgData name="유 병규" userId="eba57bea-ddcf-438d-bcbd-0f2e0850555d" providerId="ADAL" clId="{7AF35A29-68FB-41FB-8B3D-1D3F8058E9B0}" dt="2021-10-28T00:50:56.786" v="7200" actId="47"/>
        <pc:sldMkLst>
          <pc:docMk/>
          <pc:sldMk cId="2613515504" sldId="479"/>
        </pc:sldMkLst>
      </pc:sldChg>
      <pc:sldChg chg="addSp delSp modSp add del mod ord modClrScheme chgLayout">
        <pc:chgData name="유 병규" userId="eba57bea-ddcf-438d-bcbd-0f2e0850555d" providerId="ADAL" clId="{7AF35A29-68FB-41FB-8B3D-1D3F8058E9B0}" dt="2021-10-28T00:41:25.916" v="6868" actId="2696"/>
        <pc:sldMkLst>
          <pc:docMk/>
          <pc:sldMk cId="4086524333" sldId="479"/>
        </pc:sldMkLst>
        <pc:spChg chg="del mod ord">
          <ac:chgData name="유 병규" userId="eba57bea-ddcf-438d-bcbd-0f2e0850555d" providerId="ADAL" clId="{7AF35A29-68FB-41FB-8B3D-1D3F8058E9B0}" dt="2021-10-28T00:32:20.585" v="6685" actId="700"/>
          <ac:spMkLst>
            <pc:docMk/>
            <pc:sldMk cId="4086524333" sldId="479"/>
            <ac:spMk id="2" creationId="{F054F7D7-4025-4CEA-A1D2-65991A0272B0}"/>
          </ac:spMkLst>
        </pc:spChg>
        <pc:spChg chg="del mod ord">
          <ac:chgData name="유 병규" userId="eba57bea-ddcf-438d-bcbd-0f2e0850555d" providerId="ADAL" clId="{7AF35A29-68FB-41FB-8B3D-1D3F8058E9B0}" dt="2021-10-28T00:32:20.585" v="6685" actId="700"/>
          <ac:spMkLst>
            <pc:docMk/>
            <pc:sldMk cId="4086524333" sldId="479"/>
            <ac:spMk id="3" creationId="{C40222DC-2D04-4BEA-8E73-5FAC9F3376AD}"/>
          </ac:spMkLst>
        </pc:spChg>
        <pc:spChg chg="del mod ord">
          <ac:chgData name="유 병규" userId="eba57bea-ddcf-438d-bcbd-0f2e0850555d" providerId="ADAL" clId="{7AF35A29-68FB-41FB-8B3D-1D3F8058E9B0}" dt="2021-10-28T00:32:20.585" v="6685" actId="700"/>
          <ac:spMkLst>
            <pc:docMk/>
            <pc:sldMk cId="4086524333" sldId="479"/>
            <ac:spMk id="4" creationId="{F465C4B0-C60A-478D-A54C-09726CA0D13B}"/>
          </ac:spMkLst>
        </pc:spChg>
        <pc:spChg chg="mod ord">
          <ac:chgData name="유 병규" userId="eba57bea-ddcf-438d-bcbd-0f2e0850555d" providerId="ADAL" clId="{7AF35A29-68FB-41FB-8B3D-1D3F8058E9B0}" dt="2021-10-28T00:32:20.585" v="6685" actId="700"/>
          <ac:spMkLst>
            <pc:docMk/>
            <pc:sldMk cId="4086524333" sldId="479"/>
            <ac:spMk id="5" creationId="{BB0E7951-DDF4-4354-AFC5-647955A7EEC7}"/>
          </ac:spMkLst>
        </pc:spChg>
        <pc:spChg chg="mod">
          <ac:chgData name="유 병규" userId="eba57bea-ddcf-438d-bcbd-0f2e0850555d" providerId="ADAL" clId="{7AF35A29-68FB-41FB-8B3D-1D3F8058E9B0}" dt="2021-10-28T00:32:30.498" v="6696" actId="1037"/>
          <ac:spMkLst>
            <pc:docMk/>
            <pc:sldMk cId="4086524333" sldId="479"/>
            <ac:spMk id="7" creationId="{F10F611A-7123-4412-AD58-2E4080F13E5A}"/>
          </ac:spMkLst>
        </pc:spChg>
        <pc:spChg chg="add mod ord">
          <ac:chgData name="유 병규" userId="eba57bea-ddcf-438d-bcbd-0f2e0850555d" providerId="ADAL" clId="{7AF35A29-68FB-41FB-8B3D-1D3F8058E9B0}" dt="2021-10-28T00:41:21.343" v="6867"/>
          <ac:spMkLst>
            <pc:docMk/>
            <pc:sldMk cId="4086524333" sldId="479"/>
            <ac:spMk id="9" creationId="{B626551B-EBF3-44C9-8CD8-9A31FBAEA439}"/>
          </ac:spMkLst>
        </pc:spChg>
        <pc:spChg chg="add mod ord">
          <ac:chgData name="유 병규" userId="eba57bea-ddcf-438d-bcbd-0f2e0850555d" providerId="ADAL" clId="{7AF35A29-68FB-41FB-8B3D-1D3F8058E9B0}" dt="2021-10-28T00:32:20.585" v="6685" actId="700"/>
          <ac:spMkLst>
            <pc:docMk/>
            <pc:sldMk cId="4086524333" sldId="479"/>
            <ac:spMk id="10" creationId="{D0C4992D-84B1-4078-9E89-FF431CAD007E}"/>
          </ac:spMkLst>
        </pc:spChg>
        <pc:spChg chg="add mod ord">
          <ac:chgData name="유 병규" userId="eba57bea-ddcf-438d-bcbd-0f2e0850555d" providerId="ADAL" clId="{7AF35A29-68FB-41FB-8B3D-1D3F8058E9B0}" dt="2021-10-28T00:40:51.309" v="6810" actId="6549"/>
          <ac:spMkLst>
            <pc:docMk/>
            <pc:sldMk cId="4086524333" sldId="479"/>
            <ac:spMk id="11" creationId="{381849D9-B9E9-48DD-B4E0-5CC32DD50999}"/>
          </ac:spMkLst>
        </pc:spChg>
        <pc:spChg chg="add mod">
          <ac:chgData name="유 병규" userId="eba57bea-ddcf-438d-bcbd-0f2e0850555d" providerId="ADAL" clId="{7AF35A29-68FB-41FB-8B3D-1D3F8058E9B0}" dt="2021-10-28T00:35:53.642" v="6740" actId="120"/>
          <ac:spMkLst>
            <pc:docMk/>
            <pc:sldMk cId="4086524333" sldId="479"/>
            <ac:spMk id="12" creationId="{5F1B57C5-B516-4DB4-A87C-9FC801173D44}"/>
          </ac:spMkLst>
        </pc:spChg>
        <pc:spChg chg="mod">
          <ac:chgData name="유 병규" userId="eba57bea-ddcf-438d-bcbd-0f2e0850555d" providerId="ADAL" clId="{7AF35A29-68FB-41FB-8B3D-1D3F8058E9B0}" dt="2021-10-28T00:32:30.498" v="6696" actId="1037"/>
          <ac:spMkLst>
            <pc:docMk/>
            <pc:sldMk cId="4086524333" sldId="479"/>
            <ac:spMk id="53" creationId="{90AFAD84-1277-431C-87A8-3584E45599DF}"/>
          </ac:spMkLst>
        </pc:spChg>
        <pc:spChg chg="del mod">
          <ac:chgData name="유 병규" userId="eba57bea-ddcf-438d-bcbd-0f2e0850555d" providerId="ADAL" clId="{7AF35A29-68FB-41FB-8B3D-1D3F8058E9B0}" dt="2021-10-28T00:35:04.719" v="6717" actId="478"/>
          <ac:spMkLst>
            <pc:docMk/>
            <pc:sldMk cId="4086524333" sldId="479"/>
            <ac:spMk id="134" creationId="{218B1DA6-C1F2-47D8-941E-1B20407D74F8}"/>
          </ac:spMkLst>
        </pc:spChg>
        <pc:spChg chg="del">
          <ac:chgData name="유 병규" userId="eba57bea-ddcf-438d-bcbd-0f2e0850555d" providerId="ADAL" clId="{7AF35A29-68FB-41FB-8B3D-1D3F8058E9B0}" dt="2021-10-28T00:32:24.268" v="6687" actId="478"/>
          <ac:spMkLst>
            <pc:docMk/>
            <pc:sldMk cId="4086524333" sldId="479"/>
            <ac:spMk id="227" creationId="{B04588FE-031F-4D1B-9B3D-5D613F584BE2}"/>
          </ac:spMkLst>
        </pc:spChg>
        <pc:spChg chg="del">
          <ac:chgData name="유 병규" userId="eba57bea-ddcf-438d-bcbd-0f2e0850555d" providerId="ADAL" clId="{7AF35A29-68FB-41FB-8B3D-1D3F8058E9B0}" dt="2021-10-28T00:32:14.446" v="6684" actId="478"/>
          <ac:spMkLst>
            <pc:docMk/>
            <pc:sldMk cId="4086524333" sldId="479"/>
            <ac:spMk id="228" creationId="{4580DB71-CB8F-4EE1-84D8-AD782A94A945}"/>
          </ac:spMkLst>
        </pc:spChg>
        <pc:spChg chg="del mod">
          <ac:chgData name="유 병규" userId="eba57bea-ddcf-438d-bcbd-0f2e0850555d" providerId="ADAL" clId="{7AF35A29-68FB-41FB-8B3D-1D3F8058E9B0}" dt="2021-10-28T00:34:59.995" v="6716" actId="478"/>
          <ac:spMkLst>
            <pc:docMk/>
            <pc:sldMk cId="4086524333" sldId="479"/>
            <ac:spMk id="230" creationId="{9E63A41D-0BEE-4B64-B11C-400F1BB943DE}"/>
          </ac:spMkLst>
        </pc:spChg>
        <pc:spChg chg="mod">
          <ac:chgData name="유 병규" userId="eba57bea-ddcf-438d-bcbd-0f2e0850555d" providerId="ADAL" clId="{7AF35A29-68FB-41FB-8B3D-1D3F8058E9B0}" dt="2021-10-28T00:32:42.444" v="6697"/>
          <ac:spMkLst>
            <pc:docMk/>
            <pc:sldMk cId="4086524333" sldId="479"/>
            <ac:spMk id="231" creationId="{2F10098E-CBFA-4C96-9BEB-DB6D4FE539D1}"/>
          </ac:spMkLst>
        </pc:spChg>
        <pc:spChg chg="mod">
          <ac:chgData name="유 병규" userId="eba57bea-ddcf-438d-bcbd-0f2e0850555d" providerId="ADAL" clId="{7AF35A29-68FB-41FB-8B3D-1D3F8058E9B0}" dt="2021-10-28T00:32:42.444" v="6697"/>
          <ac:spMkLst>
            <pc:docMk/>
            <pc:sldMk cId="4086524333" sldId="479"/>
            <ac:spMk id="305" creationId="{BB31C23A-03FE-422B-A221-F88746AE932B}"/>
          </ac:spMkLst>
        </pc:spChg>
        <pc:spChg chg="mod">
          <ac:chgData name="유 병규" userId="eba57bea-ddcf-438d-bcbd-0f2e0850555d" providerId="ADAL" clId="{7AF35A29-68FB-41FB-8B3D-1D3F8058E9B0}" dt="2021-10-28T00:32:42.444" v="6697"/>
          <ac:spMkLst>
            <pc:docMk/>
            <pc:sldMk cId="4086524333" sldId="479"/>
            <ac:spMk id="306" creationId="{537E13F6-D185-4C95-8114-152BBC809777}"/>
          </ac:spMkLst>
        </pc:spChg>
        <pc:spChg chg="mod">
          <ac:chgData name="유 병규" userId="eba57bea-ddcf-438d-bcbd-0f2e0850555d" providerId="ADAL" clId="{7AF35A29-68FB-41FB-8B3D-1D3F8058E9B0}" dt="2021-10-28T00:32:42.444" v="6697"/>
          <ac:spMkLst>
            <pc:docMk/>
            <pc:sldMk cId="4086524333" sldId="479"/>
            <ac:spMk id="307" creationId="{470B635E-82A6-4196-84DB-2015D751B143}"/>
          </ac:spMkLst>
        </pc:spChg>
        <pc:spChg chg="add del mod">
          <ac:chgData name="유 병규" userId="eba57bea-ddcf-438d-bcbd-0f2e0850555d" providerId="ADAL" clId="{7AF35A29-68FB-41FB-8B3D-1D3F8058E9B0}" dt="2021-10-28T00:32:46.925" v="6699" actId="478"/>
          <ac:spMkLst>
            <pc:docMk/>
            <pc:sldMk cId="4086524333" sldId="479"/>
            <ac:spMk id="308" creationId="{7955FC0B-941E-4C4A-BA92-081E4E842FBF}"/>
          </ac:spMkLst>
        </pc:spChg>
        <pc:spChg chg="add del mod">
          <ac:chgData name="유 병규" userId="eba57bea-ddcf-438d-bcbd-0f2e0850555d" providerId="ADAL" clId="{7AF35A29-68FB-41FB-8B3D-1D3F8058E9B0}" dt="2021-10-28T00:33:12.078" v="6703" actId="478"/>
          <ac:spMkLst>
            <pc:docMk/>
            <pc:sldMk cId="4086524333" sldId="479"/>
            <ac:spMk id="309" creationId="{5ED4AAF8-16EB-4748-94E7-C7DE387970C8}"/>
          </ac:spMkLst>
        </pc:spChg>
        <pc:spChg chg="mod">
          <ac:chgData name="유 병규" userId="eba57bea-ddcf-438d-bcbd-0f2e0850555d" providerId="ADAL" clId="{7AF35A29-68FB-41FB-8B3D-1D3F8058E9B0}" dt="2021-10-28T00:32:42.444" v="6697"/>
          <ac:spMkLst>
            <pc:docMk/>
            <pc:sldMk cId="4086524333" sldId="479"/>
            <ac:spMk id="312" creationId="{692B6565-1D43-4876-A0AC-449D61ED8713}"/>
          </ac:spMkLst>
        </pc:spChg>
        <pc:spChg chg="mod">
          <ac:chgData name="유 병규" userId="eba57bea-ddcf-438d-bcbd-0f2e0850555d" providerId="ADAL" clId="{7AF35A29-68FB-41FB-8B3D-1D3F8058E9B0}" dt="2021-10-28T00:32:42.444" v="6697"/>
          <ac:spMkLst>
            <pc:docMk/>
            <pc:sldMk cId="4086524333" sldId="479"/>
            <ac:spMk id="313" creationId="{ECF9FC3C-E9A1-4149-822E-44AF35322EBA}"/>
          </ac:spMkLst>
        </pc:spChg>
        <pc:spChg chg="mod">
          <ac:chgData name="유 병규" userId="eba57bea-ddcf-438d-bcbd-0f2e0850555d" providerId="ADAL" clId="{7AF35A29-68FB-41FB-8B3D-1D3F8058E9B0}" dt="2021-10-28T00:32:42.444" v="6697"/>
          <ac:spMkLst>
            <pc:docMk/>
            <pc:sldMk cId="4086524333" sldId="479"/>
            <ac:spMk id="315" creationId="{4AD60665-8A43-4D00-992F-2EEF4ED6194F}"/>
          </ac:spMkLst>
        </pc:spChg>
        <pc:spChg chg="mod">
          <ac:chgData name="유 병규" userId="eba57bea-ddcf-438d-bcbd-0f2e0850555d" providerId="ADAL" clId="{7AF35A29-68FB-41FB-8B3D-1D3F8058E9B0}" dt="2021-10-28T00:32:42.444" v="6697"/>
          <ac:spMkLst>
            <pc:docMk/>
            <pc:sldMk cId="4086524333" sldId="479"/>
            <ac:spMk id="316" creationId="{F885B8AF-542A-4AC4-B072-F3B481C28D31}"/>
          </ac:spMkLst>
        </pc:spChg>
        <pc:spChg chg="mod">
          <ac:chgData name="유 병규" userId="eba57bea-ddcf-438d-bcbd-0f2e0850555d" providerId="ADAL" clId="{7AF35A29-68FB-41FB-8B3D-1D3F8058E9B0}" dt="2021-10-28T00:32:42.444" v="6697"/>
          <ac:spMkLst>
            <pc:docMk/>
            <pc:sldMk cId="4086524333" sldId="479"/>
            <ac:spMk id="317" creationId="{29601A11-F453-4825-A7AE-0B16C178476C}"/>
          </ac:spMkLst>
        </pc:spChg>
        <pc:spChg chg="mod">
          <ac:chgData name="유 병규" userId="eba57bea-ddcf-438d-bcbd-0f2e0850555d" providerId="ADAL" clId="{7AF35A29-68FB-41FB-8B3D-1D3F8058E9B0}" dt="2021-10-28T00:32:42.444" v="6697"/>
          <ac:spMkLst>
            <pc:docMk/>
            <pc:sldMk cId="4086524333" sldId="479"/>
            <ac:spMk id="318" creationId="{9307230A-14E0-4F99-8D5D-1ADC60453ABC}"/>
          </ac:spMkLst>
        </pc:spChg>
        <pc:spChg chg="mod">
          <ac:chgData name="유 병규" userId="eba57bea-ddcf-438d-bcbd-0f2e0850555d" providerId="ADAL" clId="{7AF35A29-68FB-41FB-8B3D-1D3F8058E9B0}" dt="2021-10-28T00:32:42.444" v="6697"/>
          <ac:spMkLst>
            <pc:docMk/>
            <pc:sldMk cId="4086524333" sldId="479"/>
            <ac:spMk id="319" creationId="{4E1995E9-4A13-4FAA-B27D-46CAE7A558BF}"/>
          </ac:spMkLst>
        </pc:spChg>
        <pc:spChg chg="mod">
          <ac:chgData name="유 병규" userId="eba57bea-ddcf-438d-bcbd-0f2e0850555d" providerId="ADAL" clId="{7AF35A29-68FB-41FB-8B3D-1D3F8058E9B0}" dt="2021-10-28T00:32:42.444" v="6697"/>
          <ac:spMkLst>
            <pc:docMk/>
            <pc:sldMk cId="4086524333" sldId="479"/>
            <ac:spMk id="320" creationId="{FA90BF63-1174-42CC-8EC9-87BA5456BB23}"/>
          </ac:spMkLst>
        </pc:spChg>
        <pc:spChg chg="mod">
          <ac:chgData name="유 병규" userId="eba57bea-ddcf-438d-bcbd-0f2e0850555d" providerId="ADAL" clId="{7AF35A29-68FB-41FB-8B3D-1D3F8058E9B0}" dt="2021-10-28T00:32:42.444" v="6697"/>
          <ac:spMkLst>
            <pc:docMk/>
            <pc:sldMk cId="4086524333" sldId="479"/>
            <ac:spMk id="321" creationId="{6ECA1925-3B26-43EF-A041-0D5BF04FBE60}"/>
          </ac:spMkLst>
        </pc:spChg>
        <pc:spChg chg="add del mod">
          <ac:chgData name="유 병규" userId="eba57bea-ddcf-438d-bcbd-0f2e0850555d" providerId="ADAL" clId="{7AF35A29-68FB-41FB-8B3D-1D3F8058E9B0}" dt="2021-10-28T00:33:12.078" v="6703" actId="478"/>
          <ac:spMkLst>
            <pc:docMk/>
            <pc:sldMk cId="4086524333" sldId="479"/>
            <ac:spMk id="323" creationId="{A9A85E3F-D80C-4C5A-B998-A9BA11E808A8}"/>
          </ac:spMkLst>
        </pc:spChg>
        <pc:spChg chg="add del mod">
          <ac:chgData name="유 병규" userId="eba57bea-ddcf-438d-bcbd-0f2e0850555d" providerId="ADAL" clId="{7AF35A29-68FB-41FB-8B3D-1D3F8058E9B0}" dt="2021-10-28T00:37:02.034" v="6753" actId="478"/>
          <ac:spMkLst>
            <pc:docMk/>
            <pc:sldMk cId="4086524333" sldId="479"/>
            <ac:spMk id="324" creationId="{F6362249-7394-4CF0-A12C-0236FB6B5F20}"/>
          </ac:spMkLst>
        </pc:spChg>
        <pc:spChg chg="mod">
          <ac:chgData name="유 병규" userId="eba57bea-ddcf-438d-bcbd-0f2e0850555d" providerId="ADAL" clId="{7AF35A29-68FB-41FB-8B3D-1D3F8058E9B0}" dt="2021-10-28T00:32:42.444" v="6697"/>
          <ac:spMkLst>
            <pc:docMk/>
            <pc:sldMk cId="4086524333" sldId="479"/>
            <ac:spMk id="328" creationId="{D5FBCB22-AFA3-4C50-9CD7-4CEF9C7077D6}"/>
          </ac:spMkLst>
        </pc:spChg>
        <pc:spChg chg="mod">
          <ac:chgData name="유 병규" userId="eba57bea-ddcf-438d-bcbd-0f2e0850555d" providerId="ADAL" clId="{7AF35A29-68FB-41FB-8B3D-1D3F8058E9B0}" dt="2021-10-28T00:32:42.444" v="6697"/>
          <ac:spMkLst>
            <pc:docMk/>
            <pc:sldMk cId="4086524333" sldId="479"/>
            <ac:spMk id="329" creationId="{37A0574C-55BA-442D-9D0E-739CF7ED9059}"/>
          </ac:spMkLst>
        </pc:spChg>
        <pc:spChg chg="mod">
          <ac:chgData name="유 병규" userId="eba57bea-ddcf-438d-bcbd-0f2e0850555d" providerId="ADAL" clId="{7AF35A29-68FB-41FB-8B3D-1D3F8058E9B0}" dt="2021-10-28T00:32:42.444" v="6697"/>
          <ac:spMkLst>
            <pc:docMk/>
            <pc:sldMk cId="4086524333" sldId="479"/>
            <ac:spMk id="330" creationId="{EA3F4B66-78DE-43BE-811A-DE19F6F312F9}"/>
          </ac:spMkLst>
        </pc:spChg>
        <pc:spChg chg="mod">
          <ac:chgData name="유 병규" userId="eba57bea-ddcf-438d-bcbd-0f2e0850555d" providerId="ADAL" clId="{7AF35A29-68FB-41FB-8B3D-1D3F8058E9B0}" dt="2021-10-28T00:32:42.444" v="6697"/>
          <ac:spMkLst>
            <pc:docMk/>
            <pc:sldMk cId="4086524333" sldId="479"/>
            <ac:spMk id="331" creationId="{FD91AEDF-955D-426C-AED7-07AA56B13A8D}"/>
          </ac:spMkLst>
        </pc:spChg>
        <pc:spChg chg="mod">
          <ac:chgData name="유 병규" userId="eba57bea-ddcf-438d-bcbd-0f2e0850555d" providerId="ADAL" clId="{7AF35A29-68FB-41FB-8B3D-1D3F8058E9B0}" dt="2021-10-28T00:32:42.444" v="6697"/>
          <ac:spMkLst>
            <pc:docMk/>
            <pc:sldMk cId="4086524333" sldId="479"/>
            <ac:spMk id="333" creationId="{C0302AA4-EA35-400C-A84C-1CF516FB8228}"/>
          </ac:spMkLst>
        </pc:spChg>
        <pc:spChg chg="mod">
          <ac:chgData name="유 병규" userId="eba57bea-ddcf-438d-bcbd-0f2e0850555d" providerId="ADAL" clId="{7AF35A29-68FB-41FB-8B3D-1D3F8058E9B0}" dt="2021-10-28T00:32:42.444" v="6697"/>
          <ac:spMkLst>
            <pc:docMk/>
            <pc:sldMk cId="4086524333" sldId="479"/>
            <ac:spMk id="334" creationId="{BD29678B-E12F-4691-AAA0-E3963E878A48}"/>
          </ac:spMkLst>
        </pc:spChg>
        <pc:spChg chg="mod">
          <ac:chgData name="유 병규" userId="eba57bea-ddcf-438d-bcbd-0f2e0850555d" providerId="ADAL" clId="{7AF35A29-68FB-41FB-8B3D-1D3F8058E9B0}" dt="2021-10-28T00:32:42.444" v="6697"/>
          <ac:spMkLst>
            <pc:docMk/>
            <pc:sldMk cId="4086524333" sldId="479"/>
            <ac:spMk id="335" creationId="{FBD49B3F-BA47-4806-8576-42D939AC378E}"/>
          </ac:spMkLst>
        </pc:spChg>
        <pc:spChg chg="add del mod">
          <ac:chgData name="유 병규" userId="eba57bea-ddcf-438d-bcbd-0f2e0850555d" providerId="ADAL" clId="{7AF35A29-68FB-41FB-8B3D-1D3F8058E9B0}" dt="2021-10-28T00:37:02.034" v="6753" actId="478"/>
          <ac:spMkLst>
            <pc:docMk/>
            <pc:sldMk cId="4086524333" sldId="479"/>
            <ac:spMk id="337" creationId="{F76463DC-CEFE-45F3-9752-798CFB6E2D2A}"/>
          </ac:spMkLst>
        </pc:spChg>
        <pc:spChg chg="add del mod">
          <ac:chgData name="유 병규" userId="eba57bea-ddcf-438d-bcbd-0f2e0850555d" providerId="ADAL" clId="{7AF35A29-68FB-41FB-8B3D-1D3F8058E9B0}" dt="2021-10-28T00:37:02.034" v="6753" actId="478"/>
          <ac:spMkLst>
            <pc:docMk/>
            <pc:sldMk cId="4086524333" sldId="479"/>
            <ac:spMk id="338" creationId="{E4BB188E-953E-4A91-AC17-C85DE79BC1FC}"/>
          </ac:spMkLst>
        </pc:spChg>
        <pc:spChg chg="mod">
          <ac:chgData name="유 병규" userId="eba57bea-ddcf-438d-bcbd-0f2e0850555d" providerId="ADAL" clId="{7AF35A29-68FB-41FB-8B3D-1D3F8058E9B0}" dt="2021-10-28T00:35:56.775" v="6741" actId="571"/>
          <ac:spMkLst>
            <pc:docMk/>
            <pc:sldMk cId="4086524333" sldId="479"/>
            <ac:spMk id="340" creationId="{507B3CEA-509E-431E-BC24-FECC5C4BD41C}"/>
          </ac:spMkLst>
        </pc:spChg>
        <pc:spChg chg="add mod">
          <ac:chgData name="유 병규" userId="eba57bea-ddcf-438d-bcbd-0f2e0850555d" providerId="ADAL" clId="{7AF35A29-68FB-41FB-8B3D-1D3F8058E9B0}" dt="2021-10-28T00:36:09.697" v="6752" actId="1076"/>
          <ac:spMkLst>
            <pc:docMk/>
            <pc:sldMk cId="4086524333" sldId="479"/>
            <ac:spMk id="342" creationId="{A2E17A56-4BE2-4933-AFFA-A16B1DA398B4}"/>
          </ac:spMkLst>
        </pc:spChg>
        <pc:spChg chg="add mod">
          <ac:chgData name="유 병규" userId="eba57bea-ddcf-438d-bcbd-0f2e0850555d" providerId="ADAL" clId="{7AF35A29-68FB-41FB-8B3D-1D3F8058E9B0}" dt="2021-10-28T00:38:50.012" v="6769"/>
          <ac:spMkLst>
            <pc:docMk/>
            <pc:sldMk cId="4086524333" sldId="479"/>
            <ac:spMk id="343" creationId="{99EC48D2-3CE3-4E86-A476-30B471C04E01}"/>
          </ac:spMkLst>
        </pc:spChg>
        <pc:grpChg chg="del">
          <ac:chgData name="유 병규" userId="eba57bea-ddcf-438d-bcbd-0f2e0850555d" providerId="ADAL" clId="{7AF35A29-68FB-41FB-8B3D-1D3F8058E9B0}" dt="2021-10-28T00:32:24.922" v="6688" actId="478"/>
          <ac:grpSpMkLst>
            <pc:docMk/>
            <pc:sldMk cId="4086524333" sldId="479"/>
            <ac:grpSpMk id="8" creationId="{C6B7988C-450B-41B9-92C1-A2115C2DC24C}"/>
          </ac:grpSpMkLst>
        </pc:grpChg>
        <pc:grpChg chg="add mod">
          <ac:chgData name="유 병규" userId="eba57bea-ddcf-438d-bcbd-0f2e0850555d" providerId="ADAL" clId="{7AF35A29-68FB-41FB-8B3D-1D3F8058E9B0}" dt="2021-10-28T00:37:48.704" v="6757" actId="164"/>
          <ac:grpSpMkLst>
            <pc:docMk/>
            <pc:sldMk cId="4086524333" sldId="479"/>
            <ac:grpSpMk id="15" creationId="{AFF59125-E27D-4820-AE18-BBB53A281175}"/>
          </ac:grpSpMkLst>
        </pc:grpChg>
        <pc:grpChg chg="add mod">
          <ac:chgData name="유 병규" userId="eba57bea-ddcf-438d-bcbd-0f2e0850555d" providerId="ADAL" clId="{7AF35A29-68FB-41FB-8B3D-1D3F8058E9B0}" dt="2021-10-28T00:37:53.798" v="6758" actId="1076"/>
          <ac:grpSpMkLst>
            <pc:docMk/>
            <pc:sldMk cId="4086524333" sldId="479"/>
            <ac:grpSpMk id="18" creationId="{27D0DB72-E93F-4601-9FEC-4E08BCDC3E7A}"/>
          </ac:grpSpMkLst>
        </pc:grpChg>
        <pc:grpChg chg="del">
          <ac:chgData name="유 병규" userId="eba57bea-ddcf-438d-bcbd-0f2e0850555d" providerId="ADAL" clId="{7AF35A29-68FB-41FB-8B3D-1D3F8058E9B0}" dt="2021-10-28T00:32:14.446" v="6684" actId="478"/>
          <ac:grpSpMkLst>
            <pc:docMk/>
            <pc:sldMk cId="4086524333" sldId="479"/>
            <ac:grpSpMk id="116" creationId="{769AFE05-7060-401B-A6DD-4DB41055534F}"/>
          </ac:grpSpMkLst>
        </pc:grpChg>
        <pc:grpChg chg="del">
          <ac:chgData name="유 병규" userId="eba57bea-ddcf-438d-bcbd-0f2e0850555d" providerId="ADAL" clId="{7AF35A29-68FB-41FB-8B3D-1D3F8058E9B0}" dt="2021-10-28T00:32:22.153" v="6686" actId="478"/>
          <ac:grpSpMkLst>
            <pc:docMk/>
            <pc:sldMk cId="4086524333" sldId="479"/>
            <ac:grpSpMk id="225" creationId="{019FE554-7EA0-4DE7-AD34-4C7B314E3D02}"/>
          </ac:grpSpMkLst>
        </pc:grpChg>
        <pc:grpChg chg="add del mod">
          <ac:chgData name="유 병규" userId="eba57bea-ddcf-438d-bcbd-0f2e0850555d" providerId="ADAL" clId="{7AF35A29-68FB-41FB-8B3D-1D3F8058E9B0}" dt="2021-10-28T00:33:12.078" v="6703" actId="478"/>
          <ac:grpSpMkLst>
            <pc:docMk/>
            <pc:sldMk cId="4086524333" sldId="479"/>
            <ac:grpSpMk id="229" creationId="{03CE1887-1F2B-4BF6-A488-9DB2381FFE08}"/>
          </ac:grpSpMkLst>
        </pc:grpChg>
        <pc:grpChg chg="add del mod">
          <ac:chgData name="유 병규" userId="eba57bea-ddcf-438d-bcbd-0f2e0850555d" providerId="ADAL" clId="{7AF35A29-68FB-41FB-8B3D-1D3F8058E9B0}" dt="2021-10-28T00:33:12.078" v="6703" actId="478"/>
          <ac:grpSpMkLst>
            <pc:docMk/>
            <pc:sldMk cId="4086524333" sldId="479"/>
            <ac:grpSpMk id="310" creationId="{11E9FA51-5B4C-450B-B45B-D747AB952856}"/>
          </ac:grpSpMkLst>
        </pc:grpChg>
        <pc:grpChg chg="mod">
          <ac:chgData name="유 병규" userId="eba57bea-ddcf-438d-bcbd-0f2e0850555d" providerId="ADAL" clId="{7AF35A29-68FB-41FB-8B3D-1D3F8058E9B0}" dt="2021-10-28T00:32:42.444" v="6697"/>
          <ac:grpSpMkLst>
            <pc:docMk/>
            <pc:sldMk cId="4086524333" sldId="479"/>
            <ac:grpSpMk id="311" creationId="{5BB02778-2B3B-4793-8F73-3E76D0E9D9AF}"/>
          </ac:grpSpMkLst>
        </pc:grpChg>
        <pc:grpChg chg="mod">
          <ac:chgData name="유 병규" userId="eba57bea-ddcf-438d-bcbd-0f2e0850555d" providerId="ADAL" clId="{7AF35A29-68FB-41FB-8B3D-1D3F8058E9B0}" dt="2021-10-28T00:32:42.444" v="6697"/>
          <ac:grpSpMkLst>
            <pc:docMk/>
            <pc:sldMk cId="4086524333" sldId="479"/>
            <ac:grpSpMk id="314" creationId="{711444AB-1097-4F31-A008-908D54B7605E}"/>
          </ac:grpSpMkLst>
        </pc:grpChg>
        <pc:grpChg chg="add del mod">
          <ac:chgData name="유 병규" userId="eba57bea-ddcf-438d-bcbd-0f2e0850555d" providerId="ADAL" clId="{7AF35A29-68FB-41FB-8B3D-1D3F8058E9B0}" dt="2021-10-28T00:37:02.034" v="6753" actId="478"/>
          <ac:grpSpMkLst>
            <pc:docMk/>
            <pc:sldMk cId="4086524333" sldId="479"/>
            <ac:grpSpMk id="325" creationId="{362D3988-3852-4DEB-AD95-70D11B9DC613}"/>
          </ac:grpSpMkLst>
        </pc:grpChg>
        <pc:grpChg chg="mod">
          <ac:chgData name="유 병규" userId="eba57bea-ddcf-438d-bcbd-0f2e0850555d" providerId="ADAL" clId="{7AF35A29-68FB-41FB-8B3D-1D3F8058E9B0}" dt="2021-10-28T00:32:42.444" v="6697"/>
          <ac:grpSpMkLst>
            <pc:docMk/>
            <pc:sldMk cId="4086524333" sldId="479"/>
            <ac:grpSpMk id="326" creationId="{CACC98EA-73B1-420C-8957-9078C64C512B}"/>
          </ac:grpSpMkLst>
        </pc:grpChg>
        <pc:grpChg chg="mod">
          <ac:chgData name="유 병규" userId="eba57bea-ddcf-438d-bcbd-0f2e0850555d" providerId="ADAL" clId="{7AF35A29-68FB-41FB-8B3D-1D3F8058E9B0}" dt="2021-10-28T00:32:42.444" v="6697"/>
          <ac:grpSpMkLst>
            <pc:docMk/>
            <pc:sldMk cId="4086524333" sldId="479"/>
            <ac:grpSpMk id="327" creationId="{694D58D6-2C97-4E99-A66D-23B1375AD049}"/>
          </ac:grpSpMkLst>
        </pc:grpChg>
        <pc:grpChg chg="add del mod">
          <ac:chgData name="유 병규" userId="eba57bea-ddcf-438d-bcbd-0f2e0850555d" providerId="ADAL" clId="{7AF35A29-68FB-41FB-8B3D-1D3F8058E9B0}" dt="2021-10-28T00:37:02.034" v="6753" actId="478"/>
          <ac:grpSpMkLst>
            <pc:docMk/>
            <pc:sldMk cId="4086524333" sldId="479"/>
            <ac:grpSpMk id="332" creationId="{41C977CD-CD7B-474B-B84E-3189913E7E5B}"/>
          </ac:grpSpMkLst>
        </pc:grpChg>
        <pc:grpChg chg="add mod">
          <ac:chgData name="유 병규" userId="eba57bea-ddcf-438d-bcbd-0f2e0850555d" providerId="ADAL" clId="{7AF35A29-68FB-41FB-8B3D-1D3F8058E9B0}" dt="2021-10-28T00:37:48.704" v="6757" actId="164"/>
          <ac:grpSpMkLst>
            <pc:docMk/>
            <pc:sldMk cId="4086524333" sldId="479"/>
            <ac:grpSpMk id="339" creationId="{E64EC02D-CB3E-4342-A7FE-37237CE7D7E6}"/>
          </ac:grpSpMkLst>
        </pc:grpChg>
        <pc:graphicFrameChg chg="add del mod modGraphic">
          <ac:chgData name="유 병규" userId="eba57bea-ddcf-438d-bcbd-0f2e0850555d" providerId="ADAL" clId="{7AF35A29-68FB-41FB-8B3D-1D3F8058E9B0}" dt="2021-10-28T00:33:12.078" v="6703" actId="478"/>
          <ac:graphicFrameMkLst>
            <pc:docMk/>
            <pc:sldMk cId="4086524333" sldId="479"/>
            <ac:graphicFrameMk id="322" creationId="{AEB3645C-67B9-41C5-93A3-5AC55ED288EE}"/>
          </ac:graphicFrameMkLst>
        </pc:graphicFrameChg>
        <pc:graphicFrameChg chg="add del mod modGraphic">
          <ac:chgData name="유 병규" userId="eba57bea-ddcf-438d-bcbd-0f2e0850555d" providerId="ADAL" clId="{7AF35A29-68FB-41FB-8B3D-1D3F8058E9B0}" dt="2021-10-28T00:37:02.034" v="6753" actId="478"/>
          <ac:graphicFrameMkLst>
            <pc:docMk/>
            <pc:sldMk cId="4086524333" sldId="479"/>
            <ac:graphicFrameMk id="336" creationId="{A3272ED5-582B-4B82-82D4-CBB950D738BE}"/>
          </ac:graphicFrameMkLst>
        </pc:graphicFrameChg>
        <pc:picChg chg="add mod">
          <ac:chgData name="유 병규" userId="eba57bea-ddcf-438d-bcbd-0f2e0850555d" providerId="ADAL" clId="{7AF35A29-68FB-41FB-8B3D-1D3F8058E9B0}" dt="2021-10-28T00:35:39.570" v="6727" actId="164"/>
          <ac:picMkLst>
            <pc:docMk/>
            <pc:sldMk cId="4086524333" sldId="479"/>
            <ac:picMk id="14" creationId="{50C2A993-C4D2-4008-B71A-946F2A4CB225}"/>
          </ac:picMkLst>
        </pc:picChg>
        <pc:picChg chg="mod">
          <ac:chgData name="유 병규" userId="eba57bea-ddcf-438d-bcbd-0f2e0850555d" providerId="ADAL" clId="{7AF35A29-68FB-41FB-8B3D-1D3F8058E9B0}" dt="2021-10-28T00:35:56.775" v="6741" actId="571"/>
          <ac:picMkLst>
            <pc:docMk/>
            <pc:sldMk cId="4086524333" sldId="479"/>
            <ac:picMk id="341" creationId="{0D7D3C4D-9991-4DF4-B586-3995B0F93D33}"/>
          </ac:picMkLst>
        </pc:picChg>
        <pc:cxnChg chg="add mod">
          <ac:chgData name="유 병규" userId="eba57bea-ddcf-438d-bcbd-0f2e0850555d" providerId="ADAL" clId="{7AF35A29-68FB-41FB-8B3D-1D3F8058E9B0}" dt="2021-10-28T00:37:48.704" v="6757" actId="164"/>
          <ac:cxnSpMkLst>
            <pc:docMk/>
            <pc:sldMk cId="4086524333" sldId="479"/>
            <ac:cxnSpMk id="17" creationId="{E2E6A754-8235-4C50-9678-DBC6FD5BF5BA}"/>
          </ac:cxnSpMkLst>
        </pc:cxnChg>
        <pc:cxnChg chg="mod">
          <ac:chgData name="유 병규" userId="eba57bea-ddcf-438d-bcbd-0f2e0850555d" providerId="ADAL" clId="{7AF35A29-68FB-41FB-8B3D-1D3F8058E9B0}" dt="2021-10-28T00:32:14.446" v="6684" actId="478"/>
          <ac:cxnSpMkLst>
            <pc:docMk/>
            <pc:sldMk cId="4086524333" sldId="479"/>
            <ac:cxnSpMk id="126" creationId="{D48C804F-CA01-48C3-B1E2-64D1E47A57D5}"/>
          </ac:cxnSpMkLst>
        </pc:cxnChg>
        <pc:cxnChg chg="mod">
          <ac:chgData name="유 병규" userId="eba57bea-ddcf-438d-bcbd-0f2e0850555d" providerId="ADAL" clId="{7AF35A29-68FB-41FB-8B3D-1D3F8058E9B0}" dt="2021-10-28T00:32:14.446" v="6684" actId="478"/>
          <ac:cxnSpMkLst>
            <pc:docMk/>
            <pc:sldMk cId="4086524333" sldId="479"/>
            <ac:cxnSpMk id="127" creationId="{1F5779EA-5A7B-436F-ABB8-CE5F82ED2DE3}"/>
          </ac:cxnSpMkLst>
        </pc:cxnChg>
        <pc:cxnChg chg="mod">
          <ac:chgData name="유 병규" userId="eba57bea-ddcf-438d-bcbd-0f2e0850555d" providerId="ADAL" clId="{7AF35A29-68FB-41FB-8B3D-1D3F8058E9B0}" dt="2021-10-28T00:32:14.446" v="6684" actId="478"/>
          <ac:cxnSpMkLst>
            <pc:docMk/>
            <pc:sldMk cId="4086524333" sldId="479"/>
            <ac:cxnSpMk id="128" creationId="{44AD7779-0F50-45ED-97F3-D2A87468D731}"/>
          </ac:cxnSpMkLst>
        </pc:cxnChg>
        <pc:cxnChg chg="mod">
          <ac:chgData name="유 병규" userId="eba57bea-ddcf-438d-bcbd-0f2e0850555d" providerId="ADAL" clId="{7AF35A29-68FB-41FB-8B3D-1D3F8058E9B0}" dt="2021-10-28T00:32:14.446" v="6684" actId="478"/>
          <ac:cxnSpMkLst>
            <pc:docMk/>
            <pc:sldMk cId="4086524333" sldId="479"/>
            <ac:cxnSpMk id="129" creationId="{C1A8B302-30F7-4B88-9B98-A667F20903B2}"/>
          </ac:cxnSpMkLst>
        </pc:cxnChg>
        <pc:cxnChg chg="mod">
          <ac:chgData name="유 병규" userId="eba57bea-ddcf-438d-bcbd-0f2e0850555d" providerId="ADAL" clId="{7AF35A29-68FB-41FB-8B3D-1D3F8058E9B0}" dt="2021-10-28T00:32:14.446" v="6684" actId="478"/>
          <ac:cxnSpMkLst>
            <pc:docMk/>
            <pc:sldMk cId="4086524333" sldId="479"/>
            <ac:cxnSpMk id="131" creationId="{0D47AD9C-A7C9-4229-834B-5B032E57ECC0}"/>
          </ac:cxnSpMkLst>
        </pc:cxnChg>
        <pc:cxnChg chg="mod">
          <ac:chgData name="유 병규" userId="eba57bea-ddcf-438d-bcbd-0f2e0850555d" providerId="ADAL" clId="{7AF35A29-68FB-41FB-8B3D-1D3F8058E9B0}" dt="2021-10-28T00:32:14.446" v="6684" actId="478"/>
          <ac:cxnSpMkLst>
            <pc:docMk/>
            <pc:sldMk cId="4086524333" sldId="479"/>
            <ac:cxnSpMk id="132" creationId="{48E69945-326A-4101-9062-7D5185D9B049}"/>
          </ac:cxnSpMkLst>
        </pc:cxnChg>
        <pc:cxnChg chg="mod">
          <ac:chgData name="유 병규" userId="eba57bea-ddcf-438d-bcbd-0f2e0850555d" providerId="ADAL" clId="{7AF35A29-68FB-41FB-8B3D-1D3F8058E9B0}" dt="2021-10-28T00:32:14.446" v="6684" actId="478"/>
          <ac:cxnSpMkLst>
            <pc:docMk/>
            <pc:sldMk cId="4086524333" sldId="479"/>
            <ac:cxnSpMk id="133" creationId="{D5F91D67-2D51-47AD-B9B4-AFCC79D1F113}"/>
          </ac:cxnSpMkLst>
        </pc:cxnChg>
        <pc:cxnChg chg="mod">
          <ac:chgData name="유 병규" userId="eba57bea-ddcf-438d-bcbd-0f2e0850555d" providerId="ADAL" clId="{7AF35A29-68FB-41FB-8B3D-1D3F8058E9B0}" dt="2021-10-28T00:32:14.446" v="6684" actId="478"/>
          <ac:cxnSpMkLst>
            <pc:docMk/>
            <pc:sldMk cId="4086524333" sldId="479"/>
            <ac:cxnSpMk id="136" creationId="{EB21F086-871A-41DA-95B1-CBB2F6656053}"/>
          </ac:cxnSpMkLst>
        </pc:cxnChg>
        <pc:cxnChg chg="mod">
          <ac:chgData name="유 병규" userId="eba57bea-ddcf-438d-bcbd-0f2e0850555d" providerId="ADAL" clId="{7AF35A29-68FB-41FB-8B3D-1D3F8058E9B0}" dt="2021-10-28T00:32:24.922" v="6688" actId="478"/>
          <ac:cxnSpMkLst>
            <pc:docMk/>
            <pc:sldMk cId="4086524333" sldId="479"/>
            <ac:cxnSpMk id="149" creationId="{2780F96D-2B6D-4677-B1FC-479D5CCF78A9}"/>
          </ac:cxnSpMkLst>
        </pc:cxnChg>
        <pc:cxnChg chg="mod">
          <ac:chgData name="유 병규" userId="eba57bea-ddcf-438d-bcbd-0f2e0850555d" providerId="ADAL" clId="{7AF35A29-68FB-41FB-8B3D-1D3F8058E9B0}" dt="2021-10-28T00:32:14.446" v="6684" actId="478"/>
          <ac:cxnSpMkLst>
            <pc:docMk/>
            <pc:sldMk cId="4086524333" sldId="479"/>
            <ac:cxnSpMk id="153" creationId="{A88D28AB-7673-472D-A047-F52FEA245253}"/>
          </ac:cxnSpMkLst>
        </pc:cxnChg>
        <pc:cxnChg chg="mod">
          <ac:chgData name="유 병규" userId="eba57bea-ddcf-438d-bcbd-0f2e0850555d" providerId="ADAL" clId="{7AF35A29-68FB-41FB-8B3D-1D3F8058E9B0}" dt="2021-10-28T00:32:24.922" v="6688" actId="478"/>
          <ac:cxnSpMkLst>
            <pc:docMk/>
            <pc:sldMk cId="4086524333" sldId="479"/>
            <ac:cxnSpMk id="170" creationId="{E0AB985C-1AD2-4F01-91F0-47E20573A665}"/>
          </ac:cxnSpMkLst>
        </pc:cxnChg>
      </pc:sldChg>
      <pc:sldChg chg="modSp add del mod ord">
        <pc:chgData name="유 병규" userId="eba57bea-ddcf-438d-bcbd-0f2e0850555d" providerId="ADAL" clId="{7AF35A29-68FB-41FB-8B3D-1D3F8058E9B0}" dt="2021-10-28T00:45:36.600" v="7055" actId="47"/>
        <pc:sldMkLst>
          <pc:docMk/>
          <pc:sldMk cId="3936724464" sldId="480"/>
        </pc:sldMkLst>
        <pc:spChg chg="mod">
          <ac:chgData name="유 병규" userId="eba57bea-ddcf-438d-bcbd-0f2e0850555d" providerId="ADAL" clId="{7AF35A29-68FB-41FB-8B3D-1D3F8058E9B0}" dt="2021-10-28T00:43:08.350" v="6879" actId="108"/>
          <ac:spMkLst>
            <pc:docMk/>
            <pc:sldMk cId="3936724464" sldId="480"/>
            <ac:spMk id="112" creationId="{F6D4CBD7-1705-4693-A2CC-66F90AE312E1}"/>
          </ac:spMkLst>
        </pc:spChg>
      </pc:sldChg>
      <pc:sldChg chg="addSp modSp add mod">
        <pc:chgData name="유 병규" userId="eba57bea-ddcf-438d-bcbd-0f2e0850555d" providerId="ADAL" clId="{7AF35A29-68FB-41FB-8B3D-1D3F8058E9B0}" dt="2021-10-28T00:48:06.013" v="7131" actId="20577"/>
        <pc:sldMkLst>
          <pc:docMk/>
          <pc:sldMk cId="2267603526" sldId="481"/>
        </pc:sldMkLst>
        <pc:spChg chg="mod">
          <ac:chgData name="유 병규" userId="eba57bea-ddcf-438d-bcbd-0f2e0850555d" providerId="ADAL" clId="{7AF35A29-68FB-41FB-8B3D-1D3F8058E9B0}" dt="2021-10-28T00:47:21.584" v="7114"/>
          <ac:spMkLst>
            <pc:docMk/>
            <pc:sldMk cId="2267603526" sldId="481"/>
            <ac:spMk id="40" creationId="{5F06690D-758F-484A-B958-0728A91482DD}"/>
          </ac:spMkLst>
        </pc:spChg>
        <pc:spChg chg="add mod">
          <ac:chgData name="유 병규" userId="eba57bea-ddcf-438d-bcbd-0f2e0850555d" providerId="ADAL" clId="{7AF35A29-68FB-41FB-8B3D-1D3F8058E9B0}" dt="2021-10-28T00:47:25.244" v="7115"/>
          <ac:spMkLst>
            <pc:docMk/>
            <pc:sldMk cId="2267603526" sldId="481"/>
            <ac:spMk id="131" creationId="{1C4CECF3-D87D-4746-AC84-E7A01518216C}"/>
          </ac:spMkLst>
        </pc:spChg>
        <pc:spChg chg="add mod">
          <ac:chgData name="유 병규" userId="eba57bea-ddcf-438d-bcbd-0f2e0850555d" providerId="ADAL" clId="{7AF35A29-68FB-41FB-8B3D-1D3F8058E9B0}" dt="2021-10-28T00:47:48.059" v="7124" actId="20577"/>
          <ac:spMkLst>
            <pc:docMk/>
            <pc:sldMk cId="2267603526" sldId="481"/>
            <ac:spMk id="132" creationId="{8F2023CC-5F4C-47A5-9AAF-9AD11235BACC}"/>
          </ac:spMkLst>
        </pc:spChg>
        <pc:spChg chg="mod">
          <ac:chgData name="유 병규" userId="eba57bea-ddcf-438d-bcbd-0f2e0850555d" providerId="ADAL" clId="{7AF35A29-68FB-41FB-8B3D-1D3F8058E9B0}" dt="2021-10-28T00:47:41.475" v="7122"/>
          <ac:spMkLst>
            <pc:docMk/>
            <pc:sldMk cId="2267603526" sldId="481"/>
            <ac:spMk id="167" creationId="{ABB3D303-8BA6-49D3-B49A-4870BBC0FF90}"/>
          </ac:spMkLst>
        </pc:spChg>
        <pc:spChg chg="mod">
          <ac:chgData name="유 병규" userId="eba57bea-ddcf-438d-bcbd-0f2e0850555d" providerId="ADAL" clId="{7AF35A29-68FB-41FB-8B3D-1D3F8058E9B0}" dt="2021-10-28T00:45:54.566" v="7056" actId="20577"/>
          <ac:spMkLst>
            <pc:docMk/>
            <pc:sldMk cId="2267603526" sldId="481"/>
            <ac:spMk id="343" creationId="{89E3AC6B-BD0A-42F2-BA8B-FF771A6E7F48}"/>
          </ac:spMkLst>
        </pc:spChg>
        <pc:spChg chg="mod">
          <ac:chgData name="유 병규" userId="eba57bea-ddcf-438d-bcbd-0f2e0850555d" providerId="ADAL" clId="{7AF35A29-68FB-41FB-8B3D-1D3F8058E9B0}" dt="2021-10-28T00:48:06.013" v="7131" actId="20577"/>
          <ac:spMkLst>
            <pc:docMk/>
            <pc:sldMk cId="2267603526" sldId="481"/>
            <ac:spMk id="1256" creationId="{00000000-0000-0000-0000-000000000000}"/>
          </ac:spMkLst>
        </pc:spChg>
      </pc:sldChg>
      <pc:sldChg chg="addSp delSp modSp add mod ord">
        <pc:chgData name="유 병규" userId="eba57bea-ddcf-438d-bcbd-0f2e0850555d" providerId="ADAL" clId="{7AF35A29-68FB-41FB-8B3D-1D3F8058E9B0}" dt="2021-10-28T00:53:23.588" v="7201"/>
        <pc:sldMkLst>
          <pc:docMk/>
          <pc:sldMk cId="3510796451" sldId="482"/>
        </pc:sldMkLst>
        <pc:spChg chg="mod">
          <ac:chgData name="유 병규" userId="eba57bea-ddcf-438d-bcbd-0f2e0850555d" providerId="ADAL" clId="{7AF35A29-68FB-41FB-8B3D-1D3F8058E9B0}" dt="2021-10-28T00:50:03.532" v="7181" actId="20577"/>
          <ac:spMkLst>
            <pc:docMk/>
            <pc:sldMk cId="3510796451" sldId="482"/>
            <ac:spMk id="40" creationId="{5F06690D-758F-484A-B958-0728A91482DD}"/>
          </ac:spMkLst>
        </pc:spChg>
        <pc:spChg chg="mod">
          <ac:chgData name="유 병규" userId="eba57bea-ddcf-438d-bcbd-0f2e0850555d" providerId="ADAL" clId="{7AF35A29-68FB-41FB-8B3D-1D3F8058E9B0}" dt="2021-10-28T00:49:40.742" v="7138"/>
          <ac:spMkLst>
            <pc:docMk/>
            <pc:sldMk cId="3510796451" sldId="482"/>
            <ac:spMk id="65" creationId="{77F1642C-4846-4505-BBD0-ED0E853CE269}"/>
          </ac:spMkLst>
        </pc:spChg>
        <pc:spChg chg="mod">
          <ac:chgData name="유 병규" userId="eba57bea-ddcf-438d-bcbd-0f2e0850555d" providerId="ADAL" clId="{7AF35A29-68FB-41FB-8B3D-1D3F8058E9B0}" dt="2021-10-28T00:49:40.742" v="7138"/>
          <ac:spMkLst>
            <pc:docMk/>
            <pc:sldMk cId="3510796451" sldId="482"/>
            <ac:spMk id="68" creationId="{F817966D-2C52-49F3-9853-8008D5B2DC17}"/>
          </ac:spMkLst>
        </pc:spChg>
        <pc:spChg chg="add del mod">
          <ac:chgData name="유 병규" userId="eba57bea-ddcf-438d-bcbd-0f2e0850555d" providerId="ADAL" clId="{7AF35A29-68FB-41FB-8B3D-1D3F8058E9B0}" dt="2021-10-28T00:50:12.734" v="7185" actId="478"/>
          <ac:spMkLst>
            <pc:docMk/>
            <pc:sldMk cId="3510796451" sldId="482"/>
            <ac:spMk id="78" creationId="{CE95AE27-E26D-4A4C-98A0-ABBF94145740}"/>
          </ac:spMkLst>
        </pc:spChg>
        <pc:spChg chg="add mod">
          <ac:chgData name="유 병규" userId="eba57bea-ddcf-438d-bcbd-0f2e0850555d" providerId="ADAL" clId="{7AF35A29-68FB-41FB-8B3D-1D3F8058E9B0}" dt="2021-10-28T00:53:23.588" v="7201"/>
          <ac:spMkLst>
            <pc:docMk/>
            <pc:sldMk cId="3510796451" sldId="482"/>
            <ac:spMk id="79" creationId="{B614AC05-7B42-43B2-83E1-6109FCFD4E4C}"/>
          </ac:spMkLst>
        </pc:spChg>
        <pc:spChg chg="del">
          <ac:chgData name="유 병규" userId="eba57bea-ddcf-438d-bcbd-0f2e0850555d" providerId="ADAL" clId="{7AF35A29-68FB-41FB-8B3D-1D3F8058E9B0}" dt="2021-10-28T00:49:39.792" v="7137" actId="478"/>
          <ac:spMkLst>
            <pc:docMk/>
            <pc:sldMk cId="3510796451" sldId="482"/>
            <ac:spMk id="108" creationId="{8FF504E3-A3FE-4ACC-A8DC-9AC74036EC46}"/>
          </ac:spMkLst>
        </pc:spChg>
        <pc:spChg chg="del">
          <ac:chgData name="유 병규" userId="eba57bea-ddcf-438d-bcbd-0f2e0850555d" providerId="ADAL" clId="{7AF35A29-68FB-41FB-8B3D-1D3F8058E9B0}" dt="2021-10-28T00:49:35.024" v="7135" actId="478"/>
          <ac:spMkLst>
            <pc:docMk/>
            <pc:sldMk cId="3510796451" sldId="482"/>
            <ac:spMk id="109" creationId="{9BBCF2D3-D56B-4B31-9507-41D30F844AF4}"/>
          </ac:spMkLst>
        </pc:spChg>
        <pc:spChg chg="del">
          <ac:chgData name="유 병규" userId="eba57bea-ddcf-438d-bcbd-0f2e0850555d" providerId="ADAL" clId="{7AF35A29-68FB-41FB-8B3D-1D3F8058E9B0}" dt="2021-10-28T00:49:39.792" v="7137" actId="478"/>
          <ac:spMkLst>
            <pc:docMk/>
            <pc:sldMk cId="3510796451" sldId="482"/>
            <ac:spMk id="124" creationId="{1AA10452-05D4-4316-8434-71F835C6F8B3}"/>
          </ac:spMkLst>
        </pc:spChg>
        <pc:spChg chg="mod">
          <ac:chgData name="유 병규" userId="eba57bea-ddcf-438d-bcbd-0f2e0850555d" providerId="ADAL" clId="{7AF35A29-68FB-41FB-8B3D-1D3F8058E9B0}" dt="2021-10-28T00:50:32.148" v="7199"/>
          <ac:spMkLst>
            <pc:docMk/>
            <pc:sldMk cId="3510796451" sldId="482"/>
            <ac:spMk id="183" creationId="{71F9B7A2-E714-4C75-9ED7-1836C7AEF42A}"/>
          </ac:spMkLst>
        </pc:spChg>
        <pc:spChg chg="mod">
          <ac:chgData name="유 병규" userId="eba57bea-ddcf-438d-bcbd-0f2e0850555d" providerId="ADAL" clId="{7AF35A29-68FB-41FB-8B3D-1D3F8058E9B0}" dt="2021-10-28T00:49:49.831" v="7157" actId="6549"/>
          <ac:spMkLst>
            <pc:docMk/>
            <pc:sldMk cId="3510796451" sldId="482"/>
            <ac:spMk id="184" creationId="{E8B5D337-7D30-4FE6-9CE6-9714B9D92A48}"/>
          </ac:spMkLst>
        </pc:spChg>
        <pc:grpChg chg="del">
          <ac:chgData name="유 병규" userId="eba57bea-ddcf-438d-bcbd-0f2e0850555d" providerId="ADAL" clId="{7AF35A29-68FB-41FB-8B3D-1D3F8058E9B0}" dt="2021-10-28T00:49:39.792" v="7137" actId="478"/>
          <ac:grpSpMkLst>
            <pc:docMk/>
            <pc:sldMk cId="3510796451" sldId="482"/>
            <ac:grpSpMk id="4" creationId="{2B079440-F870-4615-B765-5FFBF7D78DAD}"/>
          </ac:grpSpMkLst>
        </pc:grpChg>
        <pc:grpChg chg="del">
          <ac:chgData name="유 병규" userId="eba57bea-ddcf-438d-bcbd-0f2e0850555d" providerId="ADAL" clId="{7AF35A29-68FB-41FB-8B3D-1D3F8058E9B0}" dt="2021-10-28T00:49:39.792" v="7137" actId="478"/>
          <ac:grpSpMkLst>
            <pc:docMk/>
            <pc:sldMk cId="3510796451" sldId="482"/>
            <ac:grpSpMk id="43" creationId="{EFC5AF3F-3C8A-4B72-883F-9D0377DFE95B}"/>
          </ac:grpSpMkLst>
        </pc:grpChg>
        <pc:grpChg chg="add mod">
          <ac:chgData name="유 병규" userId="eba57bea-ddcf-438d-bcbd-0f2e0850555d" providerId="ADAL" clId="{7AF35A29-68FB-41FB-8B3D-1D3F8058E9B0}" dt="2021-10-28T00:50:14.813" v="7186" actId="1076"/>
          <ac:grpSpMkLst>
            <pc:docMk/>
            <pc:sldMk cId="3510796451" sldId="482"/>
            <ac:grpSpMk id="61" creationId="{57904270-72E1-4649-9D74-1DE37D74E19B}"/>
          </ac:grpSpMkLst>
        </pc:grpChg>
        <pc:grpChg chg="mod">
          <ac:chgData name="유 병규" userId="eba57bea-ddcf-438d-bcbd-0f2e0850555d" providerId="ADAL" clId="{7AF35A29-68FB-41FB-8B3D-1D3F8058E9B0}" dt="2021-10-28T00:49:40.742" v="7138"/>
          <ac:grpSpMkLst>
            <pc:docMk/>
            <pc:sldMk cId="3510796451" sldId="482"/>
            <ac:grpSpMk id="62" creationId="{A0E4B57D-28D5-4811-BC02-D6C9EE5A0BC4}"/>
          </ac:grpSpMkLst>
        </pc:grpChg>
        <pc:grpChg chg="mod">
          <ac:chgData name="유 병규" userId="eba57bea-ddcf-438d-bcbd-0f2e0850555d" providerId="ADAL" clId="{7AF35A29-68FB-41FB-8B3D-1D3F8058E9B0}" dt="2021-10-28T00:49:40.742" v="7138"/>
          <ac:grpSpMkLst>
            <pc:docMk/>
            <pc:sldMk cId="3510796451" sldId="482"/>
            <ac:grpSpMk id="63" creationId="{29840019-38B1-4884-BD1C-F895924AB1EC}"/>
          </ac:grpSpMkLst>
        </pc:grpChg>
        <pc:grpChg chg="del">
          <ac:chgData name="유 병규" userId="eba57bea-ddcf-438d-bcbd-0f2e0850555d" providerId="ADAL" clId="{7AF35A29-68FB-41FB-8B3D-1D3F8058E9B0}" dt="2021-10-28T00:49:39.792" v="7137" actId="478"/>
          <ac:grpSpMkLst>
            <pc:docMk/>
            <pc:sldMk cId="3510796451" sldId="482"/>
            <ac:grpSpMk id="106" creationId="{C26E979B-9FBE-4B0F-A0AA-9D08168442A4}"/>
          </ac:grpSpMkLst>
        </pc:grpChg>
        <pc:graphicFrameChg chg="mod">
          <ac:chgData name="유 병규" userId="eba57bea-ddcf-438d-bcbd-0f2e0850555d" providerId="ADAL" clId="{7AF35A29-68FB-41FB-8B3D-1D3F8058E9B0}" dt="2021-10-28T00:49:37.725" v="7136" actId="1076"/>
          <ac:graphicFrameMkLst>
            <pc:docMk/>
            <pc:sldMk cId="3510796451" sldId="482"/>
            <ac:graphicFrameMk id="27" creationId="{4997BE8B-869B-4A33-85E0-3961C882CD0B}"/>
          </ac:graphicFrameMkLst>
        </pc:graphicFrameChg>
        <pc:picChg chg="mod">
          <ac:chgData name="유 병규" userId="eba57bea-ddcf-438d-bcbd-0f2e0850555d" providerId="ADAL" clId="{7AF35A29-68FB-41FB-8B3D-1D3F8058E9B0}" dt="2021-10-28T00:49:40.742" v="7138"/>
          <ac:picMkLst>
            <pc:docMk/>
            <pc:sldMk cId="3510796451" sldId="482"/>
            <ac:picMk id="67" creationId="{6E92488E-3B3E-4DE5-834F-9FC5D3DFF731}"/>
          </ac:picMkLst>
        </pc:picChg>
        <pc:picChg chg="mod">
          <ac:chgData name="유 병규" userId="eba57bea-ddcf-438d-bcbd-0f2e0850555d" providerId="ADAL" clId="{7AF35A29-68FB-41FB-8B3D-1D3F8058E9B0}" dt="2021-10-28T00:49:40.742" v="7138"/>
          <ac:picMkLst>
            <pc:docMk/>
            <pc:sldMk cId="3510796451" sldId="482"/>
            <ac:picMk id="69" creationId="{CC617411-AF97-48C3-B024-2157C05AE1BB}"/>
          </ac:picMkLst>
        </pc:picChg>
        <pc:cxnChg chg="mod">
          <ac:chgData name="유 병규" userId="eba57bea-ddcf-438d-bcbd-0f2e0850555d" providerId="ADAL" clId="{7AF35A29-68FB-41FB-8B3D-1D3F8058E9B0}" dt="2021-10-28T00:49:40.742" v="7138"/>
          <ac:cxnSpMkLst>
            <pc:docMk/>
            <pc:sldMk cId="3510796451" sldId="482"/>
            <ac:cxnSpMk id="64" creationId="{976EE46E-EE37-42CC-86C4-9AF0B2BADF37}"/>
          </ac:cxnSpMkLst>
        </pc:cxnChg>
      </pc:sldChg>
      <pc:sldChg chg="addSp delSp modSp add mod">
        <pc:chgData name="유 병규" userId="eba57bea-ddcf-438d-bcbd-0f2e0850555d" providerId="ADAL" clId="{7AF35A29-68FB-41FB-8B3D-1D3F8058E9B0}" dt="2021-10-28T01:15:17.344" v="7315"/>
        <pc:sldMkLst>
          <pc:docMk/>
          <pc:sldMk cId="2241446083" sldId="483"/>
        </pc:sldMkLst>
        <pc:spChg chg="mod">
          <ac:chgData name="유 병규" userId="eba57bea-ddcf-438d-bcbd-0f2e0850555d" providerId="ADAL" clId="{7AF35A29-68FB-41FB-8B3D-1D3F8058E9B0}" dt="2021-10-28T00:53:50.877" v="7210"/>
          <ac:spMkLst>
            <pc:docMk/>
            <pc:sldMk cId="2241446083" sldId="483"/>
            <ac:spMk id="20" creationId="{73A4100F-5EA0-4A3B-A791-9C87487169AF}"/>
          </ac:spMkLst>
        </pc:spChg>
        <pc:spChg chg="mod">
          <ac:chgData name="유 병규" userId="eba57bea-ddcf-438d-bcbd-0f2e0850555d" providerId="ADAL" clId="{7AF35A29-68FB-41FB-8B3D-1D3F8058E9B0}" dt="2021-10-28T00:53:50.877" v="7210"/>
          <ac:spMkLst>
            <pc:docMk/>
            <pc:sldMk cId="2241446083" sldId="483"/>
            <ac:spMk id="21" creationId="{1E4EFB55-17C7-421C-9F13-D266919715D3}"/>
          </ac:spMkLst>
        </pc:spChg>
        <pc:spChg chg="mod">
          <ac:chgData name="유 병규" userId="eba57bea-ddcf-438d-bcbd-0f2e0850555d" providerId="ADAL" clId="{7AF35A29-68FB-41FB-8B3D-1D3F8058E9B0}" dt="2021-10-28T00:53:50.877" v="7210"/>
          <ac:spMkLst>
            <pc:docMk/>
            <pc:sldMk cId="2241446083" sldId="483"/>
            <ac:spMk id="22" creationId="{CBB8499C-57FD-42EA-92C1-4ACB02C327D4}"/>
          </ac:spMkLst>
        </pc:spChg>
        <pc:spChg chg="mod">
          <ac:chgData name="유 병규" userId="eba57bea-ddcf-438d-bcbd-0f2e0850555d" providerId="ADAL" clId="{7AF35A29-68FB-41FB-8B3D-1D3F8058E9B0}" dt="2021-10-28T00:53:50.877" v="7210"/>
          <ac:spMkLst>
            <pc:docMk/>
            <pc:sldMk cId="2241446083" sldId="483"/>
            <ac:spMk id="23" creationId="{E19C5330-CC25-49F0-A554-CD3F4761B9D5}"/>
          </ac:spMkLst>
        </pc:spChg>
        <pc:spChg chg="mod">
          <ac:chgData name="유 병규" userId="eba57bea-ddcf-438d-bcbd-0f2e0850555d" providerId="ADAL" clId="{7AF35A29-68FB-41FB-8B3D-1D3F8058E9B0}" dt="2021-10-28T00:53:50.877" v="7210"/>
          <ac:spMkLst>
            <pc:docMk/>
            <pc:sldMk cId="2241446083" sldId="483"/>
            <ac:spMk id="24" creationId="{E48C4BBD-99CC-4AE5-940B-EA3A5EE8BB3E}"/>
          </ac:spMkLst>
        </pc:spChg>
        <pc:spChg chg="mod">
          <ac:chgData name="유 병규" userId="eba57bea-ddcf-438d-bcbd-0f2e0850555d" providerId="ADAL" clId="{7AF35A29-68FB-41FB-8B3D-1D3F8058E9B0}" dt="2021-10-28T00:53:50.877" v="7210"/>
          <ac:spMkLst>
            <pc:docMk/>
            <pc:sldMk cId="2241446083" sldId="483"/>
            <ac:spMk id="25" creationId="{918C8085-92FA-4807-8359-E2FD91E926C5}"/>
          </ac:spMkLst>
        </pc:spChg>
        <pc:spChg chg="mod">
          <ac:chgData name="유 병규" userId="eba57bea-ddcf-438d-bcbd-0f2e0850555d" providerId="ADAL" clId="{7AF35A29-68FB-41FB-8B3D-1D3F8058E9B0}" dt="2021-10-28T00:53:50.877" v="7210"/>
          <ac:spMkLst>
            <pc:docMk/>
            <pc:sldMk cId="2241446083" sldId="483"/>
            <ac:spMk id="26" creationId="{72142AEB-C810-4826-85C3-8760DF598E1B}"/>
          </ac:spMkLst>
        </pc:spChg>
        <pc:spChg chg="mod">
          <ac:chgData name="유 병규" userId="eba57bea-ddcf-438d-bcbd-0f2e0850555d" providerId="ADAL" clId="{7AF35A29-68FB-41FB-8B3D-1D3F8058E9B0}" dt="2021-10-28T00:53:50.877" v="7210"/>
          <ac:spMkLst>
            <pc:docMk/>
            <pc:sldMk cId="2241446083" sldId="483"/>
            <ac:spMk id="27" creationId="{FE369216-1A1A-4105-A555-7EE7EA80A011}"/>
          </ac:spMkLst>
        </pc:spChg>
        <pc:spChg chg="mod">
          <ac:chgData name="유 병규" userId="eba57bea-ddcf-438d-bcbd-0f2e0850555d" providerId="ADAL" clId="{7AF35A29-68FB-41FB-8B3D-1D3F8058E9B0}" dt="2021-10-28T00:53:50.877" v="7210"/>
          <ac:spMkLst>
            <pc:docMk/>
            <pc:sldMk cId="2241446083" sldId="483"/>
            <ac:spMk id="28" creationId="{EEEF71F2-BEB4-46E2-8115-250644974257}"/>
          </ac:spMkLst>
        </pc:spChg>
        <pc:spChg chg="mod">
          <ac:chgData name="유 병규" userId="eba57bea-ddcf-438d-bcbd-0f2e0850555d" providerId="ADAL" clId="{7AF35A29-68FB-41FB-8B3D-1D3F8058E9B0}" dt="2021-10-28T00:53:50.877" v="7210"/>
          <ac:spMkLst>
            <pc:docMk/>
            <pc:sldMk cId="2241446083" sldId="483"/>
            <ac:spMk id="29" creationId="{07559FD8-0750-45B7-A72B-04CDD21C4611}"/>
          </ac:spMkLst>
        </pc:spChg>
        <pc:spChg chg="mod">
          <ac:chgData name="유 병규" userId="eba57bea-ddcf-438d-bcbd-0f2e0850555d" providerId="ADAL" clId="{7AF35A29-68FB-41FB-8B3D-1D3F8058E9B0}" dt="2021-10-28T00:53:50.877" v="7210"/>
          <ac:spMkLst>
            <pc:docMk/>
            <pc:sldMk cId="2241446083" sldId="483"/>
            <ac:spMk id="30" creationId="{2C4F54F6-EE9E-4EA0-886D-495D72C75CC8}"/>
          </ac:spMkLst>
        </pc:spChg>
        <pc:spChg chg="add mod">
          <ac:chgData name="유 병규" userId="eba57bea-ddcf-438d-bcbd-0f2e0850555d" providerId="ADAL" clId="{7AF35A29-68FB-41FB-8B3D-1D3F8058E9B0}" dt="2021-10-28T00:53:53.555" v="7211" actId="1076"/>
          <ac:spMkLst>
            <pc:docMk/>
            <pc:sldMk cId="2241446083" sldId="483"/>
            <ac:spMk id="31" creationId="{4AE88A5B-0DC0-4AD3-A733-ECB8BC2AF9F1}"/>
          </ac:spMkLst>
        </pc:spChg>
        <pc:spChg chg="mod">
          <ac:chgData name="유 병규" userId="eba57bea-ddcf-438d-bcbd-0f2e0850555d" providerId="ADAL" clId="{7AF35A29-68FB-41FB-8B3D-1D3F8058E9B0}" dt="2021-10-28T00:53:50.877" v="7210"/>
          <ac:spMkLst>
            <pc:docMk/>
            <pc:sldMk cId="2241446083" sldId="483"/>
            <ac:spMk id="33" creationId="{C1B2DEE4-5BE7-494E-AC00-9D61BF5BD89F}"/>
          </ac:spMkLst>
        </pc:spChg>
        <pc:spChg chg="mod">
          <ac:chgData name="유 병규" userId="eba57bea-ddcf-438d-bcbd-0f2e0850555d" providerId="ADAL" clId="{7AF35A29-68FB-41FB-8B3D-1D3F8058E9B0}" dt="2021-10-28T00:53:50.877" v="7210"/>
          <ac:spMkLst>
            <pc:docMk/>
            <pc:sldMk cId="2241446083" sldId="483"/>
            <ac:spMk id="39" creationId="{2E5AE387-7E8C-48BB-8B7A-6E0F9A45EECD}"/>
          </ac:spMkLst>
        </pc:spChg>
        <pc:spChg chg="mod">
          <ac:chgData name="유 병규" userId="eba57bea-ddcf-438d-bcbd-0f2e0850555d" providerId="ADAL" clId="{7AF35A29-68FB-41FB-8B3D-1D3F8058E9B0}" dt="2021-10-28T00:53:44.306" v="7209" actId="20577"/>
          <ac:spMkLst>
            <pc:docMk/>
            <pc:sldMk cId="2241446083" sldId="483"/>
            <ac:spMk id="40" creationId="{5F06690D-758F-484A-B958-0728A91482DD}"/>
          </ac:spMkLst>
        </pc:spChg>
        <pc:spChg chg="mod">
          <ac:chgData name="유 병규" userId="eba57bea-ddcf-438d-bcbd-0f2e0850555d" providerId="ADAL" clId="{7AF35A29-68FB-41FB-8B3D-1D3F8058E9B0}" dt="2021-10-28T00:53:50.877" v="7210"/>
          <ac:spMkLst>
            <pc:docMk/>
            <pc:sldMk cId="2241446083" sldId="483"/>
            <ac:spMk id="41" creationId="{B4190642-FE6D-4450-BC36-D37E3F436789}"/>
          </ac:spMkLst>
        </pc:spChg>
        <pc:spChg chg="mod">
          <ac:chgData name="유 병규" userId="eba57bea-ddcf-438d-bcbd-0f2e0850555d" providerId="ADAL" clId="{7AF35A29-68FB-41FB-8B3D-1D3F8058E9B0}" dt="2021-10-28T00:53:50.877" v="7210"/>
          <ac:spMkLst>
            <pc:docMk/>
            <pc:sldMk cId="2241446083" sldId="483"/>
            <ac:spMk id="42" creationId="{F896CC59-8BFC-4EB4-AE38-87303195C095}"/>
          </ac:spMkLst>
        </pc:spChg>
        <pc:spChg chg="mod">
          <ac:chgData name="유 병규" userId="eba57bea-ddcf-438d-bcbd-0f2e0850555d" providerId="ADAL" clId="{7AF35A29-68FB-41FB-8B3D-1D3F8058E9B0}" dt="2021-10-28T00:53:50.877" v="7210"/>
          <ac:spMkLst>
            <pc:docMk/>
            <pc:sldMk cId="2241446083" sldId="483"/>
            <ac:spMk id="43" creationId="{3275A596-EC0E-49A4-BA20-EF4DD486F8AB}"/>
          </ac:spMkLst>
        </pc:spChg>
        <pc:spChg chg="mod">
          <ac:chgData name="유 병규" userId="eba57bea-ddcf-438d-bcbd-0f2e0850555d" providerId="ADAL" clId="{7AF35A29-68FB-41FB-8B3D-1D3F8058E9B0}" dt="2021-10-28T00:53:50.877" v="7210"/>
          <ac:spMkLst>
            <pc:docMk/>
            <pc:sldMk cId="2241446083" sldId="483"/>
            <ac:spMk id="44" creationId="{CD4AD094-0F5B-4825-9AD6-06D452FD651D}"/>
          </ac:spMkLst>
        </pc:spChg>
        <pc:spChg chg="mod">
          <ac:chgData name="유 병규" userId="eba57bea-ddcf-438d-bcbd-0f2e0850555d" providerId="ADAL" clId="{7AF35A29-68FB-41FB-8B3D-1D3F8058E9B0}" dt="2021-10-28T00:53:50.877" v="7210"/>
          <ac:spMkLst>
            <pc:docMk/>
            <pc:sldMk cId="2241446083" sldId="483"/>
            <ac:spMk id="45" creationId="{453E9EDC-B4C0-48D0-B7BF-29B45C988E3D}"/>
          </ac:spMkLst>
        </pc:spChg>
        <pc:spChg chg="mod">
          <ac:chgData name="유 병규" userId="eba57bea-ddcf-438d-bcbd-0f2e0850555d" providerId="ADAL" clId="{7AF35A29-68FB-41FB-8B3D-1D3F8058E9B0}" dt="2021-10-28T00:53:50.877" v="7210"/>
          <ac:spMkLst>
            <pc:docMk/>
            <pc:sldMk cId="2241446083" sldId="483"/>
            <ac:spMk id="46" creationId="{85C5F39D-50A1-408F-A5F7-2D47C5D702F9}"/>
          </ac:spMkLst>
        </pc:spChg>
        <pc:spChg chg="mod">
          <ac:chgData name="유 병규" userId="eba57bea-ddcf-438d-bcbd-0f2e0850555d" providerId="ADAL" clId="{7AF35A29-68FB-41FB-8B3D-1D3F8058E9B0}" dt="2021-10-28T00:53:50.877" v="7210"/>
          <ac:spMkLst>
            <pc:docMk/>
            <pc:sldMk cId="2241446083" sldId="483"/>
            <ac:spMk id="47" creationId="{BA59F689-1E63-47CB-AB76-3A4A0E8233CF}"/>
          </ac:spMkLst>
        </pc:spChg>
        <pc:spChg chg="mod">
          <ac:chgData name="유 병규" userId="eba57bea-ddcf-438d-bcbd-0f2e0850555d" providerId="ADAL" clId="{7AF35A29-68FB-41FB-8B3D-1D3F8058E9B0}" dt="2021-10-28T00:53:50.877" v="7210"/>
          <ac:spMkLst>
            <pc:docMk/>
            <pc:sldMk cId="2241446083" sldId="483"/>
            <ac:spMk id="48" creationId="{06D9C9FA-2BA2-4FCD-A1BD-7116A478CE6F}"/>
          </ac:spMkLst>
        </pc:spChg>
        <pc:spChg chg="mod">
          <ac:chgData name="유 병규" userId="eba57bea-ddcf-438d-bcbd-0f2e0850555d" providerId="ADAL" clId="{7AF35A29-68FB-41FB-8B3D-1D3F8058E9B0}" dt="2021-10-28T00:53:50.877" v="7210"/>
          <ac:spMkLst>
            <pc:docMk/>
            <pc:sldMk cId="2241446083" sldId="483"/>
            <ac:spMk id="49" creationId="{D8EB2FC1-2F15-45CB-8791-DF5629612ACF}"/>
          </ac:spMkLst>
        </pc:spChg>
        <pc:spChg chg="mod">
          <ac:chgData name="유 병규" userId="eba57bea-ddcf-438d-bcbd-0f2e0850555d" providerId="ADAL" clId="{7AF35A29-68FB-41FB-8B3D-1D3F8058E9B0}" dt="2021-10-28T00:53:50.877" v="7210"/>
          <ac:spMkLst>
            <pc:docMk/>
            <pc:sldMk cId="2241446083" sldId="483"/>
            <ac:spMk id="50" creationId="{37C88E8A-4F1F-42FA-BEEF-BC9C07243304}"/>
          </ac:spMkLst>
        </pc:spChg>
        <pc:spChg chg="mod">
          <ac:chgData name="유 병규" userId="eba57bea-ddcf-438d-bcbd-0f2e0850555d" providerId="ADAL" clId="{7AF35A29-68FB-41FB-8B3D-1D3F8058E9B0}" dt="2021-10-28T01:02:14.745" v="7265" actId="20577"/>
          <ac:spMkLst>
            <pc:docMk/>
            <pc:sldMk cId="2241446083" sldId="483"/>
            <ac:spMk id="52" creationId="{FC1E7A27-E060-4E20-8B99-CD6C1C0F3544}"/>
          </ac:spMkLst>
        </pc:spChg>
        <pc:spChg chg="mod">
          <ac:chgData name="유 병규" userId="eba57bea-ddcf-438d-bcbd-0f2e0850555d" providerId="ADAL" clId="{7AF35A29-68FB-41FB-8B3D-1D3F8058E9B0}" dt="2021-10-28T00:57:19.761" v="7240" actId="571"/>
          <ac:spMkLst>
            <pc:docMk/>
            <pc:sldMk cId="2241446083" sldId="483"/>
            <ac:spMk id="56" creationId="{0B397748-BA21-41EA-A0D5-0084889F0EF7}"/>
          </ac:spMkLst>
        </pc:spChg>
        <pc:spChg chg="mod">
          <ac:chgData name="유 병규" userId="eba57bea-ddcf-438d-bcbd-0f2e0850555d" providerId="ADAL" clId="{7AF35A29-68FB-41FB-8B3D-1D3F8058E9B0}" dt="2021-10-28T00:57:19.761" v="7240" actId="571"/>
          <ac:spMkLst>
            <pc:docMk/>
            <pc:sldMk cId="2241446083" sldId="483"/>
            <ac:spMk id="57" creationId="{B20F33FD-D3CF-4E03-B152-623460C613B5}"/>
          </ac:spMkLst>
        </pc:spChg>
        <pc:spChg chg="mod">
          <ac:chgData name="유 병규" userId="eba57bea-ddcf-438d-bcbd-0f2e0850555d" providerId="ADAL" clId="{7AF35A29-68FB-41FB-8B3D-1D3F8058E9B0}" dt="2021-10-28T00:57:19.761" v="7240" actId="571"/>
          <ac:spMkLst>
            <pc:docMk/>
            <pc:sldMk cId="2241446083" sldId="483"/>
            <ac:spMk id="58" creationId="{E3133D98-16D3-4DF9-B297-83AC389C9690}"/>
          </ac:spMkLst>
        </pc:spChg>
        <pc:spChg chg="mod">
          <ac:chgData name="유 병규" userId="eba57bea-ddcf-438d-bcbd-0f2e0850555d" providerId="ADAL" clId="{7AF35A29-68FB-41FB-8B3D-1D3F8058E9B0}" dt="2021-10-28T00:57:19.761" v="7240" actId="571"/>
          <ac:spMkLst>
            <pc:docMk/>
            <pc:sldMk cId="2241446083" sldId="483"/>
            <ac:spMk id="59" creationId="{F0A51605-B8EF-4B79-9267-36D16242FEBC}"/>
          </ac:spMkLst>
        </pc:spChg>
        <pc:spChg chg="mod">
          <ac:chgData name="유 병규" userId="eba57bea-ddcf-438d-bcbd-0f2e0850555d" providerId="ADAL" clId="{7AF35A29-68FB-41FB-8B3D-1D3F8058E9B0}" dt="2021-10-28T00:57:19.761" v="7240" actId="571"/>
          <ac:spMkLst>
            <pc:docMk/>
            <pc:sldMk cId="2241446083" sldId="483"/>
            <ac:spMk id="60" creationId="{A9A99F95-FBBC-4408-9717-B61FB5DDE340}"/>
          </ac:spMkLst>
        </pc:spChg>
        <pc:spChg chg="mod">
          <ac:chgData name="유 병규" userId="eba57bea-ddcf-438d-bcbd-0f2e0850555d" providerId="ADAL" clId="{7AF35A29-68FB-41FB-8B3D-1D3F8058E9B0}" dt="2021-10-28T00:57:19.761" v="7240" actId="571"/>
          <ac:spMkLst>
            <pc:docMk/>
            <pc:sldMk cId="2241446083" sldId="483"/>
            <ac:spMk id="66" creationId="{E784F71F-CB2F-4263-991D-9E562A142003}"/>
          </ac:spMkLst>
        </pc:spChg>
        <pc:spChg chg="mod">
          <ac:chgData name="유 병규" userId="eba57bea-ddcf-438d-bcbd-0f2e0850555d" providerId="ADAL" clId="{7AF35A29-68FB-41FB-8B3D-1D3F8058E9B0}" dt="2021-10-28T00:57:19.761" v="7240" actId="571"/>
          <ac:spMkLst>
            <pc:docMk/>
            <pc:sldMk cId="2241446083" sldId="483"/>
            <ac:spMk id="70" creationId="{C49B0734-8F6D-4CCE-9723-78DB3AF75AA9}"/>
          </ac:spMkLst>
        </pc:spChg>
        <pc:spChg chg="mod">
          <ac:chgData name="유 병규" userId="eba57bea-ddcf-438d-bcbd-0f2e0850555d" providerId="ADAL" clId="{7AF35A29-68FB-41FB-8B3D-1D3F8058E9B0}" dt="2021-10-28T00:57:19.761" v="7240" actId="571"/>
          <ac:spMkLst>
            <pc:docMk/>
            <pc:sldMk cId="2241446083" sldId="483"/>
            <ac:spMk id="71" creationId="{AC7D96FB-FF0E-49FC-BF48-B4A2DF5A899A}"/>
          </ac:spMkLst>
        </pc:spChg>
        <pc:spChg chg="mod">
          <ac:chgData name="유 병규" userId="eba57bea-ddcf-438d-bcbd-0f2e0850555d" providerId="ADAL" clId="{7AF35A29-68FB-41FB-8B3D-1D3F8058E9B0}" dt="2021-10-28T00:57:19.761" v="7240" actId="571"/>
          <ac:spMkLst>
            <pc:docMk/>
            <pc:sldMk cId="2241446083" sldId="483"/>
            <ac:spMk id="72" creationId="{D48E0274-EF69-44F3-A9C3-7340D1391AA0}"/>
          </ac:spMkLst>
        </pc:spChg>
        <pc:spChg chg="mod">
          <ac:chgData name="유 병규" userId="eba57bea-ddcf-438d-bcbd-0f2e0850555d" providerId="ADAL" clId="{7AF35A29-68FB-41FB-8B3D-1D3F8058E9B0}" dt="2021-10-28T00:57:19.761" v="7240" actId="571"/>
          <ac:spMkLst>
            <pc:docMk/>
            <pc:sldMk cId="2241446083" sldId="483"/>
            <ac:spMk id="73" creationId="{FC8DBF71-B077-448C-874D-1EDF5315DB3C}"/>
          </ac:spMkLst>
        </pc:spChg>
        <pc:spChg chg="add del mod">
          <ac:chgData name="유 병규" userId="eba57bea-ddcf-438d-bcbd-0f2e0850555d" providerId="ADAL" clId="{7AF35A29-68FB-41FB-8B3D-1D3F8058E9B0}" dt="2021-10-28T01:13:27.200" v="7266" actId="478"/>
          <ac:spMkLst>
            <pc:docMk/>
            <pc:sldMk cId="2241446083" sldId="483"/>
            <ac:spMk id="74" creationId="{6F4F51DF-64E0-4EB8-A1CE-60C8E6B1CB2E}"/>
          </ac:spMkLst>
        </pc:spChg>
        <pc:spChg chg="add del mod">
          <ac:chgData name="유 병규" userId="eba57bea-ddcf-438d-bcbd-0f2e0850555d" providerId="ADAL" clId="{7AF35A29-68FB-41FB-8B3D-1D3F8058E9B0}" dt="2021-10-28T00:57:20.830" v="7241" actId="21"/>
          <ac:spMkLst>
            <pc:docMk/>
            <pc:sldMk cId="2241446083" sldId="483"/>
            <ac:spMk id="75" creationId="{4F0D3EA2-EA8B-4A05-9EAF-72430086055E}"/>
          </ac:spMkLst>
        </pc:spChg>
        <pc:spChg chg="add del mod">
          <ac:chgData name="유 병규" userId="eba57bea-ddcf-438d-bcbd-0f2e0850555d" providerId="ADAL" clId="{7AF35A29-68FB-41FB-8B3D-1D3F8058E9B0}" dt="2021-10-28T00:57:20.830" v="7241" actId="21"/>
          <ac:spMkLst>
            <pc:docMk/>
            <pc:sldMk cId="2241446083" sldId="483"/>
            <ac:spMk id="76" creationId="{B8218E04-931B-4079-8942-3E9D36805731}"/>
          </ac:spMkLst>
        </pc:spChg>
        <pc:spChg chg="add del mod">
          <ac:chgData name="유 병규" userId="eba57bea-ddcf-438d-bcbd-0f2e0850555d" providerId="ADAL" clId="{7AF35A29-68FB-41FB-8B3D-1D3F8058E9B0}" dt="2021-10-28T00:57:20.830" v="7241" actId="21"/>
          <ac:spMkLst>
            <pc:docMk/>
            <pc:sldMk cId="2241446083" sldId="483"/>
            <ac:spMk id="77" creationId="{F1A03FF6-53E6-4485-A735-B660A6733916}"/>
          </ac:spMkLst>
        </pc:spChg>
        <pc:spChg chg="add del mod">
          <ac:chgData name="유 병규" userId="eba57bea-ddcf-438d-bcbd-0f2e0850555d" providerId="ADAL" clId="{7AF35A29-68FB-41FB-8B3D-1D3F8058E9B0}" dt="2021-10-28T00:57:20.830" v="7241" actId="21"/>
          <ac:spMkLst>
            <pc:docMk/>
            <pc:sldMk cId="2241446083" sldId="483"/>
            <ac:spMk id="78" creationId="{14B34C45-4C36-47A3-B3F3-39E7D0BA09E7}"/>
          </ac:spMkLst>
        </pc:spChg>
        <pc:spChg chg="add del mod">
          <ac:chgData name="유 병규" userId="eba57bea-ddcf-438d-bcbd-0f2e0850555d" providerId="ADAL" clId="{7AF35A29-68FB-41FB-8B3D-1D3F8058E9B0}" dt="2021-10-28T00:57:20.830" v="7241" actId="21"/>
          <ac:spMkLst>
            <pc:docMk/>
            <pc:sldMk cId="2241446083" sldId="483"/>
            <ac:spMk id="80" creationId="{68A78323-78C2-454B-AABE-D0E866AD6817}"/>
          </ac:spMkLst>
        </pc:spChg>
        <pc:spChg chg="add del mod">
          <ac:chgData name="유 병규" userId="eba57bea-ddcf-438d-bcbd-0f2e0850555d" providerId="ADAL" clId="{7AF35A29-68FB-41FB-8B3D-1D3F8058E9B0}" dt="2021-10-28T00:57:20.830" v="7241" actId="21"/>
          <ac:spMkLst>
            <pc:docMk/>
            <pc:sldMk cId="2241446083" sldId="483"/>
            <ac:spMk id="81" creationId="{0F260BCE-6E41-46B2-9D66-DEBD4D71F5A5}"/>
          </ac:spMkLst>
        </pc:spChg>
        <pc:spChg chg="add del mod">
          <ac:chgData name="유 병규" userId="eba57bea-ddcf-438d-bcbd-0f2e0850555d" providerId="ADAL" clId="{7AF35A29-68FB-41FB-8B3D-1D3F8058E9B0}" dt="2021-10-28T00:57:20.830" v="7241" actId="21"/>
          <ac:spMkLst>
            <pc:docMk/>
            <pc:sldMk cId="2241446083" sldId="483"/>
            <ac:spMk id="82" creationId="{1391F9DA-6A5F-42B7-988C-AE81778754E5}"/>
          </ac:spMkLst>
        </pc:spChg>
        <pc:spChg chg="add del mod">
          <ac:chgData name="유 병규" userId="eba57bea-ddcf-438d-bcbd-0f2e0850555d" providerId="ADAL" clId="{7AF35A29-68FB-41FB-8B3D-1D3F8058E9B0}" dt="2021-10-28T00:57:20.830" v="7241" actId="21"/>
          <ac:spMkLst>
            <pc:docMk/>
            <pc:sldMk cId="2241446083" sldId="483"/>
            <ac:spMk id="83" creationId="{AD4BF11C-2ABF-468E-B351-342135EBF491}"/>
          </ac:spMkLst>
        </pc:spChg>
        <pc:spChg chg="add del mod">
          <ac:chgData name="유 병규" userId="eba57bea-ddcf-438d-bcbd-0f2e0850555d" providerId="ADAL" clId="{7AF35A29-68FB-41FB-8B3D-1D3F8058E9B0}" dt="2021-10-28T00:57:20.830" v="7241" actId="21"/>
          <ac:spMkLst>
            <pc:docMk/>
            <pc:sldMk cId="2241446083" sldId="483"/>
            <ac:spMk id="84" creationId="{7FCC6135-D6E7-439D-8578-4CA97D225E14}"/>
          </ac:spMkLst>
        </pc:spChg>
        <pc:spChg chg="add del mod">
          <ac:chgData name="유 병규" userId="eba57bea-ddcf-438d-bcbd-0f2e0850555d" providerId="ADAL" clId="{7AF35A29-68FB-41FB-8B3D-1D3F8058E9B0}" dt="2021-10-28T00:57:20.830" v="7241" actId="21"/>
          <ac:spMkLst>
            <pc:docMk/>
            <pc:sldMk cId="2241446083" sldId="483"/>
            <ac:spMk id="85" creationId="{3C0CB864-97E9-4807-A10B-CE165FB96519}"/>
          </ac:spMkLst>
        </pc:spChg>
        <pc:spChg chg="add mod">
          <ac:chgData name="유 병규" userId="eba57bea-ddcf-438d-bcbd-0f2e0850555d" providerId="ADAL" clId="{7AF35A29-68FB-41FB-8B3D-1D3F8058E9B0}" dt="2021-10-28T01:14:16.064" v="7301" actId="1076"/>
          <ac:spMkLst>
            <pc:docMk/>
            <pc:sldMk cId="2241446083" sldId="483"/>
            <ac:spMk id="86" creationId="{28355FFD-EA06-4172-B9EB-279DE59D1AF3}"/>
          </ac:spMkLst>
        </pc:spChg>
        <pc:spChg chg="add mod">
          <ac:chgData name="유 병규" userId="eba57bea-ddcf-438d-bcbd-0f2e0850555d" providerId="ADAL" clId="{7AF35A29-68FB-41FB-8B3D-1D3F8058E9B0}" dt="2021-10-28T01:14:12.803" v="7300" actId="1076"/>
          <ac:spMkLst>
            <pc:docMk/>
            <pc:sldMk cId="2241446083" sldId="483"/>
            <ac:spMk id="87" creationId="{3D9C8D29-16F3-41E3-90B5-100D984EC52D}"/>
          </ac:spMkLst>
        </pc:spChg>
        <pc:spChg chg="add mod">
          <ac:chgData name="유 병규" userId="eba57bea-ddcf-438d-bcbd-0f2e0850555d" providerId="ADAL" clId="{7AF35A29-68FB-41FB-8B3D-1D3F8058E9B0}" dt="2021-10-28T01:14:07.553" v="7297" actId="1076"/>
          <ac:spMkLst>
            <pc:docMk/>
            <pc:sldMk cId="2241446083" sldId="483"/>
            <ac:spMk id="88" creationId="{0F0AB860-A352-44C5-AD54-2A316283CD26}"/>
          </ac:spMkLst>
        </pc:spChg>
        <pc:spChg chg="add mod">
          <ac:chgData name="유 병규" userId="eba57bea-ddcf-438d-bcbd-0f2e0850555d" providerId="ADAL" clId="{7AF35A29-68FB-41FB-8B3D-1D3F8058E9B0}" dt="2021-10-28T01:14:05.353" v="7296" actId="1036"/>
          <ac:spMkLst>
            <pc:docMk/>
            <pc:sldMk cId="2241446083" sldId="483"/>
            <ac:spMk id="89" creationId="{A49DD36B-A95C-4761-BFAA-14E985688C83}"/>
          </ac:spMkLst>
        </pc:spChg>
        <pc:spChg chg="add mod">
          <ac:chgData name="유 병규" userId="eba57bea-ddcf-438d-bcbd-0f2e0850555d" providerId="ADAL" clId="{7AF35A29-68FB-41FB-8B3D-1D3F8058E9B0}" dt="2021-10-28T01:13:59.001" v="7280" actId="1076"/>
          <ac:spMkLst>
            <pc:docMk/>
            <pc:sldMk cId="2241446083" sldId="483"/>
            <ac:spMk id="90" creationId="{D10E3879-3954-44C6-AD9B-C83D0A796C18}"/>
          </ac:spMkLst>
        </pc:spChg>
        <pc:spChg chg="add mod">
          <ac:chgData name="유 병규" userId="eba57bea-ddcf-438d-bcbd-0f2e0850555d" providerId="ADAL" clId="{7AF35A29-68FB-41FB-8B3D-1D3F8058E9B0}" dt="2021-10-28T01:13:54.539" v="7279" actId="1076"/>
          <ac:spMkLst>
            <pc:docMk/>
            <pc:sldMk cId="2241446083" sldId="483"/>
            <ac:spMk id="91" creationId="{82D9E190-2EE3-47B6-AC2C-C460A7C62B5E}"/>
          </ac:spMkLst>
        </pc:spChg>
        <pc:spChg chg="add mod">
          <ac:chgData name="유 병규" userId="eba57bea-ddcf-438d-bcbd-0f2e0850555d" providerId="ADAL" clId="{7AF35A29-68FB-41FB-8B3D-1D3F8058E9B0}" dt="2021-10-28T01:13:48.156" v="7274" actId="1076"/>
          <ac:spMkLst>
            <pc:docMk/>
            <pc:sldMk cId="2241446083" sldId="483"/>
            <ac:spMk id="92" creationId="{310F3B1F-99E7-44B7-967E-AC83B305215C}"/>
          </ac:spMkLst>
        </pc:spChg>
        <pc:spChg chg="add mod">
          <ac:chgData name="유 병규" userId="eba57bea-ddcf-438d-bcbd-0f2e0850555d" providerId="ADAL" clId="{7AF35A29-68FB-41FB-8B3D-1D3F8058E9B0}" dt="2021-10-28T01:01:48.690" v="7246" actId="20577"/>
          <ac:spMkLst>
            <pc:docMk/>
            <pc:sldMk cId="2241446083" sldId="483"/>
            <ac:spMk id="93" creationId="{825C12E5-E9BD-4BD3-AA43-5B4B52632695}"/>
          </ac:spMkLst>
        </pc:spChg>
        <pc:spChg chg="add mod">
          <ac:chgData name="유 병규" userId="eba57bea-ddcf-438d-bcbd-0f2e0850555d" providerId="ADAL" clId="{7AF35A29-68FB-41FB-8B3D-1D3F8058E9B0}" dt="2021-10-28T01:13:41.842" v="7271" actId="1076"/>
          <ac:spMkLst>
            <pc:docMk/>
            <pc:sldMk cId="2241446083" sldId="483"/>
            <ac:spMk id="94" creationId="{32DED46D-1459-4C52-859F-4AFA2D5E43A6}"/>
          </ac:spMkLst>
        </pc:spChg>
        <pc:spChg chg="add mod">
          <ac:chgData name="유 병규" userId="eba57bea-ddcf-438d-bcbd-0f2e0850555d" providerId="ADAL" clId="{7AF35A29-68FB-41FB-8B3D-1D3F8058E9B0}" dt="2021-10-28T01:13:35.023" v="7267" actId="1076"/>
          <ac:spMkLst>
            <pc:docMk/>
            <pc:sldMk cId="2241446083" sldId="483"/>
            <ac:spMk id="95" creationId="{EAFED8DC-B135-46E2-ABCC-23A0C32F95BB}"/>
          </ac:spMkLst>
        </pc:spChg>
        <pc:spChg chg="mod">
          <ac:chgData name="유 병규" userId="eba57bea-ddcf-438d-bcbd-0f2e0850555d" providerId="ADAL" clId="{7AF35A29-68FB-41FB-8B3D-1D3F8058E9B0}" dt="2021-10-28T01:14:42.682" v="7306" actId="164"/>
          <ac:spMkLst>
            <pc:docMk/>
            <pc:sldMk cId="2241446083" sldId="483"/>
            <ac:spMk id="183" creationId="{71F9B7A2-E714-4C75-9ED7-1836C7AEF42A}"/>
          </ac:spMkLst>
        </pc:spChg>
        <pc:spChg chg="mod">
          <ac:chgData name="유 병규" userId="eba57bea-ddcf-438d-bcbd-0f2e0850555d" providerId="ADAL" clId="{7AF35A29-68FB-41FB-8B3D-1D3F8058E9B0}" dt="2021-10-28T01:15:17.344" v="7315"/>
          <ac:spMkLst>
            <pc:docMk/>
            <pc:sldMk cId="2241446083" sldId="483"/>
            <ac:spMk id="184" creationId="{E8B5D337-7D30-4FE6-9CE6-9714B9D92A48}"/>
          </ac:spMkLst>
        </pc:spChg>
        <pc:grpChg chg="add mod">
          <ac:chgData name="유 병규" userId="eba57bea-ddcf-438d-bcbd-0f2e0850555d" providerId="ADAL" clId="{7AF35A29-68FB-41FB-8B3D-1D3F8058E9B0}" dt="2021-10-28T01:14:42.682" v="7306" actId="164"/>
          <ac:grpSpMkLst>
            <pc:docMk/>
            <pc:sldMk cId="2241446083" sldId="483"/>
            <ac:grpSpMk id="3" creationId="{72DF8032-9F87-4656-AD3D-AA4B43BF5858}"/>
          </ac:grpSpMkLst>
        </pc:grpChg>
        <pc:grpChg chg="add mod">
          <ac:chgData name="유 병규" userId="eba57bea-ddcf-438d-bcbd-0f2e0850555d" providerId="ADAL" clId="{7AF35A29-68FB-41FB-8B3D-1D3F8058E9B0}" dt="2021-10-28T00:53:53.555" v="7211" actId="1076"/>
          <ac:grpSpMkLst>
            <pc:docMk/>
            <pc:sldMk cId="2241446083" sldId="483"/>
            <ac:grpSpMk id="16" creationId="{2E5A1D03-2AB4-4725-9172-4D5A4E7C4771}"/>
          </ac:grpSpMkLst>
        </pc:grpChg>
        <pc:grpChg chg="mod">
          <ac:chgData name="유 병규" userId="eba57bea-ddcf-438d-bcbd-0f2e0850555d" providerId="ADAL" clId="{7AF35A29-68FB-41FB-8B3D-1D3F8058E9B0}" dt="2021-10-28T00:53:50.877" v="7210"/>
          <ac:grpSpMkLst>
            <pc:docMk/>
            <pc:sldMk cId="2241446083" sldId="483"/>
            <ac:grpSpMk id="19" creationId="{96C9028A-6688-437D-87B8-05650E885E24}"/>
          </ac:grpSpMkLst>
        </pc:grpChg>
        <pc:grpChg chg="add mod">
          <ac:chgData name="유 병규" userId="eba57bea-ddcf-438d-bcbd-0f2e0850555d" providerId="ADAL" clId="{7AF35A29-68FB-41FB-8B3D-1D3F8058E9B0}" dt="2021-10-28T00:53:53.555" v="7211" actId="1076"/>
          <ac:grpSpMkLst>
            <pc:docMk/>
            <pc:sldMk cId="2241446083" sldId="483"/>
            <ac:grpSpMk id="32" creationId="{32C24B0C-328D-4232-88EE-6A79AEB2A872}"/>
          </ac:grpSpMkLst>
        </pc:grpChg>
        <pc:grpChg chg="mod">
          <ac:chgData name="유 병규" userId="eba57bea-ddcf-438d-bcbd-0f2e0850555d" providerId="ADAL" clId="{7AF35A29-68FB-41FB-8B3D-1D3F8058E9B0}" dt="2021-10-28T00:53:50.877" v="7210"/>
          <ac:grpSpMkLst>
            <pc:docMk/>
            <pc:sldMk cId="2241446083" sldId="483"/>
            <ac:grpSpMk id="34" creationId="{D6F4AB87-03CA-4FC1-8619-DC2CEE125090}"/>
          </ac:grpSpMkLst>
        </pc:grpChg>
        <pc:grpChg chg="mod">
          <ac:chgData name="유 병규" userId="eba57bea-ddcf-438d-bcbd-0f2e0850555d" providerId="ADAL" clId="{7AF35A29-68FB-41FB-8B3D-1D3F8058E9B0}" dt="2021-10-28T00:53:50.877" v="7210"/>
          <ac:grpSpMkLst>
            <pc:docMk/>
            <pc:sldMk cId="2241446083" sldId="483"/>
            <ac:grpSpMk id="35" creationId="{A3CC8418-782D-4003-A277-EE402E08800B}"/>
          </ac:grpSpMkLst>
        </pc:grpChg>
        <pc:grpChg chg="mod">
          <ac:chgData name="유 병규" userId="eba57bea-ddcf-438d-bcbd-0f2e0850555d" providerId="ADAL" clId="{7AF35A29-68FB-41FB-8B3D-1D3F8058E9B0}" dt="2021-10-28T00:53:50.877" v="7210"/>
          <ac:grpSpMkLst>
            <pc:docMk/>
            <pc:sldMk cId="2241446083" sldId="483"/>
            <ac:grpSpMk id="36" creationId="{1DD93EDB-7E63-421A-9DCF-D13236CBC7C9}"/>
          </ac:grpSpMkLst>
        </pc:grpChg>
        <pc:grpChg chg="add mod">
          <ac:chgData name="유 병규" userId="eba57bea-ddcf-438d-bcbd-0f2e0850555d" providerId="ADAL" clId="{7AF35A29-68FB-41FB-8B3D-1D3F8058E9B0}" dt="2021-10-28T01:14:10.102" v="7299" actId="1076"/>
          <ac:grpSpMkLst>
            <pc:docMk/>
            <pc:sldMk cId="2241446083" sldId="483"/>
            <ac:grpSpMk id="51" creationId="{0B84996E-516A-4AA0-8E9C-F1A2C8F05557}"/>
          </ac:grpSpMkLst>
        </pc:grpChg>
        <pc:grpChg chg="mod">
          <ac:chgData name="유 병규" userId="eba57bea-ddcf-438d-bcbd-0f2e0850555d" providerId="ADAL" clId="{7AF35A29-68FB-41FB-8B3D-1D3F8058E9B0}" dt="2021-10-28T00:57:19.761" v="7240" actId="571"/>
          <ac:grpSpMkLst>
            <pc:docMk/>
            <pc:sldMk cId="2241446083" sldId="483"/>
            <ac:grpSpMk id="53" creationId="{FD95AD25-D715-46FE-B4E3-5589E5938F9A}"/>
          </ac:grpSpMkLst>
        </pc:grpChg>
        <pc:grpChg chg="mod">
          <ac:chgData name="유 병규" userId="eba57bea-ddcf-438d-bcbd-0f2e0850555d" providerId="ADAL" clId="{7AF35A29-68FB-41FB-8B3D-1D3F8058E9B0}" dt="2021-10-28T00:57:19.761" v="7240" actId="571"/>
          <ac:grpSpMkLst>
            <pc:docMk/>
            <pc:sldMk cId="2241446083" sldId="483"/>
            <ac:grpSpMk id="55" creationId="{C3072087-1E6C-4FBD-887B-775DC4F2F7D4}"/>
          </ac:grpSpMkLst>
        </pc:grpChg>
        <pc:grpChg chg="mod">
          <ac:chgData name="유 병규" userId="eba57bea-ddcf-438d-bcbd-0f2e0850555d" providerId="ADAL" clId="{7AF35A29-68FB-41FB-8B3D-1D3F8058E9B0}" dt="2021-10-28T01:14:42.682" v="7306" actId="164"/>
          <ac:grpSpMkLst>
            <pc:docMk/>
            <pc:sldMk cId="2241446083" sldId="483"/>
            <ac:grpSpMk id="61" creationId="{57904270-72E1-4649-9D74-1DE37D74E19B}"/>
          </ac:grpSpMkLst>
        </pc:grpChg>
        <pc:graphicFrameChg chg="mod">
          <ac:chgData name="유 병규" userId="eba57bea-ddcf-438d-bcbd-0f2e0850555d" providerId="ADAL" clId="{7AF35A29-68FB-41FB-8B3D-1D3F8058E9B0}" dt="2021-10-28T00:53:50.877" v="7210"/>
          <ac:graphicFrameMkLst>
            <pc:docMk/>
            <pc:sldMk cId="2241446083" sldId="483"/>
            <ac:graphicFrameMk id="18" creationId="{D780F6EF-4463-49CE-AF07-CEBFEF6989F0}"/>
          </ac:graphicFrameMkLst>
        </pc:graphicFrameChg>
        <pc:graphicFrameChg chg="mod">
          <ac:chgData name="유 병규" userId="eba57bea-ddcf-438d-bcbd-0f2e0850555d" providerId="ADAL" clId="{7AF35A29-68FB-41FB-8B3D-1D3F8058E9B0}" dt="2021-10-28T00:53:50.877" v="7210"/>
          <ac:graphicFrameMkLst>
            <pc:docMk/>
            <pc:sldMk cId="2241446083" sldId="483"/>
            <ac:graphicFrameMk id="37" creationId="{B097E40E-33A3-41A2-9CD2-69467A8A0C61}"/>
          </ac:graphicFrameMkLst>
        </pc:graphicFrameChg>
        <pc:graphicFrameChg chg="mod">
          <ac:chgData name="유 병규" userId="eba57bea-ddcf-438d-bcbd-0f2e0850555d" providerId="ADAL" clId="{7AF35A29-68FB-41FB-8B3D-1D3F8058E9B0}" dt="2021-10-28T00:57:19.761" v="7240" actId="571"/>
          <ac:graphicFrameMkLst>
            <pc:docMk/>
            <pc:sldMk cId="2241446083" sldId="483"/>
            <ac:graphicFrameMk id="54" creationId="{E83B3BA9-8DC1-4792-A3A8-5B8B97E592EF}"/>
          </ac:graphicFrameMkLst>
        </pc:graphicFrameChg>
        <pc:cxnChg chg="mod">
          <ac:chgData name="유 병규" userId="eba57bea-ddcf-438d-bcbd-0f2e0850555d" providerId="ADAL" clId="{7AF35A29-68FB-41FB-8B3D-1D3F8058E9B0}" dt="2021-10-28T00:53:50.877" v="7210"/>
          <ac:cxnSpMkLst>
            <pc:docMk/>
            <pc:sldMk cId="2241446083" sldId="483"/>
            <ac:cxnSpMk id="17" creationId="{87E29D56-A39C-4DDB-9FD8-F6CC571DF8F6}"/>
          </ac:cxnSpMkLst>
        </pc:cxnChg>
        <pc:cxnChg chg="mod">
          <ac:chgData name="유 병규" userId="eba57bea-ddcf-438d-bcbd-0f2e0850555d" providerId="ADAL" clId="{7AF35A29-68FB-41FB-8B3D-1D3F8058E9B0}" dt="2021-10-28T00:53:50.877" v="7210"/>
          <ac:cxnSpMkLst>
            <pc:docMk/>
            <pc:sldMk cId="2241446083" sldId="483"/>
            <ac:cxnSpMk id="38" creationId="{2D2884C9-507C-43A0-B1CE-A93C4879C810}"/>
          </ac:cxnSpMkLst>
        </pc:cxnChg>
      </pc:sldChg>
      <pc:sldMasterChg chg="delSldLayout">
        <pc:chgData name="유 병규" userId="eba57bea-ddcf-438d-bcbd-0f2e0850555d" providerId="ADAL" clId="{7AF35A29-68FB-41FB-8B3D-1D3F8058E9B0}" dt="2021-10-26T12:13:20.276" v="3376" actId="47"/>
        <pc:sldMasterMkLst>
          <pc:docMk/>
          <pc:sldMasterMk cId="989396527" sldId="2147483660"/>
        </pc:sldMasterMkLst>
        <pc:sldLayoutChg chg="del">
          <pc:chgData name="유 병규" userId="eba57bea-ddcf-438d-bcbd-0f2e0850555d" providerId="ADAL" clId="{7AF35A29-68FB-41FB-8B3D-1D3F8058E9B0}" dt="2021-10-26T12:13:20.276" v="3376" actId="47"/>
          <pc:sldLayoutMkLst>
            <pc:docMk/>
            <pc:sldMasterMk cId="989396527" sldId="2147483660"/>
            <pc:sldLayoutMk cId="3556740193" sldId="2147483689"/>
          </pc:sldLayoutMkLst>
        </pc:sldLayoutChg>
      </pc:sldMasterChg>
    </pc:docChg>
  </pc:docChgLst>
  <pc:docChgLst>
    <pc:chgData name="유 병규" userId="eba57bea-ddcf-438d-bcbd-0f2e0850555d" providerId="ADAL" clId="{B21DE596-2706-4143-8F7A-40EB3ACAEAFA}"/>
    <pc:docChg chg="undo custSel addSld delSld modSld sldOrd modMainMaster modSection">
      <pc:chgData name="유 병규" userId="eba57bea-ddcf-438d-bcbd-0f2e0850555d" providerId="ADAL" clId="{B21DE596-2706-4143-8F7A-40EB3ACAEAFA}" dt="2021-10-29T04:45:57.067" v="10815" actId="20577"/>
      <pc:docMkLst>
        <pc:docMk/>
      </pc:docMkLst>
      <pc:sldChg chg="modSp mod">
        <pc:chgData name="유 병규" userId="eba57bea-ddcf-438d-bcbd-0f2e0850555d" providerId="ADAL" clId="{B21DE596-2706-4143-8F7A-40EB3ACAEAFA}" dt="2021-10-29T04:41:24.136" v="10265" actId="20577"/>
        <pc:sldMkLst>
          <pc:docMk/>
          <pc:sldMk cId="0" sldId="256"/>
        </pc:sldMkLst>
        <pc:spChg chg="mod">
          <ac:chgData name="유 병규" userId="eba57bea-ddcf-438d-bcbd-0f2e0850555d" providerId="ADAL" clId="{B21DE596-2706-4143-8F7A-40EB3ACAEAFA}" dt="2021-10-29T04:41:24.136" v="10265" actId="20577"/>
          <ac:spMkLst>
            <pc:docMk/>
            <pc:sldMk cId="0" sldId="256"/>
            <ac:spMk id="133" creationId="{00000000-0000-0000-0000-000000000000}"/>
          </ac:spMkLst>
        </pc:spChg>
      </pc:sldChg>
      <pc:sldChg chg="addSp delSp modSp mod">
        <pc:chgData name="유 병규" userId="eba57bea-ddcf-438d-bcbd-0f2e0850555d" providerId="ADAL" clId="{B21DE596-2706-4143-8F7A-40EB3ACAEAFA}" dt="2021-10-29T02:19:41.065" v="10025" actId="478"/>
        <pc:sldMkLst>
          <pc:docMk/>
          <pc:sldMk cId="0" sldId="258"/>
        </pc:sldMkLst>
        <pc:spChg chg="mod">
          <ac:chgData name="유 병규" userId="eba57bea-ddcf-438d-bcbd-0f2e0850555d" providerId="ADAL" clId="{B21DE596-2706-4143-8F7A-40EB3ACAEAFA}" dt="2021-10-28T08:41:19.405" v="4871" actId="571"/>
          <ac:spMkLst>
            <pc:docMk/>
            <pc:sldMk cId="0" sldId="258"/>
            <ac:spMk id="84" creationId="{DB44D6C8-55CF-4265-AC69-FFBA6BC8B851}"/>
          </ac:spMkLst>
        </pc:spChg>
        <pc:spChg chg="mod">
          <ac:chgData name="유 병규" userId="eba57bea-ddcf-438d-bcbd-0f2e0850555d" providerId="ADAL" clId="{B21DE596-2706-4143-8F7A-40EB3ACAEAFA}" dt="2021-10-28T08:43:14.505" v="4924" actId="20577"/>
          <ac:spMkLst>
            <pc:docMk/>
            <pc:sldMk cId="0" sldId="258"/>
            <ac:spMk id="85" creationId="{CF8645BC-0211-4440-B520-C8D7458C6996}"/>
          </ac:spMkLst>
        </pc:spChg>
        <pc:spChg chg="mod">
          <ac:chgData name="유 병규" userId="eba57bea-ddcf-438d-bcbd-0f2e0850555d" providerId="ADAL" clId="{B21DE596-2706-4143-8F7A-40EB3ACAEAFA}" dt="2021-10-28T08:41:22.046" v="4872" actId="571"/>
          <ac:spMkLst>
            <pc:docMk/>
            <pc:sldMk cId="0" sldId="258"/>
            <ac:spMk id="87" creationId="{C25FA535-1663-44AD-9C62-186FA8F91F98}"/>
          </ac:spMkLst>
        </pc:spChg>
        <pc:spChg chg="mod">
          <ac:chgData name="유 병규" userId="eba57bea-ddcf-438d-bcbd-0f2e0850555d" providerId="ADAL" clId="{B21DE596-2706-4143-8F7A-40EB3ACAEAFA}" dt="2021-10-28T08:43:16.530" v="4925" actId="20577"/>
          <ac:spMkLst>
            <pc:docMk/>
            <pc:sldMk cId="0" sldId="258"/>
            <ac:spMk id="88" creationId="{558F0FF2-FD42-4435-900D-A2E7FEAAD62B}"/>
          </ac:spMkLst>
        </pc:spChg>
        <pc:spChg chg="mod">
          <ac:chgData name="유 병규" userId="eba57bea-ddcf-438d-bcbd-0f2e0850555d" providerId="ADAL" clId="{B21DE596-2706-4143-8F7A-40EB3ACAEAFA}" dt="2021-10-28T08:41:23.714" v="4873" actId="571"/>
          <ac:spMkLst>
            <pc:docMk/>
            <pc:sldMk cId="0" sldId="258"/>
            <ac:spMk id="93" creationId="{648698D8-166D-4E54-8F48-769EC924E0F6}"/>
          </ac:spMkLst>
        </pc:spChg>
        <pc:spChg chg="mod">
          <ac:chgData name="유 병규" userId="eba57bea-ddcf-438d-bcbd-0f2e0850555d" providerId="ADAL" clId="{B21DE596-2706-4143-8F7A-40EB3ACAEAFA}" dt="2021-10-28T08:43:18.626" v="4926" actId="20577"/>
          <ac:spMkLst>
            <pc:docMk/>
            <pc:sldMk cId="0" sldId="258"/>
            <ac:spMk id="94" creationId="{4E385862-2473-4034-9423-F89363013F89}"/>
          </ac:spMkLst>
        </pc:spChg>
        <pc:spChg chg="mod">
          <ac:chgData name="유 병규" userId="eba57bea-ddcf-438d-bcbd-0f2e0850555d" providerId="ADAL" clId="{B21DE596-2706-4143-8F7A-40EB3ACAEAFA}" dt="2021-10-28T08:41:26.202" v="4875" actId="571"/>
          <ac:spMkLst>
            <pc:docMk/>
            <pc:sldMk cId="0" sldId="258"/>
            <ac:spMk id="96" creationId="{D7589DC2-581D-4987-B5BF-E856A99CB8F1}"/>
          </ac:spMkLst>
        </pc:spChg>
        <pc:spChg chg="mod">
          <ac:chgData name="유 병규" userId="eba57bea-ddcf-438d-bcbd-0f2e0850555d" providerId="ADAL" clId="{B21DE596-2706-4143-8F7A-40EB3ACAEAFA}" dt="2021-10-28T08:41:26.202" v="4875" actId="571"/>
          <ac:spMkLst>
            <pc:docMk/>
            <pc:sldMk cId="0" sldId="258"/>
            <ac:spMk id="97" creationId="{06B428BD-0BE2-46D6-99F8-2782EEE32A22}"/>
          </ac:spMkLst>
        </pc:spChg>
        <pc:spChg chg="mod">
          <ac:chgData name="유 병규" userId="eba57bea-ddcf-438d-bcbd-0f2e0850555d" providerId="ADAL" clId="{B21DE596-2706-4143-8F7A-40EB3ACAEAFA}" dt="2021-10-28T08:41:28.871" v="4876" actId="571"/>
          <ac:spMkLst>
            <pc:docMk/>
            <pc:sldMk cId="0" sldId="258"/>
            <ac:spMk id="99" creationId="{9D80A098-74B7-415F-BB02-8AAA267909B7}"/>
          </ac:spMkLst>
        </pc:spChg>
        <pc:spChg chg="mod">
          <ac:chgData name="유 병규" userId="eba57bea-ddcf-438d-bcbd-0f2e0850555d" providerId="ADAL" clId="{B21DE596-2706-4143-8F7A-40EB3ACAEAFA}" dt="2021-10-28T08:41:59.641" v="4889" actId="20577"/>
          <ac:spMkLst>
            <pc:docMk/>
            <pc:sldMk cId="0" sldId="258"/>
            <ac:spMk id="100" creationId="{76174558-EC87-49C8-856F-1BA067C04328}"/>
          </ac:spMkLst>
        </pc:spChg>
        <pc:spChg chg="mod">
          <ac:chgData name="유 병규" userId="eba57bea-ddcf-438d-bcbd-0f2e0850555d" providerId="ADAL" clId="{B21DE596-2706-4143-8F7A-40EB3ACAEAFA}" dt="2021-10-28T08:41:33.905" v="4878" actId="571"/>
          <ac:spMkLst>
            <pc:docMk/>
            <pc:sldMk cId="0" sldId="258"/>
            <ac:spMk id="102" creationId="{38CE8AF9-4180-4092-8372-100A38BB5EC6}"/>
          </ac:spMkLst>
        </pc:spChg>
        <pc:spChg chg="mod">
          <ac:chgData name="유 병규" userId="eba57bea-ddcf-438d-bcbd-0f2e0850555d" providerId="ADAL" clId="{B21DE596-2706-4143-8F7A-40EB3ACAEAFA}" dt="2021-10-28T08:41:33.905" v="4878" actId="571"/>
          <ac:spMkLst>
            <pc:docMk/>
            <pc:sldMk cId="0" sldId="258"/>
            <ac:spMk id="103" creationId="{167427A0-2AAA-4D72-B827-8D8356F2CD0C}"/>
          </ac:spMkLst>
        </pc:spChg>
        <pc:spChg chg="mod">
          <ac:chgData name="유 병규" userId="eba57bea-ddcf-438d-bcbd-0f2e0850555d" providerId="ADAL" clId="{B21DE596-2706-4143-8F7A-40EB3ACAEAFA}" dt="2021-10-28T08:41:36.161" v="4879" actId="571"/>
          <ac:spMkLst>
            <pc:docMk/>
            <pc:sldMk cId="0" sldId="258"/>
            <ac:spMk id="105" creationId="{1F9DB967-D37A-41FE-8057-064690032DDD}"/>
          </ac:spMkLst>
        </pc:spChg>
        <pc:spChg chg="mod">
          <ac:chgData name="유 병규" userId="eba57bea-ddcf-438d-bcbd-0f2e0850555d" providerId="ADAL" clId="{B21DE596-2706-4143-8F7A-40EB3ACAEAFA}" dt="2021-10-28T08:42:03.849" v="4893" actId="20577"/>
          <ac:spMkLst>
            <pc:docMk/>
            <pc:sldMk cId="0" sldId="258"/>
            <ac:spMk id="106" creationId="{4CC531E0-CB6E-40D1-9525-063D265EE1D8}"/>
          </ac:spMkLst>
        </pc:spChg>
        <pc:spChg chg="add del mod">
          <ac:chgData name="유 병규" userId="eba57bea-ddcf-438d-bcbd-0f2e0850555d" providerId="ADAL" clId="{B21DE596-2706-4143-8F7A-40EB3ACAEAFA}" dt="2021-10-28T08:42:09.068" v="4897" actId="478"/>
          <ac:spMkLst>
            <pc:docMk/>
            <pc:sldMk cId="0" sldId="258"/>
            <ac:spMk id="107" creationId="{62B85B0E-E673-4671-B460-1E983A3BD14A}"/>
          </ac:spMkLst>
        </pc:spChg>
        <pc:spChg chg="add del mod">
          <ac:chgData name="유 병규" userId="eba57bea-ddcf-438d-bcbd-0f2e0850555d" providerId="ADAL" clId="{B21DE596-2706-4143-8F7A-40EB3ACAEAFA}" dt="2021-10-29T02:19:41.065" v="10025" actId="478"/>
          <ac:spMkLst>
            <pc:docMk/>
            <pc:sldMk cId="0" sldId="258"/>
            <ac:spMk id="107" creationId="{89C9DF09-A756-4285-ACA5-9930B15521B1}"/>
          </ac:spMkLst>
        </pc:spChg>
        <pc:spChg chg="add del mod">
          <ac:chgData name="유 병규" userId="eba57bea-ddcf-438d-bcbd-0f2e0850555d" providerId="ADAL" clId="{B21DE596-2706-4143-8F7A-40EB3ACAEAFA}" dt="2021-10-28T08:42:31.049" v="4907" actId="478"/>
          <ac:spMkLst>
            <pc:docMk/>
            <pc:sldMk cId="0" sldId="258"/>
            <ac:spMk id="108" creationId="{6ED93E99-2302-47BA-ADB7-86161A291CA0}"/>
          </ac:spMkLst>
        </pc:spChg>
        <pc:spChg chg="add del mod">
          <ac:chgData name="유 병규" userId="eba57bea-ddcf-438d-bcbd-0f2e0850555d" providerId="ADAL" clId="{B21DE596-2706-4143-8F7A-40EB3ACAEAFA}" dt="2021-10-29T02:19:41.065" v="10025" actId="478"/>
          <ac:spMkLst>
            <pc:docMk/>
            <pc:sldMk cId="0" sldId="258"/>
            <ac:spMk id="108" creationId="{FC78138B-0C47-4D4C-B1D3-1165CC002B08}"/>
          </ac:spMkLst>
        </pc:spChg>
        <pc:spChg chg="add del mod">
          <ac:chgData name="유 병규" userId="eba57bea-ddcf-438d-bcbd-0f2e0850555d" providerId="ADAL" clId="{B21DE596-2706-4143-8F7A-40EB3ACAEAFA}" dt="2021-10-28T08:42:38.182" v="4911" actId="478"/>
          <ac:spMkLst>
            <pc:docMk/>
            <pc:sldMk cId="0" sldId="258"/>
            <ac:spMk id="109" creationId="{5B2F6070-7EB6-4D44-A636-B5250EC91F50}"/>
          </ac:spMkLst>
        </pc:spChg>
        <pc:spChg chg="mod">
          <ac:chgData name="유 병규" userId="eba57bea-ddcf-438d-bcbd-0f2e0850555d" providerId="ADAL" clId="{B21DE596-2706-4143-8F7A-40EB3ACAEAFA}" dt="2021-10-28T08:42:11.179" v="4898" actId="571"/>
          <ac:spMkLst>
            <pc:docMk/>
            <pc:sldMk cId="0" sldId="258"/>
            <ac:spMk id="111" creationId="{F981D79A-0509-4712-B510-251012ED7240}"/>
          </ac:spMkLst>
        </pc:spChg>
        <pc:spChg chg="mod">
          <ac:chgData name="유 병규" userId="eba57bea-ddcf-438d-bcbd-0f2e0850555d" providerId="ADAL" clId="{B21DE596-2706-4143-8F7A-40EB3ACAEAFA}" dt="2021-10-28T08:42:18.247" v="4902" actId="20577"/>
          <ac:spMkLst>
            <pc:docMk/>
            <pc:sldMk cId="0" sldId="258"/>
            <ac:spMk id="112" creationId="{35FEA4B4-45D0-4608-8269-C1E713417EF3}"/>
          </ac:spMkLst>
        </pc:spChg>
        <pc:spChg chg="mod">
          <ac:chgData name="유 병규" userId="eba57bea-ddcf-438d-bcbd-0f2e0850555d" providerId="ADAL" clId="{B21DE596-2706-4143-8F7A-40EB3ACAEAFA}" dt="2021-10-28T08:42:15.545" v="4900" actId="571"/>
          <ac:spMkLst>
            <pc:docMk/>
            <pc:sldMk cId="0" sldId="258"/>
            <ac:spMk id="114" creationId="{062FD852-06B9-47D6-8B76-D0A8B804AB8C}"/>
          </ac:spMkLst>
        </pc:spChg>
        <pc:spChg chg="mod">
          <ac:chgData name="유 병규" userId="eba57bea-ddcf-438d-bcbd-0f2e0850555d" providerId="ADAL" clId="{B21DE596-2706-4143-8F7A-40EB3ACAEAFA}" dt="2021-10-28T08:42:19.980" v="4904" actId="20577"/>
          <ac:spMkLst>
            <pc:docMk/>
            <pc:sldMk cId="0" sldId="258"/>
            <ac:spMk id="115" creationId="{3F375A88-C454-479A-88D3-4DC3897FB29A}"/>
          </ac:spMkLst>
        </pc:spChg>
        <pc:spChg chg="mod">
          <ac:chgData name="유 병규" userId="eba57bea-ddcf-438d-bcbd-0f2e0850555d" providerId="ADAL" clId="{B21DE596-2706-4143-8F7A-40EB3ACAEAFA}" dt="2021-10-28T08:42:34.871" v="4908" actId="571"/>
          <ac:spMkLst>
            <pc:docMk/>
            <pc:sldMk cId="0" sldId="258"/>
            <ac:spMk id="117" creationId="{5FD7C946-3DC8-421C-ADEC-3A8D26F36410}"/>
          </ac:spMkLst>
        </pc:spChg>
        <pc:spChg chg="mod">
          <ac:chgData name="유 병규" userId="eba57bea-ddcf-438d-bcbd-0f2e0850555d" providerId="ADAL" clId="{B21DE596-2706-4143-8F7A-40EB3ACAEAFA}" dt="2021-10-28T08:42:36.454" v="4910" actId="20577"/>
          <ac:spMkLst>
            <pc:docMk/>
            <pc:sldMk cId="0" sldId="258"/>
            <ac:spMk id="118" creationId="{9D57E187-B2B1-4C8C-A28E-62001D80B5D4}"/>
          </ac:spMkLst>
        </pc:spChg>
        <pc:spChg chg="mod">
          <ac:chgData name="유 병규" userId="eba57bea-ddcf-438d-bcbd-0f2e0850555d" providerId="ADAL" clId="{B21DE596-2706-4143-8F7A-40EB3ACAEAFA}" dt="2021-10-28T08:42:41.981" v="4912" actId="571"/>
          <ac:spMkLst>
            <pc:docMk/>
            <pc:sldMk cId="0" sldId="258"/>
            <ac:spMk id="120" creationId="{F22417C2-8692-4272-9CEA-041FA63DC873}"/>
          </ac:spMkLst>
        </pc:spChg>
        <pc:spChg chg="mod">
          <ac:chgData name="유 병규" userId="eba57bea-ddcf-438d-bcbd-0f2e0850555d" providerId="ADAL" clId="{B21DE596-2706-4143-8F7A-40EB3ACAEAFA}" dt="2021-10-28T08:46:35.402" v="5149" actId="20577"/>
          <ac:spMkLst>
            <pc:docMk/>
            <pc:sldMk cId="0" sldId="258"/>
            <ac:spMk id="121" creationId="{666058A5-1883-47C5-8E34-520AE23A1799}"/>
          </ac:spMkLst>
        </pc:spChg>
        <pc:spChg chg="add mod">
          <ac:chgData name="유 병규" userId="eba57bea-ddcf-438d-bcbd-0f2e0850555d" providerId="ADAL" clId="{B21DE596-2706-4143-8F7A-40EB3ACAEAFA}" dt="2021-10-28T08:46:49.462" v="5152" actId="164"/>
          <ac:spMkLst>
            <pc:docMk/>
            <pc:sldMk cId="0" sldId="258"/>
            <ac:spMk id="122" creationId="{21ACC4E9-DD6F-4B80-8F25-ECAEC2AA26FC}"/>
          </ac:spMkLst>
        </pc:spChg>
        <pc:spChg chg="add mod">
          <ac:chgData name="유 병규" userId="eba57bea-ddcf-438d-bcbd-0f2e0850555d" providerId="ADAL" clId="{B21DE596-2706-4143-8F7A-40EB3ACAEAFA}" dt="2021-10-28T12:22:54.884" v="8927" actId="1076"/>
          <ac:spMkLst>
            <pc:docMk/>
            <pc:sldMk cId="0" sldId="258"/>
            <ac:spMk id="123" creationId="{B74D0DA1-E612-4858-B0AE-5DD471ABB703}"/>
          </ac:spMkLst>
        </pc:spChg>
        <pc:spChg chg="mod">
          <ac:chgData name="유 병규" userId="eba57bea-ddcf-438d-bcbd-0f2e0850555d" providerId="ADAL" clId="{B21DE596-2706-4143-8F7A-40EB3ACAEAFA}" dt="2021-10-28T08:47:26.108" v="5210"/>
          <ac:spMkLst>
            <pc:docMk/>
            <pc:sldMk cId="0" sldId="258"/>
            <ac:spMk id="386" creationId="{00000000-0000-0000-0000-000000000000}"/>
          </ac:spMkLst>
        </pc:spChg>
        <pc:spChg chg="del">
          <ac:chgData name="유 병규" userId="eba57bea-ddcf-438d-bcbd-0f2e0850555d" providerId="ADAL" clId="{B21DE596-2706-4143-8F7A-40EB3ACAEAFA}" dt="2021-10-28T08:42:48.398" v="4916" actId="478"/>
          <ac:spMkLst>
            <pc:docMk/>
            <pc:sldMk cId="0" sldId="258"/>
            <ac:spMk id="405" creationId="{00000000-0000-0000-0000-000000000000}"/>
          </ac:spMkLst>
        </pc:spChg>
        <pc:spChg chg="del mod">
          <ac:chgData name="유 병규" userId="eba57bea-ddcf-438d-bcbd-0f2e0850555d" providerId="ADAL" clId="{B21DE596-2706-4143-8F7A-40EB3ACAEAFA}" dt="2021-10-28T08:43:20.595" v="4927" actId="478"/>
          <ac:spMkLst>
            <pc:docMk/>
            <pc:sldMk cId="0" sldId="258"/>
            <ac:spMk id="410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8T08:43:11.405" v="4922" actId="20577"/>
          <ac:spMkLst>
            <pc:docMk/>
            <pc:sldMk cId="0" sldId="258"/>
            <ac:spMk id="414" creationId="{00000000-0000-0000-0000-000000000000}"/>
          </ac:spMkLst>
        </pc:spChg>
        <pc:spChg chg="del ord">
          <ac:chgData name="유 병규" userId="eba57bea-ddcf-438d-bcbd-0f2e0850555d" providerId="ADAL" clId="{B21DE596-2706-4143-8F7A-40EB3ACAEAFA}" dt="2021-10-28T08:42:12.847" v="4899" actId="478"/>
          <ac:spMkLst>
            <pc:docMk/>
            <pc:sldMk cId="0" sldId="258"/>
            <ac:spMk id="417" creationId="{00000000-0000-0000-0000-000000000000}"/>
          </ac:spMkLst>
        </pc:spChg>
        <pc:spChg chg="mod topLvl">
          <ac:chgData name="유 병규" userId="eba57bea-ddcf-438d-bcbd-0f2e0850555d" providerId="ADAL" clId="{B21DE596-2706-4143-8F7A-40EB3ACAEAFA}" dt="2021-10-28T08:46:26.203" v="5147" actId="1036"/>
          <ac:spMkLst>
            <pc:docMk/>
            <pc:sldMk cId="0" sldId="258"/>
            <ac:spMk id="421" creationId="{00000000-0000-0000-0000-000000000000}"/>
          </ac:spMkLst>
        </pc:spChg>
        <pc:spChg chg="del topLvl">
          <ac:chgData name="유 병규" userId="eba57bea-ddcf-438d-bcbd-0f2e0850555d" providerId="ADAL" clId="{B21DE596-2706-4143-8F7A-40EB3ACAEAFA}" dt="2021-10-28T08:39:50.827" v="4866" actId="478"/>
          <ac:spMkLst>
            <pc:docMk/>
            <pc:sldMk cId="0" sldId="258"/>
            <ac:spMk id="423" creationId="{00000000-0000-0000-0000-000000000000}"/>
          </ac:spMkLst>
        </pc:spChg>
        <pc:spChg chg="del">
          <ac:chgData name="유 병규" userId="eba57bea-ddcf-438d-bcbd-0f2e0850555d" providerId="ADAL" clId="{B21DE596-2706-4143-8F7A-40EB3ACAEAFA}" dt="2021-10-28T08:39:48.848" v="4865" actId="478"/>
          <ac:spMkLst>
            <pc:docMk/>
            <pc:sldMk cId="0" sldId="258"/>
            <ac:spMk id="424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8T08:42:01.530" v="4891" actId="20577"/>
          <ac:spMkLst>
            <pc:docMk/>
            <pc:sldMk cId="0" sldId="258"/>
            <ac:spMk id="427" creationId="{00000000-0000-0000-0000-000000000000}"/>
          </ac:spMkLst>
        </pc:spChg>
        <pc:spChg chg="del">
          <ac:chgData name="유 병규" userId="eba57bea-ddcf-438d-bcbd-0f2e0850555d" providerId="ADAL" clId="{B21DE596-2706-4143-8F7A-40EB3ACAEAFA}" dt="2021-10-28T08:43:20.595" v="4927" actId="478"/>
          <ac:spMkLst>
            <pc:docMk/>
            <pc:sldMk cId="0" sldId="258"/>
            <ac:spMk id="438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8T08:43:13.044" v="4923" actId="20577"/>
          <ac:spMkLst>
            <pc:docMk/>
            <pc:sldMk cId="0" sldId="258"/>
            <ac:spMk id="444" creationId="{00000000-0000-0000-0000-000000000000}"/>
          </ac:spMkLst>
        </pc:spChg>
        <pc:grpChg chg="del mod">
          <ac:chgData name="유 병규" userId="eba57bea-ddcf-438d-bcbd-0f2e0850555d" providerId="ADAL" clId="{B21DE596-2706-4143-8F7A-40EB3ACAEAFA}" dt="2021-10-28T08:39:50.827" v="4866" actId="478"/>
          <ac:grpSpMkLst>
            <pc:docMk/>
            <pc:sldMk cId="0" sldId="258"/>
            <ac:grpSpMk id="2" creationId="{DF754BCA-F85E-4B97-A23E-3974EE4A1AF7}"/>
          </ac:grpSpMkLst>
        </pc:grpChg>
        <pc:grpChg chg="mod">
          <ac:chgData name="유 병규" userId="eba57bea-ddcf-438d-bcbd-0f2e0850555d" providerId="ADAL" clId="{B21DE596-2706-4143-8F7A-40EB3ACAEAFA}" dt="2021-10-28T08:40:52.465" v="4868" actId="1076"/>
          <ac:grpSpMkLst>
            <pc:docMk/>
            <pc:sldMk cId="0" sldId="258"/>
            <ac:grpSpMk id="10" creationId="{EBDC2689-9FF8-409B-9B0D-ADF72BA18690}"/>
          </ac:grpSpMkLst>
        </pc:grpChg>
        <pc:grpChg chg="add mod">
          <ac:chgData name="유 병규" userId="eba57bea-ddcf-438d-bcbd-0f2e0850555d" providerId="ADAL" clId="{B21DE596-2706-4143-8F7A-40EB3ACAEAFA}" dt="2021-10-28T08:46:51.313" v="5153" actId="1076"/>
          <ac:grpSpMkLst>
            <pc:docMk/>
            <pc:sldMk cId="0" sldId="258"/>
            <ac:grpSpMk id="11" creationId="{94DA6501-4951-406A-B2BE-BC1CCA75E968}"/>
          </ac:grpSpMkLst>
        </pc:grpChg>
        <pc:grpChg chg="mod">
          <ac:chgData name="유 병규" userId="eba57bea-ddcf-438d-bcbd-0f2e0850555d" providerId="ADAL" clId="{B21DE596-2706-4143-8F7A-40EB3ACAEAFA}" dt="2021-10-28T08:40:49.240" v="4867" actId="1076"/>
          <ac:grpSpMkLst>
            <pc:docMk/>
            <pc:sldMk cId="0" sldId="258"/>
            <ac:grpSpMk id="77" creationId="{DC3E8EDE-DD14-4CD2-B7E6-F27E3825BF9C}"/>
          </ac:grpSpMkLst>
        </pc:grpChg>
        <pc:grpChg chg="add mod">
          <ac:chgData name="유 병규" userId="eba57bea-ddcf-438d-bcbd-0f2e0850555d" providerId="ADAL" clId="{B21DE596-2706-4143-8F7A-40EB3ACAEAFA}" dt="2021-10-28T08:41:19.405" v="4871" actId="571"/>
          <ac:grpSpMkLst>
            <pc:docMk/>
            <pc:sldMk cId="0" sldId="258"/>
            <ac:grpSpMk id="83" creationId="{08609DB5-85FD-463C-821F-524BC67E9BD0}"/>
          </ac:grpSpMkLst>
        </pc:grpChg>
        <pc:grpChg chg="add mod">
          <ac:chgData name="유 병규" userId="eba57bea-ddcf-438d-bcbd-0f2e0850555d" providerId="ADAL" clId="{B21DE596-2706-4143-8F7A-40EB3ACAEAFA}" dt="2021-10-28T08:41:22.046" v="4872" actId="571"/>
          <ac:grpSpMkLst>
            <pc:docMk/>
            <pc:sldMk cId="0" sldId="258"/>
            <ac:grpSpMk id="86" creationId="{BCC768C4-CC98-4C80-859F-10EA7FACA41C}"/>
          </ac:grpSpMkLst>
        </pc:grpChg>
        <pc:grpChg chg="add mod">
          <ac:chgData name="유 병규" userId="eba57bea-ddcf-438d-bcbd-0f2e0850555d" providerId="ADAL" clId="{B21DE596-2706-4143-8F7A-40EB3ACAEAFA}" dt="2021-10-28T08:41:23.714" v="4873" actId="571"/>
          <ac:grpSpMkLst>
            <pc:docMk/>
            <pc:sldMk cId="0" sldId="258"/>
            <ac:grpSpMk id="92" creationId="{9990834A-024B-48EF-AFFA-3DC94F5E522D}"/>
          </ac:grpSpMkLst>
        </pc:grpChg>
        <pc:grpChg chg="add mod">
          <ac:chgData name="유 병규" userId="eba57bea-ddcf-438d-bcbd-0f2e0850555d" providerId="ADAL" clId="{B21DE596-2706-4143-8F7A-40EB3ACAEAFA}" dt="2021-10-28T08:41:26.202" v="4875" actId="571"/>
          <ac:grpSpMkLst>
            <pc:docMk/>
            <pc:sldMk cId="0" sldId="258"/>
            <ac:grpSpMk id="95" creationId="{57297DE4-7B92-42C4-B1C0-38F34CC543DE}"/>
          </ac:grpSpMkLst>
        </pc:grpChg>
        <pc:grpChg chg="add mod">
          <ac:chgData name="유 병규" userId="eba57bea-ddcf-438d-bcbd-0f2e0850555d" providerId="ADAL" clId="{B21DE596-2706-4143-8F7A-40EB3ACAEAFA}" dt="2021-10-28T08:41:28.871" v="4876" actId="571"/>
          <ac:grpSpMkLst>
            <pc:docMk/>
            <pc:sldMk cId="0" sldId="258"/>
            <ac:grpSpMk id="98" creationId="{EA801769-EE40-4DB2-90E7-56EFD4976FAF}"/>
          </ac:grpSpMkLst>
        </pc:grpChg>
        <pc:grpChg chg="add mod">
          <ac:chgData name="유 병규" userId="eba57bea-ddcf-438d-bcbd-0f2e0850555d" providerId="ADAL" clId="{B21DE596-2706-4143-8F7A-40EB3ACAEAFA}" dt="2021-10-28T08:41:33.905" v="4878" actId="571"/>
          <ac:grpSpMkLst>
            <pc:docMk/>
            <pc:sldMk cId="0" sldId="258"/>
            <ac:grpSpMk id="101" creationId="{E82A0DE9-59AD-4C8C-9A6E-CD7900BFA12C}"/>
          </ac:grpSpMkLst>
        </pc:grpChg>
        <pc:grpChg chg="add mod">
          <ac:chgData name="유 병규" userId="eba57bea-ddcf-438d-bcbd-0f2e0850555d" providerId="ADAL" clId="{B21DE596-2706-4143-8F7A-40EB3ACAEAFA}" dt="2021-10-28T08:41:36.161" v="4879" actId="571"/>
          <ac:grpSpMkLst>
            <pc:docMk/>
            <pc:sldMk cId="0" sldId="258"/>
            <ac:grpSpMk id="104" creationId="{9275DE56-CB5E-42AC-A1EC-EEF6290B2410}"/>
          </ac:grpSpMkLst>
        </pc:grpChg>
        <pc:grpChg chg="add mod">
          <ac:chgData name="유 병규" userId="eba57bea-ddcf-438d-bcbd-0f2e0850555d" providerId="ADAL" clId="{B21DE596-2706-4143-8F7A-40EB3ACAEAFA}" dt="2021-10-28T08:42:11.179" v="4898" actId="571"/>
          <ac:grpSpMkLst>
            <pc:docMk/>
            <pc:sldMk cId="0" sldId="258"/>
            <ac:grpSpMk id="110" creationId="{3897EB59-D00B-4D4D-B93E-1C50856EB55A}"/>
          </ac:grpSpMkLst>
        </pc:grpChg>
        <pc:grpChg chg="add mod">
          <ac:chgData name="유 병규" userId="eba57bea-ddcf-438d-bcbd-0f2e0850555d" providerId="ADAL" clId="{B21DE596-2706-4143-8F7A-40EB3ACAEAFA}" dt="2021-10-28T08:42:15.545" v="4900" actId="571"/>
          <ac:grpSpMkLst>
            <pc:docMk/>
            <pc:sldMk cId="0" sldId="258"/>
            <ac:grpSpMk id="113" creationId="{37B3805E-0F7A-4E57-9CEE-6145FB55E901}"/>
          </ac:grpSpMkLst>
        </pc:grpChg>
        <pc:grpChg chg="add mod">
          <ac:chgData name="유 병규" userId="eba57bea-ddcf-438d-bcbd-0f2e0850555d" providerId="ADAL" clId="{B21DE596-2706-4143-8F7A-40EB3ACAEAFA}" dt="2021-10-28T08:42:34.871" v="4908" actId="571"/>
          <ac:grpSpMkLst>
            <pc:docMk/>
            <pc:sldMk cId="0" sldId="258"/>
            <ac:grpSpMk id="116" creationId="{D2DB392C-BD93-4CC2-AC85-F16D0A8D7163}"/>
          </ac:grpSpMkLst>
        </pc:grpChg>
        <pc:grpChg chg="add mod">
          <ac:chgData name="유 병규" userId="eba57bea-ddcf-438d-bcbd-0f2e0850555d" providerId="ADAL" clId="{B21DE596-2706-4143-8F7A-40EB3ACAEAFA}" dt="2021-10-28T08:42:41.981" v="4912" actId="571"/>
          <ac:grpSpMkLst>
            <pc:docMk/>
            <pc:sldMk cId="0" sldId="258"/>
            <ac:grpSpMk id="119" creationId="{9C1BBDA6-C5B0-4246-8B18-4C4C1B482D85}"/>
          </ac:grpSpMkLst>
        </pc:grpChg>
        <pc:grpChg chg="mod">
          <ac:chgData name="유 병규" userId="eba57bea-ddcf-438d-bcbd-0f2e0850555d" providerId="ADAL" clId="{B21DE596-2706-4143-8F7A-40EB3ACAEAFA}" dt="2021-10-28T08:46:49.462" v="5152" actId="164"/>
          <ac:grpSpMkLst>
            <pc:docMk/>
            <pc:sldMk cId="0" sldId="258"/>
            <ac:grpSpMk id="406" creationId="{00000000-0000-0000-0000-000000000000}"/>
          </ac:grpSpMkLst>
        </pc:grpChg>
        <pc:grpChg chg="del">
          <ac:chgData name="유 병규" userId="eba57bea-ddcf-438d-bcbd-0f2e0850555d" providerId="ADAL" clId="{B21DE596-2706-4143-8F7A-40EB3ACAEAFA}" dt="2021-10-28T08:42:48.398" v="4916" actId="478"/>
          <ac:grpSpMkLst>
            <pc:docMk/>
            <pc:sldMk cId="0" sldId="258"/>
            <ac:grpSpMk id="418" creationId="{00000000-0000-0000-0000-000000000000}"/>
          </ac:grpSpMkLst>
        </pc:grpChg>
        <pc:grpChg chg="del">
          <ac:chgData name="유 병규" userId="eba57bea-ddcf-438d-bcbd-0f2e0850555d" providerId="ADAL" clId="{B21DE596-2706-4143-8F7A-40EB3ACAEAFA}" dt="2021-10-28T08:39:48.848" v="4865" actId="478"/>
          <ac:grpSpMkLst>
            <pc:docMk/>
            <pc:sldMk cId="0" sldId="258"/>
            <ac:grpSpMk id="422" creationId="{00000000-0000-0000-0000-000000000000}"/>
          </ac:grpSpMkLst>
        </pc:grpChg>
        <pc:grpChg chg="mod">
          <ac:chgData name="유 병규" userId="eba57bea-ddcf-438d-bcbd-0f2e0850555d" providerId="ADAL" clId="{B21DE596-2706-4143-8F7A-40EB3ACAEAFA}" dt="2021-10-28T08:41:32.399" v="4877" actId="1076"/>
          <ac:grpSpMkLst>
            <pc:docMk/>
            <pc:sldMk cId="0" sldId="258"/>
            <ac:grpSpMk id="425" creationId="{00000000-0000-0000-0000-000000000000}"/>
          </ac:grpSpMkLst>
        </pc:grpChg>
        <pc:grpChg chg="mod">
          <ac:chgData name="유 병규" userId="eba57bea-ddcf-438d-bcbd-0f2e0850555d" providerId="ADAL" clId="{B21DE596-2706-4143-8F7A-40EB3ACAEAFA}" dt="2021-10-28T08:41:18.130" v="4870" actId="1076"/>
          <ac:grpSpMkLst>
            <pc:docMk/>
            <pc:sldMk cId="0" sldId="258"/>
            <ac:grpSpMk id="442" creationId="{00000000-0000-0000-0000-000000000000}"/>
          </ac:grpSpMkLst>
        </pc:grpChg>
        <pc:cxnChg chg="add del mod">
          <ac:chgData name="유 병규" userId="eba57bea-ddcf-438d-bcbd-0f2e0850555d" providerId="ADAL" clId="{B21DE596-2706-4143-8F7A-40EB3ACAEAFA}" dt="2021-10-29T02:19:41.065" v="10025" actId="478"/>
          <ac:cxnSpMkLst>
            <pc:docMk/>
            <pc:sldMk cId="0" sldId="258"/>
            <ac:cxnSpMk id="109" creationId="{2A6A2AE9-11B9-4B6D-9C45-F9AD4F25A6B2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9:30.416" v="10187" actId="478"/>
        <pc:sldMkLst>
          <pc:docMk/>
          <pc:sldMk cId="0" sldId="259"/>
        </pc:sldMkLst>
        <pc:spChg chg="add del mod">
          <ac:chgData name="유 병규" userId="eba57bea-ddcf-438d-bcbd-0f2e0850555d" providerId="ADAL" clId="{B21DE596-2706-4143-8F7A-40EB3ACAEAFA}" dt="2021-10-29T02:59:29.384" v="10186" actId="478"/>
          <ac:spMkLst>
            <pc:docMk/>
            <pc:sldMk cId="0" sldId="259"/>
            <ac:spMk id="41" creationId="{8CE7E1B9-5EB6-4788-9684-E85495211407}"/>
          </ac:spMkLst>
        </pc:spChg>
        <pc:spChg chg="add del mod">
          <ac:chgData name="유 병규" userId="eba57bea-ddcf-438d-bcbd-0f2e0850555d" providerId="ADAL" clId="{B21DE596-2706-4143-8F7A-40EB3ACAEAFA}" dt="2021-10-29T02:59:30.416" v="10187" actId="478"/>
          <ac:spMkLst>
            <pc:docMk/>
            <pc:sldMk cId="0" sldId="259"/>
            <ac:spMk id="42" creationId="{B25E5FD1-CFD9-4296-A67E-9D0E066BE1A5}"/>
          </ac:spMkLst>
        </pc:spChg>
        <pc:cxnChg chg="add del mod">
          <ac:chgData name="유 병규" userId="eba57bea-ddcf-438d-bcbd-0f2e0850555d" providerId="ADAL" clId="{B21DE596-2706-4143-8F7A-40EB3ACAEAFA}" dt="2021-10-29T02:59:30.416" v="10187" actId="478"/>
          <ac:cxnSpMkLst>
            <pc:docMk/>
            <pc:sldMk cId="0" sldId="259"/>
            <ac:cxnSpMk id="43" creationId="{700CD514-39C6-44F7-91E8-B94CF0FB3DB9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1:11:07.734" v="9507" actId="478"/>
        <pc:sldMkLst>
          <pc:docMk/>
          <pc:sldMk cId="0" sldId="260"/>
        </pc:sldMkLst>
        <pc:spChg chg="mod">
          <ac:chgData name="유 병규" userId="eba57bea-ddcf-438d-bcbd-0f2e0850555d" providerId="ADAL" clId="{B21DE596-2706-4143-8F7A-40EB3ACAEAFA}" dt="2021-10-28T09:52:02.373" v="5932" actId="571"/>
          <ac:spMkLst>
            <pc:docMk/>
            <pc:sldMk cId="0" sldId="260"/>
            <ac:spMk id="39" creationId="{FFD15DB1-5785-4312-A474-318F4CB8CB8C}"/>
          </ac:spMkLst>
        </pc:spChg>
        <pc:spChg chg="mod">
          <ac:chgData name="유 병규" userId="eba57bea-ddcf-438d-bcbd-0f2e0850555d" providerId="ADAL" clId="{B21DE596-2706-4143-8F7A-40EB3ACAEAFA}" dt="2021-10-28T09:52:02.373" v="5932" actId="571"/>
          <ac:spMkLst>
            <pc:docMk/>
            <pc:sldMk cId="0" sldId="260"/>
            <ac:spMk id="40" creationId="{D531D6C9-5E0F-4BF4-AAE7-3D308972F754}"/>
          </ac:spMkLst>
        </pc:spChg>
        <pc:spChg chg="mod">
          <ac:chgData name="유 병규" userId="eba57bea-ddcf-438d-bcbd-0f2e0850555d" providerId="ADAL" clId="{B21DE596-2706-4143-8F7A-40EB3ACAEAFA}" dt="2021-10-28T09:52:02.373" v="5932" actId="571"/>
          <ac:spMkLst>
            <pc:docMk/>
            <pc:sldMk cId="0" sldId="260"/>
            <ac:spMk id="41" creationId="{7FD73BB7-5698-4299-B8F6-0A3BD236B75F}"/>
          </ac:spMkLst>
        </pc:spChg>
        <pc:spChg chg="mod">
          <ac:chgData name="유 병규" userId="eba57bea-ddcf-438d-bcbd-0f2e0850555d" providerId="ADAL" clId="{B21DE596-2706-4143-8F7A-40EB3ACAEAFA}" dt="2021-10-28T09:58:47.627" v="6170" actId="20577"/>
          <ac:spMkLst>
            <pc:docMk/>
            <pc:sldMk cId="0" sldId="260"/>
            <ac:spMk id="42" creationId="{ABF3AC06-66BE-4B3A-8C69-60E454C09FE9}"/>
          </ac:spMkLst>
        </pc:spChg>
        <pc:spChg chg="add del mod">
          <ac:chgData name="유 병규" userId="eba57bea-ddcf-438d-bcbd-0f2e0850555d" providerId="ADAL" clId="{B21DE596-2706-4143-8F7A-40EB3ACAEAFA}" dt="2021-10-29T01:04:10.724" v="9459"/>
          <ac:spMkLst>
            <pc:docMk/>
            <pc:sldMk cId="0" sldId="260"/>
            <ac:spMk id="43" creationId="{11A5FBA3-DB0D-42C9-B0B3-A0A01BB3C335}"/>
          </ac:spMkLst>
        </pc:spChg>
        <pc:spChg chg="mod">
          <ac:chgData name="유 병규" userId="eba57bea-ddcf-438d-bcbd-0f2e0850555d" providerId="ADAL" clId="{B21DE596-2706-4143-8F7A-40EB3ACAEAFA}" dt="2021-10-28T09:40:55.846" v="5571" actId="571"/>
          <ac:spMkLst>
            <pc:docMk/>
            <pc:sldMk cId="0" sldId="260"/>
            <ac:spMk id="44" creationId="{05B691C2-5682-46F5-A287-82421AE5EE33}"/>
          </ac:spMkLst>
        </pc:spChg>
        <pc:spChg chg="add del mod">
          <ac:chgData name="유 병규" userId="eba57bea-ddcf-438d-bcbd-0f2e0850555d" providerId="ADAL" clId="{B21DE596-2706-4143-8F7A-40EB3ACAEAFA}" dt="2021-10-29T01:04:10.724" v="9459"/>
          <ac:spMkLst>
            <pc:docMk/>
            <pc:sldMk cId="0" sldId="260"/>
            <ac:spMk id="44" creationId="{C64ECB6C-4B03-47A8-A6D8-076452A5044C}"/>
          </ac:spMkLst>
        </pc:spChg>
        <pc:spChg chg="mod">
          <ac:chgData name="유 병규" userId="eba57bea-ddcf-438d-bcbd-0f2e0850555d" providerId="ADAL" clId="{B21DE596-2706-4143-8F7A-40EB3ACAEAFA}" dt="2021-10-28T09:40:55.846" v="5571" actId="571"/>
          <ac:spMkLst>
            <pc:docMk/>
            <pc:sldMk cId="0" sldId="260"/>
            <ac:spMk id="45" creationId="{02EACA84-E634-4073-9AE8-80932A5976F6}"/>
          </ac:spMkLst>
        </pc:spChg>
        <pc:spChg chg="add del mod">
          <ac:chgData name="유 병규" userId="eba57bea-ddcf-438d-bcbd-0f2e0850555d" providerId="ADAL" clId="{B21DE596-2706-4143-8F7A-40EB3ACAEAFA}" dt="2021-10-29T01:08:04.110" v="9461"/>
          <ac:spMkLst>
            <pc:docMk/>
            <pc:sldMk cId="0" sldId="260"/>
            <ac:spMk id="46" creationId="{32B58240-38E6-474F-9ECC-98F2D8FB1801}"/>
          </ac:spMkLst>
        </pc:spChg>
        <pc:spChg chg="mod">
          <ac:chgData name="유 병규" userId="eba57bea-ddcf-438d-bcbd-0f2e0850555d" providerId="ADAL" clId="{B21DE596-2706-4143-8F7A-40EB3ACAEAFA}" dt="2021-10-28T09:41:16.009" v="5634"/>
          <ac:spMkLst>
            <pc:docMk/>
            <pc:sldMk cId="0" sldId="260"/>
            <ac:spMk id="46" creationId="{C56310FE-EE12-48BA-8711-DE1DF570C50C}"/>
          </ac:spMkLst>
        </pc:spChg>
        <pc:spChg chg="add del mod">
          <ac:chgData name="유 병규" userId="eba57bea-ddcf-438d-bcbd-0f2e0850555d" providerId="ADAL" clId="{B21DE596-2706-4143-8F7A-40EB3ACAEAFA}" dt="2021-10-29T01:08:04.110" v="9461"/>
          <ac:spMkLst>
            <pc:docMk/>
            <pc:sldMk cId="0" sldId="260"/>
            <ac:spMk id="47" creationId="{29DC2D46-A9A6-487A-85F9-3AB1589D6356}"/>
          </ac:spMkLst>
        </pc:spChg>
        <pc:spChg chg="mod">
          <ac:chgData name="유 병규" userId="eba57bea-ddcf-438d-bcbd-0f2e0850555d" providerId="ADAL" clId="{B21DE596-2706-4143-8F7A-40EB3ACAEAFA}" dt="2021-10-28T09:51:09.292" v="5818"/>
          <ac:spMkLst>
            <pc:docMk/>
            <pc:sldMk cId="0" sldId="260"/>
            <ac:spMk id="47" creationId="{9887A0C4-4577-4085-993D-FF61241C81F9}"/>
          </ac:spMkLst>
        </pc:spChg>
        <pc:spChg chg="add mod">
          <ac:chgData name="유 병규" userId="eba57bea-ddcf-438d-bcbd-0f2e0850555d" providerId="ADAL" clId="{B21DE596-2706-4143-8F7A-40EB3ACAEAFA}" dt="2021-10-28T09:52:02.373" v="5932" actId="571"/>
          <ac:spMkLst>
            <pc:docMk/>
            <pc:sldMk cId="0" sldId="260"/>
            <ac:spMk id="48" creationId="{EB032731-875B-4617-9FF0-1981FBEE0FD5}"/>
          </ac:spMkLst>
        </pc:spChg>
        <pc:spChg chg="mod">
          <ac:chgData name="유 병규" userId="eba57bea-ddcf-438d-bcbd-0f2e0850555d" providerId="ADAL" clId="{B21DE596-2706-4143-8F7A-40EB3ACAEAFA}" dt="2021-10-28T09:52:04.342" v="5933" actId="571"/>
          <ac:spMkLst>
            <pc:docMk/>
            <pc:sldMk cId="0" sldId="260"/>
            <ac:spMk id="50" creationId="{E3635886-C3C8-46DD-929E-EA6AD100CFD5}"/>
          </ac:spMkLst>
        </pc:spChg>
        <pc:spChg chg="mod">
          <ac:chgData name="유 병규" userId="eba57bea-ddcf-438d-bcbd-0f2e0850555d" providerId="ADAL" clId="{B21DE596-2706-4143-8F7A-40EB3ACAEAFA}" dt="2021-10-28T09:52:04.342" v="5933" actId="571"/>
          <ac:spMkLst>
            <pc:docMk/>
            <pc:sldMk cId="0" sldId="260"/>
            <ac:spMk id="51" creationId="{67CBAE0D-96BC-4F6B-AC20-74ACC3669BC1}"/>
          </ac:spMkLst>
        </pc:spChg>
        <pc:spChg chg="mod">
          <ac:chgData name="유 병규" userId="eba57bea-ddcf-438d-bcbd-0f2e0850555d" providerId="ADAL" clId="{B21DE596-2706-4143-8F7A-40EB3ACAEAFA}" dt="2021-10-28T09:52:04.342" v="5933" actId="571"/>
          <ac:spMkLst>
            <pc:docMk/>
            <pc:sldMk cId="0" sldId="260"/>
            <ac:spMk id="52" creationId="{631CEA81-FEDE-4604-8A9E-090E7C9B32DA}"/>
          </ac:spMkLst>
        </pc:spChg>
        <pc:spChg chg="mod">
          <ac:chgData name="유 병규" userId="eba57bea-ddcf-438d-bcbd-0f2e0850555d" providerId="ADAL" clId="{B21DE596-2706-4143-8F7A-40EB3ACAEAFA}" dt="2021-10-28T09:59:48.108" v="6211" actId="20577"/>
          <ac:spMkLst>
            <pc:docMk/>
            <pc:sldMk cId="0" sldId="260"/>
            <ac:spMk id="53" creationId="{A7BE7100-9533-49DE-8B0F-5A4B39C57DAA}"/>
          </ac:spMkLst>
        </pc:spChg>
        <pc:spChg chg="add del mod">
          <ac:chgData name="유 병규" userId="eba57bea-ddcf-438d-bcbd-0f2e0850555d" providerId="ADAL" clId="{B21DE596-2706-4143-8F7A-40EB3ACAEAFA}" dt="2021-10-29T01:10:06.757" v="9497" actId="478"/>
          <ac:spMkLst>
            <pc:docMk/>
            <pc:sldMk cId="0" sldId="260"/>
            <ac:spMk id="54" creationId="{27AA5C58-B264-4761-902A-3086E8FD1DA9}"/>
          </ac:spMkLst>
        </pc:spChg>
        <pc:spChg chg="add del mod">
          <ac:chgData name="유 병규" userId="eba57bea-ddcf-438d-bcbd-0f2e0850555d" providerId="ADAL" clId="{B21DE596-2706-4143-8F7A-40EB3ACAEAFA}" dt="2021-10-29T01:10:06.757" v="9497" actId="478"/>
          <ac:spMkLst>
            <pc:docMk/>
            <pc:sldMk cId="0" sldId="260"/>
            <ac:spMk id="55" creationId="{0A946B54-0045-433B-BDAF-9C3385D260BB}"/>
          </ac:spMkLst>
        </pc:spChg>
        <pc:spChg chg="mod">
          <ac:chgData name="유 병규" userId="eba57bea-ddcf-438d-bcbd-0f2e0850555d" providerId="ADAL" clId="{B21DE596-2706-4143-8F7A-40EB3ACAEAFA}" dt="2021-10-28T09:58:59.668" v="6172" actId="571"/>
          <ac:spMkLst>
            <pc:docMk/>
            <pc:sldMk cId="0" sldId="260"/>
            <ac:spMk id="55" creationId="{B9D9300C-3BFB-4123-BD4F-4AEF2CED0746}"/>
          </ac:spMkLst>
        </pc:spChg>
        <pc:spChg chg="mod">
          <ac:chgData name="유 병규" userId="eba57bea-ddcf-438d-bcbd-0f2e0850555d" providerId="ADAL" clId="{B21DE596-2706-4143-8F7A-40EB3ACAEAFA}" dt="2021-10-28T09:58:59.668" v="6172" actId="571"/>
          <ac:spMkLst>
            <pc:docMk/>
            <pc:sldMk cId="0" sldId="260"/>
            <ac:spMk id="56" creationId="{CF7ECE22-6937-44F3-8392-6E9793C8EC3A}"/>
          </ac:spMkLst>
        </pc:spChg>
        <pc:spChg chg="add del mod">
          <ac:chgData name="유 병규" userId="eba57bea-ddcf-438d-bcbd-0f2e0850555d" providerId="ADAL" clId="{B21DE596-2706-4143-8F7A-40EB3ACAEAFA}" dt="2021-10-29T01:11:07.734" v="9507" actId="478"/>
          <ac:spMkLst>
            <pc:docMk/>
            <pc:sldMk cId="0" sldId="260"/>
            <ac:spMk id="57" creationId="{24F865FA-BEA8-449F-AF30-141C67334F2F}"/>
          </ac:spMkLst>
        </pc:spChg>
        <pc:spChg chg="mod">
          <ac:chgData name="유 병규" userId="eba57bea-ddcf-438d-bcbd-0f2e0850555d" providerId="ADAL" clId="{B21DE596-2706-4143-8F7A-40EB3ACAEAFA}" dt="2021-10-28T09:59:08.415" v="6192"/>
          <ac:spMkLst>
            <pc:docMk/>
            <pc:sldMk cId="0" sldId="260"/>
            <ac:spMk id="57" creationId="{4A442AF5-B132-4A6C-9033-6FB46F017DFB}"/>
          </ac:spMkLst>
        </pc:spChg>
        <pc:spChg chg="mod">
          <ac:chgData name="유 병규" userId="eba57bea-ddcf-438d-bcbd-0f2e0850555d" providerId="ADAL" clId="{B21DE596-2706-4143-8F7A-40EB3ACAEAFA}" dt="2021-10-28T09:58:59.668" v="6172" actId="571"/>
          <ac:spMkLst>
            <pc:docMk/>
            <pc:sldMk cId="0" sldId="260"/>
            <ac:spMk id="58" creationId="{4832202D-E065-486C-A181-B26292855807}"/>
          </ac:spMkLst>
        </pc:spChg>
        <pc:spChg chg="add del mod">
          <ac:chgData name="유 병규" userId="eba57bea-ddcf-438d-bcbd-0f2e0850555d" providerId="ADAL" clId="{B21DE596-2706-4143-8F7A-40EB3ACAEAFA}" dt="2021-10-29T01:11:07.734" v="9507" actId="478"/>
          <ac:spMkLst>
            <pc:docMk/>
            <pc:sldMk cId="0" sldId="260"/>
            <ac:spMk id="58" creationId="{9FD60A25-5336-451F-A82F-6688EFD8E073}"/>
          </ac:spMkLst>
        </pc:spChg>
        <pc:spChg chg="add mod">
          <ac:chgData name="유 병규" userId="eba57bea-ddcf-438d-bcbd-0f2e0850555d" providerId="ADAL" clId="{B21DE596-2706-4143-8F7A-40EB3ACAEAFA}" dt="2021-10-28T10:08:11.732" v="6447" actId="164"/>
          <ac:spMkLst>
            <pc:docMk/>
            <pc:sldMk cId="0" sldId="260"/>
            <ac:spMk id="59" creationId="{BE6BF5EB-13AC-4DAA-9ACD-9B3A0A6EA1DA}"/>
          </ac:spMkLst>
        </pc:spChg>
        <pc:spChg chg="add mod">
          <ac:chgData name="유 병규" userId="eba57bea-ddcf-438d-bcbd-0f2e0850555d" providerId="ADAL" clId="{B21DE596-2706-4143-8F7A-40EB3ACAEAFA}" dt="2021-10-28T10:08:10.179" v="6446" actId="164"/>
          <ac:spMkLst>
            <pc:docMk/>
            <pc:sldMk cId="0" sldId="260"/>
            <ac:spMk id="60" creationId="{307A08EB-06BF-4890-AA2B-1A9BCDE956FA}"/>
          </ac:spMkLst>
        </pc:spChg>
        <pc:spChg chg="add mod">
          <ac:chgData name="유 병규" userId="eba57bea-ddcf-438d-bcbd-0f2e0850555d" providerId="ADAL" clId="{B21DE596-2706-4143-8F7A-40EB3ACAEAFA}" dt="2021-10-28T11:53:00.805" v="8061" actId="20577"/>
          <ac:spMkLst>
            <pc:docMk/>
            <pc:sldMk cId="0" sldId="260"/>
            <ac:spMk id="61" creationId="{4104BAB2-2806-4F2F-A85C-C6C069EB0EAD}"/>
          </ac:spMkLst>
        </pc:spChg>
        <pc:spChg chg="mod">
          <ac:chgData name="유 병규" userId="eba57bea-ddcf-438d-bcbd-0f2e0850555d" providerId="ADAL" clId="{B21DE596-2706-4143-8F7A-40EB3ACAEAFA}" dt="2021-10-29T00:27:56.027" v="9265"/>
          <ac:spMkLst>
            <pc:docMk/>
            <pc:sldMk cId="0" sldId="260"/>
            <ac:spMk id="164" creationId="{00000000-0000-0000-0000-000000000000}"/>
          </ac:spMkLst>
        </pc:spChg>
        <pc:grpChg chg="add mod">
          <ac:chgData name="유 병규" userId="eba57bea-ddcf-438d-bcbd-0f2e0850555d" providerId="ADAL" clId="{B21DE596-2706-4143-8F7A-40EB3ACAEAFA}" dt="2021-10-28T10:08:57.018" v="6510" actId="1076"/>
          <ac:grpSpMkLst>
            <pc:docMk/>
            <pc:sldMk cId="0" sldId="260"/>
            <ac:grpSpMk id="2" creationId="{2596FCD7-4734-4118-B081-3822C4518DA4}"/>
          </ac:grpSpMkLst>
        </pc:grpChg>
        <pc:grpChg chg="add mod">
          <ac:chgData name="유 병규" userId="eba57bea-ddcf-438d-bcbd-0f2e0850555d" providerId="ADAL" clId="{B21DE596-2706-4143-8F7A-40EB3ACAEAFA}" dt="2021-10-28T10:08:57.018" v="6510" actId="1076"/>
          <ac:grpSpMkLst>
            <pc:docMk/>
            <pc:sldMk cId="0" sldId="260"/>
            <ac:grpSpMk id="7" creationId="{776CC828-ED97-4B2C-A882-5FCFFBFFF77D}"/>
          </ac:grpSpMkLst>
        </pc:grpChg>
        <pc:grpChg chg="add mod">
          <ac:chgData name="유 병규" userId="eba57bea-ddcf-438d-bcbd-0f2e0850555d" providerId="ADAL" clId="{B21DE596-2706-4143-8F7A-40EB3ACAEAFA}" dt="2021-10-28T10:08:10.179" v="6446" actId="164"/>
          <ac:grpSpMkLst>
            <pc:docMk/>
            <pc:sldMk cId="0" sldId="260"/>
            <ac:grpSpMk id="38" creationId="{F838525F-B10D-4BB6-B024-2693FD47AD51}"/>
          </ac:grpSpMkLst>
        </pc:grpChg>
        <pc:grpChg chg="add del mod">
          <ac:chgData name="유 병규" userId="eba57bea-ddcf-438d-bcbd-0f2e0850555d" providerId="ADAL" clId="{B21DE596-2706-4143-8F7A-40EB3ACAEAFA}" dt="2021-10-28T09:51:10.240" v="5819" actId="478"/>
          <ac:grpSpMkLst>
            <pc:docMk/>
            <pc:sldMk cId="0" sldId="260"/>
            <ac:grpSpMk id="43" creationId="{07BABD6E-00F0-4308-8A6A-086D10063A05}"/>
          </ac:grpSpMkLst>
        </pc:grpChg>
        <pc:grpChg chg="add mod">
          <ac:chgData name="유 병규" userId="eba57bea-ddcf-438d-bcbd-0f2e0850555d" providerId="ADAL" clId="{B21DE596-2706-4143-8F7A-40EB3ACAEAFA}" dt="2021-10-28T10:08:11.732" v="6447" actId="164"/>
          <ac:grpSpMkLst>
            <pc:docMk/>
            <pc:sldMk cId="0" sldId="260"/>
            <ac:grpSpMk id="49" creationId="{B6A1D13A-3175-48A6-A9C5-3028951DED63}"/>
          </ac:grpSpMkLst>
        </pc:grpChg>
        <pc:grpChg chg="add del mod">
          <ac:chgData name="유 병규" userId="eba57bea-ddcf-438d-bcbd-0f2e0850555d" providerId="ADAL" clId="{B21DE596-2706-4143-8F7A-40EB3ACAEAFA}" dt="2021-10-28T09:59:11.386" v="6193" actId="478"/>
          <ac:grpSpMkLst>
            <pc:docMk/>
            <pc:sldMk cId="0" sldId="260"/>
            <ac:grpSpMk id="54" creationId="{60C0336B-98B7-47BD-8FA0-27A7020E749E}"/>
          </ac:grpSpMkLst>
        </pc:grpChg>
        <pc:cxnChg chg="add del mod">
          <ac:chgData name="유 병규" userId="eba57bea-ddcf-438d-bcbd-0f2e0850555d" providerId="ADAL" clId="{B21DE596-2706-4143-8F7A-40EB3ACAEAFA}" dt="2021-10-29T01:04:10.724" v="9459"/>
          <ac:cxnSpMkLst>
            <pc:docMk/>
            <pc:sldMk cId="0" sldId="260"/>
            <ac:cxnSpMk id="45" creationId="{925A6470-F5BE-438C-8518-0FAB2B7716F2}"/>
          </ac:cxnSpMkLst>
        </pc:cxnChg>
        <pc:cxnChg chg="add del mod">
          <ac:chgData name="유 병규" userId="eba57bea-ddcf-438d-bcbd-0f2e0850555d" providerId="ADAL" clId="{B21DE596-2706-4143-8F7A-40EB3ACAEAFA}" dt="2021-10-29T01:08:04.110" v="9461"/>
          <ac:cxnSpMkLst>
            <pc:docMk/>
            <pc:sldMk cId="0" sldId="260"/>
            <ac:cxnSpMk id="48" creationId="{422A3D5C-5C3E-4A85-9D84-DF3FF17667DA}"/>
          </ac:cxnSpMkLst>
        </pc:cxnChg>
        <pc:cxnChg chg="add del mod">
          <ac:chgData name="유 병규" userId="eba57bea-ddcf-438d-bcbd-0f2e0850555d" providerId="ADAL" clId="{B21DE596-2706-4143-8F7A-40EB3ACAEAFA}" dt="2021-10-29T01:10:06.757" v="9497" actId="478"/>
          <ac:cxnSpMkLst>
            <pc:docMk/>
            <pc:sldMk cId="0" sldId="260"/>
            <ac:cxnSpMk id="56" creationId="{F96CD313-C5D8-4151-ABCA-3680D6D0F6A6}"/>
          </ac:cxnSpMkLst>
        </pc:cxnChg>
        <pc:cxnChg chg="add del mod">
          <ac:chgData name="유 병규" userId="eba57bea-ddcf-438d-bcbd-0f2e0850555d" providerId="ADAL" clId="{B21DE596-2706-4143-8F7A-40EB3ACAEAFA}" dt="2021-10-29T01:11:07.734" v="9507" actId="478"/>
          <ac:cxnSpMkLst>
            <pc:docMk/>
            <pc:sldMk cId="0" sldId="260"/>
            <ac:cxnSpMk id="62" creationId="{139B6E6D-1803-461A-A459-F635BB622625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9:47.067" v="10204" actId="478"/>
        <pc:sldMkLst>
          <pc:docMk/>
          <pc:sldMk cId="0" sldId="261"/>
        </pc:sldMkLst>
        <pc:spChg chg="add del mod">
          <ac:chgData name="유 병규" userId="eba57bea-ddcf-438d-bcbd-0f2e0850555d" providerId="ADAL" clId="{B21DE596-2706-4143-8F7A-40EB3ACAEAFA}" dt="2021-10-29T02:59:46.528" v="10203" actId="478"/>
          <ac:spMkLst>
            <pc:docMk/>
            <pc:sldMk cId="0" sldId="261"/>
            <ac:spMk id="17" creationId="{102FBDBC-A3CA-4A6C-930C-29FA6EEEC866}"/>
          </ac:spMkLst>
        </pc:spChg>
        <pc:spChg chg="add del mod">
          <ac:chgData name="유 병규" userId="eba57bea-ddcf-438d-bcbd-0f2e0850555d" providerId="ADAL" clId="{B21DE596-2706-4143-8F7A-40EB3ACAEAFA}" dt="2021-10-29T02:59:45.448" v="10202" actId="478"/>
          <ac:spMkLst>
            <pc:docMk/>
            <pc:sldMk cId="0" sldId="261"/>
            <ac:spMk id="18" creationId="{B672FC9A-EC7D-4299-B85E-0FF2B2BB9483}"/>
          </ac:spMkLst>
        </pc:spChg>
        <pc:spChg chg="mod">
          <ac:chgData name="유 병규" userId="eba57bea-ddcf-438d-bcbd-0f2e0850555d" providerId="ADAL" clId="{B21DE596-2706-4143-8F7A-40EB3ACAEAFA}" dt="2021-10-29T02:25:19.220" v="10055" actId="20577"/>
          <ac:spMkLst>
            <pc:docMk/>
            <pc:sldMk cId="0" sldId="261"/>
            <ac:spMk id="532" creationId="{00000000-0000-0000-0000-000000000000}"/>
          </ac:spMkLst>
        </pc:spChg>
        <pc:cxnChg chg="add del mod">
          <ac:chgData name="유 병규" userId="eba57bea-ddcf-438d-bcbd-0f2e0850555d" providerId="ADAL" clId="{B21DE596-2706-4143-8F7A-40EB3ACAEAFA}" dt="2021-10-29T02:59:47.067" v="10204" actId="478"/>
          <ac:cxnSpMkLst>
            <pc:docMk/>
            <pc:sldMk cId="0" sldId="261"/>
            <ac:cxnSpMk id="19" creationId="{4A9D7FB6-6AB3-4A66-80A3-8E37E51CFE5A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3:00:05.212" v="10218" actId="478"/>
        <pc:sldMkLst>
          <pc:docMk/>
          <pc:sldMk cId="530155840" sldId="262"/>
        </pc:sldMkLst>
        <pc:spChg chg="add del mod">
          <ac:chgData name="유 병규" userId="eba57bea-ddcf-438d-bcbd-0f2e0850555d" providerId="ADAL" clId="{B21DE596-2706-4143-8F7A-40EB3ACAEAFA}" dt="2021-10-29T03:00:05.212" v="10218" actId="478"/>
          <ac:spMkLst>
            <pc:docMk/>
            <pc:sldMk cId="530155840" sldId="262"/>
            <ac:spMk id="55" creationId="{67783D71-D6DB-482E-ADD9-1E6B2E8FAD09}"/>
          </ac:spMkLst>
        </pc:spChg>
        <pc:spChg chg="del">
          <ac:chgData name="유 병규" userId="eba57bea-ddcf-438d-bcbd-0f2e0850555d" providerId="ADAL" clId="{B21DE596-2706-4143-8F7A-40EB3ACAEAFA}" dt="2021-10-28T12:23:22.874" v="8937" actId="478"/>
          <ac:spMkLst>
            <pc:docMk/>
            <pc:sldMk cId="530155840" sldId="262"/>
            <ac:spMk id="55" creationId="{B1EA50DC-B6C5-4B05-9EBB-189F12CAF55E}"/>
          </ac:spMkLst>
        </pc:spChg>
        <pc:spChg chg="add del mod">
          <ac:chgData name="유 병규" userId="eba57bea-ddcf-438d-bcbd-0f2e0850555d" providerId="ADAL" clId="{B21DE596-2706-4143-8F7A-40EB3ACAEAFA}" dt="2021-10-29T03:00:05.212" v="10218" actId="478"/>
          <ac:spMkLst>
            <pc:docMk/>
            <pc:sldMk cId="530155840" sldId="262"/>
            <ac:spMk id="56" creationId="{B0DB8567-B5BB-429D-AFF8-390E869E0F5D}"/>
          </ac:spMkLst>
        </pc:spChg>
        <pc:cxnChg chg="add del mod">
          <ac:chgData name="유 병규" userId="eba57bea-ddcf-438d-bcbd-0f2e0850555d" providerId="ADAL" clId="{B21DE596-2706-4143-8F7A-40EB3ACAEAFA}" dt="2021-10-29T03:00:05.212" v="10218" actId="478"/>
          <ac:cxnSpMkLst>
            <pc:docMk/>
            <pc:sldMk cId="530155840" sldId="262"/>
            <ac:cxnSpMk id="57" creationId="{BCE931E5-078B-403C-BCA5-3E3CA3420DC9}"/>
          </ac:cxnSpMkLst>
        </pc:cxnChg>
      </pc:sldChg>
      <pc:sldChg chg="addSp delSp modSp">
        <pc:chgData name="유 병규" userId="eba57bea-ddcf-438d-bcbd-0f2e0850555d" providerId="ADAL" clId="{B21DE596-2706-4143-8F7A-40EB3ACAEAFA}" dt="2021-10-29T01:03:29.259" v="9436"/>
        <pc:sldMkLst>
          <pc:docMk/>
          <pc:sldMk cId="1481534380" sldId="263"/>
        </pc:sldMkLst>
        <pc:spChg chg="add del mod">
          <ac:chgData name="유 병규" userId="eba57bea-ddcf-438d-bcbd-0f2e0850555d" providerId="ADAL" clId="{B21DE596-2706-4143-8F7A-40EB3ACAEAFA}" dt="2021-10-29T01:03:29.259" v="9436"/>
          <ac:spMkLst>
            <pc:docMk/>
            <pc:sldMk cId="1481534380" sldId="263"/>
            <ac:spMk id="4" creationId="{790EC818-3BBF-455D-8021-8615E6E58146}"/>
          </ac:spMkLst>
        </pc:spChg>
        <pc:spChg chg="add del mod">
          <ac:chgData name="유 병규" userId="eba57bea-ddcf-438d-bcbd-0f2e0850555d" providerId="ADAL" clId="{B21DE596-2706-4143-8F7A-40EB3ACAEAFA}" dt="2021-10-29T01:03:29.259" v="9436"/>
          <ac:spMkLst>
            <pc:docMk/>
            <pc:sldMk cId="1481534380" sldId="263"/>
            <ac:spMk id="5" creationId="{C095D23A-ECB9-4798-9D45-5F1693E16B50}"/>
          </ac:spMkLst>
        </pc:spChg>
        <pc:cxnChg chg="add del mod">
          <ac:chgData name="유 병규" userId="eba57bea-ddcf-438d-bcbd-0f2e0850555d" providerId="ADAL" clId="{B21DE596-2706-4143-8F7A-40EB3ACAEAFA}" dt="2021-10-29T01:03:29.259" v="9436"/>
          <ac:cxnSpMkLst>
            <pc:docMk/>
            <pc:sldMk cId="1481534380" sldId="263"/>
            <ac:cxnSpMk id="6" creationId="{2DA76AE1-DC2A-4CAE-BEC4-42B0B6EF27E5}"/>
          </ac:cxnSpMkLst>
        </pc:cxnChg>
      </pc:sldChg>
      <pc:sldChg chg="addSp delSp modSp mod ord">
        <pc:chgData name="유 병규" userId="eba57bea-ddcf-438d-bcbd-0f2e0850555d" providerId="ADAL" clId="{B21DE596-2706-4143-8F7A-40EB3ACAEAFA}" dt="2021-10-29T02:59:41.713" v="10198" actId="478"/>
        <pc:sldMkLst>
          <pc:docMk/>
          <pc:sldMk cId="0" sldId="266"/>
        </pc:sldMkLst>
        <pc:spChg chg="add del mod">
          <ac:chgData name="유 병규" userId="eba57bea-ddcf-438d-bcbd-0f2e0850555d" providerId="ADAL" clId="{B21DE596-2706-4143-8F7A-40EB3ACAEAFA}" dt="2021-10-29T02:59:41.713" v="10198" actId="478"/>
          <ac:spMkLst>
            <pc:docMk/>
            <pc:sldMk cId="0" sldId="266"/>
            <ac:spMk id="25" creationId="{7155C4AC-BCB7-4B33-946B-85B8F6AA3480}"/>
          </ac:spMkLst>
        </pc:spChg>
        <pc:spChg chg="add del mod">
          <ac:chgData name="유 병규" userId="eba57bea-ddcf-438d-bcbd-0f2e0850555d" providerId="ADAL" clId="{B21DE596-2706-4143-8F7A-40EB3ACAEAFA}" dt="2021-10-29T02:59:40.701" v="10196" actId="478"/>
          <ac:spMkLst>
            <pc:docMk/>
            <pc:sldMk cId="0" sldId="266"/>
            <ac:spMk id="26" creationId="{2DE2E37F-5351-43DA-A18F-E53DFF3291EF}"/>
          </ac:spMkLst>
        </pc:spChg>
        <pc:spChg chg="del">
          <ac:chgData name="유 병규" userId="eba57bea-ddcf-438d-bcbd-0f2e0850555d" providerId="ADAL" clId="{B21DE596-2706-4143-8F7A-40EB3ACAEAFA}" dt="2021-10-28T12:23:09.896" v="8931" actId="478"/>
          <ac:spMkLst>
            <pc:docMk/>
            <pc:sldMk cId="0" sldId="266"/>
            <ac:spMk id="31" creationId="{5BBA6ABD-4DDA-4D63-9D5B-C5C045E00653}"/>
          </ac:spMkLst>
        </pc:spChg>
        <pc:spChg chg="mod">
          <ac:chgData name="유 병규" userId="eba57bea-ddcf-438d-bcbd-0f2e0850555d" providerId="ADAL" clId="{B21DE596-2706-4143-8F7A-40EB3ACAEAFA}" dt="2021-10-29T02:25:01.513" v="10051" actId="20577"/>
          <ac:spMkLst>
            <pc:docMk/>
            <pc:sldMk cId="0" sldId="266"/>
            <ac:spMk id="660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8T01:42:16.032" v="14"/>
          <ac:spMkLst>
            <pc:docMk/>
            <pc:sldMk cId="0" sldId="266"/>
            <ac:spMk id="663" creationId="{00000000-0000-0000-0000-000000000000}"/>
          </ac:spMkLst>
        </pc:spChg>
        <pc:cxnChg chg="add del mod">
          <ac:chgData name="유 병규" userId="eba57bea-ddcf-438d-bcbd-0f2e0850555d" providerId="ADAL" clId="{B21DE596-2706-4143-8F7A-40EB3ACAEAFA}" dt="2021-10-29T02:59:41.307" v="10197" actId="478"/>
          <ac:cxnSpMkLst>
            <pc:docMk/>
            <pc:sldMk cId="0" sldId="266"/>
            <ac:cxnSpMk id="27" creationId="{F479A8BE-CB85-4350-A24D-523267AB65CA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3:00:07.946" v="10219" actId="478"/>
        <pc:sldMkLst>
          <pc:docMk/>
          <pc:sldMk cId="3362261070" sldId="267"/>
        </pc:sldMkLst>
        <pc:spChg chg="add del mod">
          <ac:chgData name="유 병규" userId="eba57bea-ddcf-438d-bcbd-0f2e0850555d" providerId="ADAL" clId="{B21DE596-2706-4143-8F7A-40EB3ACAEAFA}" dt="2021-10-29T03:00:07.946" v="10219" actId="478"/>
          <ac:spMkLst>
            <pc:docMk/>
            <pc:sldMk cId="3362261070" sldId="267"/>
            <ac:spMk id="71" creationId="{7276C7F1-ED76-4653-B6C0-DA757133290C}"/>
          </ac:spMkLst>
        </pc:spChg>
        <pc:spChg chg="del">
          <ac:chgData name="유 병규" userId="eba57bea-ddcf-438d-bcbd-0f2e0850555d" providerId="ADAL" clId="{B21DE596-2706-4143-8F7A-40EB3ACAEAFA}" dt="2021-10-28T12:23:25.206" v="8938" actId="478"/>
          <ac:spMkLst>
            <pc:docMk/>
            <pc:sldMk cId="3362261070" sldId="267"/>
            <ac:spMk id="71" creationId="{C0B86CF2-DC7F-457E-A376-2ECD50160990}"/>
          </ac:spMkLst>
        </pc:spChg>
        <pc:spChg chg="add del mod">
          <ac:chgData name="유 병규" userId="eba57bea-ddcf-438d-bcbd-0f2e0850555d" providerId="ADAL" clId="{B21DE596-2706-4143-8F7A-40EB3ACAEAFA}" dt="2021-10-29T03:00:07.946" v="10219" actId="478"/>
          <ac:spMkLst>
            <pc:docMk/>
            <pc:sldMk cId="3362261070" sldId="267"/>
            <ac:spMk id="74" creationId="{2EF756C5-64F4-49F3-89A0-D67CCB8EBE33}"/>
          </ac:spMkLst>
        </pc:spChg>
        <pc:spChg chg="del">
          <ac:chgData name="유 병규" userId="eba57bea-ddcf-438d-bcbd-0f2e0850555d" providerId="ADAL" clId="{B21DE596-2706-4143-8F7A-40EB3ACAEAFA}" dt="2021-10-28T12:23:26.704" v="8939" actId="478"/>
          <ac:spMkLst>
            <pc:docMk/>
            <pc:sldMk cId="3362261070" sldId="267"/>
            <ac:spMk id="74" creationId="{C0B86CF2-DC7F-457E-A376-2ECD50160990}"/>
          </ac:spMkLst>
        </pc:spChg>
        <pc:cxnChg chg="add del mod">
          <ac:chgData name="유 병규" userId="eba57bea-ddcf-438d-bcbd-0f2e0850555d" providerId="ADAL" clId="{B21DE596-2706-4143-8F7A-40EB3ACAEAFA}" dt="2021-10-29T03:00:07.946" v="10219" actId="478"/>
          <ac:cxnSpMkLst>
            <pc:docMk/>
            <pc:sldMk cId="3362261070" sldId="267"/>
            <ac:cxnSpMk id="75" creationId="{A0B12860-1612-41AF-9A7D-1A04A47092E1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3:00:10.220" v="10220" actId="478"/>
        <pc:sldMkLst>
          <pc:docMk/>
          <pc:sldMk cId="0" sldId="268"/>
        </pc:sldMkLst>
        <pc:spChg chg="add del mod">
          <ac:chgData name="유 병규" userId="eba57bea-ddcf-438d-bcbd-0f2e0850555d" providerId="ADAL" clId="{B21DE596-2706-4143-8F7A-40EB3ACAEAFA}" dt="2021-10-29T03:00:10.220" v="10220" actId="478"/>
          <ac:spMkLst>
            <pc:docMk/>
            <pc:sldMk cId="0" sldId="268"/>
            <ac:spMk id="22" creationId="{B96B89CA-4BA9-4562-9CF9-4687D9431008}"/>
          </ac:spMkLst>
        </pc:spChg>
        <pc:spChg chg="add del mod">
          <ac:chgData name="유 병규" userId="eba57bea-ddcf-438d-bcbd-0f2e0850555d" providerId="ADAL" clId="{B21DE596-2706-4143-8F7A-40EB3ACAEAFA}" dt="2021-10-29T03:00:10.220" v="10220" actId="478"/>
          <ac:spMkLst>
            <pc:docMk/>
            <pc:sldMk cId="0" sldId="268"/>
            <ac:spMk id="23" creationId="{CBFD5CCA-4102-48D7-9D74-F9F4A992088E}"/>
          </ac:spMkLst>
        </pc:spChg>
        <pc:spChg chg="mod">
          <ac:chgData name="유 병규" userId="eba57bea-ddcf-438d-bcbd-0f2e0850555d" providerId="ADAL" clId="{B21DE596-2706-4143-8F7A-40EB3ACAEAFA}" dt="2021-10-29T02:30:21.333" v="10070"/>
          <ac:spMkLst>
            <pc:docMk/>
            <pc:sldMk cId="0" sldId="268"/>
            <ac:spMk id="733" creationId="{00000000-0000-0000-0000-000000000000}"/>
          </ac:spMkLst>
        </pc:spChg>
        <pc:cxnChg chg="add del mod">
          <ac:chgData name="유 병규" userId="eba57bea-ddcf-438d-bcbd-0f2e0850555d" providerId="ADAL" clId="{B21DE596-2706-4143-8F7A-40EB3ACAEAFA}" dt="2021-10-29T03:00:10.220" v="10220" actId="478"/>
          <ac:cxnSpMkLst>
            <pc:docMk/>
            <pc:sldMk cId="0" sldId="268"/>
            <ac:cxnSpMk id="24" creationId="{2CFE928A-1BF9-46F2-9F8C-C65ACEA6C47E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9:59.821" v="10216" actId="478"/>
        <pc:sldMkLst>
          <pc:docMk/>
          <pc:sldMk cId="1447472790" sldId="269"/>
        </pc:sldMkLst>
        <pc:spChg chg="del">
          <ac:chgData name="유 병규" userId="eba57bea-ddcf-438d-bcbd-0f2e0850555d" providerId="ADAL" clId="{B21DE596-2706-4143-8F7A-40EB3ACAEAFA}" dt="2021-10-28T12:23:17.545" v="8935" actId="478"/>
          <ac:spMkLst>
            <pc:docMk/>
            <pc:sldMk cId="1447472790" sldId="269"/>
            <ac:spMk id="41" creationId="{21F74A2D-0F65-4F86-B811-F2B49F21D922}"/>
          </ac:spMkLst>
        </pc:spChg>
        <pc:spChg chg="add del mod">
          <ac:chgData name="유 병규" userId="eba57bea-ddcf-438d-bcbd-0f2e0850555d" providerId="ADAL" clId="{B21DE596-2706-4143-8F7A-40EB3ACAEAFA}" dt="2021-10-29T02:59:59.821" v="10216" actId="478"/>
          <ac:spMkLst>
            <pc:docMk/>
            <pc:sldMk cId="1447472790" sldId="269"/>
            <ac:spMk id="41" creationId="{97908FFF-956A-47A2-B035-3B274DF1CDB6}"/>
          </ac:spMkLst>
        </pc:spChg>
        <pc:spChg chg="add del mod">
          <ac:chgData name="유 병규" userId="eba57bea-ddcf-438d-bcbd-0f2e0850555d" providerId="ADAL" clId="{B21DE596-2706-4143-8F7A-40EB3ACAEAFA}" dt="2021-10-29T02:59:59.821" v="10216" actId="478"/>
          <ac:spMkLst>
            <pc:docMk/>
            <pc:sldMk cId="1447472790" sldId="269"/>
            <ac:spMk id="42" creationId="{999CFB64-96FF-41D5-9195-14387EC03A11}"/>
          </ac:spMkLst>
        </pc:spChg>
        <pc:cxnChg chg="add del mod">
          <ac:chgData name="유 병규" userId="eba57bea-ddcf-438d-bcbd-0f2e0850555d" providerId="ADAL" clId="{B21DE596-2706-4143-8F7A-40EB3ACAEAFA}" dt="2021-10-29T02:59:59.821" v="10216" actId="478"/>
          <ac:cxnSpMkLst>
            <pc:docMk/>
            <pc:sldMk cId="1447472790" sldId="269"/>
            <ac:cxnSpMk id="43" creationId="{682D9CF9-26BC-4EEC-8680-CA7A29BB1F94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4:55.130" v="10138" actId="207"/>
        <pc:sldMkLst>
          <pc:docMk/>
          <pc:sldMk cId="0" sldId="270"/>
        </pc:sldMkLst>
        <pc:spChg chg="mod">
          <ac:chgData name="유 병규" userId="eba57bea-ddcf-438d-bcbd-0f2e0850555d" providerId="ADAL" clId="{B21DE596-2706-4143-8F7A-40EB3ACAEAFA}" dt="2021-10-29T01:29:09.755" v="9663"/>
          <ac:spMkLst>
            <pc:docMk/>
            <pc:sldMk cId="0" sldId="270"/>
            <ac:spMk id="65" creationId="{4A72819A-D7AD-4D60-9192-5AAC4895D90E}"/>
          </ac:spMkLst>
        </pc:spChg>
        <pc:spChg chg="mod">
          <ac:chgData name="유 병규" userId="eba57bea-ddcf-438d-bcbd-0f2e0850555d" providerId="ADAL" clId="{B21DE596-2706-4143-8F7A-40EB3ACAEAFA}" dt="2021-10-29T02:54:55.130" v="10138" actId="207"/>
          <ac:spMkLst>
            <pc:docMk/>
            <pc:sldMk cId="0" sldId="270"/>
            <ac:spMk id="66" creationId="{EF1AC482-CD9B-4F29-9FC4-5DC9F9455F3C}"/>
          </ac:spMkLst>
        </pc:spChg>
        <pc:spChg chg="mod">
          <ac:chgData name="유 병규" userId="eba57bea-ddcf-438d-bcbd-0f2e0850555d" providerId="ADAL" clId="{B21DE596-2706-4143-8F7A-40EB3ACAEAFA}" dt="2021-10-29T02:04:55.705" v="9979" actId="20577"/>
          <ac:spMkLst>
            <pc:docMk/>
            <pc:sldMk cId="0" sldId="270"/>
            <ac:spMk id="964" creationId="{00000000-0000-0000-0000-000000000000}"/>
          </ac:spMkLst>
        </pc:spChg>
        <pc:grpChg chg="add mod">
          <ac:chgData name="유 병규" userId="eba57bea-ddcf-438d-bcbd-0f2e0850555d" providerId="ADAL" clId="{B21DE596-2706-4143-8F7A-40EB3ACAEAFA}" dt="2021-10-29T01:29:09.755" v="9663"/>
          <ac:grpSpMkLst>
            <pc:docMk/>
            <pc:sldMk cId="0" sldId="270"/>
            <ac:grpSpMk id="64" creationId="{E233F196-C304-4CF0-B553-7C19026146B8}"/>
          </ac:grpSpMkLst>
        </pc:grpChg>
        <pc:cxnChg chg="del mod">
          <ac:chgData name="유 병규" userId="eba57bea-ddcf-438d-bcbd-0f2e0850555d" providerId="ADAL" clId="{B21DE596-2706-4143-8F7A-40EB3ACAEAFA}" dt="2021-10-29T02:54:52.540" v="10136" actId="478"/>
          <ac:cxnSpMkLst>
            <pc:docMk/>
            <pc:sldMk cId="0" sldId="270"/>
            <ac:cxnSpMk id="67" creationId="{42F94698-BA52-49E6-AAD9-31256C272AEF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9:55.257" v="10213" actId="478"/>
        <pc:sldMkLst>
          <pc:docMk/>
          <pc:sldMk cId="1780615197" sldId="271"/>
        </pc:sldMkLst>
        <pc:spChg chg="del">
          <ac:chgData name="유 병규" userId="eba57bea-ddcf-438d-bcbd-0f2e0850555d" providerId="ADAL" clId="{B21DE596-2706-4143-8F7A-40EB3ACAEAFA}" dt="2021-10-28T12:23:14.653" v="8933" actId="478"/>
          <ac:spMkLst>
            <pc:docMk/>
            <pc:sldMk cId="1780615197" sldId="271"/>
            <ac:spMk id="53" creationId="{44E377C1-250A-4BF1-91D9-8E93E93D71E5}"/>
          </ac:spMkLst>
        </pc:spChg>
        <pc:spChg chg="add del mod">
          <ac:chgData name="유 병규" userId="eba57bea-ddcf-438d-bcbd-0f2e0850555d" providerId="ADAL" clId="{B21DE596-2706-4143-8F7A-40EB3ACAEAFA}" dt="2021-10-29T02:59:55.257" v="10213" actId="478"/>
          <ac:spMkLst>
            <pc:docMk/>
            <pc:sldMk cId="1780615197" sldId="271"/>
            <ac:spMk id="53" creationId="{928BF0ED-AE6A-4131-810E-B1B20B1562A1}"/>
          </ac:spMkLst>
        </pc:spChg>
        <pc:spChg chg="add del mod">
          <ac:chgData name="유 병규" userId="eba57bea-ddcf-438d-bcbd-0f2e0850555d" providerId="ADAL" clId="{B21DE596-2706-4143-8F7A-40EB3ACAEAFA}" dt="2021-10-29T02:59:54.673" v="10212" actId="478"/>
          <ac:spMkLst>
            <pc:docMk/>
            <pc:sldMk cId="1780615197" sldId="271"/>
            <ac:spMk id="54" creationId="{64D66CED-5E22-47E3-8996-7E12E1C00B7C}"/>
          </ac:spMkLst>
        </pc:spChg>
        <pc:cxnChg chg="add del mod">
          <ac:chgData name="유 병규" userId="eba57bea-ddcf-438d-bcbd-0f2e0850555d" providerId="ADAL" clId="{B21DE596-2706-4143-8F7A-40EB3ACAEAFA}" dt="2021-10-29T02:59:53.861" v="10211" actId="478"/>
          <ac:cxnSpMkLst>
            <pc:docMk/>
            <pc:sldMk cId="1780615197" sldId="271"/>
            <ac:cxnSpMk id="55" creationId="{861D4515-0B77-4327-A9A7-3954A5DAE748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9:57.935" v="10215" actId="478"/>
        <pc:sldMkLst>
          <pc:docMk/>
          <pc:sldMk cId="3662713536" sldId="272"/>
        </pc:sldMkLst>
        <pc:spChg chg="del">
          <ac:chgData name="유 병규" userId="eba57bea-ddcf-438d-bcbd-0f2e0850555d" providerId="ADAL" clId="{B21DE596-2706-4143-8F7A-40EB3ACAEAFA}" dt="2021-10-28T12:23:16.083" v="8934" actId="478"/>
          <ac:spMkLst>
            <pc:docMk/>
            <pc:sldMk cId="3662713536" sldId="272"/>
            <ac:spMk id="28" creationId="{3C509306-0362-4046-943A-819BA980D393}"/>
          </ac:spMkLst>
        </pc:spChg>
        <pc:spChg chg="add del mod">
          <ac:chgData name="유 병규" userId="eba57bea-ddcf-438d-bcbd-0f2e0850555d" providerId="ADAL" clId="{B21DE596-2706-4143-8F7A-40EB3ACAEAFA}" dt="2021-10-29T02:59:56.496" v="10214" actId="478"/>
          <ac:spMkLst>
            <pc:docMk/>
            <pc:sldMk cId="3662713536" sldId="272"/>
            <ac:spMk id="28" creationId="{5456D77D-66C3-42CD-8F08-4C3CDB025D42}"/>
          </ac:spMkLst>
        </pc:spChg>
        <pc:spChg chg="add del mod">
          <ac:chgData name="유 병규" userId="eba57bea-ddcf-438d-bcbd-0f2e0850555d" providerId="ADAL" clId="{B21DE596-2706-4143-8F7A-40EB3ACAEAFA}" dt="2021-10-29T02:59:57.935" v="10215" actId="478"/>
          <ac:spMkLst>
            <pc:docMk/>
            <pc:sldMk cId="3662713536" sldId="272"/>
            <ac:spMk id="29" creationId="{0C9AB58A-82CF-4425-A22D-8EC9B14BC838}"/>
          </ac:spMkLst>
        </pc:spChg>
        <pc:cxnChg chg="add del mod">
          <ac:chgData name="유 병규" userId="eba57bea-ddcf-438d-bcbd-0f2e0850555d" providerId="ADAL" clId="{B21DE596-2706-4143-8F7A-40EB3ACAEAFA}" dt="2021-10-29T02:59:57.935" v="10215" actId="478"/>
          <ac:cxnSpMkLst>
            <pc:docMk/>
            <pc:sldMk cId="3662713536" sldId="272"/>
            <ac:cxnSpMk id="30" creationId="{3711168F-7CEE-4C4F-95D3-0C604AFC513A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5:03.434" v="10144"/>
        <pc:sldMkLst>
          <pc:docMk/>
          <pc:sldMk cId="0" sldId="273"/>
        </pc:sldMkLst>
        <pc:spChg chg="mod">
          <ac:chgData name="유 병규" userId="eba57bea-ddcf-438d-bcbd-0f2e0850555d" providerId="ADAL" clId="{B21DE596-2706-4143-8F7A-40EB3ACAEAFA}" dt="2021-10-29T02:05:17.845" v="9988" actId="20577"/>
          <ac:spMkLst>
            <pc:docMk/>
            <pc:sldMk cId="0" sldId="273"/>
            <ac:spMk id="3" creationId="{1FFA7720-28D8-0E4C-9024-502B54CB35DC}"/>
          </ac:spMkLst>
        </pc:spChg>
        <pc:spChg chg="del">
          <ac:chgData name="유 병규" userId="eba57bea-ddcf-438d-bcbd-0f2e0850555d" providerId="ADAL" clId="{B21DE596-2706-4143-8F7A-40EB3ACAEAFA}" dt="2021-10-28T12:08:05.546" v="8466" actId="478"/>
          <ac:spMkLst>
            <pc:docMk/>
            <pc:sldMk cId="0" sldId="273"/>
            <ac:spMk id="34" creationId="{FF731E1A-F5A7-4716-A36C-FFE6554DF493}"/>
          </ac:spMkLst>
        </pc:spChg>
        <pc:spChg chg="mod">
          <ac:chgData name="유 병규" userId="eba57bea-ddcf-438d-bcbd-0f2e0850555d" providerId="ADAL" clId="{B21DE596-2706-4143-8F7A-40EB3ACAEAFA}" dt="2021-10-29T01:22:11.659" v="9600"/>
          <ac:spMkLst>
            <pc:docMk/>
            <pc:sldMk cId="0" sldId="273"/>
            <ac:spMk id="36" creationId="{CFFD912A-3E0C-448F-93F8-16AF60C2A7E2}"/>
          </ac:spMkLst>
        </pc:spChg>
        <pc:spChg chg="mod">
          <ac:chgData name="유 병규" userId="eba57bea-ddcf-438d-bcbd-0f2e0850555d" providerId="ADAL" clId="{B21DE596-2706-4143-8F7A-40EB3ACAEAFA}" dt="2021-10-29T01:22:11.659" v="9600"/>
          <ac:spMkLst>
            <pc:docMk/>
            <pc:sldMk cId="0" sldId="273"/>
            <ac:spMk id="37" creationId="{2AAF41D7-65F5-4BFE-A22C-C51373D42E4D}"/>
          </ac:spMkLst>
        </pc:spChg>
        <pc:spChg chg="mod">
          <ac:chgData name="유 병규" userId="eba57bea-ddcf-438d-bcbd-0f2e0850555d" providerId="ADAL" clId="{B21DE596-2706-4143-8F7A-40EB3ACAEAFA}" dt="2021-10-29T02:55:03.434" v="10144"/>
          <ac:spMkLst>
            <pc:docMk/>
            <pc:sldMk cId="0" sldId="273"/>
            <ac:spMk id="40" creationId="{FF674C71-1351-4FFA-B8F9-B5B252F4E6EA}"/>
          </ac:spMkLst>
        </pc:spChg>
        <pc:spChg chg="mod">
          <ac:chgData name="유 병규" userId="eba57bea-ddcf-438d-bcbd-0f2e0850555d" providerId="ADAL" clId="{B21DE596-2706-4143-8F7A-40EB3ACAEAFA}" dt="2021-10-29T02:55:03.434" v="10144"/>
          <ac:spMkLst>
            <pc:docMk/>
            <pc:sldMk cId="0" sldId="273"/>
            <ac:spMk id="41" creationId="{3F07FA77-5A00-4E37-BE7C-21103A8102FC}"/>
          </ac:spMkLst>
        </pc:spChg>
        <pc:grpChg chg="add del mod">
          <ac:chgData name="유 병규" userId="eba57bea-ddcf-438d-bcbd-0f2e0850555d" providerId="ADAL" clId="{B21DE596-2706-4143-8F7A-40EB3ACAEAFA}" dt="2021-10-29T02:55:03.249" v="10143" actId="478"/>
          <ac:grpSpMkLst>
            <pc:docMk/>
            <pc:sldMk cId="0" sldId="273"/>
            <ac:grpSpMk id="34" creationId="{D9E0F5D1-BE0B-4755-9B13-393A7C24927B}"/>
          </ac:grpSpMkLst>
        </pc:grpChg>
        <pc:grpChg chg="add mod">
          <ac:chgData name="유 병규" userId="eba57bea-ddcf-438d-bcbd-0f2e0850555d" providerId="ADAL" clId="{B21DE596-2706-4143-8F7A-40EB3ACAEAFA}" dt="2021-10-29T02:55:03.434" v="10144"/>
          <ac:grpSpMkLst>
            <pc:docMk/>
            <pc:sldMk cId="0" sldId="273"/>
            <ac:grpSpMk id="39" creationId="{4FB36761-E0A1-4C6D-8D3A-08983A3EEC5D}"/>
          </ac:grpSpMkLst>
        </pc:grpChg>
        <pc:cxnChg chg="mod">
          <ac:chgData name="유 병규" userId="eba57bea-ddcf-438d-bcbd-0f2e0850555d" providerId="ADAL" clId="{B21DE596-2706-4143-8F7A-40EB3ACAEAFA}" dt="2021-10-29T02:55:03.249" v="10143" actId="478"/>
          <ac:cxnSpMkLst>
            <pc:docMk/>
            <pc:sldMk cId="0" sldId="273"/>
            <ac:cxnSpMk id="38" creationId="{7C78667E-0534-4E10-ADAE-C80D68CC928A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9:17.596" v="10183"/>
        <pc:sldMkLst>
          <pc:docMk/>
          <pc:sldMk cId="684063624" sldId="274"/>
        </pc:sldMkLst>
        <pc:spChg chg="add del mod">
          <ac:chgData name="유 병규" userId="eba57bea-ddcf-438d-bcbd-0f2e0850555d" providerId="ADAL" clId="{B21DE596-2706-4143-8F7A-40EB3ACAEAFA}" dt="2021-10-29T01:01:41.478" v="9367"/>
          <ac:spMkLst>
            <pc:docMk/>
            <pc:sldMk cId="684063624" sldId="274"/>
            <ac:spMk id="19" creationId="{E563631B-E4EA-419E-BA67-E0188CEDE24E}"/>
          </ac:spMkLst>
        </pc:spChg>
        <pc:spChg chg="add del mod">
          <ac:chgData name="유 병규" userId="eba57bea-ddcf-438d-bcbd-0f2e0850555d" providerId="ADAL" clId="{B21DE596-2706-4143-8F7A-40EB3ACAEAFA}" dt="2021-10-29T01:01:41.478" v="9367"/>
          <ac:spMkLst>
            <pc:docMk/>
            <pc:sldMk cId="684063624" sldId="274"/>
            <ac:spMk id="20" creationId="{993C6A3D-7111-4F5C-B0AC-E1DFE8D1389C}"/>
          </ac:spMkLst>
        </pc:spChg>
        <pc:spChg chg="add del mod">
          <ac:chgData name="유 병규" userId="eba57bea-ddcf-438d-bcbd-0f2e0850555d" providerId="ADAL" clId="{B21DE596-2706-4143-8F7A-40EB3ACAEAFA}" dt="2021-10-29T02:59:17.435" v="10182" actId="478"/>
          <ac:spMkLst>
            <pc:docMk/>
            <pc:sldMk cId="684063624" sldId="274"/>
            <ac:spMk id="21" creationId="{FE2DF3DE-9309-487E-A159-6B84279F0F0E}"/>
          </ac:spMkLst>
        </pc:spChg>
        <pc:spChg chg="add del mod">
          <ac:chgData name="유 병규" userId="eba57bea-ddcf-438d-bcbd-0f2e0850555d" providerId="ADAL" clId="{B21DE596-2706-4143-8F7A-40EB3ACAEAFA}" dt="2021-10-29T02:59:17.435" v="10182" actId="478"/>
          <ac:spMkLst>
            <pc:docMk/>
            <pc:sldMk cId="684063624" sldId="274"/>
            <ac:spMk id="22" creationId="{DEF5A71C-6C02-4BA4-8026-E94ED7F21395}"/>
          </ac:spMkLst>
        </pc:spChg>
        <pc:spChg chg="mod">
          <ac:chgData name="유 병규" userId="eba57bea-ddcf-438d-bcbd-0f2e0850555d" providerId="ADAL" clId="{B21DE596-2706-4143-8F7A-40EB3ACAEAFA}" dt="2021-10-29T02:59:17.596" v="10183"/>
          <ac:spMkLst>
            <pc:docMk/>
            <pc:sldMk cId="684063624" sldId="274"/>
            <ac:spMk id="25" creationId="{592867CB-2F22-4A65-B52D-8E2E05830811}"/>
          </ac:spMkLst>
        </pc:spChg>
        <pc:spChg chg="mod">
          <ac:chgData name="유 병규" userId="eba57bea-ddcf-438d-bcbd-0f2e0850555d" providerId="ADAL" clId="{B21DE596-2706-4143-8F7A-40EB3ACAEAFA}" dt="2021-10-29T02:59:17.596" v="10183"/>
          <ac:spMkLst>
            <pc:docMk/>
            <pc:sldMk cId="684063624" sldId="274"/>
            <ac:spMk id="26" creationId="{CE6E89B2-365F-4D79-8032-AFB3531EE6BF}"/>
          </ac:spMkLst>
        </pc:spChg>
        <pc:grpChg chg="add mod">
          <ac:chgData name="유 병규" userId="eba57bea-ddcf-438d-bcbd-0f2e0850555d" providerId="ADAL" clId="{B21DE596-2706-4143-8F7A-40EB3ACAEAFA}" dt="2021-10-29T02:59:17.596" v="10183"/>
          <ac:grpSpMkLst>
            <pc:docMk/>
            <pc:sldMk cId="684063624" sldId="274"/>
            <ac:grpSpMk id="24" creationId="{F49A712C-F6DA-4EE3-AB7C-1F576B61428F}"/>
          </ac:grpSpMkLst>
        </pc:grpChg>
        <pc:cxnChg chg="add del mod">
          <ac:chgData name="유 병규" userId="eba57bea-ddcf-438d-bcbd-0f2e0850555d" providerId="ADAL" clId="{B21DE596-2706-4143-8F7A-40EB3ACAEAFA}" dt="2021-10-29T02:59:17.435" v="10182" actId="478"/>
          <ac:cxnSpMkLst>
            <pc:docMk/>
            <pc:sldMk cId="684063624" sldId="274"/>
            <ac:cxnSpMk id="23" creationId="{69137E7D-1763-4560-97B3-238596ED9BA0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5:07.666" v="10148"/>
        <pc:sldMkLst>
          <pc:docMk/>
          <pc:sldMk cId="0" sldId="275"/>
        </pc:sldMkLst>
        <pc:spChg chg="mod">
          <ac:chgData name="유 병규" userId="eba57bea-ddcf-438d-bcbd-0f2e0850555d" providerId="ADAL" clId="{B21DE596-2706-4143-8F7A-40EB3ACAEAFA}" dt="2021-10-29T02:05:28.757" v="9990" actId="20577"/>
          <ac:spMkLst>
            <pc:docMk/>
            <pc:sldMk cId="0" sldId="275"/>
            <ac:spMk id="2" creationId="{AEE1A419-56E5-7C4B-BCE5-F9244917D397}"/>
          </ac:spMkLst>
        </pc:spChg>
        <pc:spChg chg="del mod">
          <ac:chgData name="유 병규" userId="eba57bea-ddcf-438d-bcbd-0f2e0850555d" providerId="ADAL" clId="{B21DE596-2706-4143-8F7A-40EB3ACAEAFA}" dt="2021-10-28T12:08:07.280" v="8467" actId="478"/>
          <ac:spMkLst>
            <pc:docMk/>
            <pc:sldMk cId="0" sldId="275"/>
            <ac:spMk id="40" creationId="{421E9AE2-2E34-463F-A9CD-365EBF073248}"/>
          </ac:spMkLst>
        </pc:spChg>
        <pc:spChg chg="mod">
          <ac:chgData name="유 병규" userId="eba57bea-ddcf-438d-bcbd-0f2e0850555d" providerId="ADAL" clId="{B21DE596-2706-4143-8F7A-40EB3ACAEAFA}" dt="2021-10-29T01:22:13.462" v="9601"/>
          <ac:spMkLst>
            <pc:docMk/>
            <pc:sldMk cId="0" sldId="275"/>
            <ac:spMk id="41" creationId="{E4190B11-FAD1-4DAE-A754-C900601BDDD2}"/>
          </ac:spMkLst>
        </pc:spChg>
        <pc:spChg chg="mod">
          <ac:chgData name="유 병규" userId="eba57bea-ddcf-438d-bcbd-0f2e0850555d" providerId="ADAL" clId="{B21DE596-2706-4143-8F7A-40EB3ACAEAFA}" dt="2021-10-29T01:22:13.462" v="9601"/>
          <ac:spMkLst>
            <pc:docMk/>
            <pc:sldMk cId="0" sldId="275"/>
            <ac:spMk id="42" creationId="{93CF0A9F-547E-4CF6-897E-E1DF98871321}"/>
          </ac:spMkLst>
        </pc:spChg>
        <pc:spChg chg="mod">
          <ac:chgData name="유 병규" userId="eba57bea-ddcf-438d-bcbd-0f2e0850555d" providerId="ADAL" clId="{B21DE596-2706-4143-8F7A-40EB3ACAEAFA}" dt="2021-10-29T02:55:07.666" v="10148"/>
          <ac:spMkLst>
            <pc:docMk/>
            <pc:sldMk cId="0" sldId="275"/>
            <ac:spMk id="45" creationId="{52131A97-D258-4276-B97C-591584A52932}"/>
          </ac:spMkLst>
        </pc:spChg>
        <pc:spChg chg="mod">
          <ac:chgData name="유 병규" userId="eba57bea-ddcf-438d-bcbd-0f2e0850555d" providerId="ADAL" clId="{B21DE596-2706-4143-8F7A-40EB3ACAEAFA}" dt="2021-10-28T07:24:01.841" v="2915"/>
          <ac:spMkLst>
            <pc:docMk/>
            <pc:sldMk cId="0" sldId="275"/>
            <ac:spMk id="50" creationId="{207E38A2-B51F-E846-8C61-196CBC397F30}"/>
          </ac:spMkLst>
        </pc:spChg>
        <pc:spChg chg="mod">
          <ac:chgData name="유 병규" userId="eba57bea-ddcf-438d-bcbd-0f2e0850555d" providerId="ADAL" clId="{B21DE596-2706-4143-8F7A-40EB3ACAEAFA}" dt="2021-10-29T02:55:07.666" v="10148"/>
          <ac:spMkLst>
            <pc:docMk/>
            <pc:sldMk cId="0" sldId="275"/>
            <ac:spMk id="52" creationId="{C20A7E5F-F6D5-4934-81AA-86CD4B728730}"/>
          </ac:spMkLst>
        </pc:spChg>
        <pc:spChg chg="mod">
          <ac:chgData name="유 병규" userId="eba57bea-ddcf-438d-bcbd-0f2e0850555d" providerId="ADAL" clId="{B21DE596-2706-4143-8F7A-40EB3ACAEAFA}" dt="2021-10-28T07:23:33.248" v="2898" actId="20577"/>
          <ac:spMkLst>
            <pc:docMk/>
            <pc:sldMk cId="0" sldId="275"/>
            <ac:spMk id="1194" creationId="{00000000-0000-0000-0000-000000000000}"/>
          </ac:spMkLst>
        </pc:spChg>
        <pc:grpChg chg="add del mod">
          <ac:chgData name="유 병규" userId="eba57bea-ddcf-438d-bcbd-0f2e0850555d" providerId="ADAL" clId="{B21DE596-2706-4143-8F7A-40EB3ACAEAFA}" dt="2021-10-29T02:55:07.480" v="10147" actId="478"/>
          <ac:grpSpMkLst>
            <pc:docMk/>
            <pc:sldMk cId="0" sldId="275"/>
            <ac:grpSpMk id="40" creationId="{CA4562D2-19DF-47A0-BC18-D79B9CEAE24E}"/>
          </ac:grpSpMkLst>
        </pc:grpChg>
        <pc:grpChg chg="add mod">
          <ac:chgData name="유 병규" userId="eba57bea-ddcf-438d-bcbd-0f2e0850555d" providerId="ADAL" clId="{B21DE596-2706-4143-8F7A-40EB3ACAEAFA}" dt="2021-10-29T02:55:07.666" v="10148"/>
          <ac:grpSpMkLst>
            <pc:docMk/>
            <pc:sldMk cId="0" sldId="275"/>
            <ac:grpSpMk id="44" creationId="{BE696360-CC6B-469F-BD07-5041002754F7}"/>
          </ac:grpSpMkLst>
        </pc:grpChg>
        <pc:cxnChg chg="mod">
          <ac:chgData name="유 병규" userId="eba57bea-ddcf-438d-bcbd-0f2e0850555d" providerId="ADAL" clId="{B21DE596-2706-4143-8F7A-40EB3ACAEAFA}" dt="2021-10-29T02:55:07.480" v="10147" actId="478"/>
          <ac:cxnSpMkLst>
            <pc:docMk/>
            <pc:sldMk cId="0" sldId="275"/>
            <ac:cxnSpMk id="43" creationId="{488C7C9C-17DE-46D2-9CF8-866C3D85F661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9:03.535" v="10175"/>
        <pc:sldMkLst>
          <pc:docMk/>
          <pc:sldMk cId="2380822387" sldId="277"/>
        </pc:sldMkLst>
        <pc:spChg chg="add del mod">
          <ac:chgData name="유 병규" userId="eba57bea-ddcf-438d-bcbd-0f2e0850555d" providerId="ADAL" clId="{B21DE596-2706-4143-8F7A-40EB3ACAEAFA}" dt="2021-10-29T01:01:42.008" v="9371"/>
          <ac:spMkLst>
            <pc:docMk/>
            <pc:sldMk cId="2380822387" sldId="277"/>
            <ac:spMk id="12" creationId="{1555CE81-12EC-4F5C-9FFA-A68B2F08FD29}"/>
          </ac:spMkLst>
        </pc:spChg>
        <pc:spChg chg="add del mod">
          <ac:chgData name="유 병규" userId="eba57bea-ddcf-438d-bcbd-0f2e0850555d" providerId="ADAL" clId="{B21DE596-2706-4143-8F7A-40EB3ACAEAFA}" dt="2021-10-29T01:01:42.008" v="9371"/>
          <ac:spMkLst>
            <pc:docMk/>
            <pc:sldMk cId="2380822387" sldId="277"/>
            <ac:spMk id="13" creationId="{CBA4A21F-82C6-4A4B-9CEC-80FCD5097772}"/>
          </ac:spMkLst>
        </pc:spChg>
        <pc:spChg chg="add del mod">
          <ac:chgData name="유 병규" userId="eba57bea-ddcf-438d-bcbd-0f2e0850555d" providerId="ADAL" clId="{B21DE596-2706-4143-8F7A-40EB3ACAEAFA}" dt="2021-10-29T02:59:03.351" v="10174" actId="478"/>
          <ac:spMkLst>
            <pc:docMk/>
            <pc:sldMk cId="2380822387" sldId="277"/>
            <ac:spMk id="14" creationId="{FB589E80-B811-48C5-8DA7-0669072860D6}"/>
          </ac:spMkLst>
        </pc:spChg>
        <pc:spChg chg="add del mod">
          <ac:chgData name="유 병규" userId="eba57bea-ddcf-438d-bcbd-0f2e0850555d" providerId="ADAL" clId="{B21DE596-2706-4143-8F7A-40EB3ACAEAFA}" dt="2021-10-29T02:59:03.351" v="10174" actId="478"/>
          <ac:spMkLst>
            <pc:docMk/>
            <pc:sldMk cId="2380822387" sldId="277"/>
            <ac:spMk id="17" creationId="{E0BF9A35-16C6-4711-A5D5-81EA21E18D00}"/>
          </ac:spMkLst>
        </pc:spChg>
        <pc:spChg chg="mod">
          <ac:chgData name="유 병규" userId="eba57bea-ddcf-438d-bcbd-0f2e0850555d" providerId="ADAL" clId="{B21DE596-2706-4143-8F7A-40EB3ACAEAFA}" dt="2021-10-29T02:59:03.535" v="10175"/>
          <ac:spMkLst>
            <pc:docMk/>
            <pc:sldMk cId="2380822387" sldId="277"/>
            <ac:spMk id="22" creationId="{1C5D94B9-5286-4DEC-92F6-28AD73B65B09}"/>
          </ac:spMkLst>
        </pc:spChg>
        <pc:spChg chg="mod">
          <ac:chgData name="유 병규" userId="eba57bea-ddcf-438d-bcbd-0f2e0850555d" providerId="ADAL" clId="{B21DE596-2706-4143-8F7A-40EB3ACAEAFA}" dt="2021-10-29T02:59:03.535" v="10175"/>
          <ac:spMkLst>
            <pc:docMk/>
            <pc:sldMk cId="2380822387" sldId="277"/>
            <ac:spMk id="23" creationId="{3FA8FC9B-AD38-44F2-93E3-0A8F5A3D601F}"/>
          </ac:spMkLst>
        </pc:spChg>
        <pc:grpChg chg="add mod">
          <ac:chgData name="유 병규" userId="eba57bea-ddcf-438d-bcbd-0f2e0850555d" providerId="ADAL" clId="{B21DE596-2706-4143-8F7A-40EB3ACAEAFA}" dt="2021-10-29T02:59:03.535" v="10175"/>
          <ac:grpSpMkLst>
            <pc:docMk/>
            <pc:sldMk cId="2380822387" sldId="277"/>
            <ac:grpSpMk id="21" creationId="{CDCF08BD-7B69-4D29-A723-22DE465C6B6D}"/>
          </ac:grpSpMkLst>
        </pc:grpChg>
        <pc:cxnChg chg="add del mod">
          <ac:chgData name="유 병규" userId="eba57bea-ddcf-438d-bcbd-0f2e0850555d" providerId="ADAL" clId="{B21DE596-2706-4143-8F7A-40EB3ACAEAFA}" dt="2021-10-29T02:59:03.351" v="10174" actId="478"/>
          <ac:cxnSpMkLst>
            <pc:docMk/>
            <pc:sldMk cId="2380822387" sldId="277"/>
            <ac:cxnSpMk id="18" creationId="{4052093A-5066-4F1D-B223-1CAE67711538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9:00.362" v="10173"/>
        <pc:sldMkLst>
          <pc:docMk/>
          <pc:sldMk cId="2529288260" sldId="278"/>
        </pc:sldMkLst>
        <pc:spChg chg="add del mod">
          <ac:chgData name="유 병규" userId="eba57bea-ddcf-438d-bcbd-0f2e0850555d" providerId="ADAL" clId="{B21DE596-2706-4143-8F7A-40EB3ACAEAFA}" dt="2021-10-29T01:01:42.190" v="9372"/>
          <ac:spMkLst>
            <pc:docMk/>
            <pc:sldMk cId="2529288260" sldId="278"/>
            <ac:spMk id="12" creationId="{05F3B0D1-A410-45A8-8D45-064E7507B2D6}"/>
          </ac:spMkLst>
        </pc:spChg>
        <pc:spChg chg="add del mod">
          <ac:chgData name="유 병규" userId="eba57bea-ddcf-438d-bcbd-0f2e0850555d" providerId="ADAL" clId="{B21DE596-2706-4143-8F7A-40EB3ACAEAFA}" dt="2021-10-29T01:01:42.190" v="9372"/>
          <ac:spMkLst>
            <pc:docMk/>
            <pc:sldMk cId="2529288260" sldId="278"/>
            <ac:spMk id="19" creationId="{0C9D8EDF-590B-4764-9DAD-D32B8EF4E51C}"/>
          </ac:spMkLst>
        </pc:spChg>
        <pc:spChg chg="add del mod">
          <ac:chgData name="유 병규" userId="eba57bea-ddcf-438d-bcbd-0f2e0850555d" providerId="ADAL" clId="{B21DE596-2706-4143-8F7A-40EB3ACAEAFA}" dt="2021-10-29T02:59:00.155" v="10172" actId="478"/>
          <ac:spMkLst>
            <pc:docMk/>
            <pc:sldMk cId="2529288260" sldId="278"/>
            <ac:spMk id="22" creationId="{31056299-B797-4698-BED4-950884AB3A2D}"/>
          </ac:spMkLst>
        </pc:spChg>
        <pc:spChg chg="add del mod">
          <ac:chgData name="유 병규" userId="eba57bea-ddcf-438d-bcbd-0f2e0850555d" providerId="ADAL" clId="{B21DE596-2706-4143-8F7A-40EB3ACAEAFA}" dt="2021-10-29T02:59:00.155" v="10172" actId="478"/>
          <ac:spMkLst>
            <pc:docMk/>
            <pc:sldMk cId="2529288260" sldId="278"/>
            <ac:spMk id="23" creationId="{C170BDAF-299D-4CBC-9477-7B68EA2908D0}"/>
          </ac:spMkLst>
        </pc:spChg>
        <pc:spChg chg="mod">
          <ac:chgData name="유 병규" userId="eba57bea-ddcf-438d-bcbd-0f2e0850555d" providerId="ADAL" clId="{B21DE596-2706-4143-8F7A-40EB3ACAEAFA}" dt="2021-10-29T02:59:00.362" v="10173"/>
          <ac:spMkLst>
            <pc:docMk/>
            <pc:sldMk cId="2529288260" sldId="278"/>
            <ac:spMk id="25" creationId="{1CF6F697-8E08-421C-9215-3520BB13B8AE}"/>
          </ac:spMkLst>
        </pc:spChg>
        <pc:spChg chg="mod">
          <ac:chgData name="유 병규" userId="eba57bea-ddcf-438d-bcbd-0f2e0850555d" providerId="ADAL" clId="{B21DE596-2706-4143-8F7A-40EB3ACAEAFA}" dt="2021-10-29T02:59:00.362" v="10173"/>
          <ac:spMkLst>
            <pc:docMk/>
            <pc:sldMk cId="2529288260" sldId="278"/>
            <ac:spMk id="26" creationId="{DB100831-8954-4B7F-AD81-54C8B8561760}"/>
          </ac:spMkLst>
        </pc:spChg>
        <pc:grpChg chg="add mod">
          <ac:chgData name="유 병규" userId="eba57bea-ddcf-438d-bcbd-0f2e0850555d" providerId="ADAL" clId="{B21DE596-2706-4143-8F7A-40EB3ACAEAFA}" dt="2021-10-29T02:59:00.362" v="10173"/>
          <ac:grpSpMkLst>
            <pc:docMk/>
            <pc:sldMk cId="2529288260" sldId="278"/>
            <ac:grpSpMk id="19" creationId="{C2226C93-8C4F-47E2-8279-DD0B75EC73C4}"/>
          </ac:grpSpMkLst>
        </pc:grpChg>
        <pc:cxnChg chg="add del mod">
          <ac:chgData name="유 병규" userId="eba57bea-ddcf-438d-bcbd-0f2e0850555d" providerId="ADAL" clId="{B21DE596-2706-4143-8F7A-40EB3ACAEAFA}" dt="2021-10-29T02:59:00.155" v="10172" actId="478"/>
          <ac:cxnSpMkLst>
            <pc:docMk/>
            <pc:sldMk cId="2529288260" sldId="278"/>
            <ac:cxnSpMk id="24" creationId="{519FC51D-52B3-4EDB-9F23-5F009AAC104A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8:57.550" v="10171"/>
        <pc:sldMkLst>
          <pc:docMk/>
          <pc:sldMk cId="733045434" sldId="279"/>
        </pc:sldMkLst>
        <pc:spChg chg="add del mod">
          <ac:chgData name="유 병규" userId="eba57bea-ddcf-438d-bcbd-0f2e0850555d" providerId="ADAL" clId="{B21DE596-2706-4143-8F7A-40EB3ACAEAFA}" dt="2021-10-29T01:01:42.393" v="9373"/>
          <ac:spMkLst>
            <pc:docMk/>
            <pc:sldMk cId="733045434" sldId="279"/>
            <ac:spMk id="20" creationId="{60ACD8D4-7858-410F-8820-D85393DD2AA1}"/>
          </ac:spMkLst>
        </pc:spChg>
        <pc:spChg chg="add del mod">
          <ac:chgData name="유 병규" userId="eba57bea-ddcf-438d-bcbd-0f2e0850555d" providerId="ADAL" clId="{B21DE596-2706-4143-8F7A-40EB3ACAEAFA}" dt="2021-10-29T01:01:42.393" v="9373"/>
          <ac:spMkLst>
            <pc:docMk/>
            <pc:sldMk cId="733045434" sldId="279"/>
            <ac:spMk id="21" creationId="{A1A447D4-356F-4A29-9348-AEA135E2C901}"/>
          </ac:spMkLst>
        </pc:spChg>
        <pc:spChg chg="mod">
          <ac:chgData name="유 병규" userId="eba57bea-ddcf-438d-bcbd-0f2e0850555d" providerId="ADAL" clId="{B21DE596-2706-4143-8F7A-40EB3ACAEAFA}" dt="2021-10-29T02:58:57.550" v="10171"/>
          <ac:spMkLst>
            <pc:docMk/>
            <pc:sldMk cId="733045434" sldId="279"/>
            <ac:spMk id="21" creationId="{AC24ACC0-F111-41C4-88E1-377D07E5B99F}"/>
          </ac:spMkLst>
        </pc:spChg>
        <pc:spChg chg="add del mod">
          <ac:chgData name="유 병규" userId="eba57bea-ddcf-438d-bcbd-0f2e0850555d" providerId="ADAL" clId="{B21DE596-2706-4143-8F7A-40EB3ACAEAFA}" dt="2021-10-29T02:58:57.342" v="10170" actId="478"/>
          <ac:spMkLst>
            <pc:docMk/>
            <pc:sldMk cId="733045434" sldId="279"/>
            <ac:spMk id="22" creationId="{7EE665DE-839F-44C2-AF35-9560EE326223}"/>
          </ac:spMkLst>
        </pc:spChg>
        <pc:spChg chg="add del mod">
          <ac:chgData name="유 병규" userId="eba57bea-ddcf-438d-bcbd-0f2e0850555d" providerId="ADAL" clId="{B21DE596-2706-4143-8F7A-40EB3ACAEAFA}" dt="2021-10-29T02:58:57.342" v="10170" actId="478"/>
          <ac:spMkLst>
            <pc:docMk/>
            <pc:sldMk cId="733045434" sldId="279"/>
            <ac:spMk id="23" creationId="{C019100C-16B9-4DAC-AB13-F2D075BAFEE3}"/>
          </ac:spMkLst>
        </pc:spChg>
        <pc:spChg chg="mod">
          <ac:chgData name="유 병규" userId="eba57bea-ddcf-438d-bcbd-0f2e0850555d" providerId="ADAL" clId="{B21DE596-2706-4143-8F7A-40EB3ACAEAFA}" dt="2021-10-29T02:58:57.550" v="10171"/>
          <ac:spMkLst>
            <pc:docMk/>
            <pc:sldMk cId="733045434" sldId="279"/>
            <ac:spMk id="25" creationId="{13DE289B-650A-412C-B183-3342FB02D06C}"/>
          </ac:spMkLst>
        </pc:spChg>
        <pc:grpChg chg="add mod">
          <ac:chgData name="유 병규" userId="eba57bea-ddcf-438d-bcbd-0f2e0850555d" providerId="ADAL" clId="{B21DE596-2706-4143-8F7A-40EB3ACAEAFA}" dt="2021-10-29T02:58:57.550" v="10171"/>
          <ac:grpSpMkLst>
            <pc:docMk/>
            <pc:sldMk cId="733045434" sldId="279"/>
            <ac:grpSpMk id="20" creationId="{28C2A250-3058-4A7E-8141-9DDC1A3BAA0D}"/>
          </ac:grpSpMkLst>
        </pc:grpChg>
        <pc:cxnChg chg="add del mod">
          <ac:chgData name="유 병규" userId="eba57bea-ddcf-438d-bcbd-0f2e0850555d" providerId="ADAL" clId="{B21DE596-2706-4143-8F7A-40EB3ACAEAFA}" dt="2021-10-29T02:58:57.342" v="10170" actId="478"/>
          <ac:cxnSpMkLst>
            <pc:docMk/>
            <pc:sldMk cId="733045434" sldId="279"/>
            <ac:cxnSpMk id="24" creationId="{F6E3F229-1422-4EC1-B463-6536BE942EB6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9:07.471" v="10177"/>
        <pc:sldMkLst>
          <pc:docMk/>
          <pc:sldMk cId="255863655" sldId="280"/>
        </pc:sldMkLst>
        <pc:spChg chg="add del mod">
          <ac:chgData name="유 병규" userId="eba57bea-ddcf-438d-bcbd-0f2e0850555d" providerId="ADAL" clId="{B21DE596-2706-4143-8F7A-40EB3ACAEAFA}" dt="2021-10-29T01:01:41.832" v="9370"/>
          <ac:spMkLst>
            <pc:docMk/>
            <pc:sldMk cId="255863655" sldId="280"/>
            <ac:spMk id="12" creationId="{2DDF954F-6993-4A35-A75B-AA8F9C3010B1}"/>
          </ac:spMkLst>
        </pc:spChg>
        <pc:spChg chg="add del mod">
          <ac:chgData name="유 병규" userId="eba57bea-ddcf-438d-bcbd-0f2e0850555d" providerId="ADAL" clId="{B21DE596-2706-4143-8F7A-40EB3ACAEAFA}" dt="2021-10-29T01:01:41.832" v="9370"/>
          <ac:spMkLst>
            <pc:docMk/>
            <pc:sldMk cId="255863655" sldId="280"/>
            <ac:spMk id="13" creationId="{B1BC8665-B3BF-432A-944C-AA9D9E36090E}"/>
          </ac:spMkLst>
        </pc:spChg>
        <pc:spChg chg="add del mod">
          <ac:chgData name="유 병규" userId="eba57bea-ddcf-438d-bcbd-0f2e0850555d" providerId="ADAL" clId="{B21DE596-2706-4143-8F7A-40EB3ACAEAFA}" dt="2021-10-29T02:59:07.265" v="10176" actId="478"/>
          <ac:spMkLst>
            <pc:docMk/>
            <pc:sldMk cId="255863655" sldId="280"/>
            <ac:spMk id="14" creationId="{BFC6F7F6-BCBD-4A9F-B03F-4B94D505D4A2}"/>
          </ac:spMkLst>
        </pc:spChg>
        <pc:spChg chg="add del mod">
          <ac:chgData name="유 병규" userId="eba57bea-ddcf-438d-bcbd-0f2e0850555d" providerId="ADAL" clId="{B21DE596-2706-4143-8F7A-40EB3ACAEAFA}" dt="2021-10-29T02:59:07.265" v="10176" actId="478"/>
          <ac:spMkLst>
            <pc:docMk/>
            <pc:sldMk cId="255863655" sldId="280"/>
            <ac:spMk id="18" creationId="{02C3B6F9-F27E-4C07-A090-C2AECB6EB667}"/>
          </ac:spMkLst>
        </pc:spChg>
        <pc:spChg chg="mod">
          <ac:chgData name="유 병규" userId="eba57bea-ddcf-438d-bcbd-0f2e0850555d" providerId="ADAL" clId="{B21DE596-2706-4143-8F7A-40EB3ACAEAFA}" dt="2021-10-29T02:59:07.471" v="10177"/>
          <ac:spMkLst>
            <pc:docMk/>
            <pc:sldMk cId="255863655" sldId="280"/>
            <ac:spMk id="23" creationId="{1206ED8B-8333-46FD-AF23-1247D5A216D2}"/>
          </ac:spMkLst>
        </pc:spChg>
        <pc:spChg chg="mod">
          <ac:chgData name="유 병규" userId="eba57bea-ddcf-438d-bcbd-0f2e0850555d" providerId="ADAL" clId="{B21DE596-2706-4143-8F7A-40EB3ACAEAFA}" dt="2021-10-29T02:59:07.471" v="10177"/>
          <ac:spMkLst>
            <pc:docMk/>
            <pc:sldMk cId="255863655" sldId="280"/>
            <ac:spMk id="24" creationId="{16BB7F7D-EFCC-4675-A648-5CE9ED01746D}"/>
          </ac:spMkLst>
        </pc:spChg>
        <pc:grpChg chg="add mod">
          <ac:chgData name="유 병규" userId="eba57bea-ddcf-438d-bcbd-0f2e0850555d" providerId="ADAL" clId="{B21DE596-2706-4143-8F7A-40EB3ACAEAFA}" dt="2021-10-29T02:59:07.471" v="10177"/>
          <ac:grpSpMkLst>
            <pc:docMk/>
            <pc:sldMk cId="255863655" sldId="280"/>
            <ac:grpSpMk id="22" creationId="{BA0E8AC4-7FBA-422D-A600-0807E779B671}"/>
          </ac:grpSpMkLst>
        </pc:grpChg>
        <pc:cxnChg chg="add del mod">
          <ac:chgData name="유 병규" userId="eba57bea-ddcf-438d-bcbd-0f2e0850555d" providerId="ADAL" clId="{B21DE596-2706-4143-8F7A-40EB3ACAEAFA}" dt="2021-10-29T02:59:07.265" v="10176" actId="478"/>
          <ac:cxnSpMkLst>
            <pc:docMk/>
            <pc:sldMk cId="255863655" sldId="280"/>
            <ac:cxnSpMk id="21" creationId="{B850B1ED-346A-4DF5-A1C1-9DD597B602BE}"/>
          </ac:cxnSpMkLst>
        </pc:cxnChg>
      </pc:sldChg>
      <pc:sldChg chg="ord">
        <pc:chgData name="유 병규" userId="eba57bea-ddcf-438d-bcbd-0f2e0850555d" providerId="ADAL" clId="{B21DE596-2706-4143-8F7A-40EB3ACAEAFA}" dt="2021-10-29T01:42:38.582" v="9675"/>
        <pc:sldMkLst>
          <pc:docMk/>
          <pc:sldMk cId="3295672461" sldId="299"/>
        </pc:sldMkLst>
      </pc:sldChg>
      <pc:sldChg chg="ord">
        <pc:chgData name="유 병규" userId="eba57bea-ddcf-438d-bcbd-0f2e0850555d" providerId="ADAL" clId="{B21DE596-2706-4143-8F7A-40EB3ACAEAFA}" dt="2021-10-29T01:42:38.582" v="9675"/>
        <pc:sldMkLst>
          <pc:docMk/>
          <pc:sldMk cId="1945721365" sldId="302"/>
        </pc:sldMkLst>
      </pc:sldChg>
      <pc:sldChg chg="addSp delSp modSp mod">
        <pc:chgData name="유 병규" userId="eba57bea-ddcf-438d-bcbd-0f2e0850555d" providerId="ADAL" clId="{B21DE596-2706-4143-8F7A-40EB3ACAEAFA}" dt="2021-10-29T04:45:05.901" v="10770" actId="20577"/>
        <pc:sldMkLst>
          <pc:docMk/>
          <pc:sldMk cId="112400426" sldId="313"/>
        </pc:sldMkLst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6" creationId="{7FEAE156-F87D-49E5-AD19-A671555D8E9C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50" creationId="{4EAABA13-6692-430C-98DC-84B8EB249624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51" creationId="{78467FD6-0F70-4249-B1FD-7796131AE1A8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53" creationId="{6F80BF5F-8D34-44A5-81C1-39F1A56A649A}"/>
          </ac:spMkLst>
        </pc:spChg>
        <pc:spChg chg="mod topLvl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57" creationId="{D001E270-9CA2-4AA3-A2C5-58932C9FCB15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92" creationId="{4FFF98A6-BE27-42CE-B5FD-EDA8857A2BF2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93" creationId="{7B1EEDF9-3041-46F3-8F45-8B039B565B88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94" creationId="{05101397-B083-4E56-B5D5-E35853DFAE30}"/>
          </ac:spMkLst>
        </pc:spChg>
        <pc:spChg chg="mod topLvl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97" creationId="{B82FFFCA-4572-420D-917A-F328D418D175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101" creationId="{7DE0D388-9415-4147-BB25-CD5FA9F82F8C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102" creationId="{F355F584-0B49-4228-AB69-B2C85EC900A3}"/>
          </ac:spMkLst>
        </pc:spChg>
        <pc:spChg chg="mod topLvl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107" creationId="{5C6F063B-96E8-4572-992F-518B9F6FFE54}"/>
          </ac:spMkLst>
        </pc:spChg>
        <pc:spChg chg="mod">
          <ac:chgData name="유 병규" userId="eba57bea-ddcf-438d-bcbd-0f2e0850555d" providerId="ADAL" clId="{B21DE596-2706-4143-8F7A-40EB3ACAEAFA}" dt="2021-10-29T04:44:51.497" v="10764"/>
          <ac:spMkLst>
            <pc:docMk/>
            <pc:sldMk cId="112400426" sldId="313"/>
            <ac:spMk id="164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188" creationId="{82972949-56F7-47F4-90D1-EE5500B28B1B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196" creationId="{F1D49723-242B-426F-8279-EE826FFFD0D8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204" creationId="{5DDF0BDE-2E05-435A-A1F4-ACC8802F9DE2}"/>
          </ac:spMkLst>
        </pc:spChg>
        <pc:spChg chg="mod ord">
          <ac:chgData name="유 병규" userId="eba57bea-ddcf-438d-bcbd-0f2e0850555d" providerId="ADAL" clId="{B21DE596-2706-4143-8F7A-40EB3ACAEAFA}" dt="2021-10-29T04:44:56.776" v="10766" actId="1076"/>
          <ac:spMkLst>
            <pc:docMk/>
            <pc:sldMk cId="112400426" sldId="313"/>
            <ac:spMk id="214" creationId="{D276B5D8-EB6F-4B50-982E-417FE406F358}"/>
          </ac:spMkLst>
        </pc:spChg>
        <pc:spChg chg="del">
          <ac:chgData name="유 병규" userId="eba57bea-ddcf-438d-bcbd-0f2e0850555d" providerId="ADAL" clId="{B21DE596-2706-4143-8F7A-40EB3ACAEAFA}" dt="2021-10-29T04:40:30.518" v="10236" actId="478"/>
          <ac:spMkLst>
            <pc:docMk/>
            <pc:sldMk cId="112400426" sldId="313"/>
            <ac:spMk id="215" creationId="{FCBCE0E3-BDF4-453F-BD27-890F864D21DA}"/>
          </ac:spMkLst>
        </pc:spChg>
        <pc:spChg chg="del">
          <ac:chgData name="유 병규" userId="eba57bea-ddcf-438d-bcbd-0f2e0850555d" providerId="ADAL" clId="{B21DE596-2706-4143-8F7A-40EB3ACAEAFA}" dt="2021-10-29T04:40:00.379" v="10226" actId="478"/>
          <ac:spMkLst>
            <pc:docMk/>
            <pc:sldMk cId="112400426" sldId="313"/>
            <ac:spMk id="223" creationId="{AE5D9474-F4CE-4DDD-9966-5E4B6314D47E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230" creationId="{DDE9472A-A284-46FD-9082-6232971FF880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233" creationId="{DAC610AD-D278-4C62-A305-54B8A285BCEC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234" creationId="{7B41B055-7D8B-4A23-8714-114E227EF234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236" creationId="{9B33B5D7-E175-4AE2-A873-A4D10A8B6A3B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237" creationId="{DD4DC1A5-5C3B-488D-8207-07C1BB31B759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241" creationId="{32F3B597-2950-4721-ACC8-BCB89FE38A2A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244" creationId="{DC43D214-D05A-4A28-90E4-9E27F4B38A55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245" creationId="{9B073F76-0D7B-4792-9587-394ADB724F76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248" creationId="{59EE497E-51BF-4B11-87A3-5A922500D275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251" creationId="{4FBAFA48-76C4-4FBA-8AF0-F30F83C40185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252" creationId="{C88C45D6-77E0-4E85-8D91-40B34BD79997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255" creationId="{AF99A4A7-D028-4595-9855-E14FB1FB9F6E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258" creationId="{68746878-D2F7-47E1-8760-F6A47ADAD906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259" creationId="{998E112D-221E-4CEE-97DC-D32F5CE35DB3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262" creationId="{E84DA85D-6E0A-4C31-89A6-CB8850AF23B6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265" creationId="{64855DEA-7FA3-4731-8678-9F17D72833F7}"/>
          </ac:spMkLst>
        </pc:spChg>
        <pc:spChg chg="add del mod">
          <ac:chgData name="유 병규" userId="eba57bea-ddcf-438d-bcbd-0f2e0850555d" providerId="ADAL" clId="{B21DE596-2706-4143-8F7A-40EB3ACAEAFA}" dt="2021-10-29T01:19:51.405" v="9534" actId="478"/>
          <ac:spMkLst>
            <pc:docMk/>
            <pc:sldMk cId="112400426" sldId="313"/>
            <ac:spMk id="268" creationId="{5AE9AD4B-83DF-43B1-A889-C9CD216A6B8E}"/>
          </ac:spMkLst>
        </pc:spChg>
        <pc:spChg chg="add mod">
          <ac:chgData name="유 병규" userId="eba57bea-ddcf-438d-bcbd-0f2e0850555d" providerId="ADAL" clId="{B21DE596-2706-4143-8F7A-40EB3ACAEAFA}" dt="2021-10-29T04:40:52.954" v="10261" actId="1035"/>
          <ac:spMkLst>
            <pc:docMk/>
            <pc:sldMk cId="112400426" sldId="313"/>
            <ac:spMk id="268" creationId="{FE1279BD-6F5F-4123-93CA-EABC567346F9}"/>
          </ac:spMkLst>
        </pc:spChg>
        <pc:spChg chg="add del mod">
          <ac:chgData name="유 병규" userId="eba57bea-ddcf-438d-bcbd-0f2e0850555d" providerId="ADAL" clId="{B21DE596-2706-4143-8F7A-40EB3ACAEAFA}" dt="2021-10-29T04:40:14.227" v="10231" actId="478"/>
          <ac:spMkLst>
            <pc:docMk/>
            <pc:sldMk cId="112400426" sldId="313"/>
            <ac:spMk id="269" creationId="{AC77F1E9-7228-42B3-93F6-D16C5FF5F581}"/>
          </ac:spMkLst>
        </pc:spChg>
        <pc:spChg chg="add del mod">
          <ac:chgData name="유 병규" userId="eba57bea-ddcf-438d-bcbd-0f2e0850555d" providerId="ADAL" clId="{B21DE596-2706-4143-8F7A-40EB3ACAEAFA}" dt="2021-10-29T01:19:51.405" v="9534" actId="478"/>
          <ac:spMkLst>
            <pc:docMk/>
            <pc:sldMk cId="112400426" sldId="313"/>
            <ac:spMk id="270" creationId="{349578C8-CBC5-49CF-B601-725D931F5A2E}"/>
          </ac:spMkLst>
        </pc:spChg>
        <pc:spChg chg="add del mod">
          <ac:chgData name="유 병규" userId="eba57bea-ddcf-438d-bcbd-0f2e0850555d" providerId="ADAL" clId="{B21DE596-2706-4143-8F7A-40EB3ACAEAFA}" dt="2021-10-29T04:40:22.749" v="10234"/>
          <ac:spMkLst>
            <pc:docMk/>
            <pc:sldMk cId="112400426" sldId="313"/>
            <ac:spMk id="270" creationId="{93EC4D45-2A0A-4F7E-B497-FEDAB1282AF2}"/>
          </ac:spMkLst>
        </pc:spChg>
        <pc:spChg chg="add mod">
          <ac:chgData name="유 병규" userId="eba57bea-ddcf-438d-bcbd-0f2e0850555d" providerId="ADAL" clId="{B21DE596-2706-4143-8F7A-40EB3ACAEAFA}" dt="2021-10-29T04:40:52.954" v="10261" actId="1035"/>
          <ac:spMkLst>
            <pc:docMk/>
            <pc:sldMk cId="112400426" sldId="313"/>
            <ac:spMk id="271" creationId="{C21C01C8-F255-4065-8D11-8472F2E651D1}"/>
          </ac:spMkLst>
        </pc:spChg>
        <pc:spChg chg="add del mod">
          <ac:chgData name="유 병규" userId="eba57bea-ddcf-438d-bcbd-0f2e0850555d" providerId="ADAL" clId="{B21DE596-2706-4143-8F7A-40EB3ACAEAFA}" dt="2021-10-29T04:40:14.227" v="10231" actId="478"/>
          <ac:spMkLst>
            <pc:docMk/>
            <pc:sldMk cId="112400426" sldId="313"/>
            <ac:spMk id="278" creationId="{3E00044C-049F-4AD6-891F-819BBED40B0C}"/>
          </ac:spMkLst>
        </pc:spChg>
        <pc:spChg chg="add mod">
          <ac:chgData name="유 병규" userId="eba57bea-ddcf-438d-bcbd-0f2e0850555d" providerId="ADAL" clId="{B21DE596-2706-4143-8F7A-40EB3ACAEAFA}" dt="2021-10-29T04:44:56.776" v="10766" actId="1076"/>
          <ac:spMkLst>
            <pc:docMk/>
            <pc:sldMk cId="112400426" sldId="313"/>
            <ac:spMk id="280" creationId="{8B83DD24-96AB-4F5E-AD70-E86896C12D54}"/>
          </ac:spMkLst>
        </pc:spChg>
        <pc:spChg chg="add mod">
          <ac:chgData name="유 병규" userId="eba57bea-ddcf-438d-bcbd-0f2e0850555d" providerId="ADAL" clId="{B21DE596-2706-4143-8F7A-40EB3ACAEAFA}" dt="2021-10-29T04:45:05.901" v="10770" actId="20577"/>
          <ac:spMkLst>
            <pc:docMk/>
            <pc:sldMk cId="112400426" sldId="313"/>
            <ac:spMk id="292" creationId="{0C0E0AF6-0073-4FEA-92F1-5997B6B4C478}"/>
          </ac:spMkLst>
        </pc:spChg>
        <pc:spChg chg="add mod">
          <ac:chgData name="유 병규" userId="eba57bea-ddcf-438d-bcbd-0f2e0850555d" providerId="ADAL" clId="{B21DE596-2706-4143-8F7A-40EB3ACAEAFA}" dt="2021-10-29T04:45:03.652" v="10769" actId="20577"/>
          <ac:spMkLst>
            <pc:docMk/>
            <pc:sldMk cId="112400426" sldId="313"/>
            <ac:spMk id="293" creationId="{6AC075A9-569E-4067-9E05-6265414A94C0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301" creationId="{2F728A81-1820-4210-A570-B8237333BBAF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304" creationId="{895E8621-3CE5-4F69-BDE0-86DEDB64D902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305" creationId="{8AF0A98C-E61F-4BC0-907C-8A5340BF6A58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307" creationId="{969E4A4E-A95C-4247-8EFC-39B71AD86B56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308" creationId="{C28B4026-66FA-4435-9CF7-36C4BEE384F5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323" creationId="{C25E829F-171D-4FAD-A087-35AC0BB484EB}"/>
          </ac:spMkLst>
        </pc:spChg>
        <pc:spChg chg="mod">
          <ac:chgData name="유 병규" userId="eba57bea-ddcf-438d-bcbd-0f2e0850555d" providerId="ADAL" clId="{B21DE596-2706-4143-8F7A-40EB3ACAEAFA}" dt="2021-10-29T04:40:03.535" v="10227" actId="165"/>
          <ac:spMkLst>
            <pc:docMk/>
            <pc:sldMk cId="112400426" sldId="313"/>
            <ac:spMk id="324" creationId="{77F56B1E-C633-4794-9B19-F52FF36C9AFD}"/>
          </ac:spMkLst>
        </pc:spChg>
        <pc:spChg chg="mod topLvl">
          <ac:chgData name="유 병규" userId="eba57bea-ddcf-438d-bcbd-0f2e0850555d" providerId="ADAL" clId="{B21DE596-2706-4143-8F7A-40EB3ACAEAFA}" dt="2021-10-29T04:40:11.795" v="10230" actId="14100"/>
          <ac:spMkLst>
            <pc:docMk/>
            <pc:sldMk cId="112400426" sldId="313"/>
            <ac:spMk id="329" creationId="{E30A44DF-69D6-46C3-9F51-9532F64CAB6D}"/>
          </ac:spMkLst>
        </pc:spChg>
        <pc:spChg chg="mod">
          <ac:chgData name="유 병규" userId="eba57bea-ddcf-438d-bcbd-0f2e0850555d" providerId="ADAL" clId="{B21DE596-2706-4143-8F7A-40EB3ACAEAFA}" dt="2021-10-29T04:40:08.428" v="10229" actId="14100"/>
          <ac:spMkLst>
            <pc:docMk/>
            <pc:sldMk cId="112400426" sldId="313"/>
            <ac:spMk id="352" creationId="{94514D4B-6CFC-4E0F-9987-DF30E57910DC}"/>
          </ac:spMkLst>
        </pc:spChg>
        <pc:grpChg chg="mod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5" creationId="{0E1DBB2E-46D4-4E11-BDDA-80CB2E4BD03B}"/>
          </ac:grpSpMkLst>
        </pc:grpChg>
        <pc:grpChg chg="del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10" creationId="{91A094D7-F4A3-43A6-8BFA-B3E99F39000A}"/>
          </ac:grpSpMkLst>
        </pc:grpChg>
        <pc:grpChg chg="mod topLvl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11" creationId="{7AF92467-A7E4-4337-B0A0-7C6B4406C91B}"/>
          </ac:grpSpMkLst>
        </pc:grpChg>
        <pc:grpChg chg="mod topLvl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12" creationId="{AFA0E753-767E-4105-BD84-20D33B1B8748}"/>
          </ac:grpSpMkLst>
        </pc:grpChg>
        <pc:grpChg chg="mod topLvl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13" creationId="{9B3210C3-C664-4B8A-801B-AA9522623E8D}"/>
          </ac:grpSpMkLst>
        </pc:grpChg>
        <pc:grpChg chg="mod topLvl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49" creationId="{979A766C-9BED-466D-9F48-3257257FE9ED}"/>
          </ac:grpSpMkLst>
        </pc:grpChg>
        <pc:grpChg chg="mod topLvl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91" creationId="{E72BE5F2-839B-446C-A256-78EBFA186F99}"/>
          </ac:grpSpMkLst>
        </pc:grpChg>
        <pc:grpChg chg="mod topLvl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100" creationId="{849D6A42-1E1B-407B-B9C6-83C5FE3490CC}"/>
          </ac:grpSpMkLst>
        </pc:grpChg>
        <pc:grpChg chg="del mod">
          <ac:chgData name="유 병규" userId="eba57bea-ddcf-438d-bcbd-0f2e0850555d" providerId="ADAL" clId="{B21DE596-2706-4143-8F7A-40EB3ACAEAFA}" dt="2021-10-29T04:39:58.208" v="10225" actId="478"/>
          <ac:grpSpMkLst>
            <pc:docMk/>
            <pc:sldMk cId="112400426" sldId="313"/>
            <ac:grpSpMk id="161" creationId="{572AD0FC-9458-4879-B4FE-DBB946E1FDD9}"/>
          </ac:grpSpMkLst>
        </pc:grpChg>
        <pc:grpChg chg="mod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184" creationId="{43327F6C-C762-4419-999D-07D3732EB8E8}"/>
          </ac:grpSpMkLst>
        </pc:grpChg>
        <pc:grpChg chg="mod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192" creationId="{CE734265-E97D-4700-A3A5-FD6498799EC8}"/>
          </ac:grpSpMkLst>
        </pc:grpChg>
        <pc:grpChg chg="mod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200" creationId="{D2D8191B-87F8-4A38-B089-98426F1A4DBD}"/>
          </ac:grpSpMkLst>
        </pc:grpChg>
        <pc:grpChg chg="del">
          <ac:chgData name="유 병규" userId="eba57bea-ddcf-438d-bcbd-0f2e0850555d" providerId="ADAL" clId="{B21DE596-2706-4143-8F7A-40EB3ACAEAFA}" dt="2021-10-29T04:40:00.379" v="10226" actId="478"/>
          <ac:grpSpMkLst>
            <pc:docMk/>
            <pc:sldMk cId="112400426" sldId="313"/>
            <ac:grpSpMk id="222" creationId="{8595B60E-5AFB-432D-B816-2AC671F36EC1}"/>
          </ac:grpSpMkLst>
        </pc:grpChg>
        <pc:grpChg chg="del mod topLvl">
          <ac:chgData name="유 병규" userId="eba57bea-ddcf-438d-bcbd-0f2e0850555d" providerId="ADAL" clId="{B21DE596-2706-4143-8F7A-40EB3ACAEAFA}" dt="2021-10-29T04:40:05.498" v="10228" actId="478"/>
          <ac:grpSpMkLst>
            <pc:docMk/>
            <pc:sldMk cId="112400426" sldId="313"/>
            <ac:grpSpMk id="224" creationId="{0DF6D3A2-223F-43ED-9ACC-BD1237806A51}"/>
          </ac:grpSpMkLst>
        </pc:grpChg>
        <pc:grpChg chg="mod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225" creationId="{1B70708D-CF7B-427B-ABDF-ADA1B6D7A520}"/>
          </ac:grpSpMkLst>
        </pc:grpChg>
        <pc:grpChg chg="mod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226" creationId="{538566FD-CED3-436C-8F9A-01DFAFBAE952}"/>
          </ac:grpSpMkLst>
        </pc:grpChg>
        <pc:grpChg chg="mod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227" creationId="{BBA5902F-76CC-4258-91FD-B1C09E856A4E}"/>
          </ac:grpSpMkLst>
        </pc:grpChg>
        <pc:grpChg chg="mod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228" creationId="{A0B17378-F4E3-4F3E-81CF-C8103A60FDF5}"/>
          </ac:grpSpMkLst>
        </pc:grpChg>
        <pc:grpChg chg="mod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229" creationId="{8E230303-43AD-4883-B7A1-4A47C8C7E7D7}"/>
          </ac:grpSpMkLst>
        </pc:grpChg>
        <pc:grpChg chg="mod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231" creationId="{E80F799E-EF0D-4325-8BF7-FFFBC660F2F2}"/>
          </ac:grpSpMkLst>
        </pc:grpChg>
        <pc:grpChg chg="mod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232" creationId="{6E14390B-1F81-4FC0-A986-26BCAEB66547}"/>
          </ac:grpSpMkLst>
        </pc:grpChg>
        <pc:grpChg chg="mod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242" creationId="{43E50830-9D58-4A00-BA92-CF9F97A45CF2}"/>
          </ac:grpSpMkLst>
        </pc:grpChg>
        <pc:grpChg chg="mod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243" creationId="{16CDE912-1457-4EB3-8BFB-866E450087D0}"/>
          </ac:grpSpMkLst>
        </pc:grpChg>
        <pc:grpChg chg="mod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249" creationId="{BD005F35-8BBA-4491-81FE-2CE98D0DE976}"/>
          </ac:grpSpMkLst>
        </pc:grpChg>
        <pc:grpChg chg="mod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250" creationId="{546089D2-05B7-410A-997C-FFD1D4808DE3}"/>
          </ac:grpSpMkLst>
        </pc:grpChg>
        <pc:grpChg chg="mod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256" creationId="{5E6E4C98-B0BF-404E-A57B-42D5B7DC3BE8}"/>
          </ac:grpSpMkLst>
        </pc:grpChg>
        <pc:grpChg chg="mod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257" creationId="{E68418FF-0895-4FCA-8786-B6F4EE9C5C9B}"/>
          </ac:grpSpMkLst>
        </pc:grpChg>
        <pc:grpChg chg="mod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263" creationId="{62153061-9E32-4810-8BAD-6368927B8BE2}"/>
          </ac:grpSpMkLst>
        </pc:grpChg>
        <pc:grpChg chg="mod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264" creationId="{70C605C2-E869-45DB-9B4B-C3C0A94664DC}"/>
          </ac:grpSpMkLst>
        </pc:grpChg>
        <pc:grpChg chg="mod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306" creationId="{8A444362-D91C-46CF-870A-F4441189CFA4}"/>
          </ac:grpSpMkLst>
        </pc:grpChg>
        <pc:grpChg chg="mod">
          <ac:chgData name="유 병규" userId="eba57bea-ddcf-438d-bcbd-0f2e0850555d" providerId="ADAL" clId="{B21DE596-2706-4143-8F7A-40EB3ACAEAFA}" dt="2021-10-29T04:40:03.535" v="10227" actId="165"/>
          <ac:grpSpMkLst>
            <pc:docMk/>
            <pc:sldMk cId="112400426" sldId="313"/>
            <ac:grpSpMk id="322" creationId="{DA38923B-0931-43FD-9E4F-B7C79B1D69A6}"/>
          </ac:grpSpMkLst>
        </pc:grpChg>
        <pc:picChg chg="mod">
          <ac:chgData name="유 병규" userId="eba57bea-ddcf-438d-bcbd-0f2e0850555d" providerId="ADAL" clId="{B21DE596-2706-4143-8F7A-40EB3ACAEAFA}" dt="2021-10-29T04:40:03.535" v="10227" actId="165"/>
          <ac:picMkLst>
            <pc:docMk/>
            <pc:sldMk cId="112400426" sldId="313"/>
            <ac:picMk id="52" creationId="{CFF9DB77-779F-457C-8CDF-EC6DE389CF05}"/>
          </ac:picMkLst>
        </pc:picChg>
        <pc:picChg chg="mod">
          <ac:chgData name="유 병규" userId="eba57bea-ddcf-438d-bcbd-0f2e0850555d" providerId="ADAL" clId="{B21DE596-2706-4143-8F7A-40EB3ACAEAFA}" dt="2021-10-29T04:40:03.535" v="10227" actId="165"/>
          <ac:picMkLst>
            <pc:docMk/>
            <pc:sldMk cId="112400426" sldId="313"/>
            <ac:picMk id="191" creationId="{930D00D7-7F2D-49DF-B20F-7936CD23FA01}"/>
          </ac:picMkLst>
        </pc:picChg>
        <pc:picChg chg="mod">
          <ac:chgData name="유 병규" userId="eba57bea-ddcf-438d-bcbd-0f2e0850555d" providerId="ADAL" clId="{B21DE596-2706-4143-8F7A-40EB3ACAEAFA}" dt="2021-10-29T04:40:03.535" v="10227" actId="165"/>
          <ac:picMkLst>
            <pc:docMk/>
            <pc:sldMk cId="112400426" sldId="313"/>
            <ac:picMk id="199" creationId="{C611BEE3-4FC2-4976-B533-3B9DC8ED9707}"/>
          </ac:picMkLst>
        </pc:picChg>
        <pc:picChg chg="mod">
          <ac:chgData name="유 병규" userId="eba57bea-ddcf-438d-bcbd-0f2e0850555d" providerId="ADAL" clId="{B21DE596-2706-4143-8F7A-40EB3ACAEAFA}" dt="2021-10-29T04:40:03.535" v="10227" actId="165"/>
          <ac:picMkLst>
            <pc:docMk/>
            <pc:sldMk cId="112400426" sldId="313"/>
            <ac:picMk id="207" creationId="{D14E86DE-786C-4FFE-827C-0060B87AC7E1}"/>
          </ac:picMkLst>
        </pc:picChg>
        <pc:cxnChg chg="mod topLvl">
          <ac:chgData name="유 병규" userId="eba57bea-ddcf-438d-bcbd-0f2e0850555d" providerId="ADAL" clId="{B21DE596-2706-4143-8F7A-40EB3ACAEAFA}" dt="2021-10-29T04:40:03.535" v="10227" actId="165"/>
          <ac:cxnSpMkLst>
            <pc:docMk/>
            <pc:sldMk cId="112400426" sldId="313"/>
            <ac:cxnSpMk id="169" creationId="{371325AB-93A2-45B0-93FA-DD97FB4A5B9A}"/>
          </ac:cxnSpMkLst>
        </pc:cxnChg>
        <pc:cxnChg chg="mod">
          <ac:chgData name="유 병규" userId="eba57bea-ddcf-438d-bcbd-0f2e0850555d" providerId="ADAL" clId="{B21DE596-2706-4143-8F7A-40EB3ACAEAFA}" dt="2021-10-29T04:39:58.208" v="10225" actId="478"/>
          <ac:cxnSpMkLst>
            <pc:docMk/>
            <pc:sldMk cId="112400426" sldId="313"/>
            <ac:cxnSpMk id="178" creationId="{C089A950-56BB-4AA4-B9AD-90619FB10351}"/>
          </ac:cxnSpMkLst>
        </pc:cxnChg>
        <pc:cxnChg chg="mod">
          <ac:chgData name="유 병규" userId="eba57bea-ddcf-438d-bcbd-0f2e0850555d" providerId="ADAL" clId="{B21DE596-2706-4143-8F7A-40EB3ACAEAFA}" dt="2021-10-29T04:39:58.208" v="10225" actId="478"/>
          <ac:cxnSpMkLst>
            <pc:docMk/>
            <pc:sldMk cId="112400426" sldId="313"/>
            <ac:cxnSpMk id="179" creationId="{67691083-5CE4-40B4-896B-F4E8789D54F0}"/>
          </ac:cxnSpMkLst>
        </pc:cxnChg>
        <pc:cxnChg chg="mod">
          <ac:chgData name="유 병규" userId="eba57bea-ddcf-438d-bcbd-0f2e0850555d" providerId="ADAL" clId="{B21DE596-2706-4143-8F7A-40EB3ACAEAFA}" dt="2021-10-29T04:39:58.208" v="10225" actId="478"/>
          <ac:cxnSpMkLst>
            <pc:docMk/>
            <pc:sldMk cId="112400426" sldId="313"/>
            <ac:cxnSpMk id="186" creationId="{1B2FB6FC-EB82-4E65-886D-A58DEA867D64}"/>
          </ac:cxnSpMkLst>
        </pc:cxnChg>
        <pc:cxnChg chg="mod">
          <ac:chgData name="유 병규" userId="eba57bea-ddcf-438d-bcbd-0f2e0850555d" providerId="ADAL" clId="{B21DE596-2706-4143-8F7A-40EB3ACAEAFA}" dt="2021-10-29T04:39:58.208" v="10225" actId="478"/>
          <ac:cxnSpMkLst>
            <pc:docMk/>
            <pc:sldMk cId="112400426" sldId="313"/>
            <ac:cxnSpMk id="187" creationId="{9AF0BDA5-A3E6-4EE8-A4F6-718D84887D02}"/>
          </ac:cxnSpMkLst>
        </pc:cxnChg>
        <pc:cxnChg chg="mod">
          <ac:chgData name="유 병규" userId="eba57bea-ddcf-438d-bcbd-0f2e0850555d" providerId="ADAL" clId="{B21DE596-2706-4143-8F7A-40EB3ACAEAFA}" dt="2021-10-29T04:39:58.208" v="10225" actId="478"/>
          <ac:cxnSpMkLst>
            <pc:docMk/>
            <pc:sldMk cId="112400426" sldId="313"/>
            <ac:cxnSpMk id="197" creationId="{CF2AA5D4-E962-4683-BA9A-5716AAEB017A}"/>
          </ac:cxnSpMkLst>
        </pc:cxnChg>
        <pc:cxnChg chg="mod">
          <ac:chgData name="유 병규" userId="eba57bea-ddcf-438d-bcbd-0f2e0850555d" providerId="ADAL" clId="{B21DE596-2706-4143-8F7A-40EB3ACAEAFA}" dt="2021-10-29T04:39:58.208" v="10225" actId="478"/>
          <ac:cxnSpMkLst>
            <pc:docMk/>
            <pc:sldMk cId="112400426" sldId="313"/>
            <ac:cxnSpMk id="198" creationId="{287CFB9A-5D2D-4E18-9092-5535421D0E23}"/>
          </ac:cxnSpMkLst>
        </pc:cxnChg>
        <pc:cxnChg chg="mod">
          <ac:chgData name="유 병규" userId="eba57bea-ddcf-438d-bcbd-0f2e0850555d" providerId="ADAL" clId="{B21DE596-2706-4143-8F7A-40EB3ACAEAFA}" dt="2021-10-29T04:39:58.208" v="10225" actId="478"/>
          <ac:cxnSpMkLst>
            <pc:docMk/>
            <pc:sldMk cId="112400426" sldId="313"/>
            <ac:cxnSpMk id="208" creationId="{939018A6-3D92-4024-B7A0-ACD0149349E1}"/>
          </ac:cxnSpMkLst>
        </pc:cxnChg>
        <pc:cxnChg chg="mod">
          <ac:chgData name="유 병규" userId="eba57bea-ddcf-438d-bcbd-0f2e0850555d" providerId="ADAL" clId="{B21DE596-2706-4143-8F7A-40EB3ACAEAFA}" dt="2021-10-29T04:39:58.208" v="10225" actId="478"/>
          <ac:cxnSpMkLst>
            <pc:docMk/>
            <pc:sldMk cId="112400426" sldId="313"/>
            <ac:cxnSpMk id="209" creationId="{FC6FF444-CE22-45ED-8D00-BE1F1C3F63C3}"/>
          </ac:cxnSpMkLst>
        </pc:cxnChg>
        <pc:cxnChg chg="mod">
          <ac:chgData name="유 병규" userId="eba57bea-ddcf-438d-bcbd-0f2e0850555d" providerId="ADAL" clId="{B21DE596-2706-4143-8F7A-40EB3ACAEAFA}" dt="2021-10-29T04:39:58.208" v="10225" actId="478"/>
          <ac:cxnSpMkLst>
            <pc:docMk/>
            <pc:sldMk cId="112400426" sldId="313"/>
            <ac:cxnSpMk id="220" creationId="{A9BDB888-D803-47BB-BE03-BE352AF6C78F}"/>
          </ac:cxnSpMkLst>
        </pc:cxnChg>
        <pc:cxnChg chg="mod">
          <ac:chgData name="유 병규" userId="eba57bea-ddcf-438d-bcbd-0f2e0850555d" providerId="ADAL" clId="{B21DE596-2706-4143-8F7A-40EB3ACAEAFA}" dt="2021-10-29T04:39:58.208" v="10225" actId="478"/>
          <ac:cxnSpMkLst>
            <pc:docMk/>
            <pc:sldMk cId="112400426" sldId="313"/>
            <ac:cxnSpMk id="221" creationId="{7FC4CAC0-C866-4732-B3A3-8F954752BD03}"/>
          </ac:cxnSpMkLst>
        </pc:cxnChg>
        <pc:cxnChg chg="mod">
          <ac:chgData name="유 병규" userId="eba57bea-ddcf-438d-bcbd-0f2e0850555d" providerId="ADAL" clId="{B21DE596-2706-4143-8F7A-40EB3ACAEAFA}" dt="2021-10-29T04:40:05.498" v="10228" actId="478"/>
          <ac:cxnSpMkLst>
            <pc:docMk/>
            <pc:sldMk cId="112400426" sldId="313"/>
            <ac:cxnSpMk id="235" creationId="{D951310E-6CBD-4EBE-87E1-3BB5ACA5D782}"/>
          </ac:cxnSpMkLst>
        </pc:cxnChg>
        <pc:cxnChg chg="mod">
          <ac:chgData name="유 병규" userId="eba57bea-ddcf-438d-bcbd-0f2e0850555d" providerId="ADAL" clId="{B21DE596-2706-4143-8F7A-40EB3ACAEAFA}" dt="2021-10-29T04:40:05.498" v="10228" actId="478"/>
          <ac:cxnSpMkLst>
            <pc:docMk/>
            <pc:sldMk cId="112400426" sldId="313"/>
            <ac:cxnSpMk id="239" creationId="{D3797D71-7348-4514-8BD2-608622248699}"/>
          </ac:cxnSpMkLst>
        </pc:cxnChg>
        <pc:cxnChg chg="mod">
          <ac:chgData name="유 병규" userId="eba57bea-ddcf-438d-bcbd-0f2e0850555d" providerId="ADAL" clId="{B21DE596-2706-4143-8F7A-40EB3ACAEAFA}" dt="2021-10-29T04:40:05.498" v="10228" actId="478"/>
          <ac:cxnSpMkLst>
            <pc:docMk/>
            <pc:sldMk cId="112400426" sldId="313"/>
            <ac:cxnSpMk id="246" creationId="{9451ED40-EC18-4FB3-9342-2BDFA362FD1B}"/>
          </ac:cxnSpMkLst>
        </pc:cxnChg>
        <pc:cxnChg chg="mod">
          <ac:chgData name="유 병규" userId="eba57bea-ddcf-438d-bcbd-0f2e0850555d" providerId="ADAL" clId="{B21DE596-2706-4143-8F7A-40EB3ACAEAFA}" dt="2021-10-29T04:40:05.498" v="10228" actId="478"/>
          <ac:cxnSpMkLst>
            <pc:docMk/>
            <pc:sldMk cId="112400426" sldId="313"/>
            <ac:cxnSpMk id="247" creationId="{08C7F9FE-DF34-4411-8E09-3623B5B076E8}"/>
          </ac:cxnSpMkLst>
        </pc:cxnChg>
        <pc:cxnChg chg="mod">
          <ac:chgData name="유 병규" userId="eba57bea-ddcf-438d-bcbd-0f2e0850555d" providerId="ADAL" clId="{B21DE596-2706-4143-8F7A-40EB3ACAEAFA}" dt="2021-10-29T04:40:05.498" v="10228" actId="478"/>
          <ac:cxnSpMkLst>
            <pc:docMk/>
            <pc:sldMk cId="112400426" sldId="313"/>
            <ac:cxnSpMk id="253" creationId="{B0B855AF-7217-4558-92BB-CDD8884BF5A0}"/>
          </ac:cxnSpMkLst>
        </pc:cxnChg>
        <pc:cxnChg chg="mod">
          <ac:chgData name="유 병규" userId="eba57bea-ddcf-438d-bcbd-0f2e0850555d" providerId="ADAL" clId="{B21DE596-2706-4143-8F7A-40EB3ACAEAFA}" dt="2021-10-29T04:40:05.498" v="10228" actId="478"/>
          <ac:cxnSpMkLst>
            <pc:docMk/>
            <pc:sldMk cId="112400426" sldId="313"/>
            <ac:cxnSpMk id="254" creationId="{29A7A1A3-629D-46F9-8509-1448BE75DD60}"/>
          </ac:cxnSpMkLst>
        </pc:cxnChg>
        <pc:cxnChg chg="mod">
          <ac:chgData name="유 병규" userId="eba57bea-ddcf-438d-bcbd-0f2e0850555d" providerId="ADAL" clId="{B21DE596-2706-4143-8F7A-40EB3ACAEAFA}" dt="2021-10-29T04:40:05.498" v="10228" actId="478"/>
          <ac:cxnSpMkLst>
            <pc:docMk/>
            <pc:sldMk cId="112400426" sldId="313"/>
            <ac:cxnSpMk id="260" creationId="{2E8782B7-3CAB-418E-849A-6DEE8FCB37FC}"/>
          </ac:cxnSpMkLst>
        </pc:cxnChg>
        <pc:cxnChg chg="mod">
          <ac:chgData name="유 병규" userId="eba57bea-ddcf-438d-bcbd-0f2e0850555d" providerId="ADAL" clId="{B21DE596-2706-4143-8F7A-40EB3ACAEAFA}" dt="2021-10-29T04:40:05.498" v="10228" actId="478"/>
          <ac:cxnSpMkLst>
            <pc:docMk/>
            <pc:sldMk cId="112400426" sldId="313"/>
            <ac:cxnSpMk id="261" creationId="{C7DEC1E4-0925-4D83-9A92-781A02CC14A2}"/>
          </ac:cxnSpMkLst>
        </pc:cxnChg>
        <pc:cxnChg chg="add del mod">
          <ac:chgData name="유 병규" userId="eba57bea-ddcf-438d-bcbd-0f2e0850555d" providerId="ADAL" clId="{B21DE596-2706-4143-8F7A-40EB3ACAEAFA}" dt="2021-10-29T01:19:51.405" v="9534" actId="478"/>
          <ac:cxnSpMkLst>
            <pc:docMk/>
            <pc:sldMk cId="112400426" sldId="313"/>
            <ac:cxnSpMk id="271" creationId="{C49B026A-D6A8-4502-8745-F7360E8EC319}"/>
          </ac:cxnSpMkLst>
        </pc:cxnChg>
        <pc:cxnChg chg="add del mod">
          <ac:chgData name="유 병규" userId="eba57bea-ddcf-438d-bcbd-0f2e0850555d" providerId="ADAL" clId="{B21DE596-2706-4143-8F7A-40EB3ACAEAFA}" dt="2021-10-29T02:54:04.547" v="10106" actId="478"/>
          <ac:cxnSpMkLst>
            <pc:docMk/>
            <pc:sldMk cId="112400426" sldId="313"/>
            <ac:cxnSpMk id="280" creationId="{DCE606AF-1B5F-4A1B-8909-1AADA70CEF1E}"/>
          </ac:cxnSpMkLst>
        </pc:cxnChg>
        <pc:cxnChg chg="mod">
          <ac:chgData name="유 병규" userId="eba57bea-ddcf-438d-bcbd-0f2e0850555d" providerId="ADAL" clId="{B21DE596-2706-4143-8F7A-40EB3ACAEAFA}" dt="2021-10-29T04:40:05.498" v="10228" actId="478"/>
          <ac:cxnSpMkLst>
            <pc:docMk/>
            <pc:sldMk cId="112400426" sldId="313"/>
            <ac:cxnSpMk id="303" creationId="{AF56C870-5B04-494D-8311-0335A03B6B97}"/>
          </ac:cxnSpMkLst>
        </pc:cxnChg>
        <pc:cxnChg chg="mod">
          <ac:chgData name="유 병규" userId="eba57bea-ddcf-438d-bcbd-0f2e0850555d" providerId="ADAL" clId="{B21DE596-2706-4143-8F7A-40EB3ACAEAFA}" dt="2021-10-29T04:40:05.498" v="10228" actId="478"/>
          <ac:cxnSpMkLst>
            <pc:docMk/>
            <pc:sldMk cId="112400426" sldId="313"/>
            <ac:cxnSpMk id="309" creationId="{CDB16214-EC68-4F29-A378-B51EA5D7C41D}"/>
          </ac:cxnSpMkLst>
        </pc:cxnChg>
      </pc:sldChg>
      <pc:sldChg chg="modSp mod">
        <pc:chgData name="유 병규" userId="eba57bea-ddcf-438d-bcbd-0f2e0850555d" providerId="ADAL" clId="{B21DE596-2706-4143-8F7A-40EB3ACAEAFA}" dt="2021-10-29T01:51:53.958" v="9726" actId="20577"/>
        <pc:sldMkLst>
          <pc:docMk/>
          <pc:sldMk cId="2164635458" sldId="314"/>
        </pc:sldMkLst>
        <pc:spChg chg="mod">
          <ac:chgData name="유 병규" userId="eba57bea-ddcf-438d-bcbd-0f2e0850555d" providerId="ADAL" clId="{B21DE596-2706-4143-8F7A-40EB3ACAEAFA}" dt="2021-10-29T01:51:53.958" v="9726" actId="20577"/>
          <ac:spMkLst>
            <pc:docMk/>
            <pc:sldMk cId="2164635458" sldId="314"/>
            <ac:spMk id="163" creationId="{00000000-0000-0000-0000-000000000000}"/>
          </ac:spMkLst>
        </pc:spChg>
      </pc:sldChg>
      <pc:sldChg chg="addSp delSp modSp mod">
        <pc:chgData name="유 병규" userId="eba57bea-ddcf-438d-bcbd-0f2e0850555d" providerId="ADAL" clId="{B21DE596-2706-4143-8F7A-40EB3ACAEAFA}" dt="2021-10-29T02:52:41.824" v="10084" actId="1076"/>
        <pc:sldMkLst>
          <pc:docMk/>
          <pc:sldMk cId="219725984" sldId="320"/>
        </pc:sldMkLst>
        <pc:spChg chg="add mod">
          <ac:chgData name="유 병규" userId="eba57bea-ddcf-438d-bcbd-0f2e0850555d" providerId="ADAL" clId="{B21DE596-2706-4143-8F7A-40EB3ACAEAFA}" dt="2021-10-29T02:52:27.807" v="10079" actId="1076"/>
          <ac:spMkLst>
            <pc:docMk/>
            <pc:sldMk cId="219725984" sldId="320"/>
            <ac:spMk id="44" creationId="{7BCAE8D2-CE03-47D5-AC3D-B3727D31732B}"/>
          </ac:spMkLst>
        </pc:spChg>
        <pc:spChg chg="add mod">
          <ac:chgData name="유 병규" userId="eba57bea-ddcf-438d-bcbd-0f2e0850555d" providerId="ADAL" clId="{B21DE596-2706-4143-8F7A-40EB3ACAEAFA}" dt="2021-10-29T02:52:41.824" v="10084" actId="1076"/>
          <ac:spMkLst>
            <pc:docMk/>
            <pc:sldMk cId="219725984" sldId="320"/>
            <ac:spMk id="45" creationId="{5F30F6CB-6679-4D17-B48B-72113601F63D}"/>
          </ac:spMkLst>
        </pc:spChg>
        <pc:cxnChg chg="add del mod">
          <ac:chgData name="유 병규" userId="eba57bea-ddcf-438d-bcbd-0f2e0850555d" providerId="ADAL" clId="{B21DE596-2706-4143-8F7A-40EB3ACAEAFA}" dt="2021-10-29T02:52:39.608" v="10083" actId="478"/>
          <ac:cxnSpMkLst>
            <pc:docMk/>
            <pc:sldMk cId="219725984" sldId="320"/>
            <ac:cxnSpMk id="46" creationId="{8C832874-4486-440C-97C3-A5C4B32506F6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2:49.719" v="10086"/>
        <pc:sldMkLst>
          <pc:docMk/>
          <pc:sldMk cId="4284055556" sldId="321"/>
        </pc:sldMkLst>
        <pc:spChg chg="add del mod">
          <ac:chgData name="유 병규" userId="eba57bea-ddcf-438d-bcbd-0f2e0850555d" providerId="ADAL" clId="{B21DE596-2706-4143-8F7A-40EB3ACAEAFA}" dt="2021-10-29T02:52:49.510" v="10085" actId="478"/>
          <ac:spMkLst>
            <pc:docMk/>
            <pc:sldMk cId="4284055556" sldId="321"/>
            <ac:spMk id="45" creationId="{CA48D1D3-5030-483C-8C24-17E9E53BB872}"/>
          </ac:spMkLst>
        </pc:spChg>
        <pc:spChg chg="add del mod">
          <ac:chgData name="유 병규" userId="eba57bea-ddcf-438d-bcbd-0f2e0850555d" providerId="ADAL" clId="{B21DE596-2706-4143-8F7A-40EB3ACAEAFA}" dt="2021-10-29T02:52:49.510" v="10085" actId="478"/>
          <ac:spMkLst>
            <pc:docMk/>
            <pc:sldMk cId="4284055556" sldId="321"/>
            <ac:spMk id="47" creationId="{86704324-61B0-4583-AB7A-CF2EBE263042}"/>
          </ac:spMkLst>
        </pc:spChg>
        <pc:spChg chg="add mod">
          <ac:chgData name="유 병규" userId="eba57bea-ddcf-438d-bcbd-0f2e0850555d" providerId="ADAL" clId="{B21DE596-2706-4143-8F7A-40EB3ACAEAFA}" dt="2021-10-29T02:52:49.719" v="10086"/>
          <ac:spMkLst>
            <pc:docMk/>
            <pc:sldMk cId="4284055556" sldId="321"/>
            <ac:spMk id="74" creationId="{66118561-70A2-49E0-BEFD-08A60C4D3A5C}"/>
          </ac:spMkLst>
        </pc:spChg>
        <pc:spChg chg="add mod">
          <ac:chgData name="유 병규" userId="eba57bea-ddcf-438d-bcbd-0f2e0850555d" providerId="ADAL" clId="{B21DE596-2706-4143-8F7A-40EB3ACAEAFA}" dt="2021-10-29T02:52:49.719" v="10086"/>
          <ac:spMkLst>
            <pc:docMk/>
            <pc:sldMk cId="4284055556" sldId="321"/>
            <ac:spMk id="75" creationId="{82CA8768-3E6D-4E3A-BD8B-670EF04209CE}"/>
          </ac:spMkLst>
        </pc:spChg>
        <pc:cxnChg chg="add del mod">
          <ac:chgData name="유 병규" userId="eba57bea-ddcf-438d-bcbd-0f2e0850555d" providerId="ADAL" clId="{B21DE596-2706-4143-8F7A-40EB3ACAEAFA}" dt="2021-10-29T02:52:49.510" v="10085" actId="478"/>
          <ac:cxnSpMkLst>
            <pc:docMk/>
            <pc:sldMk cId="4284055556" sldId="321"/>
            <ac:cxnSpMk id="73" creationId="{617FA561-7910-4CED-83AA-FC592489BF4E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2:53.721" v="10088"/>
        <pc:sldMkLst>
          <pc:docMk/>
          <pc:sldMk cId="1847782821" sldId="322"/>
        </pc:sldMkLst>
        <pc:spChg chg="add del mod">
          <ac:chgData name="유 병규" userId="eba57bea-ddcf-438d-bcbd-0f2e0850555d" providerId="ADAL" clId="{B21DE596-2706-4143-8F7A-40EB3ACAEAFA}" dt="2021-10-29T02:52:53.537" v="10087" actId="478"/>
          <ac:spMkLst>
            <pc:docMk/>
            <pc:sldMk cId="1847782821" sldId="322"/>
            <ac:spMk id="44" creationId="{5485D63A-CE09-468E-A3BA-B62E51ACCB97}"/>
          </ac:spMkLst>
        </pc:spChg>
        <pc:spChg chg="add del mod">
          <ac:chgData name="유 병규" userId="eba57bea-ddcf-438d-bcbd-0f2e0850555d" providerId="ADAL" clId="{B21DE596-2706-4143-8F7A-40EB3ACAEAFA}" dt="2021-10-29T02:52:53.537" v="10087" actId="478"/>
          <ac:spMkLst>
            <pc:docMk/>
            <pc:sldMk cId="1847782821" sldId="322"/>
            <ac:spMk id="45" creationId="{71219B47-F21F-4C1F-B5AA-C7C922B7C7EB}"/>
          </ac:spMkLst>
        </pc:spChg>
        <pc:spChg chg="add mod">
          <ac:chgData name="유 병규" userId="eba57bea-ddcf-438d-bcbd-0f2e0850555d" providerId="ADAL" clId="{B21DE596-2706-4143-8F7A-40EB3ACAEAFA}" dt="2021-10-29T02:52:53.721" v="10088"/>
          <ac:spMkLst>
            <pc:docMk/>
            <pc:sldMk cId="1847782821" sldId="322"/>
            <ac:spMk id="47" creationId="{04FF9435-D97B-4CE7-B266-2F95BEC3C3AA}"/>
          </ac:spMkLst>
        </pc:spChg>
        <pc:spChg chg="add mod">
          <ac:chgData name="유 병규" userId="eba57bea-ddcf-438d-bcbd-0f2e0850555d" providerId="ADAL" clId="{B21DE596-2706-4143-8F7A-40EB3ACAEAFA}" dt="2021-10-29T02:52:53.721" v="10088"/>
          <ac:spMkLst>
            <pc:docMk/>
            <pc:sldMk cId="1847782821" sldId="322"/>
            <ac:spMk id="48" creationId="{2099E45D-296A-4B20-9121-D5E656513BD6}"/>
          </ac:spMkLst>
        </pc:spChg>
        <pc:cxnChg chg="add del mod">
          <ac:chgData name="유 병규" userId="eba57bea-ddcf-438d-bcbd-0f2e0850555d" providerId="ADAL" clId="{B21DE596-2706-4143-8F7A-40EB3ACAEAFA}" dt="2021-10-29T02:52:53.537" v="10087" actId="478"/>
          <ac:cxnSpMkLst>
            <pc:docMk/>
            <pc:sldMk cId="1847782821" sldId="322"/>
            <ac:cxnSpMk id="46" creationId="{A1A231B0-390D-41DD-9C3F-BFB23B090516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2:59.886" v="10091"/>
        <pc:sldMkLst>
          <pc:docMk/>
          <pc:sldMk cId="1584807480" sldId="323"/>
        </pc:sldMkLst>
        <pc:spChg chg="add del mod">
          <ac:chgData name="유 병규" userId="eba57bea-ddcf-438d-bcbd-0f2e0850555d" providerId="ADAL" clId="{B21DE596-2706-4143-8F7A-40EB3ACAEAFA}" dt="2021-10-29T02:52:59.748" v="10090" actId="478"/>
          <ac:spMkLst>
            <pc:docMk/>
            <pc:sldMk cId="1584807480" sldId="323"/>
            <ac:spMk id="60" creationId="{B0C1C595-B7F7-4C7C-893E-C55674258E2F}"/>
          </ac:spMkLst>
        </pc:spChg>
        <pc:spChg chg="add del mod">
          <ac:chgData name="유 병규" userId="eba57bea-ddcf-438d-bcbd-0f2e0850555d" providerId="ADAL" clId="{B21DE596-2706-4143-8F7A-40EB3ACAEAFA}" dt="2021-10-29T02:52:57.544" v="10089" actId="478"/>
          <ac:spMkLst>
            <pc:docMk/>
            <pc:sldMk cId="1584807480" sldId="323"/>
            <ac:spMk id="61" creationId="{299321A7-2A50-46EF-A62D-8DD1721E1DF2}"/>
          </ac:spMkLst>
        </pc:spChg>
        <pc:spChg chg="add mod">
          <ac:chgData name="유 병규" userId="eba57bea-ddcf-438d-bcbd-0f2e0850555d" providerId="ADAL" clId="{B21DE596-2706-4143-8F7A-40EB3ACAEAFA}" dt="2021-10-29T02:52:59.886" v="10091"/>
          <ac:spMkLst>
            <pc:docMk/>
            <pc:sldMk cId="1584807480" sldId="323"/>
            <ac:spMk id="63" creationId="{7D184AC4-4623-4915-8EC6-DD181E3C2DAB}"/>
          </ac:spMkLst>
        </pc:spChg>
        <pc:spChg chg="add mod">
          <ac:chgData name="유 병규" userId="eba57bea-ddcf-438d-bcbd-0f2e0850555d" providerId="ADAL" clId="{B21DE596-2706-4143-8F7A-40EB3ACAEAFA}" dt="2021-10-29T02:52:59.886" v="10091"/>
          <ac:spMkLst>
            <pc:docMk/>
            <pc:sldMk cId="1584807480" sldId="323"/>
            <ac:spMk id="73" creationId="{BD26C177-6469-49F9-8EE8-0C644FF88FB6}"/>
          </ac:spMkLst>
        </pc:spChg>
        <pc:cxnChg chg="add del mod">
          <ac:chgData name="유 병규" userId="eba57bea-ddcf-438d-bcbd-0f2e0850555d" providerId="ADAL" clId="{B21DE596-2706-4143-8F7A-40EB3ACAEAFA}" dt="2021-10-29T02:52:57.544" v="10089" actId="478"/>
          <ac:cxnSpMkLst>
            <pc:docMk/>
            <pc:sldMk cId="1584807480" sldId="323"/>
            <ac:cxnSpMk id="62" creationId="{E46DAE58-7AA4-453B-A893-7F4D09F69F31}"/>
          </ac:cxnSpMkLst>
        </pc:cxnChg>
      </pc:sldChg>
      <pc:sldChg chg="addSp modSp mod">
        <pc:chgData name="유 병규" userId="eba57bea-ddcf-438d-bcbd-0f2e0850555d" providerId="ADAL" clId="{B21DE596-2706-4143-8F7A-40EB3ACAEAFA}" dt="2021-10-29T01:08:39.888" v="9471" actId="20577"/>
        <pc:sldMkLst>
          <pc:docMk/>
          <pc:sldMk cId="2817224209" sldId="324"/>
        </pc:sldMkLst>
        <pc:spChg chg="add mod">
          <ac:chgData name="유 병규" userId="eba57bea-ddcf-438d-bcbd-0f2e0850555d" providerId="ADAL" clId="{B21DE596-2706-4143-8F7A-40EB3ACAEAFA}" dt="2021-10-29T01:04:02.210" v="9453" actId="1076"/>
          <ac:spMkLst>
            <pc:docMk/>
            <pc:sldMk cId="2817224209" sldId="324"/>
            <ac:spMk id="48" creationId="{6F58DB03-C970-4F8C-AF14-00F9FB60D9C7}"/>
          </ac:spMkLst>
        </pc:spChg>
        <pc:spChg chg="add mod">
          <ac:chgData name="유 병규" userId="eba57bea-ddcf-438d-bcbd-0f2e0850555d" providerId="ADAL" clId="{B21DE596-2706-4143-8F7A-40EB3ACAEAFA}" dt="2021-10-29T01:08:39.888" v="9471" actId="20577"/>
          <ac:spMkLst>
            <pc:docMk/>
            <pc:sldMk cId="2817224209" sldId="324"/>
            <ac:spMk id="49" creationId="{E1C0D884-6CBD-4093-BBA6-935E1FAB6EC8}"/>
          </ac:spMkLst>
        </pc:spChg>
        <pc:cxnChg chg="add mod">
          <ac:chgData name="유 병규" userId="eba57bea-ddcf-438d-bcbd-0f2e0850555d" providerId="ADAL" clId="{B21DE596-2706-4143-8F7A-40EB3ACAEAFA}" dt="2021-10-29T01:08:39.888" v="9471" actId="20577"/>
          <ac:cxnSpMkLst>
            <pc:docMk/>
            <pc:sldMk cId="2817224209" sldId="324"/>
            <ac:cxnSpMk id="74" creationId="{DEBD57EF-9F25-4E82-83D1-19C8899DF282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1:15:18.298" v="9531"/>
        <pc:sldMkLst>
          <pc:docMk/>
          <pc:sldMk cId="1900303628" sldId="328"/>
        </pc:sldMkLst>
        <pc:spChg chg="add mod">
          <ac:chgData name="유 병규" userId="eba57bea-ddcf-438d-bcbd-0f2e0850555d" providerId="ADAL" clId="{B21DE596-2706-4143-8F7A-40EB3ACAEAFA}" dt="2021-10-28T12:06:39.304" v="8350" actId="20577"/>
          <ac:spMkLst>
            <pc:docMk/>
            <pc:sldMk cId="1900303628" sldId="328"/>
            <ac:spMk id="49" creationId="{F8A0A534-2F7B-4192-8905-E020822C1828}"/>
          </ac:spMkLst>
        </pc:spChg>
        <pc:spChg chg="add del mod">
          <ac:chgData name="유 병규" userId="eba57bea-ddcf-438d-bcbd-0f2e0850555d" providerId="ADAL" clId="{B21DE596-2706-4143-8F7A-40EB3ACAEAFA}" dt="2021-10-29T01:15:18.298" v="9531"/>
          <ac:spMkLst>
            <pc:docMk/>
            <pc:sldMk cId="1900303628" sldId="328"/>
            <ac:spMk id="54" creationId="{DBBAD97A-1C53-4ED8-8BE1-DC531317CD0C}"/>
          </ac:spMkLst>
        </pc:spChg>
        <pc:spChg chg="add del mod">
          <ac:chgData name="유 병규" userId="eba57bea-ddcf-438d-bcbd-0f2e0850555d" providerId="ADAL" clId="{B21DE596-2706-4143-8F7A-40EB3ACAEAFA}" dt="2021-10-29T01:15:18.298" v="9531"/>
          <ac:spMkLst>
            <pc:docMk/>
            <pc:sldMk cId="1900303628" sldId="328"/>
            <ac:spMk id="55" creationId="{F61B856E-9842-4539-93EC-23C44054F0A0}"/>
          </ac:spMkLst>
        </pc:spChg>
        <pc:spChg chg="add del mod">
          <ac:chgData name="유 병규" userId="eba57bea-ddcf-438d-bcbd-0f2e0850555d" providerId="ADAL" clId="{B21DE596-2706-4143-8F7A-40EB3ACAEAFA}" dt="2021-10-29T01:15:18.298" v="9531"/>
          <ac:spMkLst>
            <pc:docMk/>
            <pc:sldMk cId="1900303628" sldId="328"/>
            <ac:spMk id="56" creationId="{E9DB544C-2F2E-46B1-9103-9A1CC4950FFC}"/>
          </ac:spMkLst>
        </pc:spChg>
        <pc:spChg chg="add del mod">
          <ac:chgData name="유 병규" userId="eba57bea-ddcf-438d-bcbd-0f2e0850555d" providerId="ADAL" clId="{B21DE596-2706-4143-8F7A-40EB3ACAEAFA}" dt="2021-10-29T01:15:18.298" v="9531"/>
          <ac:spMkLst>
            <pc:docMk/>
            <pc:sldMk cId="1900303628" sldId="328"/>
            <ac:spMk id="58" creationId="{33C63FF8-F5E0-4B59-AE24-85884002416F}"/>
          </ac:spMkLst>
        </pc:spChg>
        <pc:cxnChg chg="add del mod">
          <ac:chgData name="유 병규" userId="eba57bea-ddcf-438d-bcbd-0f2e0850555d" providerId="ADAL" clId="{B21DE596-2706-4143-8F7A-40EB3ACAEAFA}" dt="2021-10-29T01:15:18.298" v="9531"/>
          <ac:cxnSpMkLst>
            <pc:docMk/>
            <pc:sldMk cId="1900303628" sldId="328"/>
            <ac:cxnSpMk id="57" creationId="{604B2636-9622-4494-B047-024B138789F8}"/>
          </ac:cxnSpMkLst>
        </pc:cxnChg>
        <pc:cxnChg chg="add del mod">
          <ac:chgData name="유 병규" userId="eba57bea-ddcf-438d-bcbd-0f2e0850555d" providerId="ADAL" clId="{B21DE596-2706-4143-8F7A-40EB3ACAEAFA}" dt="2021-10-29T01:15:18.298" v="9531"/>
          <ac:cxnSpMkLst>
            <pc:docMk/>
            <pc:sldMk cId="1900303628" sldId="328"/>
            <ac:cxnSpMk id="67" creationId="{1BC8F19A-D1B7-4A35-A0E9-8B45B94D2CBD}"/>
          </ac:cxnSpMkLst>
        </pc:cxnChg>
      </pc:sldChg>
      <pc:sldChg chg="modSp mod">
        <pc:chgData name="유 병규" userId="eba57bea-ddcf-438d-bcbd-0f2e0850555d" providerId="ADAL" clId="{B21DE596-2706-4143-8F7A-40EB3ACAEAFA}" dt="2021-10-29T01:55:16.351" v="9884"/>
        <pc:sldMkLst>
          <pc:docMk/>
          <pc:sldMk cId="1569779928" sldId="340"/>
        </pc:sldMkLst>
        <pc:spChg chg="mod">
          <ac:chgData name="유 병규" userId="eba57bea-ddcf-438d-bcbd-0f2e0850555d" providerId="ADAL" clId="{B21DE596-2706-4143-8F7A-40EB3ACAEAFA}" dt="2021-10-29T01:55:16.351" v="9884"/>
          <ac:spMkLst>
            <pc:docMk/>
            <pc:sldMk cId="1569779928" sldId="340"/>
            <ac:spMk id="164" creationId="{00000000-0000-0000-0000-000000000000}"/>
          </ac:spMkLst>
        </pc:spChg>
      </pc:sldChg>
      <pc:sldChg chg="addSp delSp modSp mod">
        <pc:chgData name="유 병규" userId="eba57bea-ddcf-438d-bcbd-0f2e0850555d" providerId="ADAL" clId="{B21DE596-2706-4143-8F7A-40EB3ACAEAFA}" dt="2021-10-28T06:23:21.485" v="1968"/>
        <pc:sldMkLst>
          <pc:docMk/>
          <pc:sldMk cId="1003034228" sldId="341"/>
        </pc:sldMkLst>
        <pc:spChg chg="del">
          <ac:chgData name="유 병규" userId="eba57bea-ddcf-438d-bcbd-0f2e0850555d" providerId="ADAL" clId="{B21DE596-2706-4143-8F7A-40EB3ACAEAFA}" dt="2021-10-28T06:23:21.165" v="1967" actId="478"/>
          <ac:spMkLst>
            <pc:docMk/>
            <pc:sldMk cId="1003034228" sldId="341"/>
            <ac:spMk id="16" creationId="{30044836-B906-4E8B-96D8-60E62FD829AD}"/>
          </ac:spMkLst>
        </pc:spChg>
        <pc:spChg chg="del">
          <ac:chgData name="유 병규" userId="eba57bea-ddcf-438d-bcbd-0f2e0850555d" providerId="ADAL" clId="{B21DE596-2706-4143-8F7A-40EB3ACAEAFA}" dt="2021-10-28T06:23:21.165" v="1967" actId="478"/>
          <ac:spMkLst>
            <pc:docMk/>
            <pc:sldMk cId="1003034228" sldId="341"/>
            <ac:spMk id="62" creationId="{AD95EA87-551E-47F2-AF82-43B6A8DA36F0}"/>
          </ac:spMkLst>
        </pc:spChg>
        <pc:spChg chg="del">
          <ac:chgData name="유 병규" userId="eba57bea-ddcf-438d-bcbd-0f2e0850555d" providerId="ADAL" clId="{B21DE596-2706-4143-8F7A-40EB3ACAEAFA}" dt="2021-10-28T06:23:21.165" v="1967" actId="478"/>
          <ac:spMkLst>
            <pc:docMk/>
            <pc:sldMk cId="1003034228" sldId="341"/>
            <ac:spMk id="64" creationId="{BEB97C3D-3EB8-423B-99D7-3AE3D7C5B2CB}"/>
          </ac:spMkLst>
        </pc:spChg>
        <pc:spChg chg="mod">
          <ac:chgData name="유 병규" userId="eba57bea-ddcf-438d-bcbd-0f2e0850555d" providerId="ADAL" clId="{B21DE596-2706-4143-8F7A-40EB3ACAEAFA}" dt="2021-10-28T06:23:21.485" v="1968"/>
          <ac:spMkLst>
            <pc:docMk/>
            <pc:sldMk cId="1003034228" sldId="341"/>
            <ac:spMk id="71" creationId="{8D7287C3-E52C-4DA6-83C0-345DCE6DA323}"/>
          </ac:spMkLst>
        </pc:spChg>
        <pc:spChg chg="mod">
          <ac:chgData name="유 병규" userId="eba57bea-ddcf-438d-bcbd-0f2e0850555d" providerId="ADAL" clId="{B21DE596-2706-4143-8F7A-40EB3ACAEAFA}" dt="2021-10-28T06:23:21.485" v="1968"/>
          <ac:spMkLst>
            <pc:docMk/>
            <pc:sldMk cId="1003034228" sldId="341"/>
            <ac:spMk id="82" creationId="{FD0E2601-0F9A-4028-AFE6-F17D64E98D4D}"/>
          </ac:spMkLst>
        </pc:spChg>
        <pc:spChg chg="del">
          <ac:chgData name="유 병규" userId="eba57bea-ddcf-438d-bcbd-0f2e0850555d" providerId="ADAL" clId="{B21DE596-2706-4143-8F7A-40EB3ACAEAFA}" dt="2021-10-28T06:23:21.165" v="1967" actId="478"/>
          <ac:spMkLst>
            <pc:docMk/>
            <pc:sldMk cId="1003034228" sldId="341"/>
            <ac:spMk id="103" creationId="{AC06A762-8FBD-432D-B946-BE4D12E71C51}"/>
          </ac:spMkLst>
        </pc:spChg>
        <pc:grpChg chg="del">
          <ac:chgData name="유 병규" userId="eba57bea-ddcf-438d-bcbd-0f2e0850555d" providerId="ADAL" clId="{B21DE596-2706-4143-8F7A-40EB3ACAEAFA}" dt="2021-10-28T06:23:21.165" v="1967" actId="478"/>
          <ac:grpSpMkLst>
            <pc:docMk/>
            <pc:sldMk cId="1003034228" sldId="341"/>
            <ac:grpSpMk id="17" creationId="{0A59D11D-05C6-4216-BD1E-DF28127C6544}"/>
          </ac:grpSpMkLst>
        </pc:grpChg>
        <pc:grpChg chg="add mod">
          <ac:chgData name="유 병규" userId="eba57bea-ddcf-438d-bcbd-0f2e0850555d" providerId="ADAL" clId="{B21DE596-2706-4143-8F7A-40EB3ACAEAFA}" dt="2021-10-28T06:23:21.485" v="1968"/>
          <ac:grpSpMkLst>
            <pc:docMk/>
            <pc:sldMk cId="1003034228" sldId="341"/>
            <ac:grpSpMk id="67" creationId="{B4A9DDA6-3750-413D-9016-6ED6EA81D94B}"/>
          </ac:grpSpMkLst>
        </pc:grpChg>
        <pc:grpChg chg="mod">
          <ac:chgData name="유 병규" userId="eba57bea-ddcf-438d-bcbd-0f2e0850555d" providerId="ADAL" clId="{B21DE596-2706-4143-8F7A-40EB3ACAEAFA}" dt="2021-10-28T06:23:21.485" v="1968"/>
          <ac:grpSpMkLst>
            <pc:docMk/>
            <pc:sldMk cId="1003034228" sldId="341"/>
            <ac:grpSpMk id="68" creationId="{9D32EB81-A0AD-4BB5-874B-145C9BA707DE}"/>
          </ac:grpSpMkLst>
        </pc:grpChg>
        <pc:grpChg chg="mod">
          <ac:chgData name="유 병규" userId="eba57bea-ddcf-438d-bcbd-0f2e0850555d" providerId="ADAL" clId="{B21DE596-2706-4143-8F7A-40EB3ACAEAFA}" dt="2021-10-28T06:23:21.485" v="1968"/>
          <ac:grpSpMkLst>
            <pc:docMk/>
            <pc:sldMk cId="1003034228" sldId="341"/>
            <ac:grpSpMk id="69" creationId="{B196B8EA-55D6-4FC8-A596-2675CE8A8B5F}"/>
          </ac:grpSpMkLst>
        </pc:grpChg>
        <pc:picChg chg="mod">
          <ac:chgData name="유 병규" userId="eba57bea-ddcf-438d-bcbd-0f2e0850555d" providerId="ADAL" clId="{B21DE596-2706-4143-8F7A-40EB3ACAEAFA}" dt="2021-10-28T06:23:21.485" v="1968"/>
          <ac:picMkLst>
            <pc:docMk/>
            <pc:sldMk cId="1003034228" sldId="341"/>
            <ac:picMk id="72" creationId="{1C845689-2E1A-49FA-85D2-7A90058995E1}"/>
          </ac:picMkLst>
        </pc:picChg>
        <pc:picChg chg="mod">
          <ac:chgData name="유 병규" userId="eba57bea-ddcf-438d-bcbd-0f2e0850555d" providerId="ADAL" clId="{B21DE596-2706-4143-8F7A-40EB3ACAEAFA}" dt="2021-10-28T06:23:21.485" v="1968"/>
          <ac:picMkLst>
            <pc:docMk/>
            <pc:sldMk cId="1003034228" sldId="341"/>
            <ac:picMk id="83" creationId="{CFB2D5B1-5BDE-40BB-B8F7-1935CFEC5203}"/>
          </ac:picMkLst>
        </pc:picChg>
        <pc:cxnChg chg="mod">
          <ac:chgData name="유 병규" userId="eba57bea-ddcf-438d-bcbd-0f2e0850555d" providerId="ADAL" clId="{B21DE596-2706-4143-8F7A-40EB3ACAEAFA}" dt="2021-10-28T06:23:21.485" v="1968"/>
          <ac:cxnSpMkLst>
            <pc:docMk/>
            <pc:sldMk cId="1003034228" sldId="341"/>
            <ac:cxnSpMk id="70" creationId="{81E91671-0590-40DA-9C44-8EA16A8F32AF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1:22:43.744" v="9605" actId="478"/>
        <pc:sldMkLst>
          <pc:docMk/>
          <pc:sldMk cId="1534516570" sldId="349"/>
        </pc:sldMkLst>
        <pc:spChg chg="mod">
          <ac:chgData name="유 병규" userId="eba57bea-ddcf-438d-bcbd-0f2e0850555d" providerId="ADAL" clId="{B21DE596-2706-4143-8F7A-40EB3ACAEAFA}" dt="2021-10-28T12:08:19.387" v="8469" actId="1076"/>
          <ac:spMkLst>
            <pc:docMk/>
            <pc:sldMk cId="1534516570" sldId="349"/>
            <ac:spMk id="80" creationId="{B533EBC7-BF4D-44BB-A59E-47A05F533E3A}"/>
          </ac:spMkLst>
        </pc:spChg>
        <pc:spChg chg="add del mod">
          <ac:chgData name="유 병규" userId="eba57bea-ddcf-438d-bcbd-0f2e0850555d" providerId="ADAL" clId="{B21DE596-2706-4143-8F7A-40EB3ACAEAFA}" dt="2021-10-29T01:01:41.061" v="9365"/>
          <ac:spMkLst>
            <pc:docMk/>
            <pc:sldMk cId="1534516570" sldId="349"/>
            <ac:spMk id="83" creationId="{3FECB9E7-322A-406D-BB6D-7717E4827971}"/>
          </ac:spMkLst>
        </pc:spChg>
        <pc:spChg chg="add del mod">
          <ac:chgData name="유 병규" userId="eba57bea-ddcf-438d-bcbd-0f2e0850555d" providerId="ADAL" clId="{B21DE596-2706-4143-8F7A-40EB3ACAEAFA}" dt="2021-10-29T01:01:41.061" v="9365"/>
          <ac:spMkLst>
            <pc:docMk/>
            <pc:sldMk cId="1534516570" sldId="349"/>
            <ac:spMk id="84" creationId="{FF6FE64A-659D-41DA-AC2B-B8E046FAA2BF}"/>
          </ac:spMkLst>
        </pc:spChg>
        <pc:spChg chg="add del mod">
          <ac:chgData name="유 병규" userId="eba57bea-ddcf-438d-bcbd-0f2e0850555d" providerId="ADAL" clId="{B21DE596-2706-4143-8F7A-40EB3ACAEAFA}" dt="2021-10-29T01:22:40.878" v="9603" actId="478"/>
          <ac:spMkLst>
            <pc:docMk/>
            <pc:sldMk cId="1534516570" sldId="349"/>
            <ac:spMk id="85" creationId="{C55CA5C3-C6D3-4C4F-983D-A8A03E9CB0FA}"/>
          </ac:spMkLst>
        </pc:spChg>
        <pc:spChg chg="add del mod">
          <ac:chgData name="유 병규" userId="eba57bea-ddcf-438d-bcbd-0f2e0850555d" providerId="ADAL" clId="{B21DE596-2706-4143-8F7A-40EB3ACAEAFA}" dt="2021-10-29T01:22:43.744" v="9605" actId="478"/>
          <ac:spMkLst>
            <pc:docMk/>
            <pc:sldMk cId="1534516570" sldId="349"/>
            <ac:spMk id="86" creationId="{3EC5C593-B338-42CD-ABE8-80FE28D4329F}"/>
          </ac:spMkLst>
        </pc:spChg>
        <pc:spChg chg="mod">
          <ac:chgData name="유 병규" userId="eba57bea-ddcf-438d-bcbd-0f2e0850555d" providerId="ADAL" clId="{B21DE596-2706-4143-8F7A-40EB3ACAEAFA}" dt="2021-10-28T04:48:06.294" v="1254" actId="14100"/>
          <ac:spMkLst>
            <pc:docMk/>
            <pc:sldMk cId="1534516570" sldId="349"/>
            <ac:spMk id="100" creationId="{D7AE437A-934B-45B1-8F66-4AA5C92F90FE}"/>
          </ac:spMkLst>
        </pc:spChg>
        <pc:grpChg chg="mod">
          <ac:chgData name="유 병규" userId="eba57bea-ddcf-438d-bcbd-0f2e0850555d" providerId="ADAL" clId="{B21DE596-2706-4143-8F7A-40EB3ACAEAFA}" dt="2021-10-28T04:47:45.665" v="1237" actId="1076"/>
          <ac:grpSpMkLst>
            <pc:docMk/>
            <pc:sldMk cId="1534516570" sldId="349"/>
            <ac:grpSpMk id="96" creationId="{9A1EE44A-D0EE-4226-B403-9BCD55B328CE}"/>
          </ac:grpSpMkLst>
        </pc:grpChg>
        <pc:cxnChg chg="add del mod">
          <ac:chgData name="유 병규" userId="eba57bea-ddcf-438d-bcbd-0f2e0850555d" providerId="ADAL" clId="{B21DE596-2706-4143-8F7A-40EB3ACAEAFA}" dt="2021-10-29T01:22:42.248" v="9604" actId="478"/>
          <ac:cxnSpMkLst>
            <pc:docMk/>
            <pc:sldMk cId="1534516570" sldId="349"/>
            <ac:cxnSpMk id="93" creationId="{EDE282A3-BA5E-4425-9856-6EB10A704816}"/>
          </ac:cxnSpMkLst>
        </pc:cxnChg>
      </pc:sldChg>
      <pc:sldChg chg="addSp modSp mod">
        <pc:chgData name="유 병규" userId="eba57bea-ddcf-438d-bcbd-0f2e0850555d" providerId="ADAL" clId="{B21DE596-2706-4143-8F7A-40EB3ACAEAFA}" dt="2021-10-28T12:02:16.276" v="8165" actId="20577"/>
        <pc:sldMkLst>
          <pc:docMk/>
          <pc:sldMk cId="1863738577" sldId="351"/>
        </pc:sldMkLst>
        <pc:spChg chg="add mod">
          <ac:chgData name="유 병규" userId="eba57bea-ddcf-438d-bcbd-0f2e0850555d" providerId="ADAL" clId="{B21DE596-2706-4143-8F7A-40EB3ACAEAFA}" dt="2021-10-28T06:39:47.036" v="2490" actId="1076"/>
          <ac:spMkLst>
            <pc:docMk/>
            <pc:sldMk cId="1863738577" sldId="351"/>
            <ac:spMk id="30" creationId="{7C433DAF-7F1C-4953-90DD-E274DFC3F1A2}"/>
          </ac:spMkLst>
        </pc:spChg>
        <pc:spChg chg="add mod">
          <ac:chgData name="유 병규" userId="eba57bea-ddcf-438d-bcbd-0f2e0850555d" providerId="ADAL" clId="{B21DE596-2706-4143-8F7A-40EB3ACAEAFA}" dt="2021-10-28T06:40:36.724" v="2620" actId="207"/>
          <ac:spMkLst>
            <pc:docMk/>
            <pc:sldMk cId="1863738577" sldId="351"/>
            <ac:spMk id="31" creationId="{3FBD29AA-827E-403D-B065-7268F44F2016}"/>
          </ac:spMkLst>
        </pc:spChg>
        <pc:spChg chg="add mod">
          <ac:chgData name="유 병규" userId="eba57bea-ddcf-438d-bcbd-0f2e0850555d" providerId="ADAL" clId="{B21DE596-2706-4143-8F7A-40EB3ACAEAFA}" dt="2021-10-28T12:02:16.276" v="8165" actId="20577"/>
          <ac:spMkLst>
            <pc:docMk/>
            <pc:sldMk cId="1863738577" sldId="351"/>
            <ac:spMk id="33" creationId="{7FF0E6CE-2718-4E1C-8742-250F7C0DD9AA}"/>
          </ac:spMkLst>
        </pc:spChg>
        <pc:spChg chg="mod">
          <ac:chgData name="유 병규" userId="eba57bea-ddcf-438d-bcbd-0f2e0850555d" providerId="ADAL" clId="{B21DE596-2706-4143-8F7A-40EB3ACAEAFA}" dt="2021-10-28T06:38:55.637" v="2469"/>
          <ac:spMkLst>
            <pc:docMk/>
            <pc:sldMk cId="1863738577" sldId="351"/>
            <ac:spMk id="104" creationId="{F9738A93-93DC-4E25-8188-8C51AA88947E}"/>
          </ac:spMkLst>
        </pc:spChg>
        <pc:spChg chg="mod">
          <ac:chgData name="유 병규" userId="eba57bea-ddcf-438d-bcbd-0f2e0850555d" providerId="ADAL" clId="{B21DE596-2706-4143-8F7A-40EB3ACAEAFA}" dt="2021-10-28T06:38:33.487" v="2461"/>
          <ac:spMkLst>
            <pc:docMk/>
            <pc:sldMk cId="1863738577" sldId="351"/>
            <ac:spMk id="105" creationId="{6E6BFD3A-CBDA-4A2A-95F1-FDC4C6CA7E6F}"/>
          </ac:spMkLst>
        </pc:spChg>
        <pc:spChg chg="mod">
          <ac:chgData name="유 병규" userId="eba57bea-ddcf-438d-bcbd-0f2e0850555d" providerId="ADAL" clId="{B21DE596-2706-4143-8F7A-40EB3ACAEAFA}" dt="2021-10-28T06:38:31.117" v="2460"/>
          <ac:spMkLst>
            <pc:docMk/>
            <pc:sldMk cId="1863738577" sldId="351"/>
            <ac:spMk id="106" creationId="{F03A98AB-0C8B-42C8-AFE6-D00312B10474}"/>
          </ac:spMkLst>
        </pc:spChg>
        <pc:spChg chg="mod">
          <ac:chgData name="유 병규" userId="eba57bea-ddcf-438d-bcbd-0f2e0850555d" providerId="ADAL" clId="{B21DE596-2706-4143-8F7A-40EB3ACAEAFA}" dt="2021-10-28T06:38:24.599" v="2459"/>
          <ac:spMkLst>
            <pc:docMk/>
            <pc:sldMk cId="1863738577" sldId="351"/>
            <ac:spMk id="107" creationId="{C6B88203-0E65-45C0-9F0D-D3B8CB484D47}"/>
          </ac:spMkLst>
        </pc:spChg>
        <pc:spChg chg="mod">
          <ac:chgData name="유 병규" userId="eba57bea-ddcf-438d-bcbd-0f2e0850555d" providerId="ADAL" clId="{B21DE596-2706-4143-8F7A-40EB3ACAEAFA}" dt="2021-10-28T06:38:20.368" v="2458"/>
          <ac:spMkLst>
            <pc:docMk/>
            <pc:sldMk cId="1863738577" sldId="351"/>
            <ac:spMk id="108" creationId="{EE7E3420-E6FD-4460-9EE3-361FD7154F94}"/>
          </ac:spMkLst>
        </pc:spChg>
        <pc:spChg chg="mod">
          <ac:chgData name="유 병규" userId="eba57bea-ddcf-438d-bcbd-0f2e0850555d" providerId="ADAL" clId="{B21DE596-2706-4143-8F7A-40EB3ACAEAFA}" dt="2021-10-28T06:38:17.804" v="2457"/>
          <ac:spMkLst>
            <pc:docMk/>
            <pc:sldMk cId="1863738577" sldId="351"/>
            <ac:spMk id="109" creationId="{1B983295-1778-437D-8EF8-B98BCE5938F3}"/>
          </ac:spMkLst>
        </pc:spChg>
        <pc:spChg chg="mod">
          <ac:chgData name="유 병규" userId="eba57bea-ddcf-438d-bcbd-0f2e0850555d" providerId="ADAL" clId="{B21DE596-2706-4143-8F7A-40EB3ACAEAFA}" dt="2021-10-28T06:38:14.400" v="2456"/>
          <ac:spMkLst>
            <pc:docMk/>
            <pc:sldMk cId="1863738577" sldId="351"/>
            <ac:spMk id="110" creationId="{016CAFF4-A424-4632-AD7C-5E2A0EA6610D}"/>
          </ac:spMkLst>
        </pc:spChg>
        <pc:spChg chg="mod">
          <ac:chgData name="유 병규" userId="eba57bea-ddcf-438d-bcbd-0f2e0850555d" providerId="ADAL" clId="{B21DE596-2706-4143-8F7A-40EB3ACAEAFA}" dt="2021-10-28T06:38:12.127" v="2455"/>
          <ac:spMkLst>
            <pc:docMk/>
            <pc:sldMk cId="1863738577" sldId="351"/>
            <ac:spMk id="111" creationId="{598274F5-BA3D-467B-9ED5-493FA4BD414B}"/>
          </ac:spMkLst>
        </pc:spChg>
        <pc:spChg chg="mod">
          <ac:chgData name="유 병규" userId="eba57bea-ddcf-438d-bcbd-0f2e0850555d" providerId="ADAL" clId="{B21DE596-2706-4143-8F7A-40EB3ACAEAFA}" dt="2021-10-28T06:40:28.355" v="2616"/>
          <ac:spMkLst>
            <pc:docMk/>
            <pc:sldMk cId="1863738577" sldId="351"/>
            <ac:spMk id="164" creationId="{00000000-0000-0000-0000-000000000000}"/>
          </ac:spMkLst>
        </pc:spChg>
      </pc:sldChg>
      <pc:sldChg chg="addSp modSp mod">
        <pc:chgData name="유 병규" userId="eba57bea-ddcf-438d-bcbd-0f2e0850555d" providerId="ADAL" clId="{B21DE596-2706-4143-8F7A-40EB3ACAEAFA}" dt="2021-10-29T01:42:09.787" v="9673" actId="20577"/>
        <pc:sldMkLst>
          <pc:docMk/>
          <pc:sldMk cId="1267470102" sldId="358"/>
        </pc:sldMkLst>
        <pc:spChg chg="add mod">
          <ac:chgData name="유 병규" userId="eba57bea-ddcf-438d-bcbd-0f2e0850555d" providerId="ADAL" clId="{B21DE596-2706-4143-8F7A-40EB3ACAEAFA}" dt="2021-10-28T06:40:41.218" v="2621"/>
          <ac:spMkLst>
            <pc:docMk/>
            <pc:sldMk cId="1267470102" sldId="358"/>
            <ac:spMk id="35" creationId="{7D568737-C23F-472D-8E4A-742A225048D7}"/>
          </ac:spMkLst>
        </pc:spChg>
        <pc:spChg chg="add mod">
          <ac:chgData name="유 병규" userId="eba57bea-ddcf-438d-bcbd-0f2e0850555d" providerId="ADAL" clId="{B21DE596-2706-4143-8F7A-40EB3ACAEAFA}" dt="2021-10-28T06:40:41.218" v="2621"/>
          <ac:spMkLst>
            <pc:docMk/>
            <pc:sldMk cId="1267470102" sldId="358"/>
            <ac:spMk id="36" creationId="{1F69A73A-54ED-474B-B2DF-0CFF9351429F}"/>
          </ac:spMkLst>
        </pc:spChg>
        <pc:spChg chg="add mod">
          <ac:chgData name="유 병규" userId="eba57bea-ddcf-438d-bcbd-0f2e0850555d" providerId="ADAL" clId="{B21DE596-2706-4143-8F7A-40EB3ACAEAFA}" dt="2021-10-28T12:02:22.397" v="8167" actId="1076"/>
          <ac:spMkLst>
            <pc:docMk/>
            <pc:sldMk cId="1267470102" sldId="358"/>
            <ac:spMk id="37" creationId="{917FEBDC-57CA-49D0-835C-6C6784928595}"/>
          </ac:spMkLst>
        </pc:spChg>
        <pc:spChg chg="mod">
          <ac:chgData name="유 병규" userId="eba57bea-ddcf-438d-bcbd-0f2e0850555d" providerId="ADAL" clId="{B21DE596-2706-4143-8F7A-40EB3ACAEAFA}" dt="2021-10-28T06:39:22.752" v="2484"/>
          <ac:spMkLst>
            <pc:docMk/>
            <pc:sldMk cId="1267470102" sldId="358"/>
            <ac:spMk id="124" creationId="{DD678088-419D-40CB-ADF6-DA3172BF700B}"/>
          </ac:spMkLst>
        </pc:spChg>
        <pc:spChg chg="mod">
          <ac:chgData name="유 병규" userId="eba57bea-ddcf-438d-bcbd-0f2e0850555d" providerId="ADAL" clId="{B21DE596-2706-4143-8F7A-40EB3ACAEAFA}" dt="2021-10-28T06:39:18.615" v="2476"/>
          <ac:spMkLst>
            <pc:docMk/>
            <pc:sldMk cId="1267470102" sldId="358"/>
            <ac:spMk id="125" creationId="{3D8BE626-8DCD-4830-BDC2-B28FFA344F8D}"/>
          </ac:spMkLst>
        </pc:spChg>
        <pc:spChg chg="mod">
          <ac:chgData name="유 병규" userId="eba57bea-ddcf-438d-bcbd-0f2e0850555d" providerId="ADAL" clId="{B21DE596-2706-4143-8F7A-40EB3ACAEAFA}" dt="2021-10-28T06:39:16.427" v="2475"/>
          <ac:spMkLst>
            <pc:docMk/>
            <pc:sldMk cId="1267470102" sldId="358"/>
            <ac:spMk id="126" creationId="{457CEE37-AC77-432F-95A6-BB20B9D49953}"/>
          </ac:spMkLst>
        </pc:spChg>
        <pc:spChg chg="mod">
          <ac:chgData name="유 병규" userId="eba57bea-ddcf-438d-bcbd-0f2e0850555d" providerId="ADAL" clId="{B21DE596-2706-4143-8F7A-40EB3ACAEAFA}" dt="2021-10-28T06:39:13.777" v="2474"/>
          <ac:spMkLst>
            <pc:docMk/>
            <pc:sldMk cId="1267470102" sldId="358"/>
            <ac:spMk id="127" creationId="{399FD535-B6F8-4EF1-844C-08F980ED3785}"/>
          </ac:spMkLst>
        </pc:spChg>
        <pc:spChg chg="mod">
          <ac:chgData name="유 병규" userId="eba57bea-ddcf-438d-bcbd-0f2e0850555d" providerId="ADAL" clId="{B21DE596-2706-4143-8F7A-40EB3ACAEAFA}" dt="2021-10-28T06:39:11.437" v="2473"/>
          <ac:spMkLst>
            <pc:docMk/>
            <pc:sldMk cId="1267470102" sldId="358"/>
            <ac:spMk id="128" creationId="{AE262BB6-1044-4868-9953-F64ACF4E76B8}"/>
          </ac:spMkLst>
        </pc:spChg>
        <pc:spChg chg="mod">
          <ac:chgData name="유 병규" userId="eba57bea-ddcf-438d-bcbd-0f2e0850555d" providerId="ADAL" clId="{B21DE596-2706-4143-8F7A-40EB3ACAEAFA}" dt="2021-10-28T06:39:07.119" v="2472"/>
          <ac:spMkLst>
            <pc:docMk/>
            <pc:sldMk cId="1267470102" sldId="358"/>
            <ac:spMk id="129" creationId="{EB1B6A16-779E-433A-A67B-71433470ED62}"/>
          </ac:spMkLst>
        </pc:spChg>
        <pc:spChg chg="mod">
          <ac:chgData name="유 병규" userId="eba57bea-ddcf-438d-bcbd-0f2e0850555d" providerId="ADAL" clId="{B21DE596-2706-4143-8F7A-40EB3ACAEAFA}" dt="2021-10-28T06:39:01.993" v="2471"/>
          <ac:spMkLst>
            <pc:docMk/>
            <pc:sldMk cId="1267470102" sldId="358"/>
            <ac:spMk id="130" creationId="{1CCF3C8D-2863-4A86-B033-D05F22323BF1}"/>
          </ac:spMkLst>
        </pc:spChg>
        <pc:spChg chg="mod">
          <ac:chgData name="유 병규" userId="eba57bea-ddcf-438d-bcbd-0f2e0850555d" providerId="ADAL" clId="{B21DE596-2706-4143-8F7A-40EB3ACAEAFA}" dt="2021-10-28T06:38:59.085" v="2470"/>
          <ac:spMkLst>
            <pc:docMk/>
            <pc:sldMk cId="1267470102" sldId="358"/>
            <ac:spMk id="131" creationId="{CF25E3E8-A897-4C14-AF6C-745AD17CB350}"/>
          </ac:spMkLst>
        </pc:spChg>
        <pc:spChg chg="mod">
          <ac:chgData name="유 병규" userId="eba57bea-ddcf-438d-bcbd-0f2e0850555d" providerId="ADAL" clId="{B21DE596-2706-4143-8F7A-40EB3ACAEAFA}" dt="2021-10-29T01:42:09.787" v="9673" actId="20577"/>
          <ac:spMkLst>
            <pc:docMk/>
            <pc:sldMk cId="1267470102" sldId="358"/>
            <ac:spMk id="163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8T06:40:49.858" v="2625" actId="20577"/>
          <ac:spMkLst>
            <pc:docMk/>
            <pc:sldMk cId="1267470102" sldId="358"/>
            <ac:spMk id="164" creationId="{00000000-0000-0000-0000-000000000000}"/>
          </ac:spMkLst>
        </pc:spChg>
      </pc:sldChg>
      <pc:sldChg chg="ord">
        <pc:chgData name="유 병규" userId="eba57bea-ddcf-438d-bcbd-0f2e0850555d" providerId="ADAL" clId="{B21DE596-2706-4143-8F7A-40EB3ACAEAFA}" dt="2021-10-29T01:42:38.582" v="9675"/>
        <pc:sldMkLst>
          <pc:docMk/>
          <pc:sldMk cId="2865378681" sldId="359"/>
        </pc:sldMkLst>
      </pc:sldChg>
      <pc:sldChg chg="addSp delSp modSp mod">
        <pc:chgData name="유 병규" userId="eba57bea-ddcf-438d-bcbd-0f2e0850555d" providerId="ADAL" clId="{B21DE596-2706-4143-8F7A-40EB3ACAEAFA}" dt="2021-10-29T03:00:02.389" v="10217" actId="478"/>
        <pc:sldMkLst>
          <pc:docMk/>
          <pc:sldMk cId="1458209028" sldId="360"/>
        </pc:sldMkLst>
        <pc:spChg chg="add del mod">
          <ac:chgData name="유 병규" userId="eba57bea-ddcf-438d-bcbd-0f2e0850555d" providerId="ADAL" clId="{B21DE596-2706-4143-8F7A-40EB3ACAEAFA}" dt="2021-10-29T03:00:02.389" v="10217" actId="478"/>
          <ac:spMkLst>
            <pc:docMk/>
            <pc:sldMk cId="1458209028" sldId="360"/>
            <ac:spMk id="32" creationId="{2C6D65DE-581B-402D-989C-EAF620E682A2}"/>
          </ac:spMkLst>
        </pc:spChg>
        <pc:spChg chg="del">
          <ac:chgData name="유 병규" userId="eba57bea-ddcf-438d-bcbd-0f2e0850555d" providerId="ADAL" clId="{B21DE596-2706-4143-8F7A-40EB3ACAEAFA}" dt="2021-10-28T12:23:20.135" v="8936" actId="478"/>
          <ac:spMkLst>
            <pc:docMk/>
            <pc:sldMk cId="1458209028" sldId="360"/>
            <ac:spMk id="32" creationId="{4CA1CA69-EB61-4E0E-8E94-823C5BDCA140}"/>
          </ac:spMkLst>
        </pc:spChg>
        <pc:spChg chg="add del mod">
          <ac:chgData name="유 병규" userId="eba57bea-ddcf-438d-bcbd-0f2e0850555d" providerId="ADAL" clId="{B21DE596-2706-4143-8F7A-40EB3ACAEAFA}" dt="2021-10-29T03:00:02.389" v="10217" actId="478"/>
          <ac:spMkLst>
            <pc:docMk/>
            <pc:sldMk cId="1458209028" sldId="360"/>
            <ac:spMk id="33" creationId="{F3442579-C0D2-44E7-9164-79D625CF3AF2}"/>
          </ac:spMkLst>
        </pc:spChg>
        <pc:cxnChg chg="add del mod">
          <ac:chgData name="유 병규" userId="eba57bea-ddcf-438d-bcbd-0f2e0850555d" providerId="ADAL" clId="{B21DE596-2706-4143-8F7A-40EB3ACAEAFA}" dt="2021-10-29T03:00:02.389" v="10217" actId="478"/>
          <ac:cxnSpMkLst>
            <pc:docMk/>
            <pc:sldMk cId="1458209028" sldId="360"/>
            <ac:cxnSpMk id="34" creationId="{A9B0A4C1-8601-48D7-BC2C-1423179D8E20}"/>
          </ac:cxnSpMkLst>
        </pc:cxnChg>
      </pc:sldChg>
      <pc:sldChg chg="addSp delSp modSp">
        <pc:chgData name="유 병규" userId="eba57bea-ddcf-438d-bcbd-0f2e0850555d" providerId="ADAL" clId="{B21DE596-2706-4143-8F7A-40EB3ACAEAFA}" dt="2021-10-29T01:03:31.927" v="9439"/>
        <pc:sldMkLst>
          <pc:docMk/>
          <pc:sldMk cId="1305748416" sldId="361"/>
        </pc:sldMkLst>
        <pc:spChg chg="add del mod">
          <ac:chgData name="유 병규" userId="eba57bea-ddcf-438d-bcbd-0f2e0850555d" providerId="ADAL" clId="{B21DE596-2706-4143-8F7A-40EB3ACAEAFA}" dt="2021-10-29T01:03:31.927" v="9439"/>
          <ac:spMkLst>
            <pc:docMk/>
            <pc:sldMk cId="1305748416" sldId="361"/>
            <ac:spMk id="4" creationId="{1A52D215-E028-4991-87AD-3F8130D86F2A}"/>
          </ac:spMkLst>
        </pc:spChg>
        <pc:spChg chg="add del mod">
          <ac:chgData name="유 병규" userId="eba57bea-ddcf-438d-bcbd-0f2e0850555d" providerId="ADAL" clId="{B21DE596-2706-4143-8F7A-40EB3ACAEAFA}" dt="2021-10-29T01:03:31.927" v="9439"/>
          <ac:spMkLst>
            <pc:docMk/>
            <pc:sldMk cId="1305748416" sldId="361"/>
            <ac:spMk id="5" creationId="{365F0096-A6D9-4F46-BA34-0EADCEDECD85}"/>
          </ac:spMkLst>
        </pc:spChg>
        <pc:cxnChg chg="add del mod">
          <ac:chgData name="유 병규" userId="eba57bea-ddcf-438d-bcbd-0f2e0850555d" providerId="ADAL" clId="{B21DE596-2706-4143-8F7A-40EB3ACAEAFA}" dt="2021-10-29T01:03:31.927" v="9439"/>
          <ac:cxnSpMkLst>
            <pc:docMk/>
            <pc:sldMk cId="1305748416" sldId="361"/>
            <ac:cxnSpMk id="6" creationId="{C2BD605F-9165-44BE-B82C-C03631223A66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9:44.076" v="10201" actId="478"/>
        <pc:sldMkLst>
          <pc:docMk/>
          <pc:sldMk cId="0" sldId="363"/>
        </pc:sldMkLst>
        <pc:spChg chg="add del mod">
          <ac:chgData name="유 병규" userId="eba57bea-ddcf-438d-bcbd-0f2e0850555d" providerId="ADAL" clId="{B21DE596-2706-4143-8F7A-40EB3ACAEAFA}" dt="2021-10-29T02:59:42.795" v="10199" actId="478"/>
          <ac:spMkLst>
            <pc:docMk/>
            <pc:sldMk cId="0" sldId="363"/>
            <ac:spMk id="42" creationId="{FE04D50D-A94E-4070-BB7F-3A7A7D1782AA}"/>
          </ac:spMkLst>
        </pc:spChg>
        <pc:spChg chg="add del mod">
          <ac:chgData name="유 병규" userId="eba57bea-ddcf-438d-bcbd-0f2e0850555d" providerId="ADAL" clId="{B21DE596-2706-4143-8F7A-40EB3ACAEAFA}" dt="2021-10-29T02:59:44.076" v="10201" actId="478"/>
          <ac:spMkLst>
            <pc:docMk/>
            <pc:sldMk cId="0" sldId="363"/>
            <ac:spMk id="44" creationId="{2381D394-DA7D-4300-815A-C686F62B774B}"/>
          </ac:spMkLst>
        </pc:spChg>
        <pc:spChg chg="mod">
          <ac:chgData name="유 병규" userId="eba57bea-ddcf-438d-bcbd-0f2e0850555d" providerId="ADAL" clId="{B21DE596-2706-4143-8F7A-40EB3ACAEAFA}" dt="2021-10-29T02:25:09.140" v="10053" actId="20577"/>
          <ac:spMkLst>
            <pc:docMk/>
            <pc:sldMk cId="0" sldId="363"/>
            <ac:spMk id="491" creationId="{00000000-0000-0000-0000-000000000000}"/>
          </ac:spMkLst>
        </pc:spChg>
        <pc:cxnChg chg="add del mod">
          <ac:chgData name="유 병규" userId="eba57bea-ddcf-438d-bcbd-0f2e0850555d" providerId="ADAL" clId="{B21DE596-2706-4143-8F7A-40EB3ACAEAFA}" dt="2021-10-29T02:59:43.264" v="10200" actId="478"/>
          <ac:cxnSpMkLst>
            <pc:docMk/>
            <pc:sldMk cId="0" sldId="363"/>
            <ac:cxnSpMk id="45" creationId="{45CD9D3F-E3FE-43A0-BE9D-9D8B8613B221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9:49.700" v="10207" actId="478"/>
        <pc:sldMkLst>
          <pc:docMk/>
          <pc:sldMk cId="0" sldId="364"/>
        </pc:sldMkLst>
        <pc:spChg chg="add del mod">
          <ac:chgData name="유 병규" userId="eba57bea-ddcf-438d-bcbd-0f2e0850555d" providerId="ADAL" clId="{B21DE596-2706-4143-8F7A-40EB3ACAEAFA}" dt="2021-10-29T02:59:49.700" v="10207" actId="478"/>
          <ac:spMkLst>
            <pc:docMk/>
            <pc:sldMk cId="0" sldId="364"/>
            <ac:spMk id="19" creationId="{803652A9-588E-456D-9A79-1A99BC9390F1}"/>
          </ac:spMkLst>
        </pc:spChg>
        <pc:spChg chg="add del mod">
          <ac:chgData name="유 병규" userId="eba57bea-ddcf-438d-bcbd-0f2e0850555d" providerId="ADAL" clId="{B21DE596-2706-4143-8F7A-40EB3ACAEAFA}" dt="2021-10-29T02:59:49.206" v="10206" actId="478"/>
          <ac:spMkLst>
            <pc:docMk/>
            <pc:sldMk cId="0" sldId="364"/>
            <ac:spMk id="20" creationId="{08C6FDAF-2A86-47DB-9050-3FB701445F33}"/>
          </ac:spMkLst>
        </pc:spChg>
        <pc:spChg chg="mod">
          <ac:chgData name="유 병규" userId="eba57bea-ddcf-438d-bcbd-0f2e0850555d" providerId="ADAL" clId="{B21DE596-2706-4143-8F7A-40EB3ACAEAFA}" dt="2021-10-29T02:25:24.462" v="10059" actId="20577"/>
          <ac:spMkLst>
            <pc:docMk/>
            <pc:sldMk cId="0" sldId="364"/>
            <ac:spMk id="549" creationId="{00000000-0000-0000-0000-000000000000}"/>
          </ac:spMkLst>
        </pc:spChg>
        <pc:cxnChg chg="add del mod">
          <ac:chgData name="유 병규" userId="eba57bea-ddcf-438d-bcbd-0f2e0850555d" providerId="ADAL" clId="{B21DE596-2706-4143-8F7A-40EB3ACAEAFA}" dt="2021-10-29T02:59:48.192" v="10205" actId="478"/>
          <ac:cxnSpMkLst>
            <pc:docMk/>
            <pc:sldMk cId="0" sldId="364"/>
            <ac:cxnSpMk id="21" creationId="{8B678F76-E3A1-4FAD-890A-861880590794}"/>
          </ac:cxnSpMkLst>
        </pc:cxnChg>
      </pc:sldChg>
      <pc:sldChg chg="addSp delSp modSp mod ord">
        <pc:chgData name="유 병규" userId="eba57bea-ddcf-438d-bcbd-0f2e0850555d" providerId="ADAL" clId="{B21DE596-2706-4143-8F7A-40EB3ACAEAFA}" dt="2021-10-29T02:59:33.366" v="10189" actId="478"/>
        <pc:sldMkLst>
          <pc:docMk/>
          <pc:sldMk cId="0" sldId="365"/>
        </pc:sldMkLst>
        <pc:spChg chg="del">
          <ac:chgData name="유 병규" userId="eba57bea-ddcf-438d-bcbd-0f2e0850555d" providerId="ADAL" clId="{B21DE596-2706-4143-8F7A-40EB3ACAEAFA}" dt="2021-10-28T12:23:04.540" v="8928" actId="478"/>
          <ac:spMkLst>
            <pc:docMk/>
            <pc:sldMk cId="0" sldId="365"/>
            <ac:spMk id="39" creationId="{67CBACBC-1DC8-4E15-96CE-76AAF725C38A}"/>
          </ac:spMkLst>
        </pc:spChg>
        <pc:spChg chg="add del mod">
          <ac:chgData name="유 병규" userId="eba57bea-ddcf-438d-bcbd-0f2e0850555d" providerId="ADAL" clId="{B21DE596-2706-4143-8F7A-40EB3ACAEAFA}" dt="2021-10-29T02:59:33.366" v="10189" actId="478"/>
          <ac:spMkLst>
            <pc:docMk/>
            <pc:sldMk cId="0" sldId="365"/>
            <ac:spMk id="39" creationId="{D3C9EB30-5403-4518-862E-671FED106628}"/>
          </ac:spMkLst>
        </pc:spChg>
        <pc:spChg chg="add del mod">
          <ac:chgData name="유 병규" userId="eba57bea-ddcf-438d-bcbd-0f2e0850555d" providerId="ADAL" clId="{B21DE596-2706-4143-8F7A-40EB3ACAEAFA}" dt="2021-10-29T02:59:32.711" v="10188" actId="478"/>
          <ac:spMkLst>
            <pc:docMk/>
            <pc:sldMk cId="0" sldId="365"/>
            <ac:spMk id="40" creationId="{DCE4C4B9-B38E-4712-B2EC-3074B395A5A2}"/>
          </ac:spMkLst>
        </pc:spChg>
        <pc:spChg chg="mod">
          <ac:chgData name="유 병규" userId="eba57bea-ddcf-438d-bcbd-0f2e0850555d" providerId="ADAL" clId="{B21DE596-2706-4143-8F7A-40EB3ACAEAFA}" dt="2021-10-29T02:24:40.996" v="10039" actId="20577"/>
          <ac:spMkLst>
            <pc:docMk/>
            <pc:sldMk cId="0" sldId="365"/>
            <ac:spMk id="568" creationId="{00000000-0000-0000-0000-000000000000}"/>
          </ac:spMkLst>
        </pc:spChg>
        <pc:cxnChg chg="add del mod">
          <ac:chgData name="유 병규" userId="eba57bea-ddcf-438d-bcbd-0f2e0850555d" providerId="ADAL" clId="{B21DE596-2706-4143-8F7A-40EB3ACAEAFA}" dt="2021-10-29T02:59:32.711" v="10188" actId="478"/>
          <ac:cxnSpMkLst>
            <pc:docMk/>
            <pc:sldMk cId="0" sldId="365"/>
            <ac:cxnSpMk id="41" creationId="{106E4128-7B34-4D3A-98D6-210598F28DFB}"/>
          </ac:cxnSpMkLst>
        </pc:cxnChg>
      </pc:sldChg>
      <pc:sldChg chg="addSp delSp modSp mod ord">
        <pc:chgData name="유 병규" userId="eba57bea-ddcf-438d-bcbd-0f2e0850555d" providerId="ADAL" clId="{B21DE596-2706-4143-8F7A-40EB3ACAEAFA}" dt="2021-10-29T02:59:36.200" v="10192" actId="478"/>
        <pc:sldMkLst>
          <pc:docMk/>
          <pc:sldMk cId="0" sldId="366"/>
        </pc:sldMkLst>
        <pc:spChg chg="del">
          <ac:chgData name="유 병규" userId="eba57bea-ddcf-438d-bcbd-0f2e0850555d" providerId="ADAL" clId="{B21DE596-2706-4143-8F7A-40EB3ACAEAFA}" dt="2021-10-28T12:23:06.657" v="8929" actId="478"/>
          <ac:spMkLst>
            <pc:docMk/>
            <pc:sldMk cId="0" sldId="366"/>
            <ac:spMk id="32" creationId="{00000000-0000-0000-0000-000000000000}"/>
          </ac:spMkLst>
        </pc:spChg>
        <pc:spChg chg="add del mod">
          <ac:chgData name="유 병규" userId="eba57bea-ddcf-438d-bcbd-0f2e0850555d" providerId="ADAL" clId="{B21DE596-2706-4143-8F7A-40EB3ACAEAFA}" dt="2021-10-29T02:59:34.445" v="10190" actId="478"/>
          <ac:spMkLst>
            <pc:docMk/>
            <pc:sldMk cId="0" sldId="366"/>
            <ac:spMk id="32" creationId="{294C0C01-7580-4751-9361-13C5C6E76738}"/>
          </ac:spMkLst>
        </pc:spChg>
        <pc:spChg chg="add del mod">
          <ac:chgData name="유 병규" userId="eba57bea-ddcf-438d-bcbd-0f2e0850555d" providerId="ADAL" clId="{B21DE596-2706-4143-8F7A-40EB3ACAEAFA}" dt="2021-10-29T02:59:35.660" v="10191" actId="478"/>
          <ac:spMkLst>
            <pc:docMk/>
            <pc:sldMk cId="0" sldId="366"/>
            <ac:spMk id="41" creationId="{83B9B52E-7E3F-4278-8DBC-3184EB1F327C}"/>
          </ac:spMkLst>
        </pc:spChg>
        <pc:spChg chg="mod">
          <ac:chgData name="유 병규" userId="eba57bea-ddcf-438d-bcbd-0f2e0850555d" providerId="ADAL" clId="{B21DE596-2706-4143-8F7A-40EB3ACAEAFA}" dt="2021-10-29T02:24:46.977" v="10043" actId="20577"/>
          <ac:spMkLst>
            <pc:docMk/>
            <pc:sldMk cId="0" sldId="366"/>
            <ac:spMk id="598" creationId="{00000000-0000-0000-0000-000000000000}"/>
          </ac:spMkLst>
        </pc:spChg>
        <pc:cxnChg chg="add del mod">
          <ac:chgData name="유 병규" userId="eba57bea-ddcf-438d-bcbd-0f2e0850555d" providerId="ADAL" clId="{B21DE596-2706-4143-8F7A-40EB3ACAEAFA}" dt="2021-10-29T02:59:36.200" v="10192" actId="478"/>
          <ac:cxnSpMkLst>
            <pc:docMk/>
            <pc:sldMk cId="0" sldId="366"/>
            <ac:cxnSpMk id="42" creationId="{D6451EB0-2D78-47A0-BC43-9461DDCF8338}"/>
          </ac:cxnSpMkLst>
        </pc:cxnChg>
      </pc:sldChg>
      <pc:sldChg chg="addSp delSp modSp mod ord">
        <pc:chgData name="유 병규" userId="eba57bea-ddcf-438d-bcbd-0f2e0850555d" providerId="ADAL" clId="{B21DE596-2706-4143-8F7A-40EB3ACAEAFA}" dt="2021-10-29T02:59:38.652" v="10195" actId="478"/>
        <pc:sldMkLst>
          <pc:docMk/>
          <pc:sldMk cId="0" sldId="367"/>
        </pc:sldMkLst>
        <pc:spChg chg="add del mod">
          <ac:chgData name="유 병규" userId="eba57bea-ddcf-438d-bcbd-0f2e0850555d" providerId="ADAL" clId="{B21DE596-2706-4143-8F7A-40EB3ACAEAFA}" dt="2021-10-29T02:59:37.888" v="10194" actId="478"/>
          <ac:spMkLst>
            <pc:docMk/>
            <pc:sldMk cId="0" sldId="367"/>
            <ac:spMk id="46" creationId="{41A752D8-28F6-40E8-82DE-3A8814CED0FF}"/>
          </ac:spMkLst>
        </pc:spChg>
        <pc:spChg chg="add del mod">
          <ac:chgData name="유 병규" userId="eba57bea-ddcf-438d-bcbd-0f2e0850555d" providerId="ADAL" clId="{B21DE596-2706-4143-8F7A-40EB3ACAEAFA}" dt="2021-10-29T02:59:38.652" v="10195" actId="478"/>
          <ac:spMkLst>
            <pc:docMk/>
            <pc:sldMk cId="0" sldId="367"/>
            <ac:spMk id="48" creationId="{98BFF5C0-73D2-46FA-8688-9563C1A73F45}"/>
          </ac:spMkLst>
        </pc:spChg>
        <pc:spChg chg="del">
          <ac:chgData name="유 병규" userId="eba57bea-ddcf-438d-bcbd-0f2e0850555d" providerId="ADAL" clId="{B21DE596-2706-4143-8F7A-40EB3ACAEAFA}" dt="2021-10-28T12:23:08.275" v="8930" actId="478"/>
          <ac:spMkLst>
            <pc:docMk/>
            <pc:sldMk cId="0" sldId="367"/>
            <ac:spMk id="67" creationId="{C0C25656-7D19-4C92-A951-EC9796BE6301}"/>
          </ac:spMkLst>
        </pc:spChg>
        <pc:spChg chg="mod">
          <ac:chgData name="유 병규" userId="eba57bea-ddcf-438d-bcbd-0f2e0850555d" providerId="ADAL" clId="{B21DE596-2706-4143-8F7A-40EB3ACAEAFA}" dt="2021-10-29T02:24:58.205" v="10049" actId="20577"/>
          <ac:spMkLst>
            <pc:docMk/>
            <pc:sldMk cId="0" sldId="367"/>
            <ac:spMk id="630" creationId="{00000000-0000-0000-0000-000000000000}"/>
          </ac:spMkLst>
        </pc:spChg>
        <pc:cxnChg chg="add del mod">
          <ac:chgData name="유 병규" userId="eba57bea-ddcf-438d-bcbd-0f2e0850555d" providerId="ADAL" clId="{B21DE596-2706-4143-8F7A-40EB3ACAEAFA}" dt="2021-10-29T02:59:37.391" v="10193" actId="478"/>
          <ac:cxnSpMkLst>
            <pc:docMk/>
            <pc:sldMk cId="0" sldId="367"/>
            <ac:cxnSpMk id="49" creationId="{710B18A6-A5AD-4285-8D94-FB26A32B7DAF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9:52.084" v="10210" actId="478"/>
        <pc:sldMkLst>
          <pc:docMk/>
          <pc:sldMk cId="0" sldId="368"/>
        </pc:sldMkLst>
        <pc:spChg chg="add del mod">
          <ac:chgData name="유 병규" userId="eba57bea-ddcf-438d-bcbd-0f2e0850555d" providerId="ADAL" clId="{B21DE596-2706-4143-8F7A-40EB3ACAEAFA}" dt="2021-10-29T02:59:50.759" v="10208" actId="478"/>
          <ac:spMkLst>
            <pc:docMk/>
            <pc:sldMk cId="0" sldId="368"/>
            <ac:spMk id="40" creationId="{C13C9B84-D173-4E0E-B2A0-2A36C0A11D6B}"/>
          </ac:spMkLst>
        </pc:spChg>
        <pc:spChg chg="del">
          <ac:chgData name="유 병규" userId="eba57bea-ddcf-438d-bcbd-0f2e0850555d" providerId="ADAL" clId="{B21DE596-2706-4143-8F7A-40EB3ACAEAFA}" dt="2021-10-28T12:23:11.470" v="8932" actId="478"/>
          <ac:spMkLst>
            <pc:docMk/>
            <pc:sldMk cId="0" sldId="368"/>
            <ac:spMk id="40" creationId="{E7FE3878-137D-48C0-9827-2AE6D743375D}"/>
          </ac:spMkLst>
        </pc:spChg>
        <pc:spChg chg="add del mod">
          <ac:chgData name="유 병규" userId="eba57bea-ddcf-438d-bcbd-0f2e0850555d" providerId="ADAL" clId="{B21DE596-2706-4143-8F7A-40EB3ACAEAFA}" dt="2021-10-29T02:59:51.770" v="10209" actId="478"/>
          <ac:spMkLst>
            <pc:docMk/>
            <pc:sldMk cId="0" sldId="368"/>
            <ac:spMk id="41" creationId="{F95CA095-1150-4998-8684-F0A31F72AB99}"/>
          </ac:spMkLst>
        </pc:spChg>
        <pc:spChg chg="mod">
          <ac:chgData name="유 병규" userId="eba57bea-ddcf-438d-bcbd-0f2e0850555d" providerId="ADAL" clId="{B21DE596-2706-4143-8F7A-40EB3ACAEAFA}" dt="2021-10-29T02:25:28.085" v="10062" actId="20577"/>
          <ac:spMkLst>
            <pc:docMk/>
            <pc:sldMk cId="0" sldId="368"/>
            <ac:spMk id="692" creationId="{00000000-0000-0000-0000-000000000000}"/>
          </ac:spMkLst>
        </pc:spChg>
        <pc:cxnChg chg="add del mod">
          <ac:chgData name="유 병규" userId="eba57bea-ddcf-438d-bcbd-0f2e0850555d" providerId="ADAL" clId="{B21DE596-2706-4143-8F7A-40EB3ACAEAFA}" dt="2021-10-29T02:59:52.084" v="10210" actId="478"/>
          <ac:cxnSpMkLst>
            <pc:docMk/>
            <pc:sldMk cId="0" sldId="368"/>
            <ac:cxnSpMk id="42" creationId="{E244F425-9D2A-44E8-8605-5F35306B1B52}"/>
          </ac:cxnSpMkLst>
        </pc:cxnChg>
      </pc:sldChg>
      <pc:sldChg chg="addSp delSp modSp">
        <pc:chgData name="유 병규" userId="eba57bea-ddcf-438d-bcbd-0f2e0850555d" providerId="ADAL" clId="{B21DE596-2706-4143-8F7A-40EB3ACAEAFA}" dt="2021-10-29T01:01:57.308" v="9400"/>
        <pc:sldMkLst>
          <pc:docMk/>
          <pc:sldMk cId="3719859113" sldId="370"/>
        </pc:sldMkLst>
        <pc:spChg chg="add del mod">
          <ac:chgData name="유 병규" userId="eba57bea-ddcf-438d-bcbd-0f2e0850555d" providerId="ADAL" clId="{B21DE596-2706-4143-8F7A-40EB3ACAEAFA}" dt="2021-10-29T01:01:57.308" v="9400"/>
          <ac:spMkLst>
            <pc:docMk/>
            <pc:sldMk cId="3719859113" sldId="370"/>
            <ac:spMk id="3" creationId="{F2EDAFBD-2159-4A26-BF61-49A54E78FAD0}"/>
          </ac:spMkLst>
        </pc:spChg>
        <pc:spChg chg="add del mod">
          <ac:chgData name="유 병규" userId="eba57bea-ddcf-438d-bcbd-0f2e0850555d" providerId="ADAL" clId="{B21DE596-2706-4143-8F7A-40EB3ACAEAFA}" dt="2021-10-29T01:01:57.308" v="9400"/>
          <ac:spMkLst>
            <pc:docMk/>
            <pc:sldMk cId="3719859113" sldId="370"/>
            <ac:spMk id="4" creationId="{1D30E0D5-103C-4F53-8D0F-C5643CB49F0F}"/>
          </ac:spMkLst>
        </pc:spChg>
        <pc:cxnChg chg="add del mod">
          <ac:chgData name="유 병규" userId="eba57bea-ddcf-438d-bcbd-0f2e0850555d" providerId="ADAL" clId="{B21DE596-2706-4143-8F7A-40EB3ACAEAFA}" dt="2021-10-29T01:01:57.308" v="9400"/>
          <ac:cxnSpMkLst>
            <pc:docMk/>
            <pc:sldMk cId="3719859113" sldId="370"/>
            <ac:cxnSpMk id="6" creationId="{20F38FC9-1ADC-4699-BDFC-C0C1CFF464C2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1:54:51.530" v="9818" actId="20577"/>
        <pc:sldMkLst>
          <pc:docMk/>
          <pc:sldMk cId="804589992" sldId="379"/>
        </pc:sldMkLst>
        <pc:spChg chg="add del mod">
          <ac:chgData name="유 병규" userId="eba57bea-ddcf-438d-bcbd-0f2e0850555d" providerId="ADAL" clId="{B21DE596-2706-4143-8F7A-40EB3ACAEAFA}" dt="2021-10-29T01:15:32.767" v="9533"/>
          <ac:spMkLst>
            <pc:docMk/>
            <pc:sldMk cId="804589992" sldId="379"/>
            <ac:spMk id="107" creationId="{8FFFDA4C-A438-4608-8848-2520AEA73ECB}"/>
          </ac:spMkLst>
        </pc:spChg>
        <pc:spChg chg="add del mod">
          <ac:chgData name="유 병규" userId="eba57bea-ddcf-438d-bcbd-0f2e0850555d" providerId="ADAL" clId="{B21DE596-2706-4143-8F7A-40EB3ACAEAFA}" dt="2021-10-29T01:15:32.767" v="9533"/>
          <ac:spMkLst>
            <pc:docMk/>
            <pc:sldMk cId="804589992" sldId="379"/>
            <ac:spMk id="109" creationId="{4BDB90BF-E5C8-4553-88C4-483FE08D6B43}"/>
          </ac:spMkLst>
        </pc:spChg>
        <pc:spChg chg="add del mod">
          <ac:chgData name="유 병규" userId="eba57bea-ddcf-438d-bcbd-0f2e0850555d" providerId="ADAL" clId="{B21DE596-2706-4143-8F7A-40EB3ACAEAFA}" dt="2021-10-29T01:15:32.767" v="9533"/>
          <ac:spMkLst>
            <pc:docMk/>
            <pc:sldMk cId="804589992" sldId="379"/>
            <ac:spMk id="110" creationId="{7E942606-4923-4200-B81D-3D06AB13B774}"/>
          </ac:spMkLst>
        </pc:spChg>
        <pc:spChg chg="add del mod">
          <ac:chgData name="유 병규" userId="eba57bea-ddcf-438d-bcbd-0f2e0850555d" providerId="ADAL" clId="{B21DE596-2706-4143-8F7A-40EB3ACAEAFA}" dt="2021-10-29T01:15:32.767" v="9533"/>
          <ac:spMkLst>
            <pc:docMk/>
            <pc:sldMk cId="804589992" sldId="379"/>
            <ac:spMk id="112" creationId="{DEE3B970-0247-4296-BABC-B2E84EB971D0}"/>
          </ac:spMkLst>
        </pc:spChg>
        <pc:spChg chg="mod">
          <ac:chgData name="유 병규" userId="eba57bea-ddcf-438d-bcbd-0f2e0850555d" providerId="ADAL" clId="{B21DE596-2706-4143-8F7A-40EB3ACAEAFA}" dt="2021-10-29T01:54:51.530" v="9818" actId="20577"/>
          <ac:spMkLst>
            <pc:docMk/>
            <pc:sldMk cId="804589992" sldId="379"/>
            <ac:spMk id="163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9T01:54:26.101" v="9814"/>
          <ac:spMkLst>
            <pc:docMk/>
            <pc:sldMk cId="804589992" sldId="379"/>
            <ac:spMk id="164" creationId="{00000000-0000-0000-0000-000000000000}"/>
          </ac:spMkLst>
        </pc:spChg>
        <pc:cxnChg chg="add del mod">
          <ac:chgData name="유 병규" userId="eba57bea-ddcf-438d-bcbd-0f2e0850555d" providerId="ADAL" clId="{B21DE596-2706-4143-8F7A-40EB3ACAEAFA}" dt="2021-10-29T01:15:32.767" v="9533"/>
          <ac:cxnSpMkLst>
            <pc:docMk/>
            <pc:sldMk cId="804589992" sldId="379"/>
            <ac:cxnSpMk id="111" creationId="{4C222BFA-CEDC-4FCA-83E5-2C69182C3875}"/>
          </ac:cxnSpMkLst>
        </pc:cxnChg>
        <pc:cxnChg chg="add del mod">
          <ac:chgData name="유 병규" userId="eba57bea-ddcf-438d-bcbd-0f2e0850555d" providerId="ADAL" clId="{B21DE596-2706-4143-8F7A-40EB3ACAEAFA}" dt="2021-10-29T01:15:32.767" v="9533"/>
          <ac:cxnSpMkLst>
            <pc:docMk/>
            <pc:sldMk cId="804589992" sldId="379"/>
            <ac:cxnSpMk id="113" creationId="{134E8EF5-A8D8-44C2-B6F2-CDBABDE00140}"/>
          </ac:cxnSpMkLst>
        </pc:cxnChg>
      </pc:sldChg>
      <pc:sldChg chg="modSp mod ord">
        <pc:chgData name="유 병규" userId="eba57bea-ddcf-438d-bcbd-0f2e0850555d" providerId="ADAL" clId="{B21DE596-2706-4143-8F7A-40EB3ACAEAFA}" dt="2021-10-29T02:03:57.407" v="9975" actId="20577"/>
        <pc:sldMkLst>
          <pc:docMk/>
          <pc:sldMk cId="0" sldId="380"/>
        </pc:sldMkLst>
        <pc:spChg chg="mod">
          <ac:chgData name="유 병규" userId="eba57bea-ddcf-438d-bcbd-0f2e0850555d" providerId="ADAL" clId="{B21DE596-2706-4143-8F7A-40EB3ACAEAFA}" dt="2021-10-29T02:03:57.407" v="9975" actId="20577"/>
          <ac:spMkLst>
            <pc:docMk/>
            <pc:sldMk cId="0" sldId="380"/>
            <ac:spMk id="755" creationId="{00000000-0000-0000-0000-000000000000}"/>
          </ac:spMkLst>
        </pc:spChg>
      </pc:sldChg>
      <pc:sldChg chg="delSp modSp mod">
        <pc:chgData name="유 병규" userId="eba57bea-ddcf-438d-bcbd-0f2e0850555d" providerId="ADAL" clId="{B21DE596-2706-4143-8F7A-40EB3ACAEAFA}" dt="2021-10-29T02:00:22.868" v="9944" actId="20577"/>
        <pc:sldMkLst>
          <pc:docMk/>
          <pc:sldMk cId="0" sldId="381"/>
        </pc:sldMkLst>
        <pc:spChg chg="del">
          <ac:chgData name="유 병규" userId="eba57bea-ddcf-438d-bcbd-0f2e0850555d" providerId="ADAL" clId="{B21DE596-2706-4143-8F7A-40EB3ACAEAFA}" dt="2021-10-28T12:07:31.549" v="8423" actId="478"/>
          <ac:spMkLst>
            <pc:docMk/>
            <pc:sldMk cId="0" sldId="381"/>
            <ac:spMk id="46" creationId="{729FABCC-DE14-4C0B-B066-B6A1E35B9657}"/>
          </ac:spMkLst>
        </pc:spChg>
        <pc:spChg chg="mod">
          <ac:chgData name="유 병규" userId="eba57bea-ddcf-438d-bcbd-0f2e0850555d" providerId="ADAL" clId="{B21DE596-2706-4143-8F7A-40EB3ACAEAFA}" dt="2021-10-28T05:17:02.523" v="1643"/>
          <ac:spMkLst>
            <pc:docMk/>
            <pc:sldMk cId="0" sldId="381"/>
            <ac:spMk id="56" creationId="{BFDCCE0B-198C-8C46-BC2A-C837B68C11C6}"/>
          </ac:spMkLst>
        </pc:spChg>
        <pc:spChg chg="mod">
          <ac:chgData name="유 병규" userId="eba57bea-ddcf-438d-bcbd-0f2e0850555d" providerId="ADAL" clId="{B21DE596-2706-4143-8F7A-40EB3ACAEAFA}" dt="2021-10-29T02:00:22.868" v="9944" actId="20577"/>
          <ac:spMkLst>
            <pc:docMk/>
            <pc:sldMk cId="0" sldId="381"/>
            <ac:spMk id="478" creationId="{00000000-0000-0000-0000-000000000000}"/>
          </ac:spMkLst>
        </pc:spChg>
      </pc:sldChg>
      <pc:sldChg chg="delSp modSp mod">
        <pc:chgData name="유 병규" userId="eba57bea-ddcf-438d-bcbd-0f2e0850555d" providerId="ADAL" clId="{B21DE596-2706-4143-8F7A-40EB3ACAEAFA}" dt="2021-10-29T02:00:29.505" v="9947" actId="20577"/>
        <pc:sldMkLst>
          <pc:docMk/>
          <pc:sldMk cId="0" sldId="382"/>
        </pc:sldMkLst>
        <pc:spChg chg="del">
          <ac:chgData name="유 병규" userId="eba57bea-ddcf-438d-bcbd-0f2e0850555d" providerId="ADAL" clId="{B21DE596-2706-4143-8F7A-40EB3ACAEAFA}" dt="2021-10-28T12:07:33.363" v="8425" actId="478"/>
          <ac:spMkLst>
            <pc:docMk/>
            <pc:sldMk cId="0" sldId="382"/>
            <ac:spMk id="38" creationId="{F4FD6628-AB65-420C-A237-51B8E8890FAC}"/>
          </ac:spMkLst>
        </pc:spChg>
        <pc:spChg chg="del">
          <ac:chgData name="유 병규" userId="eba57bea-ddcf-438d-bcbd-0f2e0850555d" providerId="ADAL" clId="{B21DE596-2706-4143-8F7A-40EB3ACAEAFA}" dt="2021-10-28T12:07:32.539" v="8424" actId="478"/>
          <ac:spMkLst>
            <pc:docMk/>
            <pc:sldMk cId="0" sldId="382"/>
            <ac:spMk id="63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9T02:00:29.505" v="9947" actId="20577"/>
          <ac:spMkLst>
            <pc:docMk/>
            <pc:sldMk cId="0" sldId="382"/>
            <ac:spMk id="533" creationId="{00000000-0000-0000-0000-000000000000}"/>
          </ac:spMkLst>
        </pc:spChg>
      </pc:sldChg>
      <pc:sldChg chg="addSp delSp modSp mod">
        <pc:chgData name="유 병규" userId="eba57bea-ddcf-438d-bcbd-0f2e0850555d" providerId="ADAL" clId="{B21DE596-2706-4143-8F7A-40EB3ACAEAFA}" dt="2021-10-29T02:54:25.043" v="10122" actId="478"/>
        <pc:sldMkLst>
          <pc:docMk/>
          <pc:sldMk cId="0" sldId="384"/>
        </pc:sldMkLst>
        <pc:spChg chg="mod">
          <ac:chgData name="유 병규" userId="eba57bea-ddcf-438d-bcbd-0f2e0850555d" providerId="ADAL" clId="{B21DE596-2706-4143-8F7A-40EB3ACAEAFA}" dt="2021-10-29T01:29:00.526" v="9659" actId="12789"/>
          <ac:spMkLst>
            <pc:docMk/>
            <pc:sldMk cId="0" sldId="384"/>
            <ac:spMk id="51" creationId="{36CB1F7C-82C3-432A-A246-10BC6C25F5D7}"/>
          </ac:spMkLst>
        </pc:spChg>
        <pc:spChg chg="mod">
          <ac:chgData name="유 병규" userId="eba57bea-ddcf-438d-bcbd-0f2e0850555d" providerId="ADAL" clId="{B21DE596-2706-4143-8F7A-40EB3ACAEAFA}" dt="2021-10-29T02:54:23.854" v="10121" actId="1076"/>
          <ac:spMkLst>
            <pc:docMk/>
            <pc:sldMk cId="0" sldId="384"/>
            <ac:spMk id="52" creationId="{5A535C62-DDDD-4111-A576-816EA972F5A6}"/>
          </ac:spMkLst>
        </pc:spChg>
        <pc:grpChg chg="add mod">
          <ac:chgData name="유 병규" userId="eba57bea-ddcf-438d-bcbd-0f2e0850555d" providerId="ADAL" clId="{B21DE596-2706-4143-8F7A-40EB3ACAEAFA}" dt="2021-10-29T01:28:54.584" v="9657" actId="1036"/>
          <ac:grpSpMkLst>
            <pc:docMk/>
            <pc:sldMk cId="0" sldId="384"/>
            <ac:grpSpMk id="50" creationId="{9E2EA06C-D5CA-45B8-B8D8-E7F1265EC731}"/>
          </ac:grpSpMkLst>
        </pc:grpChg>
        <pc:cxnChg chg="del mod">
          <ac:chgData name="유 병규" userId="eba57bea-ddcf-438d-bcbd-0f2e0850555d" providerId="ADAL" clId="{B21DE596-2706-4143-8F7A-40EB3ACAEAFA}" dt="2021-10-29T02:54:25.043" v="10122" actId="478"/>
          <ac:cxnSpMkLst>
            <pc:docMk/>
            <pc:sldMk cId="0" sldId="384"/>
            <ac:cxnSpMk id="53" creationId="{D9A29CDE-4FFD-41A6-9241-F5E11E1165C8}"/>
          </ac:cxnSpMkLst>
        </pc:cxnChg>
      </pc:sldChg>
      <pc:sldChg chg="addSp delSp modSp mod ord">
        <pc:chgData name="유 병규" userId="eba57bea-ddcf-438d-bcbd-0f2e0850555d" providerId="ADAL" clId="{B21DE596-2706-4143-8F7A-40EB3ACAEAFA}" dt="2021-10-29T02:54:34.680" v="10128"/>
        <pc:sldMkLst>
          <pc:docMk/>
          <pc:sldMk cId="0" sldId="385"/>
        </pc:sldMkLst>
        <pc:spChg chg="mod">
          <ac:chgData name="유 병규" userId="eba57bea-ddcf-438d-bcbd-0f2e0850555d" providerId="ADAL" clId="{B21DE596-2706-4143-8F7A-40EB3ACAEAFA}" dt="2021-10-29T01:29:06.881" v="9662"/>
          <ac:spMkLst>
            <pc:docMk/>
            <pc:sldMk cId="0" sldId="385"/>
            <ac:spMk id="30" creationId="{1DCA1CC6-AA29-474E-8F30-7DF1385C560D}"/>
          </ac:spMkLst>
        </pc:spChg>
        <pc:spChg chg="mod">
          <ac:chgData name="유 병규" userId="eba57bea-ddcf-438d-bcbd-0f2e0850555d" providerId="ADAL" clId="{B21DE596-2706-4143-8F7A-40EB3ACAEAFA}" dt="2021-10-29T01:29:06.881" v="9662"/>
          <ac:spMkLst>
            <pc:docMk/>
            <pc:sldMk cId="0" sldId="385"/>
            <ac:spMk id="31" creationId="{4294DAF3-F356-442A-98EA-570603C7E7F1}"/>
          </ac:spMkLst>
        </pc:spChg>
        <pc:spChg chg="mod">
          <ac:chgData name="유 병규" userId="eba57bea-ddcf-438d-bcbd-0f2e0850555d" providerId="ADAL" clId="{B21DE596-2706-4143-8F7A-40EB3ACAEAFA}" dt="2021-10-29T01:56:29.007" v="9918"/>
          <ac:spMkLst>
            <pc:docMk/>
            <pc:sldMk cId="0" sldId="385"/>
            <ac:spMk id="34" creationId="{7265999C-A384-4FBC-A7E6-423D0359803B}"/>
          </ac:spMkLst>
        </pc:spChg>
        <pc:spChg chg="mod">
          <ac:chgData name="유 병규" userId="eba57bea-ddcf-438d-bcbd-0f2e0850555d" providerId="ADAL" clId="{B21DE596-2706-4143-8F7A-40EB3ACAEAFA}" dt="2021-10-29T01:56:29.007" v="9918"/>
          <ac:spMkLst>
            <pc:docMk/>
            <pc:sldMk cId="0" sldId="385"/>
            <ac:spMk id="35" creationId="{E3256011-DBDE-4106-B576-C93342BB6D76}"/>
          </ac:spMkLst>
        </pc:spChg>
        <pc:spChg chg="mod">
          <ac:chgData name="유 병규" userId="eba57bea-ddcf-438d-bcbd-0f2e0850555d" providerId="ADAL" clId="{B21DE596-2706-4143-8F7A-40EB3ACAEAFA}" dt="2021-10-29T01:56:29.007" v="9918"/>
          <ac:spMkLst>
            <pc:docMk/>
            <pc:sldMk cId="0" sldId="385"/>
            <ac:spMk id="37" creationId="{709C37F0-E88C-4FE6-BA0E-60927E0E3078}"/>
          </ac:spMkLst>
        </pc:spChg>
        <pc:spChg chg="mod">
          <ac:chgData name="유 병규" userId="eba57bea-ddcf-438d-bcbd-0f2e0850555d" providerId="ADAL" clId="{B21DE596-2706-4143-8F7A-40EB3ACAEAFA}" dt="2021-10-29T01:56:29.007" v="9918"/>
          <ac:spMkLst>
            <pc:docMk/>
            <pc:sldMk cId="0" sldId="385"/>
            <ac:spMk id="38" creationId="{8CC1FDC3-65F7-4800-B862-94D5EB1793E0}"/>
          </ac:spMkLst>
        </pc:spChg>
        <pc:spChg chg="mod">
          <ac:chgData name="유 병규" userId="eba57bea-ddcf-438d-bcbd-0f2e0850555d" providerId="ADAL" clId="{B21DE596-2706-4143-8F7A-40EB3ACAEAFA}" dt="2021-10-28T07:09:18.525" v="2831"/>
          <ac:spMkLst>
            <pc:docMk/>
            <pc:sldMk cId="0" sldId="385"/>
            <ac:spMk id="41" creationId="{D2BE927A-4C2E-4589-938E-BFC00C55C45E}"/>
          </ac:spMkLst>
        </pc:spChg>
        <pc:spChg chg="mod">
          <ac:chgData name="유 병규" userId="eba57bea-ddcf-438d-bcbd-0f2e0850555d" providerId="ADAL" clId="{B21DE596-2706-4143-8F7A-40EB3ACAEAFA}" dt="2021-10-28T07:09:18.525" v="2831"/>
          <ac:spMkLst>
            <pc:docMk/>
            <pc:sldMk cId="0" sldId="385"/>
            <ac:spMk id="42" creationId="{753981F5-D947-4187-8EB8-7476CB138608}"/>
          </ac:spMkLst>
        </pc:spChg>
        <pc:spChg chg="add mod">
          <ac:chgData name="유 병규" userId="eba57bea-ddcf-438d-bcbd-0f2e0850555d" providerId="ADAL" clId="{B21DE596-2706-4143-8F7A-40EB3ACAEAFA}" dt="2021-10-28T12:07:49.128" v="8459"/>
          <ac:spMkLst>
            <pc:docMk/>
            <pc:sldMk cId="0" sldId="385"/>
            <ac:spMk id="43" creationId="{F2223571-CE7D-44C0-A420-107B9F1C7744}"/>
          </ac:spMkLst>
        </pc:spChg>
        <pc:spChg chg="mod">
          <ac:chgData name="유 병규" userId="eba57bea-ddcf-438d-bcbd-0f2e0850555d" providerId="ADAL" clId="{B21DE596-2706-4143-8F7A-40EB3ACAEAFA}" dt="2021-10-29T01:56:29.007" v="9918"/>
          <ac:spMkLst>
            <pc:docMk/>
            <pc:sldMk cId="0" sldId="385"/>
            <ac:spMk id="44" creationId="{12AA44BF-8845-45DA-864B-E02FCB1B3344}"/>
          </ac:spMkLst>
        </pc:spChg>
        <pc:spChg chg="mod">
          <ac:chgData name="유 병규" userId="eba57bea-ddcf-438d-bcbd-0f2e0850555d" providerId="ADAL" clId="{B21DE596-2706-4143-8F7A-40EB3ACAEAFA}" dt="2021-10-29T01:56:29.007" v="9918"/>
          <ac:spMkLst>
            <pc:docMk/>
            <pc:sldMk cId="0" sldId="385"/>
            <ac:spMk id="45" creationId="{C17DEC03-413C-433A-ABD3-3032976E7195}"/>
          </ac:spMkLst>
        </pc:spChg>
        <pc:spChg chg="mod">
          <ac:chgData name="유 병규" userId="eba57bea-ddcf-438d-bcbd-0f2e0850555d" providerId="ADAL" clId="{B21DE596-2706-4143-8F7A-40EB3ACAEAFA}" dt="2021-10-29T01:56:35.814" v="9919" actId="571"/>
          <ac:spMkLst>
            <pc:docMk/>
            <pc:sldMk cId="0" sldId="385"/>
            <ac:spMk id="47" creationId="{0C96B9B0-DBAB-4F60-A5EB-0B44383B4500}"/>
          </ac:spMkLst>
        </pc:spChg>
        <pc:spChg chg="mod">
          <ac:chgData name="유 병규" userId="eba57bea-ddcf-438d-bcbd-0f2e0850555d" providerId="ADAL" clId="{B21DE596-2706-4143-8F7A-40EB3ACAEAFA}" dt="2021-10-29T01:56:35.814" v="9919" actId="571"/>
          <ac:spMkLst>
            <pc:docMk/>
            <pc:sldMk cId="0" sldId="385"/>
            <ac:spMk id="48" creationId="{C1D188AF-8787-44F1-80B2-86F5BEFA3C18}"/>
          </ac:spMkLst>
        </pc:spChg>
        <pc:spChg chg="mod">
          <ac:chgData name="유 병규" userId="eba57bea-ddcf-438d-bcbd-0f2e0850555d" providerId="ADAL" clId="{B21DE596-2706-4143-8F7A-40EB3ACAEAFA}" dt="2021-10-29T02:54:34.680" v="10128"/>
          <ac:spMkLst>
            <pc:docMk/>
            <pc:sldMk cId="0" sldId="385"/>
            <ac:spMk id="50" creationId="{31885D2E-56DE-4240-ACA4-D6CC9B5F5551}"/>
          </ac:spMkLst>
        </pc:spChg>
        <pc:spChg chg="mod">
          <ac:chgData name="유 병규" userId="eba57bea-ddcf-438d-bcbd-0f2e0850555d" providerId="ADAL" clId="{B21DE596-2706-4143-8F7A-40EB3ACAEAFA}" dt="2021-10-29T02:54:34.680" v="10128"/>
          <ac:spMkLst>
            <pc:docMk/>
            <pc:sldMk cId="0" sldId="385"/>
            <ac:spMk id="51" creationId="{515DBA70-F280-4E9B-8D06-8F1F4E39C327}"/>
          </ac:spMkLst>
        </pc:spChg>
        <pc:spChg chg="mod">
          <ac:chgData name="유 병규" userId="eba57bea-ddcf-438d-bcbd-0f2e0850555d" providerId="ADAL" clId="{B21DE596-2706-4143-8F7A-40EB3ACAEAFA}" dt="2021-10-29T02:04:20.090" v="9977" actId="6549"/>
          <ac:spMkLst>
            <pc:docMk/>
            <pc:sldMk cId="0" sldId="385"/>
            <ac:spMk id="63" creationId="{83143ACD-F658-B74B-B26F-66F710E8253B}"/>
          </ac:spMkLst>
        </pc:spChg>
        <pc:spChg chg="mod">
          <ac:chgData name="유 병규" userId="eba57bea-ddcf-438d-bcbd-0f2e0850555d" providerId="ADAL" clId="{B21DE596-2706-4143-8F7A-40EB3ACAEAFA}" dt="2021-10-29T02:03:45.280" v="9972" actId="20577"/>
          <ac:spMkLst>
            <pc:docMk/>
            <pc:sldMk cId="0" sldId="385"/>
            <ac:spMk id="860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9T01:56:59.293" v="9928"/>
          <ac:spMkLst>
            <pc:docMk/>
            <pc:sldMk cId="0" sldId="385"/>
            <ac:spMk id="861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8T07:07:03.894" v="2727" actId="20577"/>
          <ac:spMkLst>
            <pc:docMk/>
            <pc:sldMk cId="0" sldId="385"/>
            <ac:spMk id="876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8T07:07:00.785" v="2726" actId="20577"/>
          <ac:spMkLst>
            <pc:docMk/>
            <pc:sldMk cId="0" sldId="385"/>
            <ac:spMk id="879" creationId="{00000000-0000-0000-0000-000000000000}"/>
          </ac:spMkLst>
        </pc:spChg>
        <pc:grpChg chg="add del mod">
          <ac:chgData name="유 병규" userId="eba57bea-ddcf-438d-bcbd-0f2e0850555d" providerId="ADAL" clId="{B21DE596-2706-4143-8F7A-40EB3ACAEAFA}" dt="2021-10-29T02:54:34.451" v="10127" actId="478"/>
          <ac:grpSpMkLst>
            <pc:docMk/>
            <pc:sldMk cId="0" sldId="385"/>
            <ac:grpSpMk id="29" creationId="{599A3D47-C2D7-43B6-9D3F-AE56AF4C6ADD}"/>
          </ac:grpSpMkLst>
        </pc:grpChg>
        <pc:grpChg chg="add mod">
          <ac:chgData name="유 병규" userId="eba57bea-ddcf-438d-bcbd-0f2e0850555d" providerId="ADAL" clId="{B21DE596-2706-4143-8F7A-40EB3ACAEAFA}" dt="2021-10-29T01:56:29.007" v="9918"/>
          <ac:grpSpMkLst>
            <pc:docMk/>
            <pc:sldMk cId="0" sldId="385"/>
            <ac:grpSpMk id="33" creationId="{D423950A-005E-4E96-97D1-CF0BAC6F48EA}"/>
          </ac:grpSpMkLst>
        </pc:grpChg>
        <pc:grpChg chg="add mod">
          <ac:chgData name="유 병규" userId="eba57bea-ddcf-438d-bcbd-0f2e0850555d" providerId="ADAL" clId="{B21DE596-2706-4143-8F7A-40EB3ACAEAFA}" dt="2021-10-29T01:56:29.007" v="9918"/>
          <ac:grpSpMkLst>
            <pc:docMk/>
            <pc:sldMk cId="0" sldId="385"/>
            <ac:grpSpMk id="36" creationId="{28B36630-ADB3-4B19-9F06-C805515F91F5}"/>
          </ac:grpSpMkLst>
        </pc:grpChg>
        <pc:grpChg chg="add mod">
          <ac:chgData name="유 병규" userId="eba57bea-ddcf-438d-bcbd-0f2e0850555d" providerId="ADAL" clId="{B21DE596-2706-4143-8F7A-40EB3ACAEAFA}" dt="2021-10-29T01:56:29.007" v="9918"/>
          <ac:grpSpMkLst>
            <pc:docMk/>
            <pc:sldMk cId="0" sldId="385"/>
            <ac:grpSpMk id="39" creationId="{F212C504-0D59-44F3-8DAD-AE13E7F8EFBC}"/>
          </ac:grpSpMkLst>
        </pc:grpChg>
        <pc:grpChg chg="add mod">
          <ac:chgData name="유 병규" userId="eba57bea-ddcf-438d-bcbd-0f2e0850555d" providerId="ADAL" clId="{B21DE596-2706-4143-8F7A-40EB3ACAEAFA}" dt="2021-10-28T07:09:18.525" v="2831"/>
          <ac:grpSpMkLst>
            <pc:docMk/>
            <pc:sldMk cId="0" sldId="385"/>
            <ac:grpSpMk id="40" creationId="{42736B3E-429A-4157-A0C5-2981E3DEC99B}"/>
          </ac:grpSpMkLst>
        </pc:grpChg>
        <pc:grpChg chg="add mod">
          <ac:chgData name="유 병규" userId="eba57bea-ddcf-438d-bcbd-0f2e0850555d" providerId="ADAL" clId="{B21DE596-2706-4143-8F7A-40EB3ACAEAFA}" dt="2021-10-29T01:56:35.814" v="9919" actId="571"/>
          <ac:grpSpMkLst>
            <pc:docMk/>
            <pc:sldMk cId="0" sldId="385"/>
            <ac:grpSpMk id="46" creationId="{0AE66FDD-DCF6-488D-8180-F48D392CBC32}"/>
          </ac:grpSpMkLst>
        </pc:grpChg>
        <pc:grpChg chg="add mod">
          <ac:chgData name="유 병규" userId="eba57bea-ddcf-438d-bcbd-0f2e0850555d" providerId="ADAL" clId="{B21DE596-2706-4143-8F7A-40EB3ACAEAFA}" dt="2021-10-29T02:54:34.680" v="10128"/>
          <ac:grpSpMkLst>
            <pc:docMk/>
            <pc:sldMk cId="0" sldId="385"/>
            <ac:grpSpMk id="49" creationId="{ED3DD6A3-3F57-424F-A802-6F71E5DF9D12}"/>
          </ac:grpSpMkLst>
        </pc:grpChg>
        <pc:grpChg chg="del">
          <ac:chgData name="유 병규" userId="eba57bea-ddcf-438d-bcbd-0f2e0850555d" providerId="ADAL" clId="{B21DE596-2706-4143-8F7A-40EB3ACAEAFA}" dt="2021-10-28T07:06:55.521" v="2725" actId="478"/>
          <ac:grpSpMkLst>
            <pc:docMk/>
            <pc:sldMk cId="0" sldId="385"/>
            <ac:grpSpMk id="870" creationId="{00000000-0000-0000-0000-000000000000}"/>
          </ac:grpSpMkLst>
        </pc:grpChg>
        <pc:grpChg chg="mod">
          <ac:chgData name="유 병규" userId="eba57bea-ddcf-438d-bcbd-0f2e0850555d" providerId="ADAL" clId="{B21DE596-2706-4143-8F7A-40EB3ACAEAFA}" dt="2021-10-28T07:07:07.433" v="2728" actId="1076"/>
          <ac:grpSpMkLst>
            <pc:docMk/>
            <pc:sldMk cId="0" sldId="385"/>
            <ac:grpSpMk id="877" creationId="{00000000-0000-0000-0000-000000000000}"/>
          </ac:grpSpMkLst>
        </pc:grpChg>
        <pc:grpChg chg="ord">
          <ac:chgData name="유 병규" userId="eba57bea-ddcf-438d-bcbd-0f2e0850555d" providerId="ADAL" clId="{B21DE596-2706-4143-8F7A-40EB3ACAEAFA}" dt="2021-10-28T07:09:28.317" v="2838" actId="166"/>
          <ac:grpSpMkLst>
            <pc:docMk/>
            <pc:sldMk cId="0" sldId="385"/>
            <ac:grpSpMk id="880" creationId="{00000000-0000-0000-0000-000000000000}"/>
          </ac:grpSpMkLst>
        </pc:grpChg>
        <pc:grpChg chg="del">
          <ac:chgData name="유 병규" userId="eba57bea-ddcf-438d-bcbd-0f2e0850555d" providerId="ADAL" clId="{B21DE596-2706-4143-8F7A-40EB3ACAEAFA}" dt="2021-10-28T07:07:12.282" v="2729" actId="478"/>
          <ac:grpSpMkLst>
            <pc:docMk/>
            <pc:sldMk cId="0" sldId="385"/>
            <ac:grpSpMk id="899" creationId="{00000000-0000-0000-0000-000000000000}"/>
          </ac:grpSpMkLst>
        </pc:grpChg>
        <pc:grpChg chg="del">
          <ac:chgData name="유 병규" userId="eba57bea-ddcf-438d-bcbd-0f2e0850555d" providerId="ADAL" clId="{B21DE596-2706-4143-8F7A-40EB3ACAEAFA}" dt="2021-10-28T07:07:12.282" v="2729" actId="478"/>
          <ac:grpSpMkLst>
            <pc:docMk/>
            <pc:sldMk cId="0" sldId="385"/>
            <ac:grpSpMk id="908" creationId="{00000000-0000-0000-0000-000000000000}"/>
          </ac:grpSpMkLst>
        </pc:grpChg>
        <pc:grpChg chg="del">
          <ac:chgData name="유 병규" userId="eba57bea-ddcf-438d-bcbd-0f2e0850555d" providerId="ADAL" clId="{B21DE596-2706-4143-8F7A-40EB3ACAEAFA}" dt="2021-10-28T07:07:12.282" v="2729" actId="478"/>
          <ac:grpSpMkLst>
            <pc:docMk/>
            <pc:sldMk cId="0" sldId="385"/>
            <ac:grpSpMk id="911" creationId="{00000000-0000-0000-0000-000000000000}"/>
          </ac:grpSpMkLst>
        </pc:grpChg>
        <pc:grpChg chg="del">
          <ac:chgData name="유 병규" userId="eba57bea-ddcf-438d-bcbd-0f2e0850555d" providerId="ADAL" clId="{B21DE596-2706-4143-8F7A-40EB3ACAEAFA}" dt="2021-10-28T07:07:12.282" v="2729" actId="478"/>
          <ac:grpSpMkLst>
            <pc:docMk/>
            <pc:sldMk cId="0" sldId="385"/>
            <ac:grpSpMk id="914" creationId="{00000000-0000-0000-0000-000000000000}"/>
          </ac:grpSpMkLst>
        </pc:grpChg>
        <pc:cxnChg chg="mod">
          <ac:chgData name="유 병규" userId="eba57bea-ddcf-438d-bcbd-0f2e0850555d" providerId="ADAL" clId="{B21DE596-2706-4143-8F7A-40EB3ACAEAFA}" dt="2021-10-29T02:54:34.451" v="10127" actId="478"/>
          <ac:cxnSpMkLst>
            <pc:docMk/>
            <pc:sldMk cId="0" sldId="385"/>
            <ac:cxnSpMk id="32" creationId="{03272851-2222-48B3-B1F4-40C630C0D42D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4:45.502" v="10133"/>
        <pc:sldMkLst>
          <pc:docMk/>
          <pc:sldMk cId="0" sldId="386"/>
        </pc:sldMkLst>
        <pc:spChg chg="del">
          <ac:chgData name="유 병규" userId="eba57bea-ddcf-438d-bcbd-0f2e0850555d" providerId="ADAL" clId="{B21DE596-2706-4143-8F7A-40EB3ACAEAFA}" dt="2021-10-28T12:07:56.459" v="8462" actId="478"/>
          <ac:spMkLst>
            <pc:docMk/>
            <pc:sldMk cId="0" sldId="386"/>
            <ac:spMk id="37" creationId="{8CCE2F01-F656-4939-B859-1477EDECCDB9}"/>
          </ac:spMkLst>
        </pc:spChg>
        <pc:spChg chg="mod">
          <ac:chgData name="유 병규" userId="eba57bea-ddcf-438d-bcbd-0f2e0850555d" providerId="ADAL" clId="{B21DE596-2706-4143-8F7A-40EB3ACAEAFA}" dt="2021-10-29T01:21:50.369" v="9559"/>
          <ac:spMkLst>
            <pc:docMk/>
            <pc:sldMk cId="0" sldId="386"/>
            <ac:spMk id="38" creationId="{99923A73-7FB3-4379-8249-154A81976076}"/>
          </ac:spMkLst>
        </pc:spChg>
        <pc:spChg chg="mod">
          <ac:chgData name="유 병규" userId="eba57bea-ddcf-438d-bcbd-0f2e0850555d" providerId="ADAL" clId="{B21DE596-2706-4143-8F7A-40EB3ACAEAFA}" dt="2021-10-29T01:21:50.369" v="9559"/>
          <ac:spMkLst>
            <pc:docMk/>
            <pc:sldMk cId="0" sldId="386"/>
            <ac:spMk id="39" creationId="{05007480-3E49-4CAD-8936-5A3813BA4956}"/>
          </ac:spMkLst>
        </pc:spChg>
        <pc:spChg chg="mod">
          <ac:chgData name="유 병규" userId="eba57bea-ddcf-438d-bcbd-0f2e0850555d" providerId="ADAL" clId="{B21DE596-2706-4143-8F7A-40EB3ACAEAFA}" dt="2021-10-29T02:54:45.502" v="10133"/>
          <ac:spMkLst>
            <pc:docMk/>
            <pc:sldMk cId="0" sldId="386"/>
            <ac:spMk id="42" creationId="{62109A91-0C08-4957-A00C-018DA64582BC}"/>
          </ac:spMkLst>
        </pc:spChg>
        <pc:spChg chg="mod">
          <ac:chgData name="유 병규" userId="eba57bea-ddcf-438d-bcbd-0f2e0850555d" providerId="ADAL" clId="{B21DE596-2706-4143-8F7A-40EB3ACAEAFA}" dt="2021-10-29T02:54:45.502" v="10133"/>
          <ac:spMkLst>
            <pc:docMk/>
            <pc:sldMk cId="0" sldId="386"/>
            <ac:spMk id="43" creationId="{65FDF152-09B6-4022-8AA6-B8A33761A5BE}"/>
          </ac:spMkLst>
        </pc:spChg>
        <pc:spChg chg="mod">
          <ac:chgData name="유 병규" userId="eba57bea-ddcf-438d-bcbd-0f2e0850555d" providerId="ADAL" clId="{B21DE596-2706-4143-8F7A-40EB3ACAEAFA}" dt="2021-10-29T02:01:04.201" v="9957" actId="20577"/>
          <ac:spMkLst>
            <pc:docMk/>
            <pc:sldMk cId="0" sldId="386"/>
            <ac:spMk id="921" creationId="{00000000-0000-0000-0000-000000000000}"/>
          </ac:spMkLst>
        </pc:spChg>
        <pc:grpChg chg="add del mod">
          <ac:chgData name="유 병규" userId="eba57bea-ddcf-438d-bcbd-0f2e0850555d" providerId="ADAL" clId="{B21DE596-2706-4143-8F7A-40EB3ACAEAFA}" dt="2021-10-29T02:54:45.272" v="10132" actId="478"/>
          <ac:grpSpMkLst>
            <pc:docMk/>
            <pc:sldMk cId="0" sldId="386"/>
            <ac:grpSpMk id="37" creationId="{33109DBE-B3F9-4C45-926F-9274C1D62E67}"/>
          </ac:grpSpMkLst>
        </pc:grpChg>
        <pc:grpChg chg="add mod">
          <ac:chgData name="유 병규" userId="eba57bea-ddcf-438d-bcbd-0f2e0850555d" providerId="ADAL" clId="{B21DE596-2706-4143-8F7A-40EB3ACAEAFA}" dt="2021-10-29T02:54:45.502" v="10133"/>
          <ac:grpSpMkLst>
            <pc:docMk/>
            <pc:sldMk cId="0" sldId="386"/>
            <ac:grpSpMk id="41" creationId="{6AB2FB55-3B19-4BDC-9E69-11D193A2C4F2}"/>
          </ac:grpSpMkLst>
        </pc:grpChg>
        <pc:cxnChg chg="mod">
          <ac:chgData name="유 병규" userId="eba57bea-ddcf-438d-bcbd-0f2e0850555d" providerId="ADAL" clId="{B21DE596-2706-4143-8F7A-40EB3ACAEAFA}" dt="2021-10-29T02:54:45.272" v="10132" actId="478"/>
          <ac:cxnSpMkLst>
            <pc:docMk/>
            <pc:sldMk cId="0" sldId="386"/>
            <ac:cxnSpMk id="40" creationId="{4FC6AC5C-FF6E-4022-B0EF-E83FAE135AB0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4:48.090" v="10135"/>
        <pc:sldMkLst>
          <pc:docMk/>
          <pc:sldMk cId="0" sldId="387"/>
        </pc:sldMkLst>
        <pc:spChg chg="mod">
          <ac:chgData name="유 병규" userId="eba57bea-ddcf-438d-bcbd-0f2e0850555d" providerId="ADAL" clId="{B21DE596-2706-4143-8F7A-40EB3ACAEAFA}" dt="2021-10-29T02:01:07.103" v="9959" actId="20577"/>
          <ac:spMkLst>
            <pc:docMk/>
            <pc:sldMk cId="0" sldId="387"/>
            <ac:spMk id="2" creationId="{E3164118-B4C5-414E-B5E9-119C4018AA5C}"/>
          </ac:spMkLst>
        </pc:spChg>
        <pc:spChg chg="del">
          <ac:chgData name="유 병규" userId="eba57bea-ddcf-438d-bcbd-0f2e0850555d" providerId="ADAL" clId="{B21DE596-2706-4143-8F7A-40EB3ACAEAFA}" dt="2021-10-28T12:07:57.806" v="8463" actId="478"/>
          <ac:spMkLst>
            <pc:docMk/>
            <pc:sldMk cId="0" sldId="387"/>
            <ac:spMk id="34" creationId="{79DCDBD3-D9E6-4D6A-AD9C-828FAB124375}"/>
          </ac:spMkLst>
        </pc:spChg>
        <pc:spChg chg="mod">
          <ac:chgData name="유 병규" userId="eba57bea-ddcf-438d-bcbd-0f2e0850555d" providerId="ADAL" clId="{B21DE596-2706-4143-8F7A-40EB3ACAEAFA}" dt="2021-10-29T01:21:51.379" v="9560"/>
          <ac:spMkLst>
            <pc:docMk/>
            <pc:sldMk cId="0" sldId="387"/>
            <ac:spMk id="35" creationId="{65BF650F-3641-4CEA-B7CC-791D533AF989}"/>
          </ac:spMkLst>
        </pc:spChg>
        <pc:spChg chg="mod">
          <ac:chgData name="유 병규" userId="eba57bea-ddcf-438d-bcbd-0f2e0850555d" providerId="ADAL" clId="{B21DE596-2706-4143-8F7A-40EB3ACAEAFA}" dt="2021-10-29T01:21:51.379" v="9560"/>
          <ac:spMkLst>
            <pc:docMk/>
            <pc:sldMk cId="0" sldId="387"/>
            <ac:spMk id="36" creationId="{6CC9E0C3-6122-4327-9971-61CACF970717}"/>
          </ac:spMkLst>
        </pc:spChg>
        <pc:spChg chg="mod">
          <ac:chgData name="유 병규" userId="eba57bea-ddcf-438d-bcbd-0f2e0850555d" providerId="ADAL" clId="{B21DE596-2706-4143-8F7A-40EB3ACAEAFA}" dt="2021-10-29T02:54:48.090" v="10135"/>
          <ac:spMkLst>
            <pc:docMk/>
            <pc:sldMk cId="0" sldId="387"/>
            <ac:spMk id="39" creationId="{6AA48510-75F6-42C6-A6D5-567C87C5C8D1}"/>
          </ac:spMkLst>
        </pc:spChg>
        <pc:spChg chg="mod">
          <ac:chgData name="유 병규" userId="eba57bea-ddcf-438d-bcbd-0f2e0850555d" providerId="ADAL" clId="{B21DE596-2706-4143-8F7A-40EB3ACAEAFA}" dt="2021-10-29T02:54:48.090" v="10135"/>
          <ac:spMkLst>
            <pc:docMk/>
            <pc:sldMk cId="0" sldId="387"/>
            <ac:spMk id="40" creationId="{7809D530-60DB-42D4-B8BE-89081D5587DA}"/>
          </ac:spMkLst>
        </pc:spChg>
        <pc:spChg chg="mod">
          <ac:chgData name="유 병규" userId="eba57bea-ddcf-438d-bcbd-0f2e0850555d" providerId="ADAL" clId="{B21DE596-2706-4143-8F7A-40EB3ACAEAFA}" dt="2021-10-28T07:24:07.761" v="2934"/>
          <ac:spMkLst>
            <pc:docMk/>
            <pc:sldMk cId="0" sldId="387"/>
            <ac:spMk id="944" creationId="{00000000-0000-0000-0000-000000000000}"/>
          </ac:spMkLst>
        </pc:spChg>
        <pc:grpChg chg="add del mod">
          <ac:chgData name="유 병규" userId="eba57bea-ddcf-438d-bcbd-0f2e0850555d" providerId="ADAL" clId="{B21DE596-2706-4143-8F7A-40EB3ACAEAFA}" dt="2021-10-29T02:54:47.837" v="10134" actId="478"/>
          <ac:grpSpMkLst>
            <pc:docMk/>
            <pc:sldMk cId="0" sldId="387"/>
            <ac:grpSpMk id="34" creationId="{DD862F53-DE1E-4BD9-A299-FF6A5FDBE6A2}"/>
          </ac:grpSpMkLst>
        </pc:grpChg>
        <pc:grpChg chg="add mod">
          <ac:chgData name="유 병규" userId="eba57bea-ddcf-438d-bcbd-0f2e0850555d" providerId="ADAL" clId="{B21DE596-2706-4143-8F7A-40EB3ACAEAFA}" dt="2021-10-29T02:54:48.090" v="10135"/>
          <ac:grpSpMkLst>
            <pc:docMk/>
            <pc:sldMk cId="0" sldId="387"/>
            <ac:grpSpMk id="38" creationId="{9421DAE8-DA62-429A-B4C2-B681452A2E07}"/>
          </ac:grpSpMkLst>
        </pc:grpChg>
        <pc:cxnChg chg="mod">
          <ac:chgData name="유 병규" userId="eba57bea-ddcf-438d-bcbd-0f2e0850555d" providerId="ADAL" clId="{B21DE596-2706-4143-8F7A-40EB3ACAEAFA}" dt="2021-10-29T02:54:47.837" v="10134" actId="478"/>
          <ac:cxnSpMkLst>
            <pc:docMk/>
            <pc:sldMk cId="0" sldId="387"/>
            <ac:cxnSpMk id="37" creationId="{C9F331CB-264D-48FB-88EF-AE0614E6F23A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5:05.550" v="10146"/>
        <pc:sldMkLst>
          <pc:docMk/>
          <pc:sldMk cId="0" sldId="388"/>
        </pc:sldMkLst>
        <pc:spChg chg="mod">
          <ac:chgData name="유 병규" userId="eba57bea-ddcf-438d-bcbd-0f2e0850555d" providerId="ADAL" clId="{B21DE596-2706-4143-8F7A-40EB3ACAEAFA}" dt="2021-10-29T01:22:14.889" v="9602"/>
          <ac:spMkLst>
            <pc:docMk/>
            <pc:sldMk cId="0" sldId="388"/>
            <ac:spMk id="21" creationId="{23DC2C68-E000-4502-AA26-AE7535478638}"/>
          </ac:spMkLst>
        </pc:spChg>
        <pc:spChg chg="mod">
          <ac:chgData name="유 병규" userId="eba57bea-ddcf-438d-bcbd-0f2e0850555d" providerId="ADAL" clId="{B21DE596-2706-4143-8F7A-40EB3ACAEAFA}" dt="2021-10-29T01:22:14.889" v="9602"/>
          <ac:spMkLst>
            <pc:docMk/>
            <pc:sldMk cId="0" sldId="388"/>
            <ac:spMk id="23" creationId="{305DBF56-7058-4431-B822-3FD152C47A5B}"/>
          </ac:spMkLst>
        </pc:spChg>
        <pc:spChg chg="mod">
          <ac:chgData name="유 병규" userId="eba57bea-ddcf-438d-bcbd-0f2e0850555d" providerId="ADAL" clId="{B21DE596-2706-4143-8F7A-40EB3ACAEAFA}" dt="2021-10-29T02:55:05.550" v="10146"/>
          <ac:spMkLst>
            <pc:docMk/>
            <pc:sldMk cId="0" sldId="388"/>
            <ac:spMk id="26" creationId="{5DC4C9D9-0611-478E-B648-4F52FA42C874}"/>
          </ac:spMkLst>
        </pc:spChg>
        <pc:spChg chg="mod">
          <ac:chgData name="유 병규" userId="eba57bea-ddcf-438d-bcbd-0f2e0850555d" providerId="ADAL" clId="{B21DE596-2706-4143-8F7A-40EB3ACAEAFA}" dt="2021-10-29T02:55:05.550" v="10146"/>
          <ac:spMkLst>
            <pc:docMk/>
            <pc:sldMk cId="0" sldId="388"/>
            <ac:spMk id="27" creationId="{79DC5CC7-20A2-4AD2-9BF4-03C15A4CCECB}"/>
          </ac:spMkLst>
        </pc:spChg>
        <pc:grpChg chg="add del mod">
          <ac:chgData name="유 병규" userId="eba57bea-ddcf-438d-bcbd-0f2e0850555d" providerId="ADAL" clId="{B21DE596-2706-4143-8F7A-40EB3ACAEAFA}" dt="2021-10-29T02:55:05.365" v="10145" actId="478"/>
          <ac:grpSpMkLst>
            <pc:docMk/>
            <pc:sldMk cId="0" sldId="388"/>
            <ac:grpSpMk id="20" creationId="{6034CFBE-88F5-4FF2-8AA8-68E8B7FCDC96}"/>
          </ac:grpSpMkLst>
        </pc:grpChg>
        <pc:grpChg chg="add mod">
          <ac:chgData name="유 병규" userId="eba57bea-ddcf-438d-bcbd-0f2e0850555d" providerId="ADAL" clId="{B21DE596-2706-4143-8F7A-40EB3ACAEAFA}" dt="2021-10-29T02:55:05.550" v="10146"/>
          <ac:grpSpMkLst>
            <pc:docMk/>
            <pc:sldMk cId="0" sldId="388"/>
            <ac:grpSpMk id="25" creationId="{60445856-2BBA-44FC-A78E-64372229E069}"/>
          </ac:grpSpMkLst>
        </pc:grpChg>
        <pc:cxnChg chg="mod">
          <ac:chgData name="유 병규" userId="eba57bea-ddcf-438d-bcbd-0f2e0850555d" providerId="ADAL" clId="{B21DE596-2706-4143-8F7A-40EB3ACAEAFA}" dt="2021-10-29T02:55:05.365" v="10145" actId="478"/>
          <ac:cxnSpMkLst>
            <pc:docMk/>
            <pc:sldMk cId="0" sldId="388"/>
            <ac:cxnSpMk id="24" creationId="{D35138E7-97CD-4F7F-8F85-817252C5CAAA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5:01.258" v="10142"/>
        <pc:sldMkLst>
          <pc:docMk/>
          <pc:sldMk cId="0" sldId="389"/>
        </pc:sldMkLst>
        <pc:spChg chg="mod">
          <ac:chgData name="유 병규" userId="eba57bea-ddcf-438d-bcbd-0f2e0850555d" providerId="ADAL" clId="{B21DE596-2706-4143-8F7A-40EB3ACAEAFA}" dt="2021-10-29T02:05:13.312" v="9986" actId="20577"/>
          <ac:spMkLst>
            <pc:docMk/>
            <pc:sldMk cId="0" sldId="389"/>
            <ac:spMk id="3" creationId="{B2446770-1C7F-7343-917E-1A3C94CCA6FC}"/>
          </ac:spMkLst>
        </pc:spChg>
        <pc:spChg chg="del">
          <ac:chgData name="유 병규" userId="eba57bea-ddcf-438d-bcbd-0f2e0850555d" providerId="ADAL" clId="{B21DE596-2706-4143-8F7A-40EB3ACAEAFA}" dt="2021-10-28T12:08:04.446" v="8465" actId="478"/>
          <ac:spMkLst>
            <pc:docMk/>
            <pc:sldMk cId="0" sldId="389"/>
            <ac:spMk id="55" creationId="{9C673DA8-6C44-477F-A49D-EA4387A86287}"/>
          </ac:spMkLst>
        </pc:spChg>
        <pc:spChg chg="mod">
          <ac:chgData name="유 병규" userId="eba57bea-ddcf-438d-bcbd-0f2e0850555d" providerId="ADAL" clId="{B21DE596-2706-4143-8F7A-40EB3ACAEAFA}" dt="2021-10-29T01:22:04.293" v="9597" actId="12789"/>
          <ac:spMkLst>
            <pc:docMk/>
            <pc:sldMk cId="0" sldId="389"/>
            <ac:spMk id="56" creationId="{712E19AD-5F83-4806-BEE2-82D00CF7664B}"/>
          </ac:spMkLst>
        </pc:spChg>
        <pc:spChg chg="mod">
          <ac:chgData name="유 병규" userId="eba57bea-ddcf-438d-bcbd-0f2e0850555d" providerId="ADAL" clId="{B21DE596-2706-4143-8F7A-40EB3ACAEAFA}" dt="2021-10-29T01:22:04.293" v="9597" actId="12789"/>
          <ac:spMkLst>
            <pc:docMk/>
            <pc:sldMk cId="0" sldId="389"/>
            <ac:spMk id="57" creationId="{8497BDBF-4733-4C80-BE0C-9FAB41AB3136}"/>
          </ac:spMkLst>
        </pc:spChg>
        <pc:spChg chg="mod">
          <ac:chgData name="유 병규" userId="eba57bea-ddcf-438d-bcbd-0f2e0850555d" providerId="ADAL" clId="{B21DE596-2706-4143-8F7A-40EB3ACAEAFA}" dt="2021-10-29T02:55:01.258" v="10142"/>
          <ac:spMkLst>
            <pc:docMk/>
            <pc:sldMk cId="0" sldId="389"/>
            <ac:spMk id="60" creationId="{1FFA216C-D647-4FCC-B02F-AFECE16BC3E3}"/>
          </ac:spMkLst>
        </pc:spChg>
        <pc:spChg chg="mod">
          <ac:chgData name="유 병규" userId="eba57bea-ddcf-438d-bcbd-0f2e0850555d" providerId="ADAL" clId="{B21DE596-2706-4143-8F7A-40EB3ACAEAFA}" dt="2021-10-29T01:22:06.873" v="9598"/>
          <ac:spMkLst>
            <pc:docMk/>
            <pc:sldMk cId="0" sldId="389"/>
            <ac:spMk id="60" creationId="{4DF045F4-21DB-44EB-BD3D-8BC3D12C4395}"/>
          </ac:spMkLst>
        </pc:spChg>
        <pc:spChg chg="mod">
          <ac:chgData name="유 병규" userId="eba57bea-ddcf-438d-bcbd-0f2e0850555d" providerId="ADAL" clId="{B21DE596-2706-4143-8F7A-40EB3ACAEAFA}" dt="2021-10-29T02:55:01.258" v="10142"/>
          <ac:spMkLst>
            <pc:docMk/>
            <pc:sldMk cId="0" sldId="389"/>
            <ac:spMk id="61" creationId="{28E7D72F-EA00-4AF0-90F6-74A6C4BFB804}"/>
          </ac:spMkLst>
        </pc:spChg>
        <pc:spChg chg="mod">
          <ac:chgData name="유 병규" userId="eba57bea-ddcf-438d-bcbd-0f2e0850555d" providerId="ADAL" clId="{B21DE596-2706-4143-8F7A-40EB3ACAEAFA}" dt="2021-10-29T01:22:06.873" v="9598"/>
          <ac:spMkLst>
            <pc:docMk/>
            <pc:sldMk cId="0" sldId="389"/>
            <ac:spMk id="61" creationId="{F970D25F-5FB9-45C0-BEB9-EFA7255C3689}"/>
          </ac:spMkLst>
        </pc:spChg>
        <pc:spChg chg="mod">
          <ac:chgData name="유 병규" userId="eba57bea-ddcf-438d-bcbd-0f2e0850555d" providerId="ADAL" clId="{B21DE596-2706-4143-8F7A-40EB3ACAEAFA}" dt="2021-10-29T01:29:11.884" v="9665"/>
          <ac:spMkLst>
            <pc:docMk/>
            <pc:sldMk cId="0" sldId="389"/>
            <ac:spMk id="64" creationId="{C6590673-BEEB-41E9-BCC7-BD6A88B001A7}"/>
          </ac:spMkLst>
        </pc:spChg>
        <pc:spChg chg="mod">
          <ac:chgData name="유 병규" userId="eba57bea-ddcf-438d-bcbd-0f2e0850555d" providerId="ADAL" clId="{B21DE596-2706-4143-8F7A-40EB3ACAEAFA}" dt="2021-10-29T01:29:11.884" v="9665"/>
          <ac:spMkLst>
            <pc:docMk/>
            <pc:sldMk cId="0" sldId="389"/>
            <ac:spMk id="65" creationId="{8A9CECDB-4380-40FC-8125-615EC9C9F934}"/>
          </ac:spMkLst>
        </pc:spChg>
        <pc:grpChg chg="add del mod">
          <ac:chgData name="유 병규" userId="eba57bea-ddcf-438d-bcbd-0f2e0850555d" providerId="ADAL" clId="{B21DE596-2706-4143-8F7A-40EB3ACAEAFA}" dt="2021-10-29T02:55:00.954" v="10141" actId="478"/>
          <ac:grpSpMkLst>
            <pc:docMk/>
            <pc:sldMk cId="0" sldId="389"/>
            <ac:grpSpMk id="55" creationId="{1834040A-E7B0-4A1B-9390-A2B08C1365A7}"/>
          </ac:grpSpMkLst>
        </pc:grpChg>
        <pc:grpChg chg="add mod">
          <ac:chgData name="유 병규" userId="eba57bea-ddcf-438d-bcbd-0f2e0850555d" providerId="ADAL" clId="{B21DE596-2706-4143-8F7A-40EB3ACAEAFA}" dt="2021-10-29T02:55:01.258" v="10142"/>
          <ac:grpSpMkLst>
            <pc:docMk/>
            <pc:sldMk cId="0" sldId="389"/>
            <ac:grpSpMk id="59" creationId="{7314CE6C-2DB2-4680-A260-057E90857704}"/>
          </ac:grpSpMkLst>
        </pc:grpChg>
        <pc:grpChg chg="add del mod">
          <ac:chgData name="유 병규" userId="eba57bea-ddcf-438d-bcbd-0f2e0850555d" providerId="ADAL" clId="{B21DE596-2706-4143-8F7A-40EB3ACAEAFA}" dt="2021-10-29T01:22:07.780" v="9599"/>
          <ac:grpSpMkLst>
            <pc:docMk/>
            <pc:sldMk cId="0" sldId="389"/>
            <ac:grpSpMk id="59" creationId="{F22436B2-1A7F-4651-93C0-DB85AEB5917D}"/>
          </ac:grpSpMkLst>
        </pc:grpChg>
        <pc:grpChg chg="add del mod">
          <ac:chgData name="유 병규" userId="eba57bea-ddcf-438d-bcbd-0f2e0850555d" providerId="ADAL" clId="{B21DE596-2706-4143-8F7A-40EB3ACAEAFA}" dt="2021-10-29T01:29:12.802" v="9666"/>
          <ac:grpSpMkLst>
            <pc:docMk/>
            <pc:sldMk cId="0" sldId="389"/>
            <ac:grpSpMk id="63" creationId="{38182E5E-2AF8-40FA-8711-64F2B8DD88C5}"/>
          </ac:grpSpMkLst>
        </pc:grpChg>
        <pc:cxnChg chg="mod">
          <ac:chgData name="유 병규" userId="eba57bea-ddcf-438d-bcbd-0f2e0850555d" providerId="ADAL" clId="{B21DE596-2706-4143-8F7A-40EB3ACAEAFA}" dt="2021-10-29T02:55:00.954" v="10141" actId="478"/>
          <ac:cxnSpMkLst>
            <pc:docMk/>
            <pc:sldMk cId="0" sldId="389"/>
            <ac:cxnSpMk id="58" creationId="{9FB66117-30FE-48F0-AB62-B1355A92B42B}"/>
          </ac:cxnSpMkLst>
        </pc:cxnChg>
        <pc:cxnChg chg="mod">
          <ac:chgData name="유 병규" userId="eba57bea-ddcf-438d-bcbd-0f2e0850555d" providerId="ADAL" clId="{B21DE596-2706-4143-8F7A-40EB3ACAEAFA}" dt="2021-10-29T01:22:06.873" v="9598"/>
          <ac:cxnSpMkLst>
            <pc:docMk/>
            <pc:sldMk cId="0" sldId="389"/>
            <ac:cxnSpMk id="62" creationId="{94B9868E-A48A-4A94-83C1-63801DB35B40}"/>
          </ac:cxnSpMkLst>
        </pc:cxnChg>
        <pc:cxnChg chg="mod">
          <ac:chgData name="유 병규" userId="eba57bea-ddcf-438d-bcbd-0f2e0850555d" providerId="ADAL" clId="{B21DE596-2706-4143-8F7A-40EB3ACAEAFA}" dt="2021-10-29T01:29:11.884" v="9665"/>
          <ac:cxnSpMkLst>
            <pc:docMk/>
            <pc:sldMk cId="0" sldId="389"/>
            <ac:cxnSpMk id="66" creationId="{5DCC89A1-8590-4B70-84F9-B8035C096B35}"/>
          </ac:cxnSpMkLst>
        </pc:cxnChg>
      </pc:sldChg>
      <pc:sldChg chg="del">
        <pc:chgData name="유 병규" userId="eba57bea-ddcf-438d-bcbd-0f2e0850555d" providerId="ADAL" clId="{B21DE596-2706-4143-8F7A-40EB3ACAEAFA}" dt="2021-10-28T05:13:37.992" v="1496" actId="47"/>
        <pc:sldMkLst>
          <pc:docMk/>
          <pc:sldMk cId="3788940693" sldId="391"/>
        </pc:sldMkLst>
      </pc:sldChg>
      <pc:sldChg chg="addSp delSp modSp mod">
        <pc:chgData name="유 병규" userId="eba57bea-ddcf-438d-bcbd-0f2e0850555d" providerId="ADAL" clId="{B21DE596-2706-4143-8F7A-40EB3ACAEAFA}" dt="2021-10-29T02:18:07.941" v="9992" actId="20577"/>
        <pc:sldMkLst>
          <pc:docMk/>
          <pc:sldMk cId="1868542000" sldId="396"/>
        </pc:sldMkLst>
        <pc:spChg chg="mod">
          <ac:chgData name="유 병규" userId="eba57bea-ddcf-438d-bcbd-0f2e0850555d" providerId="ADAL" clId="{B21DE596-2706-4143-8F7A-40EB3ACAEAFA}" dt="2021-10-28T12:15:41.748" v="8724"/>
          <ac:spMkLst>
            <pc:docMk/>
            <pc:sldMk cId="1868542000" sldId="396"/>
            <ac:spMk id="40" creationId="{5F06690D-758F-484A-B958-0728A91482DD}"/>
          </ac:spMkLst>
        </pc:spChg>
        <pc:spChg chg="mod">
          <ac:chgData name="유 병규" userId="eba57bea-ddcf-438d-bcbd-0f2e0850555d" providerId="ADAL" clId="{B21DE596-2706-4143-8F7A-40EB3ACAEAFA}" dt="2021-10-28T12:18:56.906" v="8767" actId="20577"/>
          <ac:spMkLst>
            <pc:docMk/>
            <pc:sldMk cId="1868542000" sldId="396"/>
            <ac:spMk id="152" creationId="{8122F815-0711-4FFC-9C8B-B7F1D766C12C}"/>
          </ac:spMkLst>
        </pc:spChg>
        <pc:spChg chg="mod">
          <ac:chgData name="유 병규" userId="eba57bea-ddcf-438d-bcbd-0f2e0850555d" providerId="ADAL" clId="{B21DE596-2706-4143-8F7A-40EB3ACAEAFA}" dt="2021-10-28T12:15:34.470" v="8717" actId="20577"/>
          <ac:spMkLst>
            <pc:docMk/>
            <pc:sldMk cId="1868542000" sldId="396"/>
            <ac:spMk id="168" creationId="{5B0E1450-2696-46D7-AE28-188BD338280A}"/>
          </ac:spMkLst>
        </pc:spChg>
        <pc:spChg chg="add mod">
          <ac:chgData name="유 병규" userId="eba57bea-ddcf-438d-bcbd-0f2e0850555d" providerId="ADAL" clId="{B21DE596-2706-4143-8F7A-40EB3ACAEAFA}" dt="2021-10-28T12:08:38.714" v="8496" actId="20577"/>
          <ac:spMkLst>
            <pc:docMk/>
            <pc:sldMk cId="1868542000" sldId="396"/>
            <ac:spMk id="231" creationId="{1B718F2D-3348-4471-989C-559849415072}"/>
          </ac:spMkLst>
        </pc:spChg>
        <pc:spChg chg="add del mod">
          <ac:chgData name="유 병규" userId="eba57bea-ddcf-438d-bcbd-0f2e0850555d" providerId="ADAL" clId="{B21DE596-2706-4143-8F7A-40EB3ACAEAFA}" dt="2021-10-29T01:22:54.057" v="9609" actId="21"/>
          <ac:spMkLst>
            <pc:docMk/>
            <pc:sldMk cId="1868542000" sldId="396"/>
            <ac:spMk id="232" creationId="{2F86C033-8A6D-47FB-923C-7EB9098921B1}"/>
          </ac:spMkLst>
        </pc:spChg>
        <pc:spChg chg="add del mod">
          <ac:chgData name="유 병규" userId="eba57bea-ddcf-438d-bcbd-0f2e0850555d" providerId="ADAL" clId="{B21DE596-2706-4143-8F7A-40EB3ACAEAFA}" dt="2021-10-29T01:22:54.057" v="9609" actId="21"/>
          <ac:spMkLst>
            <pc:docMk/>
            <pc:sldMk cId="1868542000" sldId="396"/>
            <ac:spMk id="233" creationId="{AA733976-66BD-469C-8D96-60EA52516E66}"/>
          </ac:spMkLst>
        </pc:spChg>
        <pc:spChg chg="mod">
          <ac:chgData name="유 병규" userId="eba57bea-ddcf-438d-bcbd-0f2e0850555d" providerId="ADAL" clId="{B21DE596-2706-4143-8F7A-40EB3ACAEAFA}" dt="2021-10-29T02:18:07.941" v="9992" actId="20577"/>
          <ac:spMkLst>
            <pc:docMk/>
            <pc:sldMk cId="1868542000" sldId="396"/>
            <ac:spMk id="1237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8T12:17:28.107" v="8756" actId="20577"/>
          <ac:spMkLst>
            <pc:docMk/>
            <pc:sldMk cId="1868542000" sldId="396"/>
            <ac:spMk id="1256" creationId="{00000000-0000-0000-0000-000000000000}"/>
          </ac:spMkLst>
        </pc:spChg>
        <pc:cxnChg chg="add mod">
          <ac:chgData name="유 병규" userId="eba57bea-ddcf-438d-bcbd-0f2e0850555d" providerId="ADAL" clId="{B21DE596-2706-4143-8F7A-40EB3ACAEAFA}" dt="2021-10-28T05:57:47.221" v="1743" actId="14100"/>
          <ac:cxnSpMkLst>
            <pc:docMk/>
            <pc:sldMk cId="1868542000" sldId="396"/>
            <ac:cxnSpMk id="230" creationId="{BC81CB7B-8721-4226-A030-BDD4C6AA9A8F}"/>
          </ac:cxnSpMkLst>
        </pc:cxnChg>
        <pc:cxnChg chg="add del mod">
          <ac:chgData name="유 병규" userId="eba57bea-ddcf-438d-bcbd-0f2e0850555d" providerId="ADAL" clId="{B21DE596-2706-4143-8F7A-40EB3ACAEAFA}" dt="2021-10-29T01:22:54.057" v="9609" actId="21"/>
          <ac:cxnSpMkLst>
            <pc:docMk/>
            <pc:sldMk cId="1868542000" sldId="396"/>
            <ac:cxnSpMk id="234" creationId="{07E76496-609E-4C19-8567-54F52EFB49BB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18:19.144" v="9998" actId="20577"/>
        <pc:sldMkLst>
          <pc:docMk/>
          <pc:sldMk cId="3865031640" sldId="397"/>
        </pc:sldMkLst>
        <pc:spChg chg="mod">
          <ac:chgData name="유 병규" userId="eba57bea-ddcf-438d-bcbd-0f2e0850555d" providerId="ADAL" clId="{B21DE596-2706-4143-8F7A-40EB3ACAEAFA}" dt="2021-10-28T12:20:26.095" v="8800" actId="20577"/>
          <ac:spMkLst>
            <pc:docMk/>
            <pc:sldMk cId="3865031640" sldId="397"/>
            <ac:spMk id="52" creationId="{54A05C23-51B7-4CEC-B78E-A7B361340D53}"/>
          </ac:spMkLst>
        </pc:spChg>
        <pc:spChg chg="mod">
          <ac:chgData name="유 병규" userId="eba57bea-ddcf-438d-bcbd-0f2e0850555d" providerId="ADAL" clId="{B21DE596-2706-4143-8F7A-40EB3ACAEAFA}" dt="2021-10-28T12:08:54.510" v="8507" actId="20577"/>
          <ac:spMkLst>
            <pc:docMk/>
            <pc:sldMk cId="3865031640" sldId="397"/>
            <ac:spMk id="60" creationId="{FA4B1141-5A1B-4CD7-842C-48F26DBD9643}"/>
          </ac:spMkLst>
        </pc:spChg>
        <pc:spChg chg="mod">
          <ac:chgData name="유 병규" userId="eba57bea-ddcf-438d-bcbd-0f2e0850555d" providerId="ADAL" clId="{B21DE596-2706-4143-8F7A-40EB3ACAEAFA}" dt="2021-10-28T12:10:19.199" v="8536" actId="1036"/>
          <ac:spMkLst>
            <pc:docMk/>
            <pc:sldMk cId="3865031640" sldId="397"/>
            <ac:spMk id="64" creationId="{114D6A37-ACE7-4DDF-844E-C329EB17624C}"/>
          </ac:spMkLst>
        </pc:spChg>
        <pc:spChg chg="add mod">
          <ac:chgData name="유 병규" userId="eba57bea-ddcf-438d-bcbd-0f2e0850555d" providerId="ADAL" clId="{B21DE596-2706-4143-8F7A-40EB3ACAEAFA}" dt="2021-10-28T12:09:27.270" v="8513"/>
          <ac:spMkLst>
            <pc:docMk/>
            <pc:sldMk cId="3865031640" sldId="397"/>
            <ac:spMk id="65" creationId="{13C8CEA1-44FD-48B9-B95B-C63D00DCF19B}"/>
          </ac:spMkLst>
        </pc:spChg>
        <pc:spChg chg="add mod">
          <ac:chgData name="유 병규" userId="eba57bea-ddcf-438d-bcbd-0f2e0850555d" providerId="ADAL" clId="{B21DE596-2706-4143-8F7A-40EB3ACAEAFA}" dt="2021-10-28T12:10:23.742" v="8537" actId="20577"/>
          <ac:spMkLst>
            <pc:docMk/>
            <pc:sldMk cId="3865031640" sldId="397"/>
            <ac:spMk id="66" creationId="{034D541B-D6BD-4E04-8F4B-C775C16211B8}"/>
          </ac:spMkLst>
        </pc:spChg>
        <pc:spChg chg="add del mod">
          <ac:chgData name="유 병규" userId="eba57bea-ddcf-438d-bcbd-0f2e0850555d" providerId="ADAL" clId="{B21DE596-2706-4143-8F7A-40EB3ACAEAFA}" dt="2021-10-29T01:23:36.161" v="9611" actId="478"/>
          <ac:spMkLst>
            <pc:docMk/>
            <pc:sldMk cId="3865031640" sldId="397"/>
            <ac:spMk id="67" creationId="{5A534DF3-FB7E-4F0F-80B7-07F9F26D942E}"/>
          </ac:spMkLst>
        </pc:spChg>
        <pc:spChg chg="add del mod">
          <ac:chgData name="유 병규" userId="eba57bea-ddcf-438d-bcbd-0f2e0850555d" providerId="ADAL" clId="{B21DE596-2706-4143-8F7A-40EB3ACAEAFA}" dt="2021-10-29T01:23:36.161" v="9611" actId="478"/>
          <ac:spMkLst>
            <pc:docMk/>
            <pc:sldMk cId="3865031640" sldId="397"/>
            <ac:spMk id="68" creationId="{AB8197EB-A8F3-4061-8737-BCAA673901CB}"/>
          </ac:spMkLst>
        </pc:spChg>
        <pc:spChg chg="mod">
          <ac:chgData name="유 병규" userId="eba57bea-ddcf-438d-bcbd-0f2e0850555d" providerId="ADAL" clId="{B21DE596-2706-4143-8F7A-40EB3ACAEAFA}" dt="2021-10-28T12:20:45.084" v="8820" actId="20577"/>
          <ac:spMkLst>
            <pc:docMk/>
            <pc:sldMk cId="3865031640" sldId="397"/>
            <ac:spMk id="356" creationId="{7E47F65D-58E6-4E3A-A21F-4CB9EAD732E6}"/>
          </ac:spMkLst>
        </pc:spChg>
        <pc:spChg chg="mod">
          <ac:chgData name="유 병규" userId="eba57bea-ddcf-438d-bcbd-0f2e0850555d" providerId="ADAL" clId="{B21DE596-2706-4143-8F7A-40EB3ACAEAFA}" dt="2021-10-29T02:18:19.144" v="9998" actId="20577"/>
          <ac:spMkLst>
            <pc:docMk/>
            <pc:sldMk cId="3865031640" sldId="397"/>
            <ac:spMk id="1237" creationId="{00000000-0000-0000-0000-000000000000}"/>
          </ac:spMkLst>
        </pc:spChg>
        <pc:graphicFrameChg chg="mod">
          <ac:chgData name="유 병규" userId="eba57bea-ddcf-438d-bcbd-0f2e0850555d" providerId="ADAL" clId="{B21DE596-2706-4143-8F7A-40EB3ACAEAFA}" dt="2021-10-28T12:10:19.199" v="8536" actId="1036"/>
          <ac:graphicFrameMkLst>
            <pc:docMk/>
            <pc:sldMk cId="3865031640" sldId="397"/>
            <ac:graphicFrameMk id="63" creationId="{AF98154D-AB2C-4BE9-8EFC-A3517299E61F}"/>
          </ac:graphicFrameMkLst>
        </pc:graphicFrameChg>
        <pc:cxnChg chg="add del mod">
          <ac:chgData name="유 병규" userId="eba57bea-ddcf-438d-bcbd-0f2e0850555d" providerId="ADAL" clId="{B21DE596-2706-4143-8F7A-40EB3ACAEAFA}" dt="2021-10-29T01:23:36.161" v="9611" actId="478"/>
          <ac:cxnSpMkLst>
            <pc:docMk/>
            <pc:sldMk cId="3865031640" sldId="397"/>
            <ac:cxnSpMk id="69" creationId="{FC7E5BF0-9766-4339-A048-86EC8D661CA7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18:24.116" v="10001" actId="20577"/>
        <pc:sldMkLst>
          <pc:docMk/>
          <pc:sldMk cId="60580760" sldId="398"/>
        </pc:sldMkLst>
        <pc:spChg chg="mod">
          <ac:chgData name="유 병규" userId="eba57bea-ddcf-438d-bcbd-0f2e0850555d" providerId="ADAL" clId="{B21DE596-2706-4143-8F7A-40EB3ACAEAFA}" dt="2021-10-28T12:09:11.610" v="8512" actId="1076"/>
          <ac:spMkLst>
            <pc:docMk/>
            <pc:sldMk cId="60580760" sldId="398"/>
            <ac:spMk id="4" creationId="{270D10D9-4649-4E53-8B7C-9B0F79E35B41}"/>
          </ac:spMkLst>
        </pc:spChg>
        <pc:spChg chg="mod">
          <ac:chgData name="유 병규" userId="eba57bea-ddcf-438d-bcbd-0f2e0850555d" providerId="ADAL" clId="{B21DE596-2706-4143-8F7A-40EB3ACAEAFA}" dt="2021-10-28T12:10:07.573" v="8526"/>
          <ac:spMkLst>
            <pc:docMk/>
            <pc:sldMk cId="60580760" sldId="398"/>
            <ac:spMk id="54" creationId="{7DF5B4DB-7B75-4143-8694-68C92AE5BCA7}"/>
          </ac:spMkLst>
        </pc:spChg>
        <pc:spChg chg="add del mod">
          <ac:chgData name="유 병규" userId="eba57bea-ddcf-438d-bcbd-0f2e0850555d" providerId="ADAL" clId="{B21DE596-2706-4143-8F7A-40EB3ACAEAFA}" dt="2021-10-28T12:10:54.714" v="8543" actId="478"/>
          <ac:spMkLst>
            <pc:docMk/>
            <pc:sldMk cId="60580760" sldId="398"/>
            <ac:spMk id="64" creationId="{781A6B37-9302-4C18-99CD-86B30CD13CA5}"/>
          </ac:spMkLst>
        </pc:spChg>
        <pc:spChg chg="mod">
          <ac:chgData name="유 병규" userId="eba57bea-ddcf-438d-bcbd-0f2e0850555d" providerId="ADAL" clId="{B21DE596-2706-4143-8F7A-40EB3ACAEAFA}" dt="2021-10-28T12:10:05.437" v="8524" actId="1076"/>
          <ac:spMkLst>
            <pc:docMk/>
            <pc:sldMk cId="60580760" sldId="398"/>
            <ac:spMk id="65" creationId="{93E56A7E-7C29-47E5-942B-D9A978EEC099}"/>
          </ac:spMkLst>
        </pc:spChg>
        <pc:spChg chg="add mod">
          <ac:chgData name="유 병규" userId="eba57bea-ddcf-438d-bcbd-0f2e0850555d" providerId="ADAL" clId="{B21DE596-2706-4143-8F7A-40EB3ACAEAFA}" dt="2021-10-28T12:09:28.602" v="8514"/>
          <ac:spMkLst>
            <pc:docMk/>
            <pc:sldMk cId="60580760" sldId="398"/>
            <ac:spMk id="67" creationId="{5E3963A8-6E7F-4DC4-AF06-E5409CE49398}"/>
          </ac:spMkLst>
        </pc:spChg>
        <pc:spChg chg="add mod">
          <ac:chgData name="유 병규" userId="eba57bea-ddcf-438d-bcbd-0f2e0850555d" providerId="ADAL" clId="{B21DE596-2706-4143-8F7A-40EB3ACAEAFA}" dt="2021-10-28T12:10:10.339" v="8527" actId="20577"/>
          <ac:spMkLst>
            <pc:docMk/>
            <pc:sldMk cId="60580760" sldId="398"/>
            <ac:spMk id="68" creationId="{F2B0ED94-E442-4C2B-9AC2-614C59B9EE2C}"/>
          </ac:spMkLst>
        </pc:spChg>
        <pc:spChg chg="add mod">
          <ac:chgData name="유 병규" userId="eba57bea-ddcf-438d-bcbd-0f2e0850555d" providerId="ADAL" clId="{B21DE596-2706-4143-8F7A-40EB3ACAEAFA}" dt="2021-10-28T12:10:53.545" v="8542" actId="1076"/>
          <ac:spMkLst>
            <pc:docMk/>
            <pc:sldMk cId="60580760" sldId="398"/>
            <ac:spMk id="69" creationId="{D3984E78-2164-4946-AF67-7230F270B412}"/>
          </ac:spMkLst>
        </pc:spChg>
        <pc:spChg chg="add del mod">
          <ac:chgData name="유 병규" userId="eba57bea-ddcf-438d-bcbd-0f2e0850555d" providerId="ADAL" clId="{B21DE596-2706-4143-8F7A-40EB3ACAEAFA}" dt="2021-10-29T01:23:41.801" v="9612" actId="478"/>
          <ac:spMkLst>
            <pc:docMk/>
            <pc:sldMk cId="60580760" sldId="398"/>
            <ac:spMk id="92" creationId="{CD680BBD-6FE8-46AA-AA09-332ECD1C6084}"/>
          </ac:spMkLst>
        </pc:spChg>
        <pc:spChg chg="add del mod">
          <ac:chgData name="유 병규" userId="eba57bea-ddcf-438d-bcbd-0f2e0850555d" providerId="ADAL" clId="{B21DE596-2706-4143-8F7A-40EB3ACAEAFA}" dt="2021-10-29T01:23:41.801" v="9612" actId="478"/>
          <ac:spMkLst>
            <pc:docMk/>
            <pc:sldMk cId="60580760" sldId="398"/>
            <ac:spMk id="93" creationId="{09ACCAD2-204D-4251-B57E-7556DC5F4BDD}"/>
          </ac:spMkLst>
        </pc:spChg>
        <pc:spChg chg="mod">
          <ac:chgData name="유 병규" userId="eba57bea-ddcf-438d-bcbd-0f2e0850555d" providerId="ADAL" clId="{B21DE596-2706-4143-8F7A-40EB3ACAEAFA}" dt="2021-10-28T12:21:41.989" v="8823" actId="20577"/>
          <ac:spMkLst>
            <pc:docMk/>
            <pc:sldMk cId="60580760" sldId="398"/>
            <ac:spMk id="356" creationId="{7E47F65D-58E6-4E3A-A21F-4CB9EAD732E6}"/>
          </ac:spMkLst>
        </pc:spChg>
        <pc:spChg chg="mod">
          <ac:chgData name="유 병규" userId="eba57bea-ddcf-438d-bcbd-0f2e0850555d" providerId="ADAL" clId="{B21DE596-2706-4143-8F7A-40EB3ACAEAFA}" dt="2021-10-29T02:18:24.116" v="10001" actId="20577"/>
          <ac:spMkLst>
            <pc:docMk/>
            <pc:sldMk cId="60580760" sldId="398"/>
            <ac:spMk id="1237" creationId="{00000000-0000-0000-0000-000000000000}"/>
          </ac:spMkLst>
        </pc:spChg>
        <pc:graphicFrameChg chg="mod">
          <ac:chgData name="유 병규" userId="eba57bea-ddcf-438d-bcbd-0f2e0850555d" providerId="ADAL" clId="{B21DE596-2706-4143-8F7A-40EB3ACAEAFA}" dt="2021-10-28T12:09:11.610" v="8512" actId="1076"/>
          <ac:graphicFrameMkLst>
            <pc:docMk/>
            <pc:sldMk cId="60580760" sldId="398"/>
            <ac:graphicFrameMk id="2" creationId="{438D0C67-0866-403C-AF66-8BF26232B12B}"/>
          </ac:graphicFrameMkLst>
        </pc:graphicFrameChg>
        <pc:graphicFrameChg chg="mod">
          <ac:chgData name="유 병규" userId="eba57bea-ddcf-438d-bcbd-0f2e0850555d" providerId="ADAL" clId="{B21DE596-2706-4143-8F7A-40EB3ACAEAFA}" dt="2021-10-28T12:10:05.437" v="8524" actId="1076"/>
          <ac:graphicFrameMkLst>
            <pc:docMk/>
            <pc:sldMk cId="60580760" sldId="398"/>
            <ac:graphicFrameMk id="8" creationId="{3E7382D4-123A-4751-AE6F-0A0756E751B1}"/>
          </ac:graphicFrameMkLst>
        </pc:graphicFrameChg>
        <pc:cxnChg chg="add del mod">
          <ac:chgData name="유 병규" userId="eba57bea-ddcf-438d-bcbd-0f2e0850555d" providerId="ADAL" clId="{B21DE596-2706-4143-8F7A-40EB3ACAEAFA}" dt="2021-10-29T01:23:41.801" v="9612" actId="478"/>
          <ac:cxnSpMkLst>
            <pc:docMk/>
            <pc:sldMk cId="60580760" sldId="398"/>
            <ac:cxnSpMk id="95" creationId="{8381042C-8F6B-4DCD-950F-4DD84FF5B0F5}"/>
          </ac:cxnSpMkLst>
        </pc:cxnChg>
      </pc:sldChg>
      <pc:sldChg chg="ord">
        <pc:chgData name="유 병규" userId="eba57bea-ddcf-438d-bcbd-0f2e0850555d" providerId="ADAL" clId="{B21DE596-2706-4143-8F7A-40EB3ACAEAFA}" dt="2021-10-29T01:41:30.334" v="9672"/>
        <pc:sldMkLst>
          <pc:docMk/>
          <pc:sldMk cId="1140249730" sldId="399"/>
        </pc:sldMkLst>
      </pc:sldChg>
      <pc:sldChg chg="addSp delSp modSp mod">
        <pc:chgData name="유 병규" userId="eba57bea-ddcf-438d-bcbd-0f2e0850555d" providerId="ADAL" clId="{B21DE596-2706-4143-8F7A-40EB3ACAEAFA}" dt="2021-10-29T01:49:38.395" v="9713" actId="20577"/>
        <pc:sldMkLst>
          <pc:docMk/>
          <pc:sldMk cId="2353797580" sldId="400"/>
        </pc:sldMkLst>
        <pc:spChg chg="mod">
          <ac:chgData name="유 병규" userId="eba57bea-ddcf-438d-bcbd-0f2e0850555d" providerId="ADAL" clId="{B21DE596-2706-4143-8F7A-40EB3ACAEAFA}" dt="2021-10-28T05:13:48.680" v="1519"/>
          <ac:spMkLst>
            <pc:docMk/>
            <pc:sldMk cId="2353797580" sldId="400"/>
            <ac:spMk id="5" creationId="{265D2178-AB77-440A-896E-0E2148DD9462}"/>
          </ac:spMkLst>
        </pc:spChg>
        <pc:spChg chg="mod">
          <ac:chgData name="유 병규" userId="eba57bea-ddcf-438d-bcbd-0f2e0850555d" providerId="ADAL" clId="{B21DE596-2706-4143-8F7A-40EB3ACAEAFA}" dt="2021-10-29T01:49:38.395" v="9713" actId="20577"/>
          <ac:spMkLst>
            <pc:docMk/>
            <pc:sldMk cId="2353797580" sldId="400"/>
            <ac:spMk id="6" creationId="{1E7830AD-6FE1-49E6-96BF-8AAC2C539A8C}"/>
          </ac:spMkLst>
        </pc:spChg>
        <pc:spChg chg="mod">
          <ac:chgData name="유 병규" userId="eba57bea-ddcf-438d-bcbd-0f2e0850555d" providerId="ADAL" clId="{B21DE596-2706-4143-8F7A-40EB3ACAEAFA}" dt="2021-10-28T05:13:55.568" v="1524" actId="20577"/>
          <ac:spMkLst>
            <pc:docMk/>
            <pc:sldMk cId="2353797580" sldId="400"/>
            <ac:spMk id="7" creationId="{86FEA6C3-18B2-4D27-B565-41B64417523D}"/>
          </ac:spMkLst>
        </pc:spChg>
        <pc:spChg chg="add del mod">
          <ac:chgData name="유 병규" userId="eba57bea-ddcf-438d-bcbd-0f2e0850555d" providerId="ADAL" clId="{B21DE596-2706-4143-8F7A-40EB3ACAEAFA}" dt="2021-10-29T01:11:49.356" v="9519"/>
          <ac:spMkLst>
            <pc:docMk/>
            <pc:sldMk cId="2353797580" sldId="400"/>
            <ac:spMk id="34" creationId="{DA35C9A2-D2E8-46E3-84E1-A07AD9411F69}"/>
          </ac:spMkLst>
        </pc:spChg>
        <pc:spChg chg="add del mod">
          <ac:chgData name="유 병규" userId="eba57bea-ddcf-438d-bcbd-0f2e0850555d" providerId="ADAL" clId="{B21DE596-2706-4143-8F7A-40EB3ACAEAFA}" dt="2021-10-29T01:11:49.356" v="9519"/>
          <ac:spMkLst>
            <pc:docMk/>
            <pc:sldMk cId="2353797580" sldId="400"/>
            <ac:spMk id="35" creationId="{B84D2DB2-2296-4909-845E-628CB0A3F260}"/>
          </ac:spMkLst>
        </pc:spChg>
        <pc:spChg chg="add del mod">
          <ac:chgData name="유 병규" userId="eba57bea-ddcf-438d-bcbd-0f2e0850555d" providerId="ADAL" clId="{B21DE596-2706-4143-8F7A-40EB3ACAEAFA}" dt="2021-10-29T01:11:49.356" v="9519"/>
          <ac:spMkLst>
            <pc:docMk/>
            <pc:sldMk cId="2353797580" sldId="400"/>
            <ac:spMk id="36" creationId="{1AF4A8A6-209F-4AEA-A021-6AAB1F71A684}"/>
          </ac:spMkLst>
        </pc:spChg>
        <pc:spChg chg="add del mod">
          <ac:chgData name="유 병규" userId="eba57bea-ddcf-438d-bcbd-0f2e0850555d" providerId="ADAL" clId="{B21DE596-2706-4143-8F7A-40EB3ACAEAFA}" dt="2021-10-29T01:11:49.356" v="9519"/>
          <ac:spMkLst>
            <pc:docMk/>
            <pc:sldMk cId="2353797580" sldId="400"/>
            <ac:spMk id="38" creationId="{0D2073BE-56A4-47A1-A432-4529A3C1B996}"/>
          </ac:spMkLst>
        </pc:spChg>
        <pc:cxnChg chg="add del mod">
          <ac:chgData name="유 병규" userId="eba57bea-ddcf-438d-bcbd-0f2e0850555d" providerId="ADAL" clId="{B21DE596-2706-4143-8F7A-40EB3ACAEAFA}" dt="2021-10-29T01:11:49.356" v="9519"/>
          <ac:cxnSpMkLst>
            <pc:docMk/>
            <pc:sldMk cId="2353797580" sldId="400"/>
            <ac:cxnSpMk id="37" creationId="{A27333FF-4648-4904-A998-C8C703313272}"/>
          </ac:cxnSpMkLst>
        </pc:cxnChg>
        <pc:cxnChg chg="add del mod">
          <ac:chgData name="유 병규" userId="eba57bea-ddcf-438d-bcbd-0f2e0850555d" providerId="ADAL" clId="{B21DE596-2706-4143-8F7A-40EB3ACAEAFA}" dt="2021-10-29T01:11:49.356" v="9519"/>
          <ac:cxnSpMkLst>
            <pc:docMk/>
            <pc:sldMk cId="2353797580" sldId="400"/>
            <ac:cxnSpMk id="57" creationId="{66F59D5A-D300-4C53-A956-A5C11FC3AA8D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1:49:43.594" v="9715" actId="20577"/>
        <pc:sldMkLst>
          <pc:docMk/>
          <pc:sldMk cId="3231667231" sldId="401"/>
        </pc:sldMkLst>
        <pc:spChg chg="mod">
          <ac:chgData name="유 병규" userId="eba57bea-ddcf-438d-bcbd-0f2e0850555d" providerId="ADAL" clId="{B21DE596-2706-4143-8F7A-40EB3ACAEAFA}" dt="2021-10-29T01:49:43.594" v="9715" actId="20577"/>
          <ac:spMkLst>
            <pc:docMk/>
            <pc:sldMk cId="3231667231" sldId="401"/>
            <ac:spMk id="6" creationId="{1E7830AD-6FE1-49E6-96BF-8AAC2C539A8C}"/>
          </ac:spMkLst>
        </pc:spChg>
        <pc:spChg chg="add mod">
          <ac:chgData name="유 병규" userId="eba57bea-ddcf-438d-bcbd-0f2e0850555d" providerId="ADAL" clId="{B21DE596-2706-4143-8F7A-40EB3ACAEAFA}" dt="2021-10-29T01:12:21.152" v="9527" actId="12789"/>
          <ac:spMkLst>
            <pc:docMk/>
            <pc:sldMk cId="3231667231" sldId="401"/>
            <ac:spMk id="18" creationId="{2FD33341-A4D0-4535-9DF6-D9FEFD1D7616}"/>
          </ac:spMkLst>
        </pc:spChg>
        <pc:spChg chg="add del mod">
          <ac:chgData name="유 병규" userId="eba57bea-ddcf-438d-bcbd-0f2e0850555d" providerId="ADAL" clId="{B21DE596-2706-4143-8F7A-40EB3ACAEAFA}" dt="2021-10-29T01:12:06.165" v="9521" actId="478"/>
          <ac:spMkLst>
            <pc:docMk/>
            <pc:sldMk cId="3231667231" sldId="401"/>
            <ac:spMk id="19" creationId="{32D528AC-7751-4654-A868-03F41E2E43B1}"/>
          </ac:spMkLst>
        </pc:spChg>
        <pc:spChg chg="add mod">
          <ac:chgData name="유 병규" userId="eba57bea-ddcf-438d-bcbd-0f2e0850555d" providerId="ADAL" clId="{B21DE596-2706-4143-8F7A-40EB3ACAEAFA}" dt="2021-10-29T01:12:21.152" v="9527" actId="12789"/>
          <ac:spMkLst>
            <pc:docMk/>
            <pc:sldMk cId="3231667231" sldId="401"/>
            <ac:spMk id="23" creationId="{EDFA8425-4500-4AAD-9DDD-6B8D0468C47B}"/>
          </ac:spMkLst>
        </pc:spChg>
        <pc:spChg chg="add del mod">
          <ac:chgData name="유 병규" userId="eba57bea-ddcf-438d-bcbd-0f2e0850555d" providerId="ADAL" clId="{B21DE596-2706-4143-8F7A-40EB3ACAEAFA}" dt="2021-10-29T01:12:06.165" v="9521" actId="478"/>
          <ac:spMkLst>
            <pc:docMk/>
            <pc:sldMk cId="3231667231" sldId="401"/>
            <ac:spMk id="26" creationId="{7C2527F8-9CDD-4E7A-9CFC-A82590A4FBEF}"/>
          </ac:spMkLst>
        </pc:spChg>
        <pc:cxnChg chg="add mod">
          <ac:chgData name="유 병규" userId="eba57bea-ddcf-438d-bcbd-0f2e0850555d" providerId="ADAL" clId="{B21DE596-2706-4143-8F7A-40EB3ACAEAFA}" dt="2021-10-29T01:12:21.152" v="9527" actId="12789"/>
          <ac:cxnSpMkLst>
            <pc:docMk/>
            <pc:sldMk cId="3231667231" sldId="401"/>
            <ac:cxnSpMk id="24" creationId="{B492D7B7-6AA1-49CC-B86F-624839CF41B7}"/>
          </ac:cxnSpMkLst>
        </pc:cxnChg>
        <pc:cxnChg chg="add del mod">
          <ac:chgData name="유 병규" userId="eba57bea-ddcf-438d-bcbd-0f2e0850555d" providerId="ADAL" clId="{B21DE596-2706-4143-8F7A-40EB3ACAEAFA}" dt="2021-10-29T01:12:06.165" v="9521" actId="478"/>
          <ac:cxnSpMkLst>
            <pc:docMk/>
            <pc:sldMk cId="3231667231" sldId="401"/>
            <ac:cxnSpMk id="27" creationId="{A2B67132-EC7E-4833-ADD0-AB6D41DFF1C3}"/>
          </ac:cxnSpMkLst>
        </pc:cxnChg>
      </pc:sldChg>
      <pc:sldChg chg="del">
        <pc:chgData name="유 병규" userId="eba57bea-ddcf-438d-bcbd-0f2e0850555d" providerId="ADAL" clId="{B21DE596-2706-4143-8F7A-40EB3ACAEAFA}" dt="2021-10-28T05:13:37.992" v="1496" actId="47"/>
        <pc:sldMkLst>
          <pc:docMk/>
          <pc:sldMk cId="3711935097" sldId="420"/>
        </pc:sldMkLst>
      </pc:sldChg>
      <pc:sldChg chg="del">
        <pc:chgData name="유 병규" userId="eba57bea-ddcf-438d-bcbd-0f2e0850555d" providerId="ADAL" clId="{B21DE596-2706-4143-8F7A-40EB3ACAEAFA}" dt="2021-10-28T05:13:37.992" v="1496" actId="47"/>
        <pc:sldMkLst>
          <pc:docMk/>
          <pc:sldMk cId="1314265842" sldId="423"/>
        </pc:sldMkLst>
      </pc:sldChg>
      <pc:sldChg chg="del">
        <pc:chgData name="유 병규" userId="eba57bea-ddcf-438d-bcbd-0f2e0850555d" providerId="ADAL" clId="{B21DE596-2706-4143-8F7A-40EB3ACAEAFA}" dt="2021-10-28T05:13:37.992" v="1496" actId="47"/>
        <pc:sldMkLst>
          <pc:docMk/>
          <pc:sldMk cId="2435598051" sldId="424"/>
        </pc:sldMkLst>
      </pc:sldChg>
      <pc:sldChg chg="del">
        <pc:chgData name="유 병규" userId="eba57bea-ddcf-438d-bcbd-0f2e0850555d" providerId="ADAL" clId="{B21DE596-2706-4143-8F7A-40EB3ACAEAFA}" dt="2021-10-28T05:13:37.992" v="1496" actId="47"/>
        <pc:sldMkLst>
          <pc:docMk/>
          <pc:sldMk cId="2579853753" sldId="425"/>
        </pc:sldMkLst>
      </pc:sldChg>
      <pc:sldChg chg="del">
        <pc:chgData name="유 병규" userId="eba57bea-ddcf-438d-bcbd-0f2e0850555d" providerId="ADAL" clId="{B21DE596-2706-4143-8F7A-40EB3ACAEAFA}" dt="2021-10-28T05:13:37.992" v="1496" actId="47"/>
        <pc:sldMkLst>
          <pc:docMk/>
          <pc:sldMk cId="1410738370" sldId="426"/>
        </pc:sldMkLst>
      </pc:sldChg>
      <pc:sldChg chg="del">
        <pc:chgData name="유 병규" userId="eba57bea-ddcf-438d-bcbd-0f2e0850555d" providerId="ADAL" clId="{B21DE596-2706-4143-8F7A-40EB3ACAEAFA}" dt="2021-10-28T05:13:37.992" v="1496" actId="47"/>
        <pc:sldMkLst>
          <pc:docMk/>
          <pc:sldMk cId="4099372754" sldId="428"/>
        </pc:sldMkLst>
      </pc:sldChg>
      <pc:sldChg chg="addSp delSp modSp mod">
        <pc:chgData name="유 병규" userId="eba57bea-ddcf-438d-bcbd-0f2e0850555d" providerId="ADAL" clId="{B21DE596-2706-4143-8F7A-40EB3ACAEAFA}" dt="2021-10-29T04:45:33.759" v="10782"/>
        <pc:sldMkLst>
          <pc:docMk/>
          <pc:sldMk cId="0" sldId="429"/>
        </pc:sldMkLst>
        <pc:spChg chg="add del mod">
          <ac:chgData name="유 병규" userId="eba57bea-ddcf-438d-bcbd-0f2e0850555d" providerId="ADAL" clId="{B21DE596-2706-4143-8F7A-40EB3ACAEAFA}" dt="2021-10-29T01:00:51.901" v="9321" actId="478"/>
          <ac:spMkLst>
            <pc:docMk/>
            <pc:sldMk cId="0" sldId="429"/>
            <ac:spMk id="13" creationId="{5DB300EC-F77E-4F48-91DB-145476E04EA9}"/>
          </ac:spMkLst>
        </pc:spChg>
        <pc:spChg chg="add del mod">
          <ac:chgData name="유 병규" userId="eba57bea-ddcf-438d-bcbd-0f2e0850555d" providerId="ADAL" clId="{B21DE596-2706-4143-8F7A-40EB3ACAEAFA}" dt="2021-10-29T02:55:13.736" v="10149" actId="478"/>
          <ac:spMkLst>
            <pc:docMk/>
            <pc:sldMk cId="0" sldId="429"/>
            <ac:spMk id="16" creationId="{00874298-2CA2-4E0D-BFE5-EC69B5527E32}"/>
          </ac:spMkLst>
        </pc:spChg>
        <pc:spChg chg="add del mod">
          <ac:chgData name="유 병규" userId="eba57bea-ddcf-438d-bcbd-0f2e0850555d" providerId="ADAL" clId="{B21DE596-2706-4143-8F7A-40EB3ACAEAFA}" dt="2021-10-29T01:00:58.131" v="9323" actId="478"/>
          <ac:spMkLst>
            <pc:docMk/>
            <pc:sldMk cId="0" sldId="429"/>
            <ac:spMk id="17" creationId="{20221207-077B-4F09-9E89-9714997984B3}"/>
          </ac:spMkLst>
        </pc:spChg>
        <pc:spChg chg="mod">
          <ac:chgData name="유 병규" userId="eba57bea-ddcf-438d-bcbd-0f2e0850555d" providerId="ADAL" clId="{B21DE596-2706-4143-8F7A-40EB3ACAEAFA}" dt="2021-10-29T04:45:24.600" v="10771"/>
          <ac:spMkLst>
            <pc:docMk/>
            <pc:sldMk cId="0" sldId="429"/>
            <ac:spMk id="18" creationId="{BA3548FD-DE88-4767-AF6A-74F68DEA28C8}"/>
          </ac:spMkLst>
        </pc:spChg>
        <pc:spChg chg="add del mod">
          <ac:chgData name="유 병규" userId="eba57bea-ddcf-438d-bcbd-0f2e0850555d" providerId="ADAL" clId="{B21DE596-2706-4143-8F7A-40EB3ACAEAFA}" dt="2021-10-29T02:55:13.736" v="10149" actId="478"/>
          <ac:spMkLst>
            <pc:docMk/>
            <pc:sldMk cId="0" sldId="429"/>
            <ac:spMk id="18" creationId="{E0D037E7-763C-484D-8633-9A9502DD32C9}"/>
          </ac:spMkLst>
        </pc:spChg>
        <pc:spChg chg="mod">
          <ac:chgData name="유 병규" userId="eba57bea-ddcf-438d-bcbd-0f2e0850555d" providerId="ADAL" clId="{B21DE596-2706-4143-8F7A-40EB3ACAEAFA}" dt="2021-10-29T02:55:14.009" v="10150"/>
          <ac:spMkLst>
            <pc:docMk/>
            <pc:sldMk cId="0" sldId="429"/>
            <ac:spMk id="19" creationId="{A4F4FB75-49B6-4C11-B128-1A6319E7109A}"/>
          </ac:spMkLst>
        </pc:spChg>
        <pc:spChg chg="add del mod">
          <ac:chgData name="유 병규" userId="eba57bea-ddcf-438d-bcbd-0f2e0850555d" providerId="ADAL" clId="{B21DE596-2706-4143-8F7A-40EB3ACAEAFA}" dt="2021-10-29T01:00:51.901" v="9321" actId="478"/>
          <ac:spMkLst>
            <pc:docMk/>
            <pc:sldMk cId="0" sldId="429"/>
            <ac:spMk id="19" creationId="{A627BB4A-3F0D-4598-AA1F-4A7C49377FC5}"/>
          </ac:spMkLst>
        </pc:spChg>
        <pc:spChg chg="mod">
          <ac:chgData name="유 병규" userId="eba57bea-ddcf-438d-bcbd-0f2e0850555d" providerId="ADAL" clId="{B21DE596-2706-4143-8F7A-40EB3ACAEAFA}" dt="2021-10-29T04:45:24.600" v="10771"/>
          <ac:spMkLst>
            <pc:docMk/>
            <pc:sldMk cId="0" sldId="429"/>
            <ac:spMk id="20" creationId="{3A1B5391-966B-433D-8F7D-DA4F1D3850B5}"/>
          </ac:spMkLst>
        </pc:spChg>
        <pc:spChg chg="mod">
          <ac:chgData name="유 병규" userId="eba57bea-ddcf-438d-bcbd-0f2e0850555d" providerId="ADAL" clId="{B21DE596-2706-4143-8F7A-40EB3ACAEAFA}" dt="2021-10-29T02:55:14.009" v="10150"/>
          <ac:spMkLst>
            <pc:docMk/>
            <pc:sldMk cId="0" sldId="429"/>
            <ac:spMk id="21" creationId="{F5E1DAA0-5134-45DA-83C8-5985C45DA8EF}"/>
          </ac:spMkLst>
        </pc:spChg>
        <pc:spChg chg="add del mod">
          <ac:chgData name="유 병규" userId="eba57bea-ddcf-438d-bcbd-0f2e0850555d" providerId="ADAL" clId="{B21DE596-2706-4143-8F7A-40EB3ACAEAFA}" dt="2021-10-29T01:00:58.131" v="9323" actId="478"/>
          <ac:spMkLst>
            <pc:docMk/>
            <pc:sldMk cId="0" sldId="429"/>
            <ac:spMk id="22" creationId="{4FA1B0DE-03B7-4DB4-B164-9BC45B9282B5}"/>
          </ac:spMkLst>
        </pc:spChg>
        <pc:spChg chg="mod">
          <ac:chgData name="유 병규" userId="eba57bea-ddcf-438d-bcbd-0f2e0850555d" providerId="ADAL" clId="{B21DE596-2706-4143-8F7A-40EB3ACAEAFA}" dt="2021-10-29T04:45:33.759" v="10782"/>
          <ac:spMkLst>
            <pc:docMk/>
            <pc:sldMk cId="0" sldId="429"/>
            <ac:spMk id="557" creationId="{00000000-0000-0000-0000-000000000000}"/>
          </ac:spMkLst>
        </pc:spChg>
        <pc:grpChg chg="add mod">
          <ac:chgData name="유 병규" userId="eba57bea-ddcf-438d-bcbd-0f2e0850555d" providerId="ADAL" clId="{B21DE596-2706-4143-8F7A-40EB3ACAEAFA}" dt="2021-10-29T04:45:24.600" v="10771"/>
          <ac:grpSpMkLst>
            <pc:docMk/>
            <pc:sldMk cId="0" sldId="429"/>
            <ac:grpSpMk id="16" creationId="{7317C895-AA83-4E86-BBA1-0F5ECAD45A9B}"/>
          </ac:grpSpMkLst>
        </pc:grpChg>
        <pc:grpChg chg="add mod">
          <ac:chgData name="유 병규" userId="eba57bea-ddcf-438d-bcbd-0f2e0850555d" providerId="ADAL" clId="{B21DE596-2706-4143-8F7A-40EB3ACAEAFA}" dt="2021-10-29T02:55:14.009" v="10150"/>
          <ac:grpSpMkLst>
            <pc:docMk/>
            <pc:sldMk cId="0" sldId="429"/>
            <ac:grpSpMk id="17" creationId="{6BDA085B-90BE-475B-B9B2-8556CAC13AD2}"/>
          </ac:grpSpMkLst>
        </pc:grpChg>
        <pc:cxnChg chg="add del mod">
          <ac:chgData name="유 병규" userId="eba57bea-ddcf-438d-bcbd-0f2e0850555d" providerId="ADAL" clId="{B21DE596-2706-4143-8F7A-40EB3ACAEAFA}" dt="2021-10-29T02:55:13.736" v="10149" actId="478"/>
          <ac:cxnSpMkLst>
            <pc:docMk/>
            <pc:sldMk cId="0" sldId="429"/>
            <ac:cxnSpMk id="20" creationId="{4D2CFD03-6E0E-468C-92E4-1C2EC49AD440}"/>
          </ac:cxnSpMkLst>
        </pc:cxnChg>
        <pc:cxnChg chg="add del mod">
          <ac:chgData name="유 병규" userId="eba57bea-ddcf-438d-bcbd-0f2e0850555d" providerId="ADAL" clId="{B21DE596-2706-4143-8F7A-40EB3ACAEAFA}" dt="2021-10-29T01:00:51.901" v="9321" actId="478"/>
          <ac:cxnSpMkLst>
            <pc:docMk/>
            <pc:sldMk cId="0" sldId="429"/>
            <ac:cxnSpMk id="21" creationId="{C2757117-7654-445B-8440-D0B8410AC6BC}"/>
          </ac:cxnSpMkLst>
        </pc:cxnChg>
        <pc:cxnChg chg="add del mod">
          <ac:chgData name="유 병규" userId="eba57bea-ddcf-438d-bcbd-0f2e0850555d" providerId="ADAL" clId="{B21DE596-2706-4143-8F7A-40EB3ACAEAFA}" dt="2021-10-29T01:00:58.739" v="9324" actId="478"/>
          <ac:cxnSpMkLst>
            <pc:docMk/>
            <pc:sldMk cId="0" sldId="429"/>
            <ac:cxnSpMk id="23" creationId="{E731F7D5-8782-4DA0-99A1-98D2D68E257A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4:45:57.067" v="10815" actId="20577"/>
        <pc:sldMkLst>
          <pc:docMk/>
          <pc:sldMk cId="0" sldId="430"/>
        </pc:sldMkLst>
        <pc:spChg chg="add del mod">
          <ac:chgData name="유 병규" userId="eba57bea-ddcf-438d-bcbd-0f2e0850555d" providerId="ADAL" clId="{B21DE596-2706-4143-8F7A-40EB3ACAEAFA}" dt="2021-10-29T01:01:44.791" v="9381"/>
          <ac:spMkLst>
            <pc:docMk/>
            <pc:sldMk cId="0" sldId="430"/>
            <ac:spMk id="33" creationId="{666EA2A7-C720-4619-8D56-740E3ABE7379}"/>
          </ac:spMkLst>
        </pc:spChg>
        <pc:spChg chg="mod">
          <ac:chgData name="유 병규" userId="eba57bea-ddcf-438d-bcbd-0f2e0850555d" providerId="ADAL" clId="{B21DE596-2706-4143-8F7A-40EB3ACAEAFA}" dt="2021-10-29T04:45:55.221" v="10814" actId="20577"/>
          <ac:spMkLst>
            <pc:docMk/>
            <pc:sldMk cId="0" sldId="430"/>
            <ac:spMk id="37" creationId="{B87CF37F-1AFF-4C02-96A7-FB73DA7A8152}"/>
          </ac:spMkLst>
        </pc:spChg>
        <pc:spChg chg="mod">
          <ac:chgData name="유 병규" userId="eba57bea-ddcf-438d-bcbd-0f2e0850555d" providerId="ADAL" clId="{B21DE596-2706-4143-8F7A-40EB3ACAEAFA}" dt="2021-10-29T04:45:57.067" v="10815" actId="20577"/>
          <ac:spMkLst>
            <pc:docMk/>
            <pc:sldMk cId="0" sldId="430"/>
            <ac:spMk id="38" creationId="{8E02DD3C-E08C-4BAF-94C2-954A7882E63B}"/>
          </ac:spMkLst>
        </pc:spChg>
        <pc:spChg chg="add del mod">
          <ac:chgData name="유 병규" userId="eba57bea-ddcf-438d-bcbd-0f2e0850555d" providerId="ADAL" clId="{B21DE596-2706-4143-8F7A-40EB3ACAEAFA}" dt="2021-10-29T01:01:44.791" v="9381"/>
          <ac:spMkLst>
            <pc:docMk/>
            <pc:sldMk cId="0" sldId="430"/>
            <ac:spMk id="39" creationId="{5BAE8C18-0183-4BE5-9244-38C91CC1A0A2}"/>
          </ac:spMkLst>
        </pc:spChg>
        <pc:spChg chg="add del mod">
          <ac:chgData name="유 병규" userId="eba57bea-ddcf-438d-bcbd-0f2e0850555d" providerId="ADAL" clId="{B21DE596-2706-4143-8F7A-40EB3ACAEAFA}" dt="2021-10-29T02:55:17.853" v="10151" actId="478"/>
          <ac:spMkLst>
            <pc:docMk/>
            <pc:sldMk cId="0" sldId="430"/>
            <ac:spMk id="40" creationId="{101D6DA8-3010-44AF-B504-B33B8CB604D6}"/>
          </ac:spMkLst>
        </pc:spChg>
        <pc:spChg chg="mod">
          <ac:chgData name="유 병규" userId="eba57bea-ddcf-438d-bcbd-0f2e0850555d" providerId="ADAL" clId="{B21DE596-2706-4143-8F7A-40EB3ACAEAFA}" dt="2021-10-29T04:45:34.950" v="10783"/>
          <ac:spMkLst>
            <pc:docMk/>
            <pc:sldMk cId="0" sldId="430"/>
            <ac:spMk id="41" creationId="{1F895058-E89D-40B0-A2E5-21B1DE4B0413}"/>
          </ac:spMkLst>
        </pc:spChg>
        <pc:spChg chg="add del mod">
          <ac:chgData name="유 병규" userId="eba57bea-ddcf-438d-bcbd-0f2e0850555d" providerId="ADAL" clId="{B21DE596-2706-4143-8F7A-40EB3ACAEAFA}" dt="2021-10-29T02:55:17.853" v="10151" actId="478"/>
          <ac:spMkLst>
            <pc:docMk/>
            <pc:sldMk cId="0" sldId="430"/>
            <ac:spMk id="41" creationId="{CBD72970-68D3-4C20-AA35-EDD6EEB1A3A4}"/>
          </ac:spMkLst>
        </pc:spChg>
        <pc:spChg chg="mod">
          <ac:chgData name="유 병규" userId="eba57bea-ddcf-438d-bcbd-0f2e0850555d" providerId="ADAL" clId="{B21DE596-2706-4143-8F7A-40EB3ACAEAFA}" dt="2021-10-29T04:45:34.950" v="10783"/>
          <ac:spMkLst>
            <pc:docMk/>
            <pc:sldMk cId="0" sldId="430"/>
            <ac:spMk id="42" creationId="{3B92D26F-AA24-4625-9C2A-248F36CA7ED1}"/>
          </ac:spMkLst>
        </pc:spChg>
        <pc:spChg chg="mod">
          <ac:chgData name="유 병규" userId="eba57bea-ddcf-438d-bcbd-0f2e0850555d" providerId="ADAL" clId="{B21DE596-2706-4143-8F7A-40EB3ACAEAFA}" dt="2021-10-29T02:55:18.059" v="10152"/>
          <ac:spMkLst>
            <pc:docMk/>
            <pc:sldMk cId="0" sldId="430"/>
            <ac:spMk id="43" creationId="{C5F1BB35-D68E-4FA7-8A5E-E6ED60F6400B}"/>
          </ac:spMkLst>
        </pc:spChg>
        <pc:spChg chg="mod">
          <ac:chgData name="유 병규" userId="eba57bea-ddcf-438d-bcbd-0f2e0850555d" providerId="ADAL" clId="{B21DE596-2706-4143-8F7A-40EB3ACAEAFA}" dt="2021-10-29T02:55:18.059" v="10152"/>
          <ac:spMkLst>
            <pc:docMk/>
            <pc:sldMk cId="0" sldId="430"/>
            <ac:spMk id="44" creationId="{F0E5FF23-C005-4D38-9B60-B6E3E4854853}"/>
          </ac:spMkLst>
        </pc:spChg>
        <pc:spChg chg="add mod">
          <ac:chgData name="유 병규" userId="eba57bea-ddcf-438d-bcbd-0f2e0850555d" providerId="ADAL" clId="{B21DE596-2706-4143-8F7A-40EB3ACAEAFA}" dt="2021-10-29T04:45:53.332" v="10813" actId="20577"/>
          <ac:spMkLst>
            <pc:docMk/>
            <pc:sldMk cId="0" sldId="430"/>
            <ac:spMk id="45" creationId="{A1DB3A02-1539-4C30-83D2-71FD6E88C70C}"/>
          </ac:spMkLst>
        </pc:spChg>
        <pc:spChg chg="mod">
          <ac:chgData name="유 병규" userId="eba57bea-ddcf-438d-bcbd-0f2e0850555d" providerId="ADAL" clId="{B21DE596-2706-4143-8F7A-40EB3ACAEAFA}" dt="2021-10-29T04:45:48.940" v="10811"/>
          <ac:spMkLst>
            <pc:docMk/>
            <pc:sldMk cId="0" sldId="430"/>
            <ac:spMk id="565" creationId="{00000000-0000-0000-0000-000000000000}"/>
          </ac:spMkLst>
        </pc:spChg>
        <pc:grpChg chg="add mod">
          <ac:chgData name="유 병규" userId="eba57bea-ddcf-438d-bcbd-0f2e0850555d" providerId="ADAL" clId="{B21DE596-2706-4143-8F7A-40EB3ACAEAFA}" dt="2021-10-29T02:55:18.059" v="10152"/>
          <ac:grpSpMkLst>
            <pc:docMk/>
            <pc:sldMk cId="0" sldId="430"/>
            <ac:grpSpMk id="39" creationId="{B7826317-4BDE-4FF7-8824-2799487C33D1}"/>
          </ac:grpSpMkLst>
        </pc:grpChg>
        <pc:grpChg chg="add mod">
          <ac:chgData name="유 병규" userId="eba57bea-ddcf-438d-bcbd-0f2e0850555d" providerId="ADAL" clId="{B21DE596-2706-4143-8F7A-40EB3ACAEAFA}" dt="2021-10-29T04:45:34.950" v="10783"/>
          <ac:grpSpMkLst>
            <pc:docMk/>
            <pc:sldMk cId="0" sldId="430"/>
            <ac:grpSpMk id="40" creationId="{82FD779E-D7B9-4911-A2AE-1E5611606515}"/>
          </ac:grpSpMkLst>
        </pc:grpChg>
        <pc:cxnChg chg="add del mod">
          <ac:chgData name="유 병규" userId="eba57bea-ddcf-438d-bcbd-0f2e0850555d" providerId="ADAL" clId="{B21DE596-2706-4143-8F7A-40EB3ACAEAFA}" dt="2021-10-29T02:55:17.853" v="10151" actId="478"/>
          <ac:cxnSpMkLst>
            <pc:docMk/>
            <pc:sldMk cId="0" sldId="430"/>
            <ac:cxnSpMk id="42" creationId="{A4682B59-1C56-41B4-B6E2-8887AA5B69F0}"/>
          </ac:cxnSpMkLst>
        </pc:cxnChg>
      </pc:sldChg>
      <pc:sldChg chg="addSp delSp modSp mod modClrScheme chgLayout">
        <pc:chgData name="유 병규" userId="eba57bea-ddcf-438d-bcbd-0f2e0850555d" providerId="ADAL" clId="{B21DE596-2706-4143-8F7A-40EB3ACAEAFA}" dt="2021-10-29T02:55:24.563" v="10155"/>
        <pc:sldMkLst>
          <pc:docMk/>
          <pc:sldMk cId="0" sldId="431"/>
        </pc:sldMkLst>
        <pc:spChg chg="mod ord">
          <ac:chgData name="유 병규" userId="eba57bea-ddcf-438d-bcbd-0f2e0850555d" providerId="ADAL" clId="{B21DE596-2706-4143-8F7A-40EB3ACAEAFA}" dt="2021-10-28T07:36:08.426" v="2936" actId="700"/>
          <ac:spMkLst>
            <pc:docMk/>
            <pc:sldMk cId="0" sldId="431"/>
            <ac:spMk id="2" creationId="{AEB351A7-431F-584A-B93D-80C26CDB27F6}"/>
          </ac:spMkLst>
        </pc:spChg>
        <pc:spChg chg="mod ord">
          <ac:chgData name="유 병규" userId="eba57bea-ddcf-438d-bcbd-0f2e0850555d" providerId="ADAL" clId="{B21DE596-2706-4143-8F7A-40EB3ACAEAFA}" dt="2021-10-28T07:36:08.426" v="2936" actId="700"/>
          <ac:spMkLst>
            <pc:docMk/>
            <pc:sldMk cId="0" sldId="431"/>
            <ac:spMk id="3" creationId="{4141C961-5A42-B844-ACD0-73E9FB2A4752}"/>
          </ac:spMkLst>
        </pc:spChg>
        <pc:spChg chg="add del mod">
          <ac:chgData name="유 병규" userId="eba57bea-ddcf-438d-bcbd-0f2e0850555d" providerId="ADAL" clId="{B21DE596-2706-4143-8F7A-40EB3ACAEAFA}" dt="2021-10-29T01:01:44.436" v="9380"/>
          <ac:spMkLst>
            <pc:docMk/>
            <pc:sldMk cId="0" sldId="431"/>
            <ac:spMk id="14" creationId="{6BD2D390-54BF-42D3-9B4B-364925730CE4}"/>
          </ac:spMkLst>
        </pc:spChg>
        <pc:spChg chg="mod ord">
          <ac:chgData name="유 병규" userId="eba57bea-ddcf-438d-bcbd-0f2e0850555d" providerId="ADAL" clId="{B21DE596-2706-4143-8F7A-40EB3ACAEAFA}" dt="2021-10-28T07:36:08.426" v="2936" actId="700"/>
          <ac:spMkLst>
            <pc:docMk/>
            <pc:sldMk cId="0" sldId="431"/>
            <ac:spMk id="15" creationId="{FFFC72F0-8BF7-B742-9620-0A4460FCAE7D}"/>
          </ac:spMkLst>
        </pc:spChg>
        <pc:spChg chg="add del mod">
          <ac:chgData name="유 병규" userId="eba57bea-ddcf-438d-bcbd-0f2e0850555d" providerId="ADAL" clId="{B21DE596-2706-4143-8F7A-40EB3ACAEAFA}" dt="2021-10-29T01:01:44.436" v="9380"/>
          <ac:spMkLst>
            <pc:docMk/>
            <pc:sldMk cId="0" sldId="431"/>
            <ac:spMk id="19" creationId="{32324288-C53F-41F4-90EF-45ECD00C2A60}"/>
          </ac:spMkLst>
        </pc:spChg>
        <pc:spChg chg="add del mod">
          <ac:chgData name="유 병규" userId="eba57bea-ddcf-438d-bcbd-0f2e0850555d" providerId="ADAL" clId="{B21DE596-2706-4143-8F7A-40EB3ACAEAFA}" dt="2021-10-29T02:55:23.682" v="10154" actId="478"/>
          <ac:spMkLst>
            <pc:docMk/>
            <pc:sldMk cId="0" sldId="431"/>
            <ac:spMk id="20" creationId="{E0B3381F-CF97-4F0D-8E4C-5047F6202384}"/>
          </ac:spMkLst>
        </pc:spChg>
        <pc:spChg chg="add del mod">
          <ac:chgData name="유 병규" userId="eba57bea-ddcf-438d-bcbd-0f2e0850555d" providerId="ADAL" clId="{B21DE596-2706-4143-8F7A-40EB3ACAEAFA}" dt="2021-10-29T02:55:22.016" v="10153" actId="478"/>
          <ac:spMkLst>
            <pc:docMk/>
            <pc:sldMk cId="0" sldId="431"/>
            <ac:spMk id="21" creationId="{FC783FDF-E2E9-4D72-A580-0524DF3A533F}"/>
          </ac:spMkLst>
        </pc:spChg>
        <pc:spChg chg="mod">
          <ac:chgData name="유 병규" userId="eba57bea-ddcf-438d-bcbd-0f2e0850555d" providerId="ADAL" clId="{B21DE596-2706-4143-8F7A-40EB3ACAEAFA}" dt="2021-10-29T02:55:24.563" v="10155"/>
          <ac:spMkLst>
            <pc:docMk/>
            <pc:sldMk cId="0" sldId="431"/>
            <ac:spMk id="23" creationId="{C7576219-A4E8-47FF-818F-CC53F2BF1981}"/>
          </ac:spMkLst>
        </pc:spChg>
        <pc:spChg chg="mod">
          <ac:chgData name="유 병규" userId="eba57bea-ddcf-438d-bcbd-0f2e0850555d" providerId="ADAL" clId="{B21DE596-2706-4143-8F7A-40EB3ACAEAFA}" dt="2021-10-29T02:55:24.563" v="10155"/>
          <ac:spMkLst>
            <pc:docMk/>
            <pc:sldMk cId="0" sldId="431"/>
            <ac:spMk id="24" creationId="{0BB1A7D3-DA9F-4AAD-8912-2EBDB8519B40}"/>
          </ac:spMkLst>
        </pc:spChg>
        <pc:grpChg chg="add mod">
          <ac:chgData name="유 병규" userId="eba57bea-ddcf-438d-bcbd-0f2e0850555d" providerId="ADAL" clId="{B21DE596-2706-4143-8F7A-40EB3ACAEAFA}" dt="2021-10-29T02:55:24.563" v="10155"/>
          <ac:grpSpMkLst>
            <pc:docMk/>
            <pc:sldMk cId="0" sldId="431"/>
            <ac:grpSpMk id="19" creationId="{65B1D5B7-7094-4B66-9F1B-C606802B2107}"/>
          </ac:grpSpMkLst>
        </pc:grpChg>
        <pc:cxnChg chg="add del mod">
          <ac:chgData name="유 병규" userId="eba57bea-ddcf-438d-bcbd-0f2e0850555d" providerId="ADAL" clId="{B21DE596-2706-4143-8F7A-40EB3ACAEAFA}" dt="2021-10-29T02:55:22.016" v="10153" actId="478"/>
          <ac:cxnSpMkLst>
            <pc:docMk/>
            <pc:sldMk cId="0" sldId="431"/>
            <ac:cxnSpMk id="22" creationId="{C4F7CAD2-983F-4021-82A1-37651F92F09E}"/>
          </ac:cxnSpMkLst>
        </pc:cxnChg>
      </pc:sldChg>
      <pc:sldChg chg="addSp delSp modSp mod modClrScheme chgLayout">
        <pc:chgData name="유 병규" userId="eba57bea-ddcf-438d-bcbd-0f2e0850555d" providerId="ADAL" clId="{B21DE596-2706-4143-8F7A-40EB3ACAEAFA}" dt="2021-10-29T02:55:29.106" v="10157"/>
        <pc:sldMkLst>
          <pc:docMk/>
          <pc:sldMk cId="0" sldId="432"/>
        </pc:sldMkLst>
        <pc:spChg chg="mod ord">
          <ac:chgData name="유 병규" userId="eba57bea-ddcf-438d-bcbd-0f2e0850555d" providerId="ADAL" clId="{B21DE596-2706-4143-8F7A-40EB3ACAEAFA}" dt="2021-10-28T07:48:38.341" v="2949" actId="700"/>
          <ac:spMkLst>
            <pc:docMk/>
            <pc:sldMk cId="0" sldId="432"/>
            <ac:spMk id="2" creationId="{62CA9B60-B0BC-9041-A1EE-88FB937E69B0}"/>
          </ac:spMkLst>
        </pc:spChg>
        <pc:spChg chg="mod ord">
          <ac:chgData name="유 병규" userId="eba57bea-ddcf-438d-bcbd-0f2e0850555d" providerId="ADAL" clId="{B21DE596-2706-4143-8F7A-40EB3ACAEAFA}" dt="2021-10-28T07:48:38.341" v="2949" actId="700"/>
          <ac:spMkLst>
            <pc:docMk/>
            <pc:sldMk cId="0" sldId="432"/>
            <ac:spMk id="18" creationId="{AB4E70A3-2C1B-024C-9FCA-1CF19E6DA2D6}"/>
          </ac:spMkLst>
        </pc:spChg>
        <pc:spChg chg="add del mod">
          <ac:chgData name="유 병규" userId="eba57bea-ddcf-438d-bcbd-0f2e0850555d" providerId="ADAL" clId="{B21DE596-2706-4143-8F7A-40EB3ACAEAFA}" dt="2021-10-29T01:01:44.084" v="9379"/>
          <ac:spMkLst>
            <pc:docMk/>
            <pc:sldMk cId="0" sldId="432"/>
            <ac:spMk id="22" creationId="{068116C1-EDAA-41FE-93B7-AB8CA6E8788A}"/>
          </ac:spMkLst>
        </pc:spChg>
        <pc:spChg chg="add del mod">
          <ac:chgData name="유 병규" userId="eba57bea-ddcf-438d-bcbd-0f2e0850555d" providerId="ADAL" clId="{B21DE596-2706-4143-8F7A-40EB3ACAEAFA}" dt="2021-10-28T07:48:31.229" v="2947" actId="478"/>
          <ac:spMkLst>
            <pc:docMk/>
            <pc:sldMk cId="0" sldId="432"/>
            <ac:spMk id="22" creationId="{E57C7EEF-170D-4F4B-93A0-A8EDF723E23F}"/>
          </ac:spMkLst>
        </pc:spChg>
        <pc:spChg chg="add del mod">
          <ac:chgData name="유 병규" userId="eba57bea-ddcf-438d-bcbd-0f2e0850555d" providerId="ADAL" clId="{B21DE596-2706-4143-8F7A-40EB3ACAEAFA}" dt="2021-10-29T01:01:44.084" v="9379"/>
          <ac:spMkLst>
            <pc:docMk/>
            <pc:sldMk cId="0" sldId="432"/>
            <ac:spMk id="25" creationId="{A6E2EB23-3413-4FEE-90E0-94A381FF1812}"/>
          </ac:spMkLst>
        </pc:spChg>
        <pc:spChg chg="add del mod">
          <ac:chgData name="유 병규" userId="eba57bea-ddcf-438d-bcbd-0f2e0850555d" providerId="ADAL" clId="{B21DE596-2706-4143-8F7A-40EB3ACAEAFA}" dt="2021-10-29T02:55:28.226" v="10156" actId="478"/>
          <ac:spMkLst>
            <pc:docMk/>
            <pc:sldMk cId="0" sldId="432"/>
            <ac:spMk id="26" creationId="{BC4102F0-5014-422C-AB1E-331ADC6904CE}"/>
          </ac:spMkLst>
        </pc:spChg>
        <pc:spChg chg="add del mod">
          <ac:chgData name="유 병규" userId="eba57bea-ddcf-438d-bcbd-0f2e0850555d" providerId="ADAL" clId="{B21DE596-2706-4143-8F7A-40EB3ACAEAFA}" dt="2021-10-29T02:55:28.226" v="10156" actId="478"/>
          <ac:spMkLst>
            <pc:docMk/>
            <pc:sldMk cId="0" sldId="432"/>
            <ac:spMk id="27" creationId="{B53ACB50-5FF1-4D5D-AFE7-88DBE4C6E422}"/>
          </ac:spMkLst>
        </pc:spChg>
        <pc:spChg chg="mod">
          <ac:chgData name="유 병규" userId="eba57bea-ddcf-438d-bcbd-0f2e0850555d" providerId="ADAL" clId="{B21DE596-2706-4143-8F7A-40EB3ACAEAFA}" dt="2021-10-29T02:55:29.106" v="10157"/>
          <ac:spMkLst>
            <pc:docMk/>
            <pc:sldMk cId="0" sldId="432"/>
            <ac:spMk id="29" creationId="{72782BA4-72CB-4606-9188-7A29979596B8}"/>
          </ac:spMkLst>
        </pc:spChg>
        <pc:spChg chg="mod">
          <ac:chgData name="유 병규" userId="eba57bea-ddcf-438d-bcbd-0f2e0850555d" providerId="ADAL" clId="{B21DE596-2706-4143-8F7A-40EB3ACAEAFA}" dt="2021-10-29T02:55:29.106" v="10157"/>
          <ac:spMkLst>
            <pc:docMk/>
            <pc:sldMk cId="0" sldId="432"/>
            <ac:spMk id="30" creationId="{70D10EBB-D4DA-42C7-AA9E-304747EC3FCB}"/>
          </ac:spMkLst>
        </pc:spChg>
        <pc:spChg chg="mod ord">
          <ac:chgData name="유 병규" userId="eba57bea-ddcf-438d-bcbd-0f2e0850555d" providerId="ADAL" clId="{B21DE596-2706-4143-8F7A-40EB3ACAEAFA}" dt="2021-10-28T07:48:38.341" v="2949" actId="700"/>
          <ac:spMkLst>
            <pc:docMk/>
            <pc:sldMk cId="0" sldId="432"/>
            <ac:spMk id="589" creationId="{00000000-0000-0000-0000-000000000000}"/>
          </ac:spMkLst>
        </pc:spChg>
        <pc:grpChg chg="add mod">
          <ac:chgData name="유 병규" userId="eba57bea-ddcf-438d-bcbd-0f2e0850555d" providerId="ADAL" clId="{B21DE596-2706-4143-8F7A-40EB3ACAEAFA}" dt="2021-10-29T02:55:29.106" v="10157"/>
          <ac:grpSpMkLst>
            <pc:docMk/>
            <pc:sldMk cId="0" sldId="432"/>
            <ac:grpSpMk id="25" creationId="{113DBC22-88E0-45E7-A21C-B63AA99CC9D5}"/>
          </ac:grpSpMkLst>
        </pc:grpChg>
        <pc:cxnChg chg="add del mod">
          <ac:chgData name="유 병규" userId="eba57bea-ddcf-438d-bcbd-0f2e0850555d" providerId="ADAL" clId="{B21DE596-2706-4143-8F7A-40EB3ACAEAFA}" dt="2021-10-29T02:55:28.226" v="10156" actId="478"/>
          <ac:cxnSpMkLst>
            <pc:docMk/>
            <pc:sldMk cId="0" sldId="432"/>
            <ac:cxnSpMk id="28" creationId="{E1455B35-69AC-4A9C-8268-A8EFCBB0F17B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5:33.540" v="10159"/>
        <pc:sldMkLst>
          <pc:docMk/>
          <pc:sldMk cId="0" sldId="433"/>
        </pc:sldMkLst>
        <pc:spChg chg="add del mod">
          <ac:chgData name="유 병규" userId="eba57bea-ddcf-438d-bcbd-0f2e0850555d" providerId="ADAL" clId="{B21DE596-2706-4143-8F7A-40EB3ACAEAFA}" dt="2021-10-29T01:01:43.584" v="9378"/>
          <ac:spMkLst>
            <pc:docMk/>
            <pc:sldMk cId="0" sldId="433"/>
            <ac:spMk id="43" creationId="{05DC1C22-D498-49C5-A2C3-ADC8BF388EF1}"/>
          </ac:spMkLst>
        </pc:spChg>
        <pc:spChg chg="mod">
          <ac:chgData name="유 병규" userId="eba57bea-ddcf-438d-bcbd-0f2e0850555d" providerId="ADAL" clId="{B21DE596-2706-4143-8F7A-40EB3ACAEAFA}" dt="2021-10-29T02:55:33.540" v="10159"/>
          <ac:spMkLst>
            <pc:docMk/>
            <pc:sldMk cId="0" sldId="433"/>
            <ac:spMk id="44" creationId="{7C5A5825-F3C6-4C61-8865-695AE2493797}"/>
          </ac:spMkLst>
        </pc:spChg>
        <pc:spChg chg="add del mod">
          <ac:chgData name="유 병규" userId="eba57bea-ddcf-438d-bcbd-0f2e0850555d" providerId="ADAL" clId="{B21DE596-2706-4143-8F7A-40EB3ACAEAFA}" dt="2021-10-29T01:01:43.584" v="9378"/>
          <ac:spMkLst>
            <pc:docMk/>
            <pc:sldMk cId="0" sldId="433"/>
            <ac:spMk id="44" creationId="{9D1CBB29-C585-433C-B2C2-606EEE6835A6}"/>
          </ac:spMkLst>
        </pc:spChg>
        <pc:spChg chg="add del mod">
          <ac:chgData name="유 병규" userId="eba57bea-ddcf-438d-bcbd-0f2e0850555d" providerId="ADAL" clId="{B21DE596-2706-4143-8F7A-40EB3ACAEAFA}" dt="2021-10-29T02:55:32.769" v="10158" actId="478"/>
          <ac:spMkLst>
            <pc:docMk/>
            <pc:sldMk cId="0" sldId="433"/>
            <ac:spMk id="45" creationId="{233640DC-937B-4B64-8B54-08D84A767DE7}"/>
          </ac:spMkLst>
        </pc:spChg>
        <pc:spChg chg="add del mod">
          <ac:chgData name="유 병규" userId="eba57bea-ddcf-438d-bcbd-0f2e0850555d" providerId="ADAL" clId="{B21DE596-2706-4143-8F7A-40EB3ACAEAFA}" dt="2021-10-29T02:55:32.769" v="10158" actId="478"/>
          <ac:spMkLst>
            <pc:docMk/>
            <pc:sldMk cId="0" sldId="433"/>
            <ac:spMk id="46" creationId="{D8EDE551-07D2-4B7E-997C-D4D21C32A094}"/>
          </ac:spMkLst>
        </pc:spChg>
        <pc:spChg chg="mod">
          <ac:chgData name="유 병규" userId="eba57bea-ddcf-438d-bcbd-0f2e0850555d" providerId="ADAL" clId="{B21DE596-2706-4143-8F7A-40EB3ACAEAFA}" dt="2021-10-29T02:55:33.540" v="10159"/>
          <ac:spMkLst>
            <pc:docMk/>
            <pc:sldMk cId="0" sldId="433"/>
            <ac:spMk id="48" creationId="{46496D38-943F-4ECD-AC01-A6A3694252E3}"/>
          </ac:spMkLst>
        </pc:spChg>
        <pc:grpChg chg="add mod">
          <ac:chgData name="유 병규" userId="eba57bea-ddcf-438d-bcbd-0f2e0850555d" providerId="ADAL" clId="{B21DE596-2706-4143-8F7A-40EB3ACAEAFA}" dt="2021-10-29T02:55:33.540" v="10159"/>
          <ac:grpSpMkLst>
            <pc:docMk/>
            <pc:sldMk cId="0" sldId="433"/>
            <ac:grpSpMk id="43" creationId="{B89DA7FD-ED8F-4068-804F-45C7B8745D02}"/>
          </ac:grpSpMkLst>
        </pc:grpChg>
        <pc:cxnChg chg="add del mod">
          <ac:chgData name="유 병규" userId="eba57bea-ddcf-438d-bcbd-0f2e0850555d" providerId="ADAL" clId="{B21DE596-2706-4143-8F7A-40EB3ACAEAFA}" dt="2021-10-29T02:55:32.769" v="10158" actId="478"/>
          <ac:cxnSpMkLst>
            <pc:docMk/>
            <pc:sldMk cId="0" sldId="433"/>
            <ac:cxnSpMk id="47" creationId="{784AE097-2040-4BF7-8C51-D51F54737CC2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8:42.632" v="10163"/>
        <pc:sldMkLst>
          <pc:docMk/>
          <pc:sldMk cId="0" sldId="434"/>
        </pc:sldMkLst>
        <pc:spChg chg="add del mod">
          <ac:chgData name="유 병규" userId="eba57bea-ddcf-438d-bcbd-0f2e0850555d" providerId="ADAL" clId="{B21DE596-2706-4143-8F7A-40EB3ACAEAFA}" dt="2021-10-29T01:01:43.336" v="9377"/>
          <ac:spMkLst>
            <pc:docMk/>
            <pc:sldMk cId="0" sldId="434"/>
            <ac:spMk id="21" creationId="{0BD42804-92C2-4085-8B0D-715ABD4FC1C5}"/>
          </ac:spMkLst>
        </pc:spChg>
        <pc:spChg chg="add del mod">
          <ac:chgData name="유 병규" userId="eba57bea-ddcf-438d-bcbd-0f2e0850555d" providerId="ADAL" clId="{B21DE596-2706-4143-8F7A-40EB3ACAEAFA}" dt="2021-10-28T07:48:27.679" v="2946"/>
          <ac:spMkLst>
            <pc:docMk/>
            <pc:sldMk cId="0" sldId="434"/>
            <ac:spMk id="21" creationId="{B7E14BE3-1DD8-407F-A179-BEBF6BD41060}"/>
          </ac:spMkLst>
        </pc:spChg>
        <pc:spChg chg="add del mod">
          <ac:chgData name="유 병규" userId="eba57bea-ddcf-438d-bcbd-0f2e0850555d" providerId="ADAL" clId="{B21DE596-2706-4143-8F7A-40EB3ACAEAFA}" dt="2021-10-29T01:01:43.336" v="9377"/>
          <ac:spMkLst>
            <pc:docMk/>
            <pc:sldMk cId="0" sldId="434"/>
            <ac:spMk id="22" creationId="{CFEE01EC-C329-4621-9F79-DFA40FFCACA3}"/>
          </ac:spMkLst>
        </pc:spChg>
        <pc:spChg chg="add del mod">
          <ac:chgData name="유 병규" userId="eba57bea-ddcf-438d-bcbd-0f2e0850555d" providerId="ADAL" clId="{B21DE596-2706-4143-8F7A-40EB3ACAEAFA}" dt="2021-10-29T02:58:40.355" v="10160" actId="478"/>
          <ac:spMkLst>
            <pc:docMk/>
            <pc:sldMk cId="0" sldId="434"/>
            <ac:spMk id="23" creationId="{25F8E300-E19F-43B3-8FA5-E9ED537C5AD5}"/>
          </ac:spMkLst>
        </pc:spChg>
        <pc:spChg chg="add del mod">
          <ac:chgData name="유 병규" userId="eba57bea-ddcf-438d-bcbd-0f2e0850555d" providerId="ADAL" clId="{B21DE596-2706-4143-8F7A-40EB3ACAEAFA}" dt="2021-10-29T02:58:41.412" v="10161" actId="478"/>
          <ac:spMkLst>
            <pc:docMk/>
            <pc:sldMk cId="0" sldId="434"/>
            <ac:spMk id="28" creationId="{5E950E32-3D1D-4E30-9F75-0A00B49623BC}"/>
          </ac:spMkLst>
        </pc:spChg>
        <pc:spChg chg="mod">
          <ac:chgData name="유 병규" userId="eba57bea-ddcf-438d-bcbd-0f2e0850555d" providerId="ADAL" clId="{B21DE596-2706-4143-8F7A-40EB3ACAEAFA}" dt="2021-10-29T02:58:42.632" v="10163"/>
          <ac:spMkLst>
            <pc:docMk/>
            <pc:sldMk cId="0" sldId="434"/>
            <ac:spMk id="32" creationId="{D0C5F6F9-74EE-4AED-90D0-BCFFC0DB25A5}"/>
          </ac:spMkLst>
        </pc:spChg>
        <pc:spChg chg="mod">
          <ac:chgData name="유 병규" userId="eba57bea-ddcf-438d-bcbd-0f2e0850555d" providerId="ADAL" clId="{B21DE596-2706-4143-8F7A-40EB3ACAEAFA}" dt="2021-10-29T02:58:42.632" v="10163"/>
          <ac:spMkLst>
            <pc:docMk/>
            <pc:sldMk cId="0" sldId="434"/>
            <ac:spMk id="33" creationId="{C249722B-494A-45C4-BC8D-B8D49CD554AE}"/>
          </ac:spMkLst>
        </pc:spChg>
        <pc:grpChg chg="add mod">
          <ac:chgData name="유 병규" userId="eba57bea-ddcf-438d-bcbd-0f2e0850555d" providerId="ADAL" clId="{B21DE596-2706-4143-8F7A-40EB3ACAEAFA}" dt="2021-10-29T02:58:42.632" v="10163"/>
          <ac:grpSpMkLst>
            <pc:docMk/>
            <pc:sldMk cId="0" sldId="434"/>
            <ac:grpSpMk id="30" creationId="{0BEC5EBC-99C3-47FF-880C-2C68237D1AE7}"/>
          </ac:grpSpMkLst>
        </pc:grpChg>
        <pc:cxnChg chg="add del mod">
          <ac:chgData name="유 병규" userId="eba57bea-ddcf-438d-bcbd-0f2e0850555d" providerId="ADAL" clId="{B21DE596-2706-4143-8F7A-40EB3ACAEAFA}" dt="2021-10-29T02:58:41.817" v="10162" actId="478"/>
          <ac:cxnSpMkLst>
            <pc:docMk/>
            <pc:sldMk cId="0" sldId="434"/>
            <ac:cxnSpMk id="29" creationId="{E73E4C08-6B09-4FBC-8632-7972B62B54E7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8:46.660" v="10165"/>
        <pc:sldMkLst>
          <pc:docMk/>
          <pc:sldMk cId="612267810" sldId="435"/>
        </pc:sldMkLst>
        <pc:spChg chg="add del mod">
          <ac:chgData name="유 병규" userId="eba57bea-ddcf-438d-bcbd-0f2e0850555d" providerId="ADAL" clId="{B21DE596-2706-4143-8F7A-40EB3ACAEAFA}" dt="2021-10-28T07:48:27.543" v="2945"/>
          <ac:spMkLst>
            <pc:docMk/>
            <pc:sldMk cId="612267810" sldId="435"/>
            <ac:spMk id="22" creationId="{04AE511F-22CD-4408-B3C8-D69F2A6E6557}"/>
          </ac:spMkLst>
        </pc:spChg>
        <pc:spChg chg="add del mod">
          <ac:chgData name="유 병규" userId="eba57bea-ddcf-438d-bcbd-0f2e0850555d" providerId="ADAL" clId="{B21DE596-2706-4143-8F7A-40EB3ACAEAFA}" dt="2021-10-29T01:01:43.133" v="9376"/>
          <ac:spMkLst>
            <pc:docMk/>
            <pc:sldMk cId="612267810" sldId="435"/>
            <ac:spMk id="22" creationId="{592567AA-ADE5-424C-BCF8-EA1F362E1C28}"/>
          </ac:spMkLst>
        </pc:spChg>
        <pc:spChg chg="mod">
          <ac:chgData name="유 병규" userId="eba57bea-ddcf-438d-bcbd-0f2e0850555d" providerId="ADAL" clId="{B21DE596-2706-4143-8F7A-40EB3ACAEAFA}" dt="2021-10-29T02:58:46.660" v="10165"/>
          <ac:spMkLst>
            <pc:docMk/>
            <pc:sldMk cId="612267810" sldId="435"/>
            <ac:spMk id="23" creationId="{26B57C0D-5C8A-450F-9913-5E85E4FEFDF8}"/>
          </ac:spMkLst>
        </pc:spChg>
        <pc:spChg chg="add del mod">
          <ac:chgData name="유 병규" userId="eba57bea-ddcf-438d-bcbd-0f2e0850555d" providerId="ADAL" clId="{B21DE596-2706-4143-8F7A-40EB3ACAEAFA}" dt="2021-10-29T01:01:43.133" v="9376"/>
          <ac:spMkLst>
            <pc:docMk/>
            <pc:sldMk cId="612267810" sldId="435"/>
            <ac:spMk id="23" creationId="{2844AE91-B90A-432C-9036-D11A524AEDAD}"/>
          </ac:spMkLst>
        </pc:spChg>
        <pc:spChg chg="add del mod">
          <ac:chgData name="유 병규" userId="eba57bea-ddcf-438d-bcbd-0f2e0850555d" providerId="ADAL" clId="{B21DE596-2706-4143-8F7A-40EB3ACAEAFA}" dt="2021-10-29T02:58:46.476" v="10164" actId="478"/>
          <ac:spMkLst>
            <pc:docMk/>
            <pc:sldMk cId="612267810" sldId="435"/>
            <ac:spMk id="24" creationId="{172331EF-415F-459B-84B5-C92533E404E1}"/>
          </ac:spMkLst>
        </pc:spChg>
        <pc:spChg chg="add del mod">
          <ac:chgData name="유 병규" userId="eba57bea-ddcf-438d-bcbd-0f2e0850555d" providerId="ADAL" clId="{B21DE596-2706-4143-8F7A-40EB3ACAEAFA}" dt="2021-10-29T02:58:46.476" v="10164" actId="478"/>
          <ac:spMkLst>
            <pc:docMk/>
            <pc:sldMk cId="612267810" sldId="435"/>
            <ac:spMk id="25" creationId="{E61D167D-7E6F-49DD-9BCD-56FFDA69B8E8}"/>
          </ac:spMkLst>
        </pc:spChg>
        <pc:spChg chg="mod">
          <ac:chgData name="유 병규" userId="eba57bea-ddcf-438d-bcbd-0f2e0850555d" providerId="ADAL" clId="{B21DE596-2706-4143-8F7A-40EB3ACAEAFA}" dt="2021-10-29T02:58:46.660" v="10165"/>
          <ac:spMkLst>
            <pc:docMk/>
            <pc:sldMk cId="612267810" sldId="435"/>
            <ac:spMk id="27" creationId="{03089A75-1E70-48B5-B8B3-26838ED034CA}"/>
          </ac:spMkLst>
        </pc:spChg>
        <pc:grpChg chg="add mod">
          <ac:chgData name="유 병규" userId="eba57bea-ddcf-438d-bcbd-0f2e0850555d" providerId="ADAL" clId="{B21DE596-2706-4143-8F7A-40EB3ACAEAFA}" dt="2021-10-29T02:58:46.660" v="10165"/>
          <ac:grpSpMkLst>
            <pc:docMk/>
            <pc:sldMk cId="612267810" sldId="435"/>
            <ac:grpSpMk id="22" creationId="{F5F4BF65-F6ED-4071-BDC4-6FF05364A1E0}"/>
          </ac:grpSpMkLst>
        </pc:grpChg>
        <pc:cxnChg chg="add del mod">
          <ac:chgData name="유 병규" userId="eba57bea-ddcf-438d-bcbd-0f2e0850555d" providerId="ADAL" clId="{B21DE596-2706-4143-8F7A-40EB3ACAEAFA}" dt="2021-10-29T02:58:46.476" v="10164" actId="478"/>
          <ac:cxnSpMkLst>
            <pc:docMk/>
            <pc:sldMk cId="612267810" sldId="435"/>
            <ac:cxnSpMk id="26" creationId="{011D2F1B-8A4A-4EE6-9DE3-2769CDE58A78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8:50.868" v="10167"/>
        <pc:sldMkLst>
          <pc:docMk/>
          <pc:sldMk cId="0" sldId="436"/>
        </pc:sldMkLst>
        <pc:spChg chg="add del mod">
          <ac:chgData name="유 병규" userId="eba57bea-ddcf-438d-bcbd-0f2e0850555d" providerId="ADAL" clId="{B21DE596-2706-4143-8F7A-40EB3ACAEAFA}" dt="2021-10-29T01:01:42.915" v="9375"/>
          <ac:spMkLst>
            <pc:docMk/>
            <pc:sldMk cId="0" sldId="436"/>
            <ac:spMk id="15" creationId="{3D6DC09B-BF9A-4838-82B7-A00D855E02D9}"/>
          </ac:spMkLst>
        </pc:spChg>
        <pc:spChg chg="add del mod">
          <ac:chgData name="유 병규" userId="eba57bea-ddcf-438d-bcbd-0f2e0850555d" providerId="ADAL" clId="{B21DE596-2706-4143-8F7A-40EB3ACAEAFA}" dt="2021-10-28T07:48:27.226" v="2944"/>
          <ac:spMkLst>
            <pc:docMk/>
            <pc:sldMk cId="0" sldId="436"/>
            <ac:spMk id="15" creationId="{D275E613-8A0F-4447-9B46-708484874A9E}"/>
          </ac:spMkLst>
        </pc:spChg>
        <pc:spChg chg="add del mod">
          <ac:chgData name="유 병규" userId="eba57bea-ddcf-438d-bcbd-0f2e0850555d" providerId="ADAL" clId="{B21DE596-2706-4143-8F7A-40EB3ACAEAFA}" dt="2021-10-29T01:01:42.915" v="9375"/>
          <ac:spMkLst>
            <pc:docMk/>
            <pc:sldMk cId="0" sldId="436"/>
            <ac:spMk id="20" creationId="{FB1B0F69-379D-48BC-9858-135658B38A48}"/>
          </ac:spMkLst>
        </pc:spChg>
        <pc:spChg chg="add del mod">
          <ac:chgData name="유 병규" userId="eba57bea-ddcf-438d-bcbd-0f2e0850555d" providerId="ADAL" clId="{B21DE596-2706-4143-8F7A-40EB3ACAEAFA}" dt="2021-10-29T02:58:50.639" v="10166" actId="478"/>
          <ac:spMkLst>
            <pc:docMk/>
            <pc:sldMk cId="0" sldId="436"/>
            <ac:spMk id="22" creationId="{FBF9F27C-3B97-45A5-9AC3-CB06AF47FD96}"/>
          </ac:spMkLst>
        </pc:spChg>
        <pc:spChg chg="add del mod">
          <ac:chgData name="유 병규" userId="eba57bea-ddcf-438d-bcbd-0f2e0850555d" providerId="ADAL" clId="{B21DE596-2706-4143-8F7A-40EB3ACAEAFA}" dt="2021-10-29T02:58:50.639" v="10166" actId="478"/>
          <ac:spMkLst>
            <pc:docMk/>
            <pc:sldMk cId="0" sldId="436"/>
            <ac:spMk id="23" creationId="{1E18776A-D286-4B35-AC26-863B49545F2A}"/>
          </ac:spMkLst>
        </pc:spChg>
        <pc:spChg chg="mod">
          <ac:chgData name="유 병규" userId="eba57bea-ddcf-438d-bcbd-0f2e0850555d" providerId="ADAL" clId="{B21DE596-2706-4143-8F7A-40EB3ACAEAFA}" dt="2021-10-29T02:58:50.868" v="10167"/>
          <ac:spMkLst>
            <pc:docMk/>
            <pc:sldMk cId="0" sldId="436"/>
            <ac:spMk id="25" creationId="{82BDDC64-157B-4474-A30A-5DB62A07AC3E}"/>
          </ac:spMkLst>
        </pc:spChg>
        <pc:spChg chg="mod">
          <ac:chgData name="유 병규" userId="eba57bea-ddcf-438d-bcbd-0f2e0850555d" providerId="ADAL" clId="{B21DE596-2706-4143-8F7A-40EB3ACAEAFA}" dt="2021-10-29T02:58:50.868" v="10167"/>
          <ac:spMkLst>
            <pc:docMk/>
            <pc:sldMk cId="0" sldId="436"/>
            <ac:spMk id="26" creationId="{D5B53E4E-B6C7-4018-830B-D542FF3860ED}"/>
          </ac:spMkLst>
        </pc:spChg>
        <pc:grpChg chg="add mod">
          <ac:chgData name="유 병규" userId="eba57bea-ddcf-438d-bcbd-0f2e0850555d" providerId="ADAL" clId="{B21DE596-2706-4143-8F7A-40EB3ACAEAFA}" dt="2021-10-29T02:58:50.868" v="10167"/>
          <ac:grpSpMkLst>
            <pc:docMk/>
            <pc:sldMk cId="0" sldId="436"/>
            <ac:grpSpMk id="20" creationId="{ED6A4A4E-8B47-467D-B87C-3CBF936AF50B}"/>
          </ac:grpSpMkLst>
        </pc:grpChg>
        <pc:cxnChg chg="add del mod">
          <ac:chgData name="유 병규" userId="eba57bea-ddcf-438d-bcbd-0f2e0850555d" providerId="ADAL" clId="{B21DE596-2706-4143-8F7A-40EB3ACAEAFA}" dt="2021-10-29T02:58:50.639" v="10166" actId="478"/>
          <ac:cxnSpMkLst>
            <pc:docMk/>
            <pc:sldMk cId="0" sldId="436"/>
            <ac:cxnSpMk id="24" creationId="{63250892-4EA4-47AB-95F3-81A5E6EBF864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8:54.263" v="10169"/>
        <pc:sldMkLst>
          <pc:docMk/>
          <pc:sldMk cId="0" sldId="437"/>
        </pc:sldMkLst>
        <pc:spChg chg="add del mod">
          <ac:chgData name="유 병규" userId="eba57bea-ddcf-438d-bcbd-0f2e0850555d" providerId="ADAL" clId="{B21DE596-2706-4143-8F7A-40EB3ACAEAFA}" dt="2021-10-29T01:01:42.574" v="9374"/>
          <ac:spMkLst>
            <pc:docMk/>
            <pc:sldMk cId="0" sldId="437"/>
            <ac:spMk id="16" creationId="{90215B64-7EBD-4B68-B292-B1E2D28CF9BB}"/>
          </ac:spMkLst>
        </pc:spChg>
        <pc:spChg chg="add del mod">
          <ac:chgData name="유 병규" userId="eba57bea-ddcf-438d-bcbd-0f2e0850555d" providerId="ADAL" clId="{B21DE596-2706-4143-8F7A-40EB3ACAEAFA}" dt="2021-10-29T01:01:42.574" v="9374"/>
          <ac:spMkLst>
            <pc:docMk/>
            <pc:sldMk cId="0" sldId="437"/>
            <ac:spMk id="17" creationId="{5654EDD0-E005-45D7-8507-89CE415F793E}"/>
          </ac:spMkLst>
        </pc:spChg>
        <pc:spChg chg="add del mod">
          <ac:chgData name="유 병규" userId="eba57bea-ddcf-438d-bcbd-0f2e0850555d" providerId="ADAL" clId="{B21DE596-2706-4143-8F7A-40EB3ACAEAFA}" dt="2021-10-29T02:58:54.035" v="10168" actId="478"/>
          <ac:spMkLst>
            <pc:docMk/>
            <pc:sldMk cId="0" sldId="437"/>
            <ac:spMk id="20" creationId="{126D9596-9668-484C-931C-F5C344B65F30}"/>
          </ac:spMkLst>
        </pc:spChg>
        <pc:spChg chg="add del mod">
          <ac:chgData name="유 병규" userId="eba57bea-ddcf-438d-bcbd-0f2e0850555d" providerId="ADAL" clId="{B21DE596-2706-4143-8F7A-40EB3ACAEAFA}" dt="2021-10-29T02:58:54.035" v="10168" actId="478"/>
          <ac:spMkLst>
            <pc:docMk/>
            <pc:sldMk cId="0" sldId="437"/>
            <ac:spMk id="21" creationId="{1AD87A40-9273-4C97-9752-4BF114C2CEDD}"/>
          </ac:spMkLst>
        </pc:spChg>
        <pc:spChg chg="mod">
          <ac:chgData name="유 병규" userId="eba57bea-ddcf-438d-bcbd-0f2e0850555d" providerId="ADAL" clId="{B21DE596-2706-4143-8F7A-40EB3ACAEAFA}" dt="2021-10-29T02:58:54.263" v="10169"/>
          <ac:spMkLst>
            <pc:docMk/>
            <pc:sldMk cId="0" sldId="437"/>
            <ac:spMk id="24" creationId="{1D59707C-79B4-4A6C-BFCB-24D0414C5CFC}"/>
          </ac:spMkLst>
        </pc:spChg>
        <pc:spChg chg="mod">
          <ac:chgData name="유 병규" userId="eba57bea-ddcf-438d-bcbd-0f2e0850555d" providerId="ADAL" clId="{B21DE596-2706-4143-8F7A-40EB3ACAEAFA}" dt="2021-10-29T02:58:54.263" v="10169"/>
          <ac:spMkLst>
            <pc:docMk/>
            <pc:sldMk cId="0" sldId="437"/>
            <ac:spMk id="25" creationId="{DFBF5A6A-D3BE-4D54-846C-23B252EAC254}"/>
          </ac:spMkLst>
        </pc:spChg>
        <pc:grpChg chg="add mod">
          <ac:chgData name="유 병규" userId="eba57bea-ddcf-438d-bcbd-0f2e0850555d" providerId="ADAL" clId="{B21DE596-2706-4143-8F7A-40EB3ACAEAFA}" dt="2021-10-29T02:58:54.263" v="10169"/>
          <ac:grpSpMkLst>
            <pc:docMk/>
            <pc:sldMk cId="0" sldId="437"/>
            <ac:grpSpMk id="23" creationId="{1616D4AA-69CB-4BD4-B6CF-BB1A2648EA1B}"/>
          </ac:grpSpMkLst>
        </pc:grpChg>
        <pc:cxnChg chg="add del mod">
          <ac:chgData name="유 병규" userId="eba57bea-ddcf-438d-bcbd-0f2e0850555d" providerId="ADAL" clId="{B21DE596-2706-4143-8F7A-40EB3ACAEAFA}" dt="2021-10-29T02:58:54.035" v="10168" actId="478"/>
          <ac:cxnSpMkLst>
            <pc:docMk/>
            <pc:sldMk cId="0" sldId="437"/>
            <ac:cxnSpMk id="22" creationId="{FAF93C43-2814-4D85-B873-AA60F415ED46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9:11.319" v="10179"/>
        <pc:sldMkLst>
          <pc:docMk/>
          <pc:sldMk cId="616192882" sldId="438"/>
        </pc:sldMkLst>
        <pc:spChg chg="add del mod">
          <ac:chgData name="유 병규" userId="eba57bea-ddcf-438d-bcbd-0f2e0850555d" providerId="ADAL" clId="{B21DE596-2706-4143-8F7A-40EB3ACAEAFA}" dt="2021-10-29T01:01:41.701" v="9369"/>
          <ac:spMkLst>
            <pc:docMk/>
            <pc:sldMk cId="616192882" sldId="438"/>
            <ac:spMk id="27" creationId="{AE4E3CFF-5074-4AD7-B5FE-AA046520BAFF}"/>
          </ac:spMkLst>
        </pc:spChg>
        <pc:spChg chg="add del mod">
          <ac:chgData name="유 병규" userId="eba57bea-ddcf-438d-bcbd-0f2e0850555d" providerId="ADAL" clId="{B21DE596-2706-4143-8F7A-40EB3ACAEAFA}" dt="2021-10-29T01:01:41.701" v="9369"/>
          <ac:spMkLst>
            <pc:docMk/>
            <pc:sldMk cId="616192882" sldId="438"/>
            <ac:spMk id="28" creationId="{2B655CEB-ED3D-4BBF-A612-206D870825FC}"/>
          </ac:spMkLst>
        </pc:spChg>
        <pc:spChg chg="add del mod">
          <ac:chgData name="유 병규" userId="eba57bea-ddcf-438d-bcbd-0f2e0850555d" providerId="ADAL" clId="{B21DE596-2706-4143-8F7A-40EB3ACAEAFA}" dt="2021-10-29T02:59:11.157" v="10178" actId="478"/>
          <ac:spMkLst>
            <pc:docMk/>
            <pc:sldMk cId="616192882" sldId="438"/>
            <ac:spMk id="29" creationId="{D4F005F4-21D1-4600-8C86-33A5DD9BCB4A}"/>
          </ac:spMkLst>
        </pc:spChg>
        <pc:spChg chg="add del mod">
          <ac:chgData name="유 병규" userId="eba57bea-ddcf-438d-bcbd-0f2e0850555d" providerId="ADAL" clId="{B21DE596-2706-4143-8F7A-40EB3ACAEAFA}" dt="2021-10-29T02:59:11.157" v="10178" actId="478"/>
          <ac:spMkLst>
            <pc:docMk/>
            <pc:sldMk cId="616192882" sldId="438"/>
            <ac:spMk id="30" creationId="{B61C914B-CB0F-4A76-98F3-746937CAAB01}"/>
          </ac:spMkLst>
        </pc:spChg>
        <pc:spChg chg="mod">
          <ac:chgData name="유 병규" userId="eba57bea-ddcf-438d-bcbd-0f2e0850555d" providerId="ADAL" clId="{B21DE596-2706-4143-8F7A-40EB3ACAEAFA}" dt="2021-10-29T02:59:11.319" v="10179"/>
          <ac:spMkLst>
            <pc:docMk/>
            <pc:sldMk cId="616192882" sldId="438"/>
            <ac:spMk id="33" creationId="{136DDD61-1EEC-4362-9F2D-B77B8328EE19}"/>
          </ac:spMkLst>
        </pc:spChg>
        <pc:spChg chg="mod">
          <ac:chgData name="유 병규" userId="eba57bea-ddcf-438d-bcbd-0f2e0850555d" providerId="ADAL" clId="{B21DE596-2706-4143-8F7A-40EB3ACAEAFA}" dt="2021-10-29T02:59:11.319" v="10179"/>
          <ac:spMkLst>
            <pc:docMk/>
            <pc:sldMk cId="616192882" sldId="438"/>
            <ac:spMk id="34" creationId="{F2526C1E-9E35-4D48-A195-1D7E4509FBD4}"/>
          </ac:spMkLst>
        </pc:spChg>
        <pc:grpChg chg="add mod">
          <ac:chgData name="유 병규" userId="eba57bea-ddcf-438d-bcbd-0f2e0850555d" providerId="ADAL" clId="{B21DE596-2706-4143-8F7A-40EB3ACAEAFA}" dt="2021-10-29T02:59:11.319" v="10179"/>
          <ac:grpSpMkLst>
            <pc:docMk/>
            <pc:sldMk cId="616192882" sldId="438"/>
            <ac:grpSpMk id="32" creationId="{61A99FFD-6565-4A1A-B3CF-1BB65A9A14D5}"/>
          </ac:grpSpMkLst>
        </pc:grpChg>
        <pc:cxnChg chg="add del mod">
          <ac:chgData name="유 병규" userId="eba57bea-ddcf-438d-bcbd-0f2e0850555d" providerId="ADAL" clId="{B21DE596-2706-4143-8F7A-40EB3ACAEAFA}" dt="2021-10-29T02:59:11.157" v="10178" actId="478"/>
          <ac:cxnSpMkLst>
            <pc:docMk/>
            <pc:sldMk cId="616192882" sldId="438"/>
            <ac:cxnSpMk id="31" creationId="{9FBA0596-5973-4C45-B5BD-978C2B8774A6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9:14.402" v="10181"/>
        <pc:sldMkLst>
          <pc:docMk/>
          <pc:sldMk cId="0" sldId="439"/>
        </pc:sldMkLst>
        <pc:spChg chg="add del mod">
          <ac:chgData name="유 병규" userId="eba57bea-ddcf-438d-bcbd-0f2e0850555d" providerId="ADAL" clId="{B21DE596-2706-4143-8F7A-40EB3ACAEAFA}" dt="2021-10-29T01:01:41.623" v="9368"/>
          <ac:spMkLst>
            <pc:docMk/>
            <pc:sldMk cId="0" sldId="439"/>
            <ac:spMk id="17" creationId="{195DF76A-D910-4D73-8BCE-A32DD1F30812}"/>
          </ac:spMkLst>
        </pc:spChg>
        <pc:spChg chg="add del mod">
          <ac:chgData name="유 병규" userId="eba57bea-ddcf-438d-bcbd-0f2e0850555d" providerId="ADAL" clId="{B21DE596-2706-4143-8F7A-40EB3ACAEAFA}" dt="2021-10-29T01:01:41.623" v="9368"/>
          <ac:spMkLst>
            <pc:docMk/>
            <pc:sldMk cId="0" sldId="439"/>
            <ac:spMk id="18" creationId="{E9BDECF3-579A-46F3-B59E-85ABD439A110}"/>
          </ac:spMkLst>
        </pc:spChg>
        <pc:spChg chg="add del mod">
          <ac:chgData name="유 병규" userId="eba57bea-ddcf-438d-bcbd-0f2e0850555d" providerId="ADAL" clId="{B21DE596-2706-4143-8F7A-40EB3ACAEAFA}" dt="2021-10-29T02:59:14.197" v="10180" actId="478"/>
          <ac:spMkLst>
            <pc:docMk/>
            <pc:sldMk cId="0" sldId="439"/>
            <ac:spMk id="19" creationId="{4C050890-0F62-4887-ACF0-974323993E9C}"/>
          </ac:spMkLst>
        </pc:spChg>
        <pc:spChg chg="add del mod">
          <ac:chgData name="유 병규" userId="eba57bea-ddcf-438d-bcbd-0f2e0850555d" providerId="ADAL" clId="{B21DE596-2706-4143-8F7A-40EB3ACAEAFA}" dt="2021-10-29T02:59:14.197" v="10180" actId="478"/>
          <ac:spMkLst>
            <pc:docMk/>
            <pc:sldMk cId="0" sldId="439"/>
            <ac:spMk id="20" creationId="{4D84FB2A-DA44-4BBC-B97F-F1BAFE082B60}"/>
          </ac:spMkLst>
        </pc:spChg>
        <pc:spChg chg="mod">
          <ac:chgData name="유 병규" userId="eba57bea-ddcf-438d-bcbd-0f2e0850555d" providerId="ADAL" clId="{B21DE596-2706-4143-8F7A-40EB3ACAEAFA}" dt="2021-10-29T02:59:14.402" v="10181"/>
          <ac:spMkLst>
            <pc:docMk/>
            <pc:sldMk cId="0" sldId="439"/>
            <ac:spMk id="26" creationId="{A5A440FE-8DF4-48E5-BE66-26B5A6CB1B52}"/>
          </ac:spMkLst>
        </pc:spChg>
        <pc:spChg chg="mod">
          <ac:chgData name="유 병규" userId="eba57bea-ddcf-438d-bcbd-0f2e0850555d" providerId="ADAL" clId="{B21DE596-2706-4143-8F7A-40EB3ACAEAFA}" dt="2021-10-29T02:59:14.402" v="10181"/>
          <ac:spMkLst>
            <pc:docMk/>
            <pc:sldMk cId="0" sldId="439"/>
            <ac:spMk id="27" creationId="{6FA55EF4-54AD-4707-9978-EF452EDB9385}"/>
          </ac:spMkLst>
        </pc:spChg>
        <pc:grpChg chg="add mod">
          <ac:chgData name="유 병규" userId="eba57bea-ddcf-438d-bcbd-0f2e0850555d" providerId="ADAL" clId="{B21DE596-2706-4143-8F7A-40EB3ACAEAFA}" dt="2021-10-29T02:59:14.402" v="10181"/>
          <ac:grpSpMkLst>
            <pc:docMk/>
            <pc:sldMk cId="0" sldId="439"/>
            <ac:grpSpMk id="24" creationId="{A9C5EB88-2A3C-4632-B62C-C0C181F0D22B}"/>
          </ac:grpSpMkLst>
        </pc:grpChg>
        <pc:cxnChg chg="add del mod">
          <ac:chgData name="유 병규" userId="eba57bea-ddcf-438d-bcbd-0f2e0850555d" providerId="ADAL" clId="{B21DE596-2706-4143-8F7A-40EB3ACAEAFA}" dt="2021-10-29T02:59:14.197" v="10180" actId="478"/>
          <ac:cxnSpMkLst>
            <pc:docMk/>
            <pc:sldMk cId="0" sldId="439"/>
            <ac:cxnSpMk id="21" creationId="{D5B9A407-F974-4F8B-BE76-FB1C4EA0B2F3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9:21.759" v="10185"/>
        <pc:sldMkLst>
          <pc:docMk/>
          <pc:sldMk cId="0" sldId="440"/>
        </pc:sldMkLst>
        <pc:spChg chg="add del mod">
          <ac:chgData name="유 병규" userId="eba57bea-ddcf-438d-bcbd-0f2e0850555d" providerId="ADAL" clId="{B21DE596-2706-4143-8F7A-40EB3ACAEAFA}" dt="2021-10-29T01:01:41.186" v="9366"/>
          <ac:spMkLst>
            <pc:docMk/>
            <pc:sldMk cId="0" sldId="440"/>
            <ac:spMk id="39" creationId="{99BA67D4-4FDD-4819-A3CD-8D880DA98E8D}"/>
          </ac:spMkLst>
        </pc:spChg>
        <pc:spChg chg="add del mod">
          <ac:chgData name="유 병규" userId="eba57bea-ddcf-438d-bcbd-0f2e0850555d" providerId="ADAL" clId="{B21DE596-2706-4143-8F7A-40EB3ACAEAFA}" dt="2021-10-29T01:01:41.186" v="9366"/>
          <ac:spMkLst>
            <pc:docMk/>
            <pc:sldMk cId="0" sldId="440"/>
            <ac:spMk id="48" creationId="{77E18CF9-F13B-4863-96FF-4097DF35CEC5}"/>
          </ac:spMkLst>
        </pc:spChg>
        <pc:spChg chg="mod">
          <ac:chgData name="유 병규" userId="eba57bea-ddcf-438d-bcbd-0f2e0850555d" providerId="ADAL" clId="{B21DE596-2706-4143-8F7A-40EB3ACAEAFA}" dt="2021-10-29T02:59:21.759" v="10185"/>
          <ac:spMkLst>
            <pc:docMk/>
            <pc:sldMk cId="0" sldId="440"/>
            <ac:spMk id="48" creationId="{94E5467E-B0E9-4C5E-9B82-44FBD5EEF665}"/>
          </ac:spMkLst>
        </pc:spChg>
        <pc:spChg chg="add del mod">
          <ac:chgData name="유 병규" userId="eba57bea-ddcf-438d-bcbd-0f2e0850555d" providerId="ADAL" clId="{B21DE596-2706-4143-8F7A-40EB3ACAEAFA}" dt="2021-10-29T02:59:21.575" v="10184" actId="478"/>
          <ac:spMkLst>
            <pc:docMk/>
            <pc:sldMk cId="0" sldId="440"/>
            <ac:spMk id="49" creationId="{AD3EEBF6-ECBB-4E8C-843E-A9C3D9C50AC2}"/>
          </ac:spMkLst>
        </pc:spChg>
        <pc:spChg chg="add del mod">
          <ac:chgData name="유 병규" userId="eba57bea-ddcf-438d-bcbd-0f2e0850555d" providerId="ADAL" clId="{B21DE596-2706-4143-8F7A-40EB3ACAEAFA}" dt="2021-10-29T02:59:21.575" v="10184" actId="478"/>
          <ac:spMkLst>
            <pc:docMk/>
            <pc:sldMk cId="0" sldId="440"/>
            <ac:spMk id="50" creationId="{AEEDEF97-B3DB-4C10-AB02-14501F0455D8}"/>
          </ac:spMkLst>
        </pc:spChg>
        <pc:spChg chg="mod">
          <ac:chgData name="유 병규" userId="eba57bea-ddcf-438d-bcbd-0f2e0850555d" providerId="ADAL" clId="{B21DE596-2706-4143-8F7A-40EB3ACAEAFA}" dt="2021-10-29T02:59:21.759" v="10185"/>
          <ac:spMkLst>
            <pc:docMk/>
            <pc:sldMk cId="0" sldId="440"/>
            <ac:spMk id="52" creationId="{28CAF29C-7D23-4E2C-9D1E-953CFFA3A5E7}"/>
          </ac:spMkLst>
        </pc:spChg>
        <pc:grpChg chg="add mod">
          <ac:chgData name="유 병규" userId="eba57bea-ddcf-438d-bcbd-0f2e0850555d" providerId="ADAL" clId="{B21DE596-2706-4143-8F7A-40EB3ACAEAFA}" dt="2021-10-29T02:59:21.759" v="10185"/>
          <ac:grpSpMkLst>
            <pc:docMk/>
            <pc:sldMk cId="0" sldId="440"/>
            <ac:grpSpMk id="39" creationId="{30860000-D5E4-4712-BCD7-7B80297ED172}"/>
          </ac:grpSpMkLst>
        </pc:grpChg>
        <pc:cxnChg chg="add del mod">
          <ac:chgData name="유 병규" userId="eba57bea-ddcf-438d-bcbd-0f2e0850555d" providerId="ADAL" clId="{B21DE596-2706-4143-8F7A-40EB3ACAEAFA}" dt="2021-10-29T02:59:21.575" v="10184" actId="478"/>
          <ac:cxnSpMkLst>
            <pc:docMk/>
            <pc:sldMk cId="0" sldId="440"/>
            <ac:cxnSpMk id="51" creationId="{1AA70295-2124-429C-8B9E-4272B51800A0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4:41.474" v="10131" actId="207"/>
        <pc:sldMkLst>
          <pc:docMk/>
          <pc:sldMk cId="3109231194" sldId="441"/>
        </pc:sldMkLst>
        <pc:spChg chg="add mod">
          <ac:chgData name="유 병규" userId="eba57bea-ddcf-438d-bcbd-0f2e0850555d" providerId="ADAL" clId="{B21DE596-2706-4143-8F7A-40EB3ACAEAFA}" dt="2021-10-29T01:21:43.278" v="9539" actId="14100"/>
          <ac:spMkLst>
            <pc:docMk/>
            <pc:sldMk cId="3109231194" sldId="441"/>
            <ac:spMk id="36" creationId="{2B1664BE-5967-4A7C-AC09-D6E0855309BF}"/>
          </ac:spMkLst>
        </pc:spChg>
        <pc:spChg chg="del mod">
          <ac:chgData name="유 병규" userId="eba57bea-ddcf-438d-bcbd-0f2e0850555d" providerId="ADAL" clId="{B21DE596-2706-4143-8F7A-40EB3ACAEAFA}" dt="2021-10-28T12:07:54.870" v="8461" actId="478"/>
          <ac:spMkLst>
            <pc:docMk/>
            <pc:sldMk cId="3109231194" sldId="441"/>
            <ac:spMk id="36" creationId="{9F531F89-2EF8-41BA-A014-4F2AA708BD8E}"/>
          </ac:spMkLst>
        </pc:spChg>
        <pc:spChg chg="add del mod">
          <ac:chgData name="유 병규" userId="eba57bea-ddcf-438d-bcbd-0f2e0850555d" providerId="ADAL" clId="{B21DE596-2706-4143-8F7A-40EB3ACAEAFA}" dt="2021-10-29T01:21:30.946" v="9536" actId="478"/>
          <ac:spMkLst>
            <pc:docMk/>
            <pc:sldMk cId="3109231194" sldId="441"/>
            <ac:spMk id="37" creationId="{1794D12E-89FB-468A-8F5A-2618FA463F60}"/>
          </ac:spMkLst>
        </pc:spChg>
        <pc:spChg chg="add mod">
          <ac:chgData name="유 병규" userId="eba57bea-ddcf-438d-bcbd-0f2e0850555d" providerId="ADAL" clId="{B21DE596-2706-4143-8F7A-40EB3ACAEAFA}" dt="2021-10-29T02:54:41.474" v="10131" actId="207"/>
          <ac:spMkLst>
            <pc:docMk/>
            <pc:sldMk cId="3109231194" sldId="441"/>
            <ac:spMk id="38" creationId="{CCC9022A-AE70-4EBA-97F1-67DEB205E48F}"/>
          </ac:spMkLst>
        </pc:spChg>
        <pc:spChg chg="add del mod">
          <ac:chgData name="유 병규" userId="eba57bea-ddcf-438d-bcbd-0f2e0850555d" providerId="ADAL" clId="{B21DE596-2706-4143-8F7A-40EB3ACAEAFA}" dt="2021-10-29T01:21:30.946" v="9536" actId="478"/>
          <ac:spMkLst>
            <pc:docMk/>
            <pc:sldMk cId="3109231194" sldId="441"/>
            <ac:spMk id="40" creationId="{F54835C6-5C6B-4A1D-A295-5E3BE8053D17}"/>
          </ac:spMkLst>
        </pc:spChg>
        <pc:spChg chg="mod">
          <ac:chgData name="유 병규" userId="eba57bea-ddcf-438d-bcbd-0f2e0850555d" providerId="ADAL" clId="{B21DE596-2706-4143-8F7A-40EB3ACAEAFA}" dt="2021-10-29T02:00:59.970" v="9955" actId="20577"/>
          <ac:spMkLst>
            <pc:docMk/>
            <pc:sldMk cId="3109231194" sldId="441"/>
            <ac:spMk id="921" creationId="{00000000-0000-0000-0000-000000000000}"/>
          </ac:spMkLst>
        </pc:spChg>
        <pc:grpChg chg="add mod">
          <ac:chgData name="유 병규" userId="eba57bea-ddcf-438d-bcbd-0f2e0850555d" providerId="ADAL" clId="{B21DE596-2706-4143-8F7A-40EB3ACAEAFA}" dt="2021-10-29T01:21:47.004" v="9558" actId="1038"/>
          <ac:grpSpMkLst>
            <pc:docMk/>
            <pc:sldMk cId="3109231194" sldId="441"/>
            <ac:grpSpMk id="3" creationId="{37444567-72B0-4F5E-BB04-6B50718F3C63}"/>
          </ac:grpSpMkLst>
        </pc:grpChg>
        <pc:cxnChg chg="add del mod">
          <ac:chgData name="유 병규" userId="eba57bea-ddcf-438d-bcbd-0f2e0850555d" providerId="ADAL" clId="{B21DE596-2706-4143-8F7A-40EB3ACAEAFA}" dt="2021-10-29T02:54:38.094" v="10129" actId="478"/>
          <ac:cxnSpMkLst>
            <pc:docMk/>
            <pc:sldMk cId="3109231194" sldId="441"/>
            <ac:cxnSpMk id="39" creationId="{D8D6D457-F004-4F86-99DD-43002D767AAD}"/>
          </ac:cxnSpMkLst>
        </pc:cxnChg>
        <pc:cxnChg chg="add del mod">
          <ac:chgData name="유 병규" userId="eba57bea-ddcf-438d-bcbd-0f2e0850555d" providerId="ADAL" clId="{B21DE596-2706-4143-8F7A-40EB3ACAEAFA}" dt="2021-10-29T01:21:30.946" v="9536" actId="478"/>
          <ac:cxnSpMkLst>
            <pc:docMk/>
            <pc:sldMk cId="3109231194" sldId="441"/>
            <ac:cxnSpMk id="41" creationId="{92CE2260-0120-49A4-9378-4561ACA48188}"/>
          </ac:cxnSpMkLst>
        </pc:cxnChg>
      </pc:sldChg>
      <pc:sldChg chg="modSp mod">
        <pc:chgData name="유 병규" userId="eba57bea-ddcf-438d-bcbd-0f2e0850555d" providerId="ADAL" clId="{B21DE596-2706-4143-8F7A-40EB3ACAEAFA}" dt="2021-10-29T04:44:26.702" v="10736"/>
        <pc:sldMkLst>
          <pc:docMk/>
          <pc:sldMk cId="3920074801" sldId="442"/>
        </pc:sldMkLst>
        <pc:graphicFrameChg chg="mod modGraphic">
          <ac:chgData name="유 병규" userId="eba57bea-ddcf-438d-bcbd-0f2e0850555d" providerId="ADAL" clId="{B21DE596-2706-4143-8F7A-40EB3ACAEAFA}" dt="2021-10-29T04:44:26.702" v="10736"/>
          <ac:graphicFrameMkLst>
            <pc:docMk/>
            <pc:sldMk cId="3920074801" sldId="442"/>
            <ac:graphicFrameMk id="144" creationId="{00000000-0000-0000-0000-000000000000}"/>
          </ac:graphicFrameMkLst>
        </pc:graphicFrameChg>
      </pc:sldChg>
      <pc:sldChg chg="addSp modSp mod">
        <pc:chgData name="유 병규" userId="eba57bea-ddcf-438d-bcbd-0f2e0850555d" providerId="ADAL" clId="{B21DE596-2706-4143-8F7A-40EB3ACAEAFA}" dt="2021-10-29T01:08:28.544" v="9469" actId="20577"/>
        <pc:sldMkLst>
          <pc:docMk/>
          <pc:sldMk cId="4188262799" sldId="443"/>
        </pc:sldMkLst>
        <pc:spChg chg="add mod">
          <ac:chgData name="유 병규" userId="eba57bea-ddcf-438d-bcbd-0f2e0850555d" providerId="ADAL" clId="{B21DE596-2706-4143-8F7A-40EB3ACAEAFA}" dt="2021-10-29T01:03:56.772" v="9451" actId="1076"/>
          <ac:spMkLst>
            <pc:docMk/>
            <pc:sldMk cId="4188262799" sldId="443"/>
            <ac:spMk id="10" creationId="{04579AF5-0A89-42A3-BA77-8CC554C4AF37}"/>
          </ac:spMkLst>
        </pc:spChg>
        <pc:spChg chg="add mod">
          <ac:chgData name="유 병규" userId="eba57bea-ddcf-438d-bcbd-0f2e0850555d" providerId="ADAL" clId="{B21DE596-2706-4143-8F7A-40EB3ACAEAFA}" dt="2021-10-29T01:08:28.544" v="9469" actId="20577"/>
          <ac:spMkLst>
            <pc:docMk/>
            <pc:sldMk cId="4188262799" sldId="443"/>
            <ac:spMk id="11" creationId="{5B904304-D9AE-4D97-AE36-C73A0935A738}"/>
          </ac:spMkLst>
        </pc:spChg>
        <pc:cxnChg chg="add mod">
          <ac:chgData name="유 병규" userId="eba57bea-ddcf-438d-bcbd-0f2e0850555d" providerId="ADAL" clId="{B21DE596-2706-4143-8F7A-40EB3ACAEAFA}" dt="2021-10-29T01:08:28.544" v="9469" actId="20577"/>
          <ac:cxnSpMkLst>
            <pc:docMk/>
            <pc:sldMk cId="4188262799" sldId="443"/>
            <ac:cxnSpMk id="12" creationId="{C2658D56-9218-43C4-B4D6-F6BB3796E350}"/>
          </ac:cxnSpMkLst>
        </pc:cxnChg>
      </pc:sldChg>
      <pc:sldChg chg="addSp delSp modSp">
        <pc:chgData name="유 병규" userId="eba57bea-ddcf-438d-bcbd-0f2e0850555d" providerId="ADAL" clId="{B21DE596-2706-4143-8F7A-40EB3ACAEAFA}" dt="2021-10-29T01:03:41.151" v="9447"/>
        <pc:sldMkLst>
          <pc:docMk/>
          <pc:sldMk cId="168857181" sldId="444"/>
        </pc:sldMkLst>
        <pc:spChg chg="add del mod">
          <ac:chgData name="유 병규" userId="eba57bea-ddcf-438d-bcbd-0f2e0850555d" providerId="ADAL" clId="{B21DE596-2706-4143-8F7A-40EB3ACAEAFA}" dt="2021-10-29T01:03:41.151" v="9447"/>
          <ac:spMkLst>
            <pc:docMk/>
            <pc:sldMk cId="168857181" sldId="444"/>
            <ac:spMk id="14" creationId="{AF55DAE0-C47F-439A-97FA-1D94B0F3495E}"/>
          </ac:spMkLst>
        </pc:spChg>
        <pc:spChg chg="add del mod">
          <ac:chgData name="유 병규" userId="eba57bea-ddcf-438d-bcbd-0f2e0850555d" providerId="ADAL" clId="{B21DE596-2706-4143-8F7A-40EB3ACAEAFA}" dt="2021-10-29T01:03:41.151" v="9447"/>
          <ac:spMkLst>
            <pc:docMk/>
            <pc:sldMk cId="168857181" sldId="444"/>
            <ac:spMk id="15" creationId="{000039AA-DD2C-40BB-B74E-91A5B380B987}"/>
          </ac:spMkLst>
        </pc:spChg>
        <pc:cxnChg chg="add del mod">
          <ac:chgData name="유 병규" userId="eba57bea-ddcf-438d-bcbd-0f2e0850555d" providerId="ADAL" clId="{B21DE596-2706-4143-8F7A-40EB3ACAEAFA}" dt="2021-10-29T01:03:41.151" v="9447"/>
          <ac:cxnSpMkLst>
            <pc:docMk/>
            <pc:sldMk cId="168857181" sldId="444"/>
            <ac:cxnSpMk id="16" creationId="{32FC3CE6-4F89-49B0-A05E-78F79CA2D9E8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3:00:12.492" v="10221" actId="478"/>
        <pc:sldMkLst>
          <pc:docMk/>
          <pc:sldMk cId="2889779152" sldId="447"/>
        </pc:sldMkLst>
        <pc:spChg chg="add del mod">
          <ac:chgData name="유 병규" userId="eba57bea-ddcf-438d-bcbd-0f2e0850555d" providerId="ADAL" clId="{B21DE596-2706-4143-8F7A-40EB3ACAEAFA}" dt="2021-10-29T03:00:12.492" v="10221" actId="478"/>
          <ac:spMkLst>
            <pc:docMk/>
            <pc:sldMk cId="2889779152" sldId="447"/>
            <ac:spMk id="22" creationId="{F13DC2B7-38E5-460F-AB3C-F8F6BC6158FE}"/>
          </ac:spMkLst>
        </pc:spChg>
        <pc:spChg chg="add del mod">
          <ac:chgData name="유 병규" userId="eba57bea-ddcf-438d-bcbd-0f2e0850555d" providerId="ADAL" clId="{B21DE596-2706-4143-8F7A-40EB3ACAEAFA}" dt="2021-10-29T03:00:12.492" v="10221" actId="478"/>
          <ac:spMkLst>
            <pc:docMk/>
            <pc:sldMk cId="2889779152" sldId="447"/>
            <ac:spMk id="23" creationId="{3CA89256-0CF6-407B-A32A-8675191E59DF}"/>
          </ac:spMkLst>
        </pc:spChg>
        <pc:spChg chg="mod">
          <ac:chgData name="유 병규" userId="eba57bea-ddcf-438d-bcbd-0f2e0850555d" providerId="ADAL" clId="{B21DE596-2706-4143-8F7A-40EB3ACAEAFA}" dt="2021-10-29T02:30:23.586" v="10071"/>
          <ac:spMkLst>
            <pc:docMk/>
            <pc:sldMk cId="2889779152" sldId="447"/>
            <ac:spMk id="733" creationId="{00000000-0000-0000-0000-000000000000}"/>
          </ac:spMkLst>
        </pc:spChg>
        <pc:cxnChg chg="add del mod">
          <ac:chgData name="유 병규" userId="eba57bea-ddcf-438d-bcbd-0f2e0850555d" providerId="ADAL" clId="{B21DE596-2706-4143-8F7A-40EB3ACAEAFA}" dt="2021-10-29T03:00:12.492" v="10221" actId="478"/>
          <ac:cxnSpMkLst>
            <pc:docMk/>
            <pc:sldMk cId="2889779152" sldId="447"/>
            <ac:cxnSpMk id="24" creationId="{92EC98CE-A83F-4E8E-852A-FBC83350378E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3:00:20.029" v="10223" actId="478"/>
        <pc:sldMkLst>
          <pc:docMk/>
          <pc:sldMk cId="1726667941" sldId="448"/>
        </pc:sldMkLst>
        <pc:spChg chg="add del mod">
          <ac:chgData name="유 병규" userId="eba57bea-ddcf-438d-bcbd-0f2e0850555d" providerId="ADAL" clId="{B21DE596-2706-4143-8F7A-40EB3ACAEAFA}" dt="2021-10-29T03:00:20.029" v="10223" actId="478"/>
          <ac:spMkLst>
            <pc:docMk/>
            <pc:sldMk cId="1726667941" sldId="448"/>
            <ac:spMk id="22" creationId="{EB3662E4-E66B-4104-8C86-E7AE04317847}"/>
          </ac:spMkLst>
        </pc:spChg>
        <pc:spChg chg="add del mod">
          <ac:chgData name="유 병규" userId="eba57bea-ddcf-438d-bcbd-0f2e0850555d" providerId="ADAL" clId="{B21DE596-2706-4143-8F7A-40EB3ACAEAFA}" dt="2021-10-29T03:00:20.029" v="10223" actId="478"/>
          <ac:spMkLst>
            <pc:docMk/>
            <pc:sldMk cId="1726667941" sldId="448"/>
            <ac:spMk id="23" creationId="{6605819A-683D-4340-8108-675EEC6301D2}"/>
          </ac:spMkLst>
        </pc:spChg>
        <pc:spChg chg="mod">
          <ac:chgData name="유 병규" userId="eba57bea-ddcf-438d-bcbd-0f2e0850555d" providerId="ADAL" clId="{B21DE596-2706-4143-8F7A-40EB3ACAEAFA}" dt="2021-10-29T02:30:26.737" v="10072"/>
          <ac:spMkLst>
            <pc:docMk/>
            <pc:sldMk cId="1726667941" sldId="448"/>
            <ac:spMk id="733" creationId="{00000000-0000-0000-0000-000000000000}"/>
          </ac:spMkLst>
        </pc:spChg>
        <pc:cxnChg chg="add del mod">
          <ac:chgData name="유 병규" userId="eba57bea-ddcf-438d-bcbd-0f2e0850555d" providerId="ADAL" clId="{B21DE596-2706-4143-8F7A-40EB3ACAEAFA}" dt="2021-10-29T03:00:20.029" v="10223" actId="478"/>
          <ac:cxnSpMkLst>
            <pc:docMk/>
            <pc:sldMk cId="1726667941" sldId="448"/>
            <ac:cxnSpMk id="24" creationId="{D6DB42FA-DAE6-4D72-8D67-DE76740CC935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3:00:16.024" v="10222" actId="478"/>
        <pc:sldMkLst>
          <pc:docMk/>
          <pc:sldMk cId="836113201" sldId="449"/>
        </pc:sldMkLst>
        <pc:spChg chg="add del mod">
          <ac:chgData name="유 병규" userId="eba57bea-ddcf-438d-bcbd-0f2e0850555d" providerId="ADAL" clId="{B21DE596-2706-4143-8F7A-40EB3ACAEAFA}" dt="2021-10-29T03:00:16.024" v="10222" actId="478"/>
          <ac:spMkLst>
            <pc:docMk/>
            <pc:sldMk cId="836113201" sldId="449"/>
            <ac:spMk id="14" creationId="{95DFD75F-1F20-4510-8797-DB7D037D12AA}"/>
          </ac:spMkLst>
        </pc:spChg>
        <pc:spChg chg="add del mod">
          <ac:chgData name="유 병규" userId="eba57bea-ddcf-438d-bcbd-0f2e0850555d" providerId="ADAL" clId="{B21DE596-2706-4143-8F7A-40EB3ACAEAFA}" dt="2021-10-29T03:00:16.024" v="10222" actId="478"/>
          <ac:spMkLst>
            <pc:docMk/>
            <pc:sldMk cId="836113201" sldId="449"/>
            <ac:spMk id="15" creationId="{28D00BEC-D02F-4476-AE56-F6A9B5D07B97}"/>
          </ac:spMkLst>
        </pc:spChg>
        <pc:spChg chg="mod">
          <ac:chgData name="유 병규" userId="eba57bea-ddcf-438d-bcbd-0f2e0850555d" providerId="ADAL" clId="{B21DE596-2706-4143-8F7A-40EB3ACAEAFA}" dt="2021-10-29T02:30:12.938" v="10069" actId="20577"/>
          <ac:spMkLst>
            <pc:docMk/>
            <pc:sldMk cId="836113201" sldId="449"/>
            <ac:spMk id="733" creationId="{00000000-0000-0000-0000-000000000000}"/>
          </ac:spMkLst>
        </pc:spChg>
        <pc:cxnChg chg="add del mod">
          <ac:chgData name="유 병규" userId="eba57bea-ddcf-438d-bcbd-0f2e0850555d" providerId="ADAL" clId="{B21DE596-2706-4143-8F7A-40EB3ACAEAFA}" dt="2021-10-29T03:00:16.024" v="10222" actId="478"/>
          <ac:cxnSpMkLst>
            <pc:docMk/>
            <pc:sldMk cId="836113201" sldId="449"/>
            <ac:cxnSpMk id="16" creationId="{08C72803-E145-4EAF-A693-C29335454B99}"/>
          </ac:cxnSpMkLst>
        </pc:cxnChg>
      </pc:sldChg>
      <pc:sldChg chg="addSp delSp modSp mod">
        <pc:chgData name="유 병규" userId="eba57bea-ddcf-438d-bcbd-0f2e0850555d" providerId="ADAL" clId="{B21DE596-2706-4143-8F7A-40EB3ACAEAFA}" dt="2021-10-28T06:23:28.686" v="1970"/>
        <pc:sldMkLst>
          <pc:docMk/>
          <pc:sldMk cId="1963520600" sldId="451"/>
        </pc:sldMkLst>
        <pc:spChg chg="del">
          <ac:chgData name="유 병규" userId="eba57bea-ddcf-438d-bcbd-0f2e0850555d" providerId="ADAL" clId="{B21DE596-2706-4143-8F7A-40EB3ACAEAFA}" dt="2021-10-28T06:23:28.433" v="1969" actId="478"/>
          <ac:spMkLst>
            <pc:docMk/>
            <pc:sldMk cId="1963520600" sldId="451"/>
            <ac:spMk id="16" creationId="{30044836-B906-4E8B-96D8-60E62FD829AD}"/>
          </ac:spMkLst>
        </pc:spChg>
        <pc:spChg chg="del">
          <ac:chgData name="유 병규" userId="eba57bea-ddcf-438d-bcbd-0f2e0850555d" providerId="ADAL" clId="{B21DE596-2706-4143-8F7A-40EB3ACAEAFA}" dt="2021-10-28T06:23:28.433" v="1969" actId="478"/>
          <ac:spMkLst>
            <pc:docMk/>
            <pc:sldMk cId="1963520600" sldId="451"/>
            <ac:spMk id="62" creationId="{AD95EA87-551E-47F2-AF82-43B6A8DA36F0}"/>
          </ac:spMkLst>
        </pc:spChg>
        <pc:spChg chg="del">
          <ac:chgData name="유 병규" userId="eba57bea-ddcf-438d-bcbd-0f2e0850555d" providerId="ADAL" clId="{B21DE596-2706-4143-8F7A-40EB3ACAEAFA}" dt="2021-10-28T06:23:28.433" v="1969" actId="478"/>
          <ac:spMkLst>
            <pc:docMk/>
            <pc:sldMk cId="1963520600" sldId="451"/>
            <ac:spMk id="64" creationId="{BEB97C3D-3EB8-423B-99D7-3AE3D7C5B2CB}"/>
          </ac:spMkLst>
        </pc:spChg>
        <pc:spChg chg="mod">
          <ac:chgData name="유 병규" userId="eba57bea-ddcf-438d-bcbd-0f2e0850555d" providerId="ADAL" clId="{B21DE596-2706-4143-8F7A-40EB3ACAEAFA}" dt="2021-10-28T06:23:28.686" v="1970"/>
          <ac:spMkLst>
            <pc:docMk/>
            <pc:sldMk cId="1963520600" sldId="451"/>
            <ac:spMk id="82" creationId="{E7B0FFCF-8BA6-4622-A6CC-4B9E27C705B2}"/>
          </ac:spMkLst>
        </pc:spChg>
        <pc:spChg chg="mod">
          <ac:chgData name="유 병규" userId="eba57bea-ddcf-438d-bcbd-0f2e0850555d" providerId="ADAL" clId="{B21DE596-2706-4143-8F7A-40EB3ACAEAFA}" dt="2021-10-28T06:23:28.686" v="1970"/>
          <ac:spMkLst>
            <pc:docMk/>
            <pc:sldMk cId="1963520600" sldId="451"/>
            <ac:spMk id="84" creationId="{269EE907-5C23-47E0-92DE-FE76BF9A9D9D}"/>
          </ac:spMkLst>
        </pc:spChg>
        <pc:spChg chg="del">
          <ac:chgData name="유 병규" userId="eba57bea-ddcf-438d-bcbd-0f2e0850555d" providerId="ADAL" clId="{B21DE596-2706-4143-8F7A-40EB3ACAEAFA}" dt="2021-10-28T06:23:28.433" v="1969" actId="478"/>
          <ac:spMkLst>
            <pc:docMk/>
            <pc:sldMk cId="1963520600" sldId="451"/>
            <ac:spMk id="103" creationId="{AC06A762-8FBD-432D-B946-BE4D12E71C51}"/>
          </ac:spMkLst>
        </pc:spChg>
        <pc:grpChg chg="del">
          <ac:chgData name="유 병규" userId="eba57bea-ddcf-438d-bcbd-0f2e0850555d" providerId="ADAL" clId="{B21DE596-2706-4143-8F7A-40EB3ACAEAFA}" dt="2021-10-28T06:23:28.433" v="1969" actId="478"/>
          <ac:grpSpMkLst>
            <pc:docMk/>
            <pc:sldMk cId="1963520600" sldId="451"/>
            <ac:grpSpMk id="17" creationId="{0A59D11D-05C6-4216-BD1E-DF28127C6544}"/>
          </ac:grpSpMkLst>
        </pc:grpChg>
        <pc:grpChg chg="add mod">
          <ac:chgData name="유 병규" userId="eba57bea-ddcf-438d-bcbd-0f2e0850555d" providerId="ADAL" clId="{B21DE596-2706-4143-8F7A-40EB3ACAEAFA}" dt="2021-10-28T06:23:28.686" v="1970"/>
          <ac:grpSpMkLst>
            <pc:docMk/>
            <pc:sldMk cId="1963520600" sldId="451"/>
            <ac:grpSpMk id="69" creationId="{0CB95534-E633-4CF6-A4FA-D93CA5569306}"/>
          </ac:grpSpMkLst>
        </pc:grpChg>
        <pc:grpChg chg="mod">
          <ac:chgData name="유 병규" userId="eba57bea-ddcf-438d-bcbd-0f2e0850555d" providerId="ADAL" clId="{B21DE596-2706-4143-8F7A-40EB3ACAEAFA}" dt="2021-10-28T06:23:28.686" v="1970"/>
          <ac:grpSpMkLst>
            <pc:docMk/>
            <pc:sldMk cId="1963520600" sldId="451"/>
            <ac:grpSpMk id="70" creationId="{4B8BBC2A-F6EF-4824-99AB-DF16B6DFC6AB}"/>
          </ac:grpSpMkLst>
        </pc:grpChg>
        <pc:grpChg chg="mod">
          <ac:chgData name="유 병규" userId="eba57bea-ddcf-438d-bcbd-0f2e0850555d" providerId="ADAL" clId="{B21DE596-2706-4143-8F7A-40EB3ACAEAFA}" dt="2021-10-28T06:23:28.686" v="1970"/>
          <ac:grpSpMkLst>
            <pc:docMk/>
            <pc:sldMk cId="1963520600" sldId="451"/>
            <ac:grpSpMk id="71" creationId="{37B61B3B-B561-417E-9CC2-DBD7D2D6B5CB}"/>
          </ac:grpSpMkLst>
        </pc:grpChg>
        <pc:picChg chg="mod">
          <ac:chgData name="유 병규" userId="eba57bea-ddcf-438d-bcbd-0f2e0850555d" providerId="ADAL" clId="{B21DE596-2706-4143-8F7A-40EB3ACAEAFA}" dt="2021-10-28T06:23:28.686" v="1970"/>
          <ac:picMkLst>
            <pc:docMk/>
            <pc:sldMk cId="1963520600" sldId="451"/>
            <ac:picMk id="83" creationId="{91595E5F-B6BA-4444-9597-B6288F324CC4}"/>
          </ac:picMkLst>
        </pc:picChg>
        <pc:picChg chg="mod">
          <ac:chgData name="유 병규" userId="eba57bea-ddcf-438d-bcbd-0f2e0850555d" providerId="ADAL" clId="{B21DE596-2706-4143-8F7A-40EB3ACAEAFA}" dt="2021-10-28T06:23:28.686" v="1970"/>
          <ac:picMkLst>
            <pc:docMk/>
            <pc:sldMk cId="1963520600" sldId="451"/>
            <ac:picMk id="85" creationId="{E5E5C6AE-B064-4CFE-8568-992D972DBDBF}"/>
          </ac:picMkLst>
        </pc:picChg>
        <pc:cxnChg chg="mod">
          <ac:chgData name="유 병규" userId="eba57bea-ddcf-438d-bcbd-0f2e0850555d" providerId="ADAL" clId="{B21DE596-2706-4143-8F7A-40EB3ACAEAFA}" dt="2021-10-28T06:23:28.686" v="1970"/>
          <ac:cxnSpMkLst>
            <pc:docMk/>
            <pc:sldMk cId="1963520600" sldId="451"/>
            <ac:cxnSpMk id="72" creationId="{FDDD7AFA-A4E9-4577-9368-FD886CAD8C05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1:51:28.173" v="9722" actId="20577"/>
        <pc:sldMkLst>
          <pc:docMk/>
          <pc:sldMk cId="1174955018" sldId="453"/>
        </pc:sldMkLst>
        <pc:spChg chg="del">
          <ac:chgData name="유 병규" userId="eba57bea-ddcf-438d-bcbd-0f2e0850555d" providerId="ADAL" clId="{B21DE596-2706-4143-8F7A-40EB3ACAEAFA}" dt="2021-10-28T12:06:06.161" v="8265" actId="478"/>
          <ac:spMkLst>
            <pc:docMk/>
            <pc:sldMk cId="1174955018" sldId="453"/>
            <ac:spMk id="126" creationId="{2DF074F2-D16F-496C-BD81-BF2B54AE8627}"/>
          </ac:spMkLst>
        </pc:spChg>
        <pc:spChg chg="add mod">
          <ac:chgData name="유 병규" userId="eba57bea-ddcf-438d-bcbd-0f2e0850555d" providerId="ADAL" clId="{B21DE596-2706-4143-8F7A-40EB3ACAEAFA}" dt="2021-10-28T12:06:04.634" v="8264" actId="1076"/>
          <ac:spMkLst>
            <pc:docMk/>
            <pc:sldMk cId="1174955018" sldId="453"/>
            <ac:spMk id="132" creationId="{D2444560-1E3B-4384-8599-D30196A78668}"/>
          </ac:spMkLst>
        </pc:spChg>
        <pc:spChg chg="mod">
          <ac:chgData name="유 병규" userId="eba57bea-ddcf-438d-bcbd-0f2e0850555d" providerId="ADAL" clId="{B21DE596-2706-4143-8F7A-40EB3ACAEAFA}" dt="2021-10-28T05:24:28.004" v="1729" actId="20577"/>
          <ac:spMkLst>
            <pc:docMk/>
            <pc:sldMk cId="1174955018" sldId="453"/>
            <ac:spMk id="343" creationId="{89E3AC6B-BD0A-42F2-BA8B-FF771A6E7F48}"/>
          </ac:spMkLst>
        </pc:spChg>
        <pc:spChg chg="mod">
          <ac:chgData name="유 병규" userId="eba57bea-ddcf-438d-bcbd-0f2e0850555d" providerId="ADAL" clId="{B21DE596-2706-4143-8F7A-40EB3ACAEAFA}" dt="2021-10-29T01:51:28.173" v="9722" actId="20577"/>
          <ac:spMkLst>
            <pc:docMk/>
            <pc:sldMk cId="1174955018" sldId="453"/>
            <ac:spMk id="1237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8T12:13:45.888" v="8692"/>
          <ac:spMkLst>
            <pc:docMk/>
            <pc:sldMk cId="1174955018" sldId="453"/>
            <ac:spMk id="1256" creationId="{00000000-0000-0000-0000-000000000000}"/>
          </ac:spMkLst>
        </pc:spChg>
        <pc:cxnChg chg="add">
          <ac:chgData name="유 병규" userId="eba57bea-ddcf-438d-bcbd-0f2e0850555d" providerId="ADAL" clId="{B21DE596-2706-4143-8F7A-40EB3ACAEAFA}" dt="2021-10-28T05:57:00.618" v="1735" actId="11529"/>
          <ac:cxnSpMkLst>
            <pc:docMk/>
            <pc:sldMk cId="1174955018" sldId="453"/>
            <ac:cxnSpMk id="5" creationId="{92D0A409-130D-4A40-A6E9-FBF55741B477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1:51:37.330" v="9724" actId="20577"/>
        <pc:sldMkLst>
          <pc:docMk/>
          <pc:sldMk cId="1411661002" sldId="454"/>
        </pc:sldMkLst>
        <pc:spChg chg="mod">
          <ac:chgData name="유 병규" userId="eba57bea-ddcf-438d-bcbd-0f2e0850555d" providerId="ADAL" clId="{B21DE596-2706-4143-8F7A-40EB3ACAEAFA}" dt="2021-10-29T01:51:37.330" v="9724" actId="20577"/>
          <ac:spMkLst>
            <pc:docMk/>
            <pc:sldMk cId="1411661002" sldId="454"/>
            <ac:spMk id="7" creationId="{440BE0FE-5BBE-44CE-9705-F3E240550B48}"/>
          </ac:spMkLst>
        </pc:spChg>
        <pc:spChg chg="mod">
          <ac:chgData name="유 병규" userId="eba57bea-ddcf-438d-bcbd-0f2e0850555d" providerId="ADAL" clId="{B21DE596-2706-4143-8F7A-40EB3ACAEAFA}" dt="2021-10-28T06:22:26.290" v="1966" actId="14100"/>
          <ac:spMkLst>
            <pc:docMk/>
            <pc:sldMk cId="1411661002" sldId="454"/>
            <ac:spMk id="24" creationId="{CAE84C13-9D2F-4738-900F-39A687BB8434}"/>
          </ac:spMkLst>
        </pc:spChg>
        <pc:spChg chg="mod">
          <ac:chgData name="유 병규" userId="eba57bea-ddcf-438d-bcbd-0f2e0850555d" providerId="ADAL" clId="{B21DE596-2706-4143-8F7A-40EB3ACAEAFA}" dt="2021-10-28T06:09:35.676" v="1767" actId="20577"/>
          <ac:spMkLst>
            <pc:docMk/>
            <pc:sldMk cId="1411661002" sldId="454"/>
            <ac:spMk id="26" creationId="{2D0588D9-F42E-4987-A1D6-BBE29548E03A}"/>
          </ac:spMkLst>
        </pc:spChg>
        <pc:spChg chg="mod">
          <ac:chgData name="유 병규" userId="eba57bea-ddcf-438d-bcbd-0f2e0850555d" providerId="ADAL" clId="{B21DE596-2706-4143-8F7A-40EB3ACAEAFA}" dt="2021-10-28T06:22:23.631" v="1965" actId="20577"/>
          <ac:spMkLst>
            <pc:docMk/>
            <pc:sldMk cId="1411661002" sldId="454"/>
            <ac:spMk id="27" creationId="{96CE7437-5D0C-4F84-911C-A486A9710DF5}"/>
          </ac:spMkLst>
        </pc:spChg>
        <pc:spChg chg="del">
          <ac:chgData name="유 병규" userId="eba57bea-ddcf-438d-bcbd-0f2e0850555d" providerId="ADAL" clId="{B21DE596-2706-4143-8F7A-40EB3ACAEAFA}" dt="2021-10-28T12:06:12.528" v="8266" actId="478"/>
          <ac:spMkLst>
            <pc:docMk/>
            <pc:sldMk cId="1411661002" sldId="454"/>
            <ac:spMk id="28" creationId="{61116642-7927-4D38-A4C4-9A83FA2F0205}"/>
          </ac:spMkLst>
        </pc:spChg>
        <pc:spChg chg="add mod">
          <ac:chgData name="유 병규" userId="eba57bea-ddcf-438d-bcbd-0f2e0850555d" providerId="ADAL" clId="{B21DE596-2706-4143-8F7A-40EB3ACAEAFA}" dt="2021-10-28T12:06:21.777" v="8297" actId="20577"/>
          <ac:spMkLst>
            <pc:docMk/>
            <pc:sldMk cId="1411661002" sldId="454"/>
            <ac:spMk id="30" creationId="{07009DBB-8C84-4E54-B901-68DBDAD1F8EC}"/>
          </ac:spMkLst>
        </pc:spChg>
        <pc:grpChg chg="add mod">
          <ac:chgData name="유 병규" userId="eba57bea-ddcf-438d-bcbd-0f2e0850555d" providerId="ADAL" clId="{B21DE596-2706-4143-8F7A-40EB3ACAEAFA}" dt="2021-10-28T06:07:35.583" v="1745" actId="571"/>
          <ac:grpSpMkLst>
            <pc:docMk/>
            <pc:sldMk cId="1411661002" sldId="454"/>
            <ac:grpSpMk id="23" creationId="{E4E81A05-8F6D-4B41-8D72-DCA4AAF62613}"/>
          </ac:grpSpMkLst>
        </pc:grpChg>
        <pc:picChg chg="mod">
          <ac:chgData name="유 병규" userId="eba57bea-ddcf-438d-bcbd-0f2e0850555d" providerId="ADAL" clId="{B21DE596-2706-4143-8F7A-40EB3ACAEAFA}" dt="2021-10-28T06:07:35.583" v="1745" actId="571"/>
          <ac:picMkLst>
            <pc:docMk/>
            <pc:sldMk cId="1411661002" sldId="454"/>
            <ac:picMk id="25" creationId="{55AFF879-8D69-4E8F-AC79-B3375460AD85}"/>
          </ac:picMkLst>
        </pc:picChg>
        <pc:picChg chg="mod">
          <ac:chgData name="유 병규" userId="eba57bea-ddcf-438d-bcbd-0f2e0850555d" providerId="ADAL" clId="{B21DE596-2706-4143-8F7A-40EB3ACAEAFA}" dt="2021-10-28T06:07:35.583" v="1745" actId="571"/>
          <ac:picMkLst>
            <pc:docMk/>
            <pc:sldMk cId="1411661002" sldId="454"/>
            <ac:picMk id="29" creationId="{632D12AC-DE9E-47FB-BE9D-44CDDFAC8D08}"/>
          </ac:picMkLst>
        </pc:picChg>
      </pc:sldChg>
      <pc:sldChg chg="addSp delSp modSp mod">
        <pc:chgData name="유 병규" userId="eba57bea-ddcf-438d-bcbd-0f2e0850555d" providerId="ADAL" clId="{B21DE596-2706-4143-8F7A-40EB3ACAEAFA}" dt="2021-10-29T02:18:27.873" v="10004" actId="20577"/>
        <pc:sldMkLst>
          <pc:docMk/>
          <pc:sldMk cId="2397042430" sldId="459"/>
        </pc:sldMkLst>
        <pc:spChg chg="mod">
          <ac:chgData name="유 병규" userId="eba57bea-ddcf-438d-bcbd-0f2e0850555d" providerId="ADAL" clId="{B21DE596-2706-4143-8F7A-40EB3ACAEAFA}" dt="2021-10-28T12:09:45.247" v="8519"/>
          <ac:spMkLst>
            <pc:docMk/>
            <pc:sldMk cId="2397042430" sldId="459"/>
            <ac:spMk id="52" creationId="{54A05C23-51B7-4CEC-B78E-A7B361340D53}"/>
          </ac:spMkLst>
        </pc:spChg>
        <pc:spChg chg="add mod">
          <ac:chgData name="유 병규" userId="eba57bea-ddcf-438d-bcbd-0f2e0850555d" providerId="ADAL" clId="{B21DE596-2706-4143-8F7A-40EB3ACAEAFA}" dt="2021-10-28T12:09:29.836" v="8515"/>
          <ac:spMkLst>
            <pc:docMk/>
            <pc:sldMk cId="2397042430" sldId="459"/>
            <ac:spMk id="53" creationId="{630A597B-6436-4C2F-A9D1-526EA8D2B884}"/>
          </ac:spMkLst>
        </pc:spChg>
        <pc:spChg chg="add del mod">
          <ac:chgData name="유 병규" userId="eba57bea-ddcf-438d-bcbd-0f2e0850555d" providerId="ADAL" clId="{B21DE596-2706-4143-8F7A-40EB3ACAEAFA}" dt="2021-10-29T01:23:45.632" v="9613" actId="478"/>
          <ac:spMkLst>
            <pc:docMk/>
            <pc:sldMk cId="2397042430" sldId="459"/>
            <ac:spMk id="62" creationId="{00E9C757-E3EA-4B32-AFD9-BD0FBC970976}"/>
          </ac:spMkLst>
        </pc:spChg>
        <pc:spChg chg="del">
          <ac:chgData name="유 병규" userId="eba57bea-ddcf-438d-bcbd-0f2e0850555d" providerId="ADAL" clId="{B21DE596-2706-4143-8F7A-40EB3ACAEAFA}" dt="2021-10-28T12:10:57.537" v="8544" actId="478"/>
          <ac:spMkLst>
            <pc:docMk/>
            <pc:sldMk cId="2397042430" sldId="459"/>
            <ac:spMk id="62" creationId="{78D689CA-52C5-4B0C-A04A-03D1461C0D9A}"/>
          </ac:spMkLst>
        </pc:spChg>
        <pc:spChg chg="mod">
          <ac:chgData name="유 병규" userId="eba57bea-ddcf-438d-bcbd-0f2e0850555d" providerId="ADAL" clId="{B21DE596-2706-4143-8F7A-40EB3ACAEAFA}" dt="2021-10-28T12:21:59.836" v="8824"/>
          <ac:spMkLst>
            <pc:docMk/>
            <pc:sldMk cId="2397042430" sldId="459"/>
            <ac:spMk id="66" creationId="{9CE0F8AE-A82C-4F76-BB36-B928D4B55401}"/>
          </ac:spMkLst>
        </pc:spChg>
        <pc:spChg chg="add mod">
          <ac:chgData name="유 병규" userId="eba57bea-ddcf-438d-bcbd-0f2e0850555d" providerId="ADAL" clId="{B21DE596-2706-4143-8F7A-40EB3ACAEAFA}" dt="2021-10-28T12:09:48.064" v="8520" actId="20577"/>
          <ac:spMkLst>
            <pc:docMk/>
            <pc:sldMk cId="2397042430" sldId="459"/>
            <ac:spMk id="68" creationId="{ADB848B3-7D5B-44B3-AE18-CB210EA69841}"/>
          </ac:spMkLst>
        </pc:spChg>
        <pc:spChg chg="add mod">
          <ac:chgData name="유 병규" userId="eba57bea-ddcf-438d-bcbd-0f2e0850555d" providerId="ADAL" clId="{B21DE596-2706-4143-8F7A-40EB3ACAEAFA}" dt="2021-10-28T12:10:59.972" v="8546" actId="1076"/>
          <ac:spMkLst>
            <pc:docMk/>
            <pc:sldMk cId="2397042430" sldId="459"/>
            <ac:spMk id="69" creationId="{96CFA8E6-C928-4235-8D24-BA0526E17269}"/>
          </ac:spMkLst>
        </pc:spChg>
        <pc:spChg chg="add del mod">
          <ac:chgData name="유 병규" userId="eba57bea-ddcf-438d-bcbd-0f2e0850555d" providerId="ADAL" clId="{B21DE596-2706-4143-8F7A-40EB3ACAEAFA}" dt="2021-10-29T01:23:47.725" v="9614" actId="478"/>
          <ac:spMkLst>
            <pc:docMk/>
            <pc:sldMk cId="2397042430" sldId="459"/>
            <ac:spMk id="70" creationId="{169ADF17-F5F1-41B9-8A4D-538E4CD32AB5}"/>
          </ac:spMkLst>
        </pc:spChg>
        <pc:spChg chg="del">
          <ac:chgData name="유 병규" userId="eba57bea-ddcf-438d-bcbd-0f2e0850555d" providerId="ADAL" clId="{B21DE596-2706-4143-8F7A-40EB3ACAEAFA}" dt="2021-10-28T12:10:34.565" v="8538" actId="478"/>
          <ac:spMkLst>
            <pc:docMk/>
            <pc:sldMk cId="2397042430" sldId="459"/>
            <ac:spMk id="1234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9T02:18:27.873" v="10004" actId="20577"/>
          <ac:spMkLst>
            <pc:docMk/>
            <pc:sldMk cId="2397042430" sldId="459"/>
            <ac:spMk id="1237" creationId="{00000000-0000-0000-0000-000000000000}"/>
          </ac:spMkLst>
        </pc:spChg>
        <pc:cxnChg chg="add del mod">
          <ac:chgData name="유 병규" userId="eba57bea-ddcf-438d-bcbd-0f2e0850555d" providerId="ADAL" clId="{B21DE596-2706-4143-8F7A-40EB3ACAEAFA}" dt="2021-10-29T01:23:45.632" v="9613" actId="478"/>
          <ac:cxnSpMkLst>
            <pc:docMk/>
            <pc:sldMk cId="2397042430" sldId="459"/>
            <ac:cxnSpMk id="71" creationId="{56E78AE8-B870-4710-8078-AB3B8212EB35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18:33.430" v="10005" actId="20577"/>
        <pc:sldMkLst>
          <pc:docMk/>
          <pc:sldMk cId="3483084633" sldId="460"/>
        </pc:sldMkLst>
        <pc:spChg chg="mod">
          <ac:chgData name="유 병규" userId="eba57bea-ddcf-438d-bcbd-0f2e0850555d" providerId="ADAL" clId="{B21DE596-2706-4143-8F7A-40EB3ACAEAFA}" dt="2021-10-28T12:09:51.165" v="8522"/>
          <ac:spMkLst>
            <pc:docMk/>
            <pc:sldMk cId="3483084633" sldId="460"/>
            <ac:spMk id="54" creationId="{7DF5B4DB-7B75-4143-8694-68C92AE5BCA7}"/>
          </ac:spMkLst>
        </pc:spChg>
        <pc:spChg chg="add mod">
          <ac:chgData name="유 병규" userId="eba57bea-ddcf-438d-bcbd-0f2e0850555d" providerId="ADAL" clId="{B21DE596-2706-4143-8F7A-40EB3ACAEAFA}" dt="2021-10-28T12:09:31.095" v="8516"/>
          <ac:spMkLst>
            <pc:docMk/>
            <pc:sldMk cId="3483084633" sldId="460"/>
            <ac:spMk id="62" creationId="{86B21630-9BAC-47B5-A95C-F66F136D1908}"/>
          </ac:spMkLst>
        </pc:spChg>
        <pc:spChg chg="add mod">
          <ac:chgData name="유 병규" userId="eba57bea-ddcf-438d-bcbd-0f2e0850555d" providerId="ADAL" clId="{B21DE596-2706-4143-8F7A-40EB3ACAEAFA}" dt="2021-10-28T12:09:35.037" v="8517" actId="20577"/>
          <ac:spMkLst>
            <pc:docMk/>
            <pc:sldMk cId="3483084633" sldId="460"/>
            <ac:spMk id="63" creationId="{C8CA03E9-A96E-4183-9FF0-C5A9236EDDAE}"/>
          </ac:spMkLst>
        </pc:spChg>
        <pc:spChg chg="add mod">
          <ac:chgData name="유 병규" userId="eba57bea-ddcf-438d-bcbd-0f2e0850555d" providerId="ADAL" clId="{B21DE596-2706-4143-8F7A-40EB3ACAEAFA}" dt="2021-10-28T12:11:04.937" v="8549" actId="1076"/>
          <ac:spMkLst>
            <pc:docMk/>
            <pc:sldMk cId="3483084633" sldId="460"/>
            <ac:spMk id="64" creationId="{4AF2C959-C72B-47F5-B3BB-3D73DC16DDA2}"/>
          </ac:spMkLst>
        </pc:spChg>
        <pc:spChg chg="add del mod">
          <ac:chgData name="유 병규" userId="eba57bea-ddcf-438d-bcbd-0f2e0850555d" providerId="ADAL" clId="{B21DE596-2706-4143-8F7A-40EB3ACAEAFA}" dt="2021-10-29T01:23:51.864" v="9615" actId="478"/>
          <ac:spMkLst>
            <pc:docMk/>
            <pc:sldMk cId="3483084633" sldId="460"/>
            <ac:spMk id="65" creationId="{6D781618-6C13-4D16-91DD-C661C070F893}"/>
          </ac:spMkLst>
        </pc:spChg>
        <pc:spChg chg="add del mod">
          <ac:chgData name="유 병규" userId="eba57bea-ddcf-438d-bcbd-0f2e0850555d" providerId="ADAL" clId="{B21DE596-2706-4143-8F7A-40EB3ACAEAFA}" dt="2021-10-29T01:23:51.864" v="9615" actId="478"/>
          <ac:spMkLst>
            <pc:docMk/>
            <pc:sldMk cId="3483084633" sldId="460"/>
            <ac:spMk id="66" creationId="{BE6774A1-9860-4F6B-A022-9F612B408A39}"/>
          </ac:spMkLst>
        </pc:spChg>
        <pc:spChg chg="del">
          <ac:chgData name="유 병규" userId="eba57bea-ddcf-438d-bcbd-0f2e0850555d" providerId="ADAL" clId="{B21DE596-2706-4143-8F7A-40EB3ACAEAFA}" dt="2021-10-28T12:11:02.600" v="8547" actId="478"/>
          <ac:spMkLst>
            <pc:docMk/>
            <pc:sldMk cId="3483084633" sldId="460"/>
            <ac:spMk id="73" creationId="{AD099161-806B-45AE-96C3-799A39ECC3BA}"/>
          </ac:spMkLst>
        </pc:spChg>
        <pc:spChg chg="mod">
          <ac:chgData name="유 병규" userId="eba57bea-ddcf-438d-bcbd-0f2e0850555d" providerId="ADAL" clId="{B21DE596-2706-4143-8F7A-40EB3ACAEAFA}" dt="2021-10-28T12:22:07.505" v="8825"/>
          <ac:spMkLst>
            <pc:docMk/>
            <pc:sldMk cId="3483084633" sldId="460"/>
            <ac:spMk id="109" creationId="{875B5F46-7BDF-4AE6-A6CF-7147D73E650E}"/>
          </ac:spMkLst>
        </pc:spChg>
        <pc:spChg chg="del">
          <ac:chgData name="유 병규" userId="eba57bea-ddcf-438d-bcbd-0f2e0850555d" providerId="ADAL" clId="{B21DE596-2706-4143-8F7A-40EB3ACAEAFA}" dt="2021-10-28T12:10:36.140" v="8539" actId="478"/>
          <ac:spMkLst>
            <pc:docMk/>
            <pc:sldMk cId="3483084633" sldId="460"/>
            <ac:spMk id="1234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9T02:18:33.430" v="10005" actId="20577"/>
          <ac:spMkLst>
            <pc:docMk/>
            <pc:sldMk cId="3483084633" sldId="460"/>
            <ac:spMk id="1237" creationId="{00000000-0000-0000-0000-000000000000}"/>
          </ac:spMkLst>
        </pc:spChg>
        <pc:cxnChg chg="add del mod">
          <ac:chgData name="유 병규" userId="eba57bea-ddcf-438d-bcbd-0f2e0850555d" providerId="ADAL" clId="{B21DE596-2706-4143-8F7A-40EB3ACAEAFA}" dt="2021-10-29T01:23:51.864" v="9615" actId="478"/>
          <ac:cxnSpMkLst>
            <pc:docMk/>
            <pc:sldMk cId="3483084633" sldId="460"/>
            <ac:cxnSpMk id="67" creationId="{980826B1-4644-46AF-A9EC-8DD63DB1F9EA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06:53" v="9991" actId="20577"/>
        <pc:sldMkLst>
          <pc:docMk/>
          <pc:sldMk cId="1681829394" sldId="461"/>
        </pc:sldMkLst>
        <pc:spChg chg="mod">
          <ac:chgData name="유 병규" userId="eba57bea-ddcf-438d-bcbd-0f2e0850555d" providerId="ADAL" clId="{B21DE596-2706-4143-8F7A-40EB3ACAEAFA}" dt="2021-10-28T07:50:44.710" v="2957"/>
          <ac:spMkLst>
            <pc:docMk/>
            <pc:sldMk cId="1681829394" sldId="461"/>
            <ac:spMk id="12" creationId="{CBEA4AC3-F684-4D19-8A06-FD1C1FB3D845}"/>
          </ac:spMkLst>
        </pc:spChg>
        <pc:spChg chg="mod">
          <ac:chgData name="유 병규" userId="eba57bea-ddcf-438d-bcbd-0f2e0850555d" providerId="ADAL" clId="{B21DE596-2706-4143-8F7A-40EB3ACAEAFA}" dt="2021-10-28T07:50:44.710" v="2957"/>
          <ac:spMkLst>
            <pc:docMk/>
            <pc:sldMk cId="1681829394" sldId="461"/>
            <ac:spMk id="13" creationId="{3B4F74AA-6771-4EA8-813D-766F311B711E}"/>
          </ac:spMkLst>
        </pc:spChg>
        <pc:spChg chg="add del mod">
          <ac:chgData name="유 병규" userId="eba57bea-ddcf-438d-bcbd-0f2e0850555d" providerId="ADAL" clId="{B21DE596-2706-4143-8F7A-40EB3ACAEAFA}" dt="2021-10-29T01:22:48.549" v="9608" actId="478"/>
          <ac:spMkLst>
            <pc:docMk/>
            <pc:sldMk cId="1681829394" sldId="461"/>
            <ac:spMk id="14" creationId="{3928C900-CD53-4E8E-8729-F3F060A02227}"/>
          </ac:spMkLst>
        </pc:spChg>
        <pc:spChg chg="add del mod">
          <ac:chgData name="유 병규" userId="eba57bea-ddcf-438d-bcbd-0f2e0850555d" providerId="ADAL" clId="{B21DE596-2706-4143-8F7A-40EB3ACAEAFA}" dt="2021-10-28T08:15:51.349" v="3338"/>
          <ac:spMkLst>
            <pc:docMk/>
            <pc:sldMk cId="1681829394" sldId="461"/>
            <ac:spMk id="14" creationId="{B58902E6-B286-46AE-8DA3-394C4A18D886}"/>
          </ac:spMkLst>
        </pc:spChg>
        <pc:spChg chg="add del mod">
          <ac:chgData name="유 병규" userId="eba57bea-ddcf-438d-bcbd-0f2e0850555d" providerId="ADAL" clId="{B21DE596-2706-4143-8F7A-40EB3ACAEAFA}" dt="2021-10-29T01:22:47.470" v="9606" actId="478"/>
          <ac:spMkLst>
            <pc:docMk/>
            <pc:sldMk cId="1681829394" sldId="461"/>
            <ac:spMk id="15" creationId="{4CE79EF6-47DE-48AC-B59C-C1058C96CF92}"/>
          </ac:spMkLst>
        </pc:spChg>
        <pc:spChg chg="add del mod">
          <ac:chgData name="유 병규" userId="eba57bea-ddcf-438d-bcbd-0f2e0850555d" providerId="ADAL" clId="{B21DE596-2706-4143-8F7A-40EB3ACAEAFA}" dt="2021-10-28T08:15:51.349" v="3338"/>
          <ac:spMkLst>
            <pc:docMk/>
            <pc:sldMk cId="1681829394" sldId="461"/>
            <ac:spMk id="15" creationId="{A58DDBA4-CAC0-4CFD-A784-F31BE7AC2BDF}"/>
          </ac:spMkLst>
        </pc:spChg>
        <pc:spChg chg="add del mod">
          <ac:chgData name="유 병규" userId="eba57bea-ddcf-438d-bcbd-0f2e0850555d" providerId="ADAL" clId="{B21DE596-2706-4143-8F7A-40EB3ACAEAFA}" dt="2021-10-28T08:15:51.349" v="3338"/>
          <ac:spMkLst>
            <pc:docMk/>
            <pc:sldMk cId="1681829394" sldId="461"/>
            <ac:spMk id="16" creationId="{282E9327-7386-481F-9782-48CF92ED0D44}"/>
          </ac:spMkLst>
        </pc:spChg>
        <pc:spChg chg="add del mod">
          <ac:chgData name="유 병규" userId="eba57bea-ddcf-438d-bcbd-0f2e0850555d" providerId="ADAL" clId="{B21DE596-2706-4143-8F7A-40EB3ACAEAFA}" dt="2021-10-28T08:15:51.349" v="3338"/>
          <ac:spMkLst>
            <pc:docMk/>
            <pc:sldMk cId="1681829394" sldId="461"/>
            <ac:spMk id="17" creationId="{9764A449-95D7-435A-9182-6390426AADB4}"/>
          </ac:spMkLst>
        </pc:spChg>
        <pc:spChg chg="del">
          <ac:chgData name="유 병규" userId="eba57bea-ddcf-438d-bcbd-0f2e0850555d" providerId="ADAL" clId="{B21DE596-2706-4143-8F7A-40EB3ACAEAFA}" dt="2021-10-28T12:08:25.369" v="8470" actId="478"/>
          <ac:spMkLst>
            <pc:docMk/>
            <pc:sldMk cId="1681829394" sldId="461"/>
            <ac:spMk id="63" creationId="{C3D20539-B87A-4989-8D36-020047F044C6}"/>
          </ac:spMkLst>
        </pc:spChg>
        <pc:spChg chg="mod">
          <ac:chgData name="유 병규" userId="eba57bea-ddcf-438d-bcbd-0f2e0850555d" providerId="ADAL" clId="{B21DE596-2706-4143-8F7A-40EB3ACAEAFA}" dt="2021-10-29T02:06:53" v="9991" actId="20577"/>
          <ac:spMkLst>
            <pc:docMk/>
            <pc:sldMk cId="1681829394" sldId="461"/>
            <ac:spMk id="1237" creationId="{00000000-0000-0000-0000-000000000000}"/>
          </ac:spMkLst>
        </pc:spChg>
        <pc:grpChg chg="add mod">
          <ac:chgData name="유 병규" userId="eba57bea-ddcf-438d-bcbd-0f2e0850555d" providerId="ADAL" clId="{B21DE596-2706-4143-8F7A-40EB3ACAEAFA}" dt="2021-10-28T07:50:49.437" v="2959" actId="1076"/>
          <ac:grpSpMkLst>
            <pc:docMk/>
            <pc:sldMk cId="1681829394" sldId="461"/>
            <ac:grpSpMk id="11" creationId="{0D2C0F4C-5E6C-499A-9F43-DC0CC8120EC9}"/>
          </ac:grpSpMkLst>
        </pc:grpChg>
        <pc:graphicFrameChg chg="mod modGraphic">
          <ac:chgData name="유 병규" userId="eba57bea-ddcf-438d-bcbd-0f2e0850555d" providerId="ADAL" clId="{B21DE596-2706-4143-8F7A-40EB3ACAEAFA}" dt="2021-10-28T07:50:51.056" v="2960" actId="1076"/>
          <ac:graphicFrameMkLst>
            <pc:docMk/>
            <pc:sldMk cId="1681829394" sldId="461"/>
            <ac:graphicFrameMk id="4" creationId="{07CA98FC-4C0C-4873-8568-244D47145F60}"/>
          </ac:graphicFrameMkLst>
        </pc:graphicFrameChg>
        <pc:cxnChg chg="add del mod">
          <ac:chgData name="유 병규" userId="eba57bea-ddcf-438d-bcbd-0f2e0850555d" providerId="ADAL" clId="{B21DE596-2706-4143-8F7A-40EB3ACAEAFA}" dt="2021-10-29T01:22:48.188" v="9607" actId="478"/>
          <ac:cxnSpMkLst>
            <pc:docMk/>
            <pc:sldMk cId="1681829394" sldId="461"/>
            <ac:cxnSpMk id="16" creationId="{DA9FCD47-DCAF-48A8-B44C-1EA7C498028F}"/>
          </ac:cxnSpMkLst>
        </pc:cxnChg>
      </pc:sldChg>
      <pc:sldChg chg="del">
        <pc:chgData name="유 병규" userId="eba57bea-ddcf-438d-bcbd-0f2e0850555d" providerId="ADAL" clId="{B21DE596-2706-4143-8F7A-40EB3ACAEAFA}" dt="2021-10-28T05:13:37.992" v="1496" actId="47"/>
        <pc:sldMkLst>
          <pc:docMk/>
          <pc:sldMk cId="2694432833" sldId="462"/>
        </pc:sldMkLst>
      </pc:sldChg>
      <pc:sldChg chg="addSp delSp modSp mod">
        <pc:chgData name="유 병규" userId="eba57bea-ddcf-438d-bcbd-0f2e0850555d" providerId="ADAL" clId="{B21DE596-2706-4143-8F7A-40EB3ACAEAFA}" dt="2021-10-29T02:53:25.774" v="10095" actId="1038"/>
        <pc:sldMkLst>
          <pc:docMk/>
          <pc:sldMk cId="970485154" sldId="463"/>
        </pc:sldMkLst>
        <pc:spChg chg="mod">
          <ac:chgData name="유 병규" userId="eba57bea-ddcf-438d-bcbd-0f2e0850555d" providerId="ADAL" clId="{B21DE596-2706-4143-8F7A-40EB3ACAEAFA}" dt="2021-10-28T05:17:51.598" v="1651"/>
          <ac:spMkLst>
            <pc:docMk/>
            <pc:sldMk cId="970485154" sldId="463"/>
            <ac:spMk id="160" creationId="{2B81CF99-CE24-401A-B209-F6518E2BBA05}"/>
          </ac:spMkLst>
        </pc:spChg>
        <pc:spChg chg="add mod">
          <ac:chgData name="유 병규" userId="eba57bea-ddcf-438d-bcbd-0f2e0850555d" providerId="ADAL" clId="{B21DE596-2706-4143-8F7A-40EB3ACAEAFA}" dt="2021-10-28T12:05:27.240" v="8202"/>
          <ac:spMkLst>
            <pc:docMk/>
            <pc:sldMk cId="970485154" sldId="463"/>
            <ac:spMk id="179" creationId="{68E6B43D-C864-4B28-A19E-7303EA3EB51C}"/>
          </ac:spMkLst>
        </pc:spChg>
        <pc:spChg chg="add del mod">
          <ac:chgData name="유 병규" userId="eba57bea-ddcf-438d-bcbd-0f2e0850555d" providerId="ADAL" clId="{B21DE596-2706-4143-8F7A-40EB3ACAEAFA}" dt="2021-10-29T01:10:02.574" v="9494" actId="478"/>
          <ac:spMkLst>
            <pc:docMk/>
            <pc:sldMk cId="970485154" sldId="463"/>
            <ac:spMk id="180" creationId="{3DF8186F-7D13-4A9C-8BE2-0B327C162923}"/>
          </ac:spMkLst>
        </pc:spChg>
        <pc:spChg chg="add mod">
          <ac:chgData name="유 병규" userId="eba57bea-ddcf-438d-bcbd-0f2e0850555d" providerId="ADAL" clId="{B21DE596-2706-4143-8F7A-40EB3ACAEAFA}" dt="2021-10-29T01:11:23.252" v="9509" actId="14100"/>
          <ac:spMkLst>
            <pc:docMk/>
            <pc:sldMk cId="970485154" sldId="463"/>
            <ac:spMk id="181" creationId="{FA8F596D-6BC5-4C57-BBC6-8EB64EAC8877}"/>
          </ac:spMkLst>
        </pc:spChg>
        <pc:spChg chg="add del mod">
          <ac:chgData name="유 병규" userId="eba57bea-ddcf-438d-bcbd-0f2e0850555d" providerId="ADAL" clId="{B21DE596-2706-4143-8F7A-40EB3ACAEAFA}" dt="2021-10-29T01:10:00.571" v="9492" actId="478"/>
          <ac:spMkLst>
            <pc:docMk/>
            <pc:sldMk cId="970485154" sldId="463"/>
            <ac:spMk id="182" creationId="{1855DD51-42B6-48D2-A1ED-CC9783A1B22B}"/>
          </ac:spMkLst>
        </pc:spChg>
        <pc:spChg chg="add mod">
          <ac:chgData name="유 병규" userId="eba57bea-ddcf-438d-bcbd-0f2e0850555d" providerId="ADAL" clId="{B21DE596-2706-4143-8F7A-40EB3ACAEAFA}" dt="2021-10-29T02:53:25.774" v="10095" actId="1038"/>
          <ac:spMkLst>
            <pc:docMk/>
            <pc:sldMk cId="970485154" sldId="463"/>
            <ac:spMk id="188" creationId="{AF54A2F8-ACA7-4DE5-8D89-6EEF2674E5F1}"/>
          </ac:spMkLst>
        </pc:spChg>
        <pc:spChg chg="add del mod">
          <ac:chgData name="유 병규" userId="eba57bea-ddcf-438d-bcbd-0f2e0850555d" providerId="ADAL" clId="{B21DE596-2706-4143-8F7A-40EB3ACAEAFA}" dt="2021-10-29T02:53:25.774" v="10095" actId="1038"/>
          <ac:spMkLst>
            <pc:docMk/>
            <pc:sldMk cId="970485154" sldId="463"/>
            <ac:spMk id="189" creationId="{9C64507A-81B0-47E8-9B69-5629882DBEF6}"/>
          </ac:spMkLst>
        </pc:spChg>
        <pc:spChg chg="add mod">
          <ac:chgData name="유 병규" userId="eba57bea-ddcf-438d-bcbd-0f2e0850555d" providerId="ADAL" clId="{B21DE596-2706-4143-8F7A-40EB3ACAEAFA}" dt="2021-10-29T02:53:25.774" v="10095" actId="1038"/>
          <ac:spMkLst>
            <pc:docMk/>
            <pc:sldMk cId="970485154" sldId="463"/>
            <ac:spMk id="192" creationId="{273723BE-F3F4-4E91-A123-B2AB17ED37DD}"/>
          </ac:spMkLst>
        </pc:spChg>
        <pc:spChg chg="mod">
          <ac:chgData name="유 병규" userId="eba57bea-ddcf-438d-bcbd-0f2e0850555d" providerId="ADAL" clId="{B21DE596-2706-4143-8F7A-40EB3ACAEAFA}" dt="2021-10-28T01:54:43.165" v="93" actId="21"/>
          <ac:spMkLst>
            <pc:docMk/>
            <pc:sldMk cId="970485154" sldId="463"/>
            <ac:spMk id="302" creationId="{33877F01-C073-4DB7-8384-C3B79627D49A}"/>
          </ac:spMkLst>
        </pc:spChg>
        <pc:cxnChg chg="add del mod">
          <ac:chgData name="유 병규" userId="eba57bea-ddcf-438d-bcbd-0f2e0850555d" providerId="ADAL" clId="{B21DE596-2706-4143-8F7A-40EB3ACAEAFA}" dt="2021-10-29T02:53:17.298" v="10092" actId="478"/>
          <ac:cxnSpMkLst>
            <pc:docMk/>
            <pc:sldMk cId="970485154" sldId="463"/>
            <ac:cxnSpMk id="190" creationId="{98CCB537-5440-4D26-99DF-46EF01A5F3F3}"/>
          </ac:cxnSpMkLst>
        </pc:cxnChg>
        <pc:cxnChg chg="add del mod">
          <ac:chgData name="유 병규" userId="eba57bea-ddcf-438d-bcbd-0f2e0850555d" providerId="ADAL" clId="{B21DE596-2706-4143-8F7A-40EB3ACAEAFA}" dt="2021-10-29T02:53:17.298" v="10092" actId="478"/>
          <ac:cxnSpMkLst>
            <pc:docMk/>
            <pc:sldMk cId="970485154" sldId="463"/>
            <ac:cxnSpMk id="191" creationId="{6A12B0D1-F1EE-4085-B026-93232CA9C8A0}"/>
          </ac:cxnSpMkLst>
        </pc:cxnChg>
        <pc:cxnChg chg="add del mod">
          <ac:chgData name="유 병규" userId="eba57bea-ddcf-438d-bcbd-0f2e0850555d" providerId="ADAL" clId="{B21DE596-2706-4143-8F7A-40EB3ACAEAFA}" dt="2021-10-29T02:53:17.298" v="10092" actId="478"/>
          <ac:cxnSpMkLst>
            <pc:docMk/>
            <pc:sldMk cId="970485154" sldId="463"/>
            <ac:cxnSpMk id="193" creationId="{236EC88B-BDA0-46BB-9FF5-4CEDD063E1AC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3:32.889" v="10096" actId="478"/>
        <pc:sldMkLst>
          <pc:docMk/>
          <pc:sldMk cId="1518962978" sldId="467"/>
        </pc:sldMkLst>
        <pc:spChg chg="mod">
          <ac:chgData name="유 병규" userId="eba57bea-ddcf-438d-bcbd-0f2e0850555d" providerId="ADAL" clId="{B21DE596-2706-4143-8F7A-40EB3ACAEAFA}" dt="2021-10-29T01:44:36.869" v="9677" actId="20577"/>
          <ac:spMkLst>
            <pc:docMk/>
            <pc:sldMk cId="1518962978" sldId="467"/>
            <ac:spMk id="163" creationId="{00000000-0000-0000-0000-000000000000}"/>
          </ac:spMkLst>
        </pc:spChg>
        <pc:spChg chg="add mod">
          <ac:chgData name="유 병규" userId="eba57bea-ddcf-438d-bcbd-0f2e0850555d" providerId="ADAL" clId="{B21DE596-2706-4143-8F7A-40EB3ACAEAFA}" dt="2021-10-28T12:05:30.922" v="8204" actId="1076"/>
          <ac:spMkLst>
            <pc:docMk/>
            <pc:sldMk cId="1518962978" sldId="467"/>
            <ac:spMk id="185" creationId="{9C137F42-85EA-45A5-B53E-2E8AAF886EBD}"/>
          </ac:spMkLst>
        </pc:spChg>
        <pc:spChg chg="add del mod">
          <ac:chgData name="유 병규" userId="eba57bea-ddcf-438d-bcbd-0f2e0850555d" providerId="ADAL" clId="{B21DE596-2706-4143-8F7A-40EB3ACAEAFA}" dt="2021-10-29T01:11:07.377" v="9506"/>
          <ac:spMkLst>
            <pc:docMk/>
            <pc:sldMk cId="1518962978" sldId="467"/>
            <ac:spMk id="186" creationId="{E9217967-227C-4C04-84FF-E600DD4D71CF}"/>
          </ac:spMkLst>
        </pc:spChg>
        <pc:spChg chg="add del mod">
          <ac:chgData name="유 병규" userId="eba57bea-ddcf-438d-bcbd-0f2e0850555d" providerId="ADAL" clId="{B21DE596-2706-4143-8F7A-40EB3ACAEAFA}" dt="2021-10-29T01:11:07.377" v="9506"/>
          <ac:spMkLst>
            <pc:docMk/>
            <pc:sldMk cId="1518962978" sldId="467"/>
            <ac:spMk id="187" creationId="{834F7913-4D35-411D-9273-B3150A4E21AB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191" creationId="{8009677F-B319-44BD-AC74-2A67998E4D2D}"/>
          </ac:spMkLst>
        </pc:spChg>
        <pc:spChg chg="add del mod">
          <ac:chgData name="유 병규" userId="eba57bea-ddcf-438d-bcbd-0f2e0850555d" providerId="ADAL" clId="{B21DE596-2706-4143-8F7A-40EB3ACAEAFA}" dt="2021-10-29T02:53:32.889" v="10096" actId="478"/>
          <ac:spMkLst>
            <pc:docMk/>
            <pc:sldMk cId="1518962978" sldId="467"/>
            <ac:spMk id="191" creationId="{DD8821FD-9F33-477D-B7E0-5F84EF53A321}"/>
          </ac:spMkLst>
        </pc:spChg>
        <pc:spChg chg="add del mod">
          <ac:chgData name="유 병규" userId="eba57bea-ddcf-438d-bcbd-0f2e0850555d" providerId="ADAL" clId="{B21DE596-2706-4143-8F7A-40EB3ACAEAFA}" dt="2021-10-29T02:53:32.889" v="10096" actId="478"/>
          <ac:spMkLst>
            <pc:docMk/>
            <pc:sldMk cId="1518962978" sldId="467"/>
            <ac:spMk id="192" creationId="{DB202ACD-12B9-4378-89A7-8B576F2A8DFB}"/>
          </ac:spMkLst>
        </pc:spChg>
        <pc:spChg chg="add del mod">
          <ac:chgData name="유 병규" userId="eba57bea-ddcf-438d-bcbd-0f2e0850555d" providerId="ADAL" clId="{B21DE596-2706-4143-8F7A-40EB3ACAEAFA}" dt="2021-10-29T02:53:32.889" v="10096" actId="478"/>
          <ac:spMkLst>
            <pc:docMk/>
            <pc:sldMk cId="1518962978" sldId="467"/>
            <ac:spMk id="193" creationId="{74640016-E5C3-4685-AFC6-22772CDB159A}"/>
          </ac:spMkLst>
        </pc:spChg>
        <pc:spChg chg="add del mod">
          <ac:chgData name="유 병규" userId="eba57bea-ddcf-438d-bcbd-0f2e0850555d" providerId="ADAL" clId="{B21DE596-2706-4143-8F7A-40EB3ACAEAFA}" dt="2021-10-29T02:53:32.889" v="10096" actId="478"/>
          <ac:spMkLst>
            <pc:docMk/>
            <pc:sldMk cId="1518962978" sldId="467"/>
            <ac:spMk id="195" creationId="{41B9ACC1-8023-4DF4-97E4-906453F43FCC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196" creationId="{ED6EE93A-B36F-4E63-85C1-25884005B335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197" creationId="{CE6B1425-4FC2-4320-AB54-46255E29D1FF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222" creationId="{A47B1E85-B655-42FC-8D71-1DEF6F4D2C22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224" creationId="{4EDBE57F-C62C-48BA-A886-5C386111CC8A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226" creationId="{E6468F49-23B1-407F-B309-51003BE2DD4D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242" creationId="{4D66A534-314C-43E8-BDE9-34156CD34397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246" creationId="{6ADC81E3-896A-4FA4-AEF3-04E0D6D715F5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248" creationId="{5C8575D5-6B50-4036-A2BF-C8EEA03DEB0E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253" creationId="{7E3E9955-4C51-44DF-8AA3-75696E587017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271" creationId="{DB9EEDAE-3772-4585-83B9-26E28A8AA2F4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273" creationId="{690A3543-5FC5-4CA3-8A7E-257AF7774509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278" creationId="{86AA452E-A7D7-45E2-B8EF-85E45D77F552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280" creationId="{C6559C87-310D-40B2-A95D-A3A47162878F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282" creationId="{9331B91A-DDA0-4821-9AFD-53A244BA67E1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288" creationId="{2CB64A6D-747B-4323-B002-B77B2BE82813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289" creationId="{024DDF27-736B-4B81-AB10-33EB54A42A93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290" creationId="{63D41EDD-A494-4DBD-9345-96BB234FF305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291" creationId="{321058F8-07E9-421D-84E1-354E2295BCB4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292" creationId="{68ECB1DB-46DF-4B85-AE3C-8300649A5B10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03" creationId="{9A692771-35A1-41FD-8355-5B4A18B3EC22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04" creationId="{11092DE4-A9C7-4872-9B4C-C5E3F0308CD1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05" creationId="{62A49318-D632-49E2-857A-BEE0E37B1D94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09" creationId="{93D4F300-55A0-4A86-935D-E52FFEED9EFB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10" creationId="{D28FF8EA-D487-472A-A6CD-30988F5125D3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11" creationId="{FD63B2A0-724B-42D0-85A4-0697B448B442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12" creationId="{A4078B2E-8135-4A8E-B92C-542E33FB4EC5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14" creationId="{D6746697-DBDE-467B-AB77-1CF361D6D633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15" creationId="{87702E9C-9E4F-435C-BBF9-2098C889ABB3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16" creationId="{30E697B6-D103-4976-AC9B-4FA7F8C32D56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17" creationId="{D6E5FB78-BC53-40B2-92CB-A640C4CDF416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18" creationId="{53F416BC-3877-4BEE-A1B6-90ABD9F42976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19" creationId="{6775D942-641D-4BBD-BE2A-A3BF89FEAE83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20" creationId="{2EDB5B1F-A9EF-4EC1-B766-995FBD5A8A2A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21" creationId="{B119F977-EED1-409E-BA8D-E593ECBD6376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23" creationId="{615103EC-277C-4575-9B52-89867A7985D3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24" creationId="{BA35B73D-6543-4913-9A29-F736A6E0631A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27" creationId="{39957A58-F933-4397-9764-506E6894DCC4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34" creationId="{2788CC7A-A757-468E-AED7-9757AF8F4C79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37" creationId="{ED5698D2-73F4-42A0-8B8A-B747D8F0A598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38" creationId="{305E5858-2C47-477E-8BFB-17250F58FDA9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41" creationId="{62E2BCB1-685F-4F59-A5F6-AC4EB710330C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44" creationId="{FE752DD6-9A16-4FF9-B506-1BF9D5A8CF0C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45" creationId="{45D4A81A-D2A0-4520-80D0-C6AEB4704D75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48" creationId="{A253DFA3-E9E9-4891-B54A-419BDC1EBE1E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51" creationId="{B25666ED-E5E0-4C67-8D99-349C0AF8D165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52" creationId="{8D1E12A6-1E89-423E-A10C-2E3F1EC5F33B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55" creationId="{2B5B7E02-1E93-4B93-B6E5-4B38C14C62B9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58" creationId="{5DD982EA-9251-43E4-85EF-04E2308295EE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59" creationId="{A4608F4B-DF02-47FF-B25C-5EFB2DE671BD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62" creationId="{F854F01F-2BA7-4A98-BD0A-8C0B671784E1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65" creationId="{972F89C7-929C-46C0-B9DE-F06B23F1EAA5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66" creationId="{2FBF162F-1539-49E7-8696-B0046924E956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369" creationId="{139E598E-745E-4476-A59D-67C2D06AD047}"/>
          </ac:spMkLst>
        </pc:spChg>
        <pc:spChg chg="mod">
          <ac:chgData name="유 병규" userId="eba57bea-ddcf-438d-bcbd-0f2e0850555d" providerId="ADAL" clId="{B21DE596-2706-4143-8F7A-40EB3ACAEAFA}" dt="2021-10-28T05:18:03.464" v="1658"/>
          <ac:spMkLst>
            <pc:docMk/>
            <pc:sldMk cId="1518962978" sldId="467"/>
            <ac:spMk id="379" creationId="{504BACD7-CC52-429D-9162-EC202A83D7F6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494" creationId="{5AFC27D5-0F3F-48DF-86CF-F1C91F9A0E1C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495" creationId="{EDAD53F1-373D-4841-9E4E-01ACE9DAC111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496" creationId="{1A3B618E-02E3-42A3-A068-E82A14700A61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499" creationId="{499B926D-D957-437A-BD64-3B425343642C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500" creationId="{91D58A2C-C122-4F9F-9FF6-2DA2BF13C6E5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501" creationId="{C7F21111-BC05-4B12-BEB0-EFB75F4253B6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502" creationId="{89B29910-E9B2-4F64-942A-8DA31E0F1CE6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503" creationId="{6F973AE9-8083-4491-AA07-C655FBB9ED5A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504" creationId="{D52D86C6-B355-42B1-9AA2-CD36F75548EB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505" creationId="{983428E4-1D41-4208-B21F-99285F91F7F3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508" creationId="{7C689BCD-EB79-4FE2-BC6E-7CFDD3F43DA0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509" creationId="{8FBA59AF-C9AF-4909-AC7B-A90BA013E72C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512" creationId="{D60329B9-6235-4733-A225-86E147251FAE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513" creationId="{10999365-D0A6-475E-A6F9-50112E2B9579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514" creationId="{85CE260A-72D3-47B8-B51E-BA8C5BF599DB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515" creationId="{7C9E44A1-AEC9-4C3C-8FC0-C0062948A5BF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516" creationId="{E99DE285-4A80-4A00-BC07-49FCD2E6DFE7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517" creationId="{6C1DE2D0-7096-405B-B34F-D7B5E9DCB4D7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518" creationId="{DC37A390-9030-4976-9BC6-887198476C92}"/>
          </ac:spMkLst>
        </pc:spChg>
        <pc:spChg chg="mod">
          <ac:chgData name="유 병규" userId="eba57bea-ddcf-438d-bcbd-0f2e0850555d" providerId="ADAL" clId="{B21DE596-2706-4143-8F7A-40EB3ACAEAFA}" dt="2021-10-28T01:45:09.396" v="55" actId="14100"/>
          <ac:spMkLst>
            <pc:docMk/>
            <pc:sldMk cId="1518962978" sldId="467"/>
            <ac:spMk id="519" creationId="{E285C61D-ECB2-453A-84D1-0DEB0EC092AF}"/>
          </ac:spMkLst>
        </pc:spChg>
        <pc:spChg chg="add del">
          <ac:chgData name="유 병규" userId="eba57bea-ddcf-438d-bcbd-0f2e0850555d" providerId="ADAL" clId="{B21DE596-2706-4143-8F7A-40EB3ACAEAFA}" dt="2021-10-28T01:55:29.580" v="98" actId="22"/>
          <ac:spMkLst>
            <pc:docMk/>
            <pc:sldMk cId="1518962978" sldId="467"/>
            <ac:spMk id="520" creationId="{D527B319-A260-496B-A59E-C8263C406959}"/>
          </ac:spMkLst>
        </pc:spChg>
        <pc:spChg chg="add mod">
          <ac:chgData name="유 병규" userId="eba57bea-ddcf-438d-bcbd-0f2e0850555d" providerId="ADAL" clId="{B21DE596-2706-4143-8F7A-40EB3ACAEAFA}" dt="2021-10-28T02:01:14.369" v="551"/>
          <ac:spMkLst>
            <pc:docMk/>
            <pc:sldMk cId="1518962978" sldId="467"/>
            <ac:spMk id="521" creationId="{B1951FC0-61CF-4ECF-BF70-0EB562619F18}"/>
          </ac:spMkLst>
        </pc:spChg>
        <pc:spChg chg="add mod">
          <ac:chgData name="유 병규" userId="eba57bea-ddcf-438d-bcbd-0f2e0850555d" providerId="ADAL" clId="{B21DE596-2706-4143-8F7A-40EB3ACAEAFA}" dt="2021-10-28T02:00:02.895" v="435" actId="1076"/>
          <ac:spMkLst>
            <pc:docMk/>
            <pc:sldMk cId="1518962978" sldId="467"/>
            <ac:spMk id="522" creationId="{FF2C57AD-A202-48F5-812A-8E43F33C4C28}"/>
          </ac:spMkLst>
        </pc:spChg>
        <pc:spChg chg="add mod">
          <ac:chgData name="유 병규" userId="eba57bea-ddcf-438d-bcbd-0f2e0850555d" providerId="ADAL" clId="{B21DE596-2706-4143-8F7A-40EB3ACAEAFA}" dt="2021-10-28T01:57:12.114" v="253" actId="1076"/>
          <ac:spMkLst>
            <pc:docMk/>
            <pc:sldMk cId="1518962978" sldId="467"/>
            <ac:spMk id="523" creationId="{E57A02C7-6777-459E-9B69-E08B6EAF9087}"/>
          </ac:spMkLst>
        </pc:spChg>
        <pc:grpChg chg="add del mod">
          <ac:chgData name="유 병규" userId="eba57bea-ddcf-438d-bcbd-0f2e0850555d" providerId="ADAL" clId="{B21DE596-2706-4143-8F7A-40EB3ACAEAFA}" dt="2021-10-28T01:45:10.667" v="56" actId="21"/>
          <ac:grpSpMkLst>
            <pc:docMk/>
            <pc:sldMk cId="1518962978" sldId="467"/>
            <ac:grpSpMk id="181" creationId="{0C2F049F-10B3-41E1-A140-ED8259013430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182" creationId="{5C891C56-D0E8-499F-9F5B-70D1C7D96DB8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183" creationId="{FE9FE661-3726-4EDC-AF10-2DF6389CA460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184" creationId="{AC4A1552-8B78-46C3-9CCD-382004054D44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185" creationId="{22CA6A9D-EBA5-442C-A220-DC9FCE231254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186" creationId="{94E9161A-3BF4-412C-9761-07D7FE909588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187" creationId="{7D09AFB1-45DF-460C-9D7A-4BDD5D204A55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188" creationId="{1043D745-17C7-4779-A94C-97DE14C3EE69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192" creationId="{9EA8ACDA-3D23-4461-917E-C74F6EF4E304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193" creationId="{7A35299F-D4F9-4D1E-A2BA-4E5D9AA19813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194" creationId="{54A34F6E-67C3-4B6F-8EF1-CD45361B7B21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195" creationId="{17AE325A-1169-4700-8251-20873ED7F384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199" creationId="{A1889861-8435-475E-97C4-2551FEA6F3B6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201" creationId="{AFA2E0FD-7ED8-4591-8F9B-202CE9769FBC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216" creationId="{9F85D216-AA8A-41E4-9963-8CCDFD60953D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217" creationId="{D2B31C56-7F46-4C2E-84D1-F405E22F55B1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218" creationId="{B60F7E56-8181-41C6-883B-1DF81CAB98FB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219" creationId="{ACA5FDF8-043C-40F9-B4D5-CF2FA61F9E1A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220" creationId="{41770D6E-5BD3-4281-B52A-0D188F45CB95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221" creationId="{2ADCC7A0-D87B-4519-AC07-F0A2DB89E86A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223" creationId="{B4EAAF23-D9F4-4F92-95E9-B5134D334347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227" creationId="{AEDDE60A-4395-4DA7-9455-54F0D4384D2C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241" creationId="{7AF83620-E657-4C75-B0BC-6A0DF6EACE91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245" creationId="{34B4314D-7C4C-4E61-A35D-3BA41644B3BC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249" creationId="{B16D7826-5E05-4AE1-A797-8EC50F650FF2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252" creationId="{17AC6868-D439-4818-B3A0-BC648FC50724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254" creationId="{6F7EB283-FFF9-48B9-94F8-D7DF37AD70DB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274" creationId="{154CF666-4DCF-4C65-97C8-34B64695E5CA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277" creationId="{F23C650F-A2A6-4279-98FD-F7E167E4231C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279" creationId="{4B7527C7-D01E-4D2A-829B-EB88650D67DF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283" creationId="{6A3B6EF9-1D39-440C-830B-06809C8EB78C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286" creationId="{E47D38D0-9502-41E0-B9CE-22FDE9B44D54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287" creationId="{5346DBAA-C0E2-41F4-A547-37E80CC2161A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306" creationId="{7C1D9269-9EE1-4D9D-91A4-D7DCA7D06E96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307" creationId="{30896F57-F292-468E-A7B0-8B7B4A7F99AE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308" creationId="{9CE54030-A8D5-4FD4-90E2-7D72916EC67B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313" creationId="{E156A1D1-4BA2-4BA1-8A7C-F4E10115D501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325" creationId="{F55C49B5-758A-4D03-9AEA-AE26C116B01F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328" creationId="{FF14BA2D-6224-4CBD-B368-8E0409AEEC96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329" creationId="{D484CAFA-26DF-4EF3-AAA3-EFD415580953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330" creationId="{32BAD640-F952-4DD8-A056-9DB4AD0468E9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331" creationId="{2F7008E6-02A7-4A06-9D09-FF611CAD4D3B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332" creationId="{EA4AF210-36A0-4D78-8363-961C423AA23B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333" creationId="{ED00EBB8-F68D-47E8-A6CA-465080021683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335" creationId="{D542AAC5-A310-4946-8145-6A29DC4E1D59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336" creationId="{E711D337-2E48-42C4-B855-236DCB3BB99C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342" creationId="{57AA8FFE-B7F2-4C21-AA47-FA3A4BA0984C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343" creationId="{40C0E9D4-A463-4718-9CF0-45E6F116027F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349" creationId="{8BB6A1B4-CC19-40F8-8F75-83E59AA02898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350" creationId="{C68C74CA-BE69-4B99-B5BF-CE5960AA1E0E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356" creationId="{25F08E09-5FB0-4983-A000-F67C8B473478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357" creationId="{6139A441-EC55-4787-8B30-7A0B965D868A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363" creationId="{C94E8E02-E99F-4FF0-8DB1-F4AFD70B0BFA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364" creationId="{CE3C45DB-296D-4D72-A6F6-5B73151D5C97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371" creationId="{F0DF0C97-E787-4714-9702-F292F291196E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493" creationId="{16903927-DF08-4586-ADCA-313BCAA84A8F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497" creationId="{95A91FF4-3385-474E-9A38-AA821C9BF8E1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498" creationId="{9BA52479-CE1E-4220-90FA-DD883D0C67D3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506" creationId="{8E3D3555-8278-4708-8BC1-66D59E5313A4}"/>
          </ac:grpSpMkLst>
        </pc:grpChg>
        <pc:grpChg chg="mod">
          <ac:chgData name="유 병규" userId="eba57bea-ddcf-438d-bcbd-0f2e0850555d" providerId="ADAL" clId="{B21DE596-2706-4143-8F7A-40EB3ACAEAFA}" dt="2021-10-28T01:45:09.396" v="55" actId="14100"/>
          <ac:grpSpMkLst>
            <pc:docMk/>
            <pc:sldMk cId="1518962978" sldId="467"/>
            <ac:grpSpMk id="507" creationId="{FC173AB0-963C-4F97-ACDF-86933B5DAA3F}"/>
          </ac:grpSpMkLst>
        </pc:grpChg>
        <pc:graphicFrameChg chg="add mod">
          <ac:chgData name="유 병규" userId="eba57bea-ddcf-438d-bcbd-0f2e0850555d" providerId="ADAL" clId="{B21DE596-2706-4143-8F7A-40EB3ACAEAFA}" dt="2021-10-28T01:55:41.432" v="99"/>
          <ac:graphicFrameMkLst>
            <pc:docMk/>
            <pc:sldMk cId="1518962978" sldId="467"/>
            <ac:graphicFrameMk id="524" creationId="{FE1CB45D-7A12-4394-AEB4-B1DE1B613ED0}"/>
          </ac:graphicFrameMkLst>
        </pc:graphicFrameChg>
        <pc:picChg chg="mod">
          <ac:chgData name="유 병규" userId="eba57bea-ddcf-438d-bcbd-0f2e0850555d" providerId="ADAL" clId="{B21DE596-2706-4143-8F7A-40EB3ACAEAFA}" dt="2021-10-28T01:45:09.396" v="55" actId="14100"/>
          <ac:picMkLst>
            <pc:docMk/>
            <pc:sldMk cId="1518962978" sldId="467"/>
            <ac:picMk id="225" creationId="{1D850895-1F8A-4737-872C-29C9344EFA6B}"/>
          </ac:picMkLst>
        </pc:picChg>
        <pc:picChg chg="mod">
          <ac:chgData name="유 병규" userId="eba57bea-ddcf-438d-bcbd-0f2e0850555d" providerId="ADAL" clId="{B21DE596-2706-4143-8F7A-40EB3ACAEAFA}" dt="2021-10-28T01:45:09.396" v="55" actId="14100"/>
          <ac:picMkLst>
            <pc:docMk/>
            <pc:sldMk cId="1518962978" sldId="467"/>
            <ac:picMk id="247" creationId="{824B3BAB-5351-417B-B6D0-C683F261A143}"/>
          </ac:picMkLst>
        </pc:picChg>
        <pc:picChg chg="mod">
          <ac:chgData name="유 병규" userId="eba57bea-ddcf-438d-bcbd-0f2e0850555d" providerId="ADAL" clId="{B21DE596-2706-4143-8F7A-40EB3ACAEAFA}" dt="2021-10-28T01:45:09.396" v="55" actId="14100"/>
          <ac:picMkLst>
            <pc:docMk/>
            <pc:sldMk cId="1518962978" sldId="467"/>
            <ac:picMk id="272" creationId="{1DD53161-71A6-4139-B8CD-BC55AC7565D6}"/>
          </ac:picMkLst>
        </pc:picChg>
        <pc:picChg chg="mod">
          <ac:chgData name="유 병규" userId="eba57bea-ddcf-438d-bcbd-0f2e0850555d" providerId="ADAL" clId="{B21DE596-2706-4143-8F7A-40EB3ACAEAFA}" dt="2021-10-28T01:45:09.396" v="55" actId="14100"/>
          <ac:picMkLst>
            <pc:docMk/>
            <pc:sldMk cId="1518962978" sldId="467"/>
            <ac:picMk id="281" creationId="{EF75C1CE-4914-43E1-B15C-5C5CAC526C59}"/>
          </ac:picMkLst>
        </pc:picChg>
        <pc:picChg chg="mod">
          <ac:chgData name="유 병규" userId="eba57bea-ddcf-438d-bcbd-0f2e0850555d" providerId="ADAL" clId="{B21DE596-2706-4143-8F7A-40EB3ACAEAFA}" dt="2021-10-28T01:45:09.396" v="55" actId="14100"/>
          <ac:picMkLst>
            <pc:docMk/>
            <pc:sldMk cId="1518962978" sldId="467"/>
            <ac:picMk id="322" creationId="{9D9BF613-0AD4-4503-8C4C-23560A25FCD2}"/>
          </ac:picMkLst>
        </pc:picChg>
        <pc:picChg chg="mod">
          <ac:chgData name="유 병규" userId="eba57bea-ddcf-438d-bcbd-0f2e0850555d" providerId="ADAL" clId="{B21DE596-2706-4143-8F7A-40EB3ACAEAFA}" dt="2021-10-28T01:45:09.396" v="55" actId="14100"/>
          <ac:picMkLst>
            <pc:docMk/>
            <pc:sldMk cId="1518962978" sldId="467"/>
            <ac:picMk id="370" creationId="{4D2561EB-C2CB-4826-8EF3-F3A2C93EE665}"/>
          </ac:picMkLst>
        </pc:picChg>
        <pc:picChg chg="mod">
          <ac:chgData name="유 병규" userId="eba57bea-ddcf-438d-bcbd-0f2e0850555d" providerId="ADAL" clId="{B21DE596-2706-4143-8F7A-40EB3ACAEAFA}" dt="2021-10-28T01:45:09.396" v="55" actId="14100"/>
          <ac:picMkLst>
            <pc:docMk/>
            <pc:sldMk cId="1518962978" sldId="467"/>
            <ac:picMk id="372" creationId="{C7FAF694-E1B0-471E-A214-9E64E76924EC}"/>
          </ac:picMkLst>
        </pc:picChg>
        <pc:cxnChg chg="add del mod">
          <ac:chgData name="유 병규" userId="eba57bea-ddcf-438d-bcbd-0f2e0850555d" providerId="ADAL" clId="{B21DE596-2706-4143-8F7A-40EB3ACAEAFA}" dt="2021-10-29T01:11:07.377" v="9506"/>
          <ac:cxnSpMkLst>
            <pc:docMk/>
            <pc:sldMk cId="1518962978" sldId="467"/>
            <ac:cxnSpMk id="188" creationId="{903B58F7-CD0C-4972-8217-1F11ABD474F9}"/>
          </ac:cxnSpMkLst>
        </pc:cxnChg>
        <pc:cxnChg chg="add del mod">
          <ac:chgData name="유 병규" userId="eba57bea-ddcf-438d-bcbd-0f2e0850555d" providerId="ADAL" clId="{B21DE596-2706-4143-8F7A-40EB3ACAEAFA}" dt="2021-10-29T02:53:32.889" v="10096" actId="478"/>
          <ac:cxnSpMkLst>
            <pc:docMk/>
            <pc:sldMk cId="1518962978" sldId="467"/>
            <ac:cxnSpMk id="194" creationId="{53F1C8B7-B370-410D-B740-D2209105479A}"/>
          </ac:cxnSpMkLst>
        </pc:cxnChg>
        <pc:cxnChg chg="add del mod">
          <ac:chgData name="유 병규" userId="eba57bea-ddcf-438d-bcbd-0f2e0850555d" providerId="ADAL" clId="{B21DE596-2706-4143-8F7A-40EB3ACAEAFA}" dt="2021-10-29T02:53:32.889" v="10096" actId="478"/>
          <ac:cxnSpMkLst>
            <pc:docMk/>
            <pc:sldMk cId="1518962978" sldId="467"/>
            <ac:cxnSpMk id="196" creationId="{0A1CE91C-7C2B-44C7-B4C5-3B82635A402E}"/>
          </ac:cxnSpMkLst>
        </pc:cxnChg>
        <pc:cxnChg chg="mod">
          <ac:chgData name="유 병규" userId="eba57bea-ddcf-438d-bcbd-0f2e0850555d" providerId="ADAL" clId="{B21DE596-2706-4143-8F7A-40EB3ACAEAFA}" dt="2021-10-28T01:45:09.396" v="55" actId="14100"/>
          <ac:cxnSpMkLst>
            <pc:docMk/>
            <pc:sldMk cId="1518962978" sldId="467"/>
            <ac:cxnSpMk id="228" creationId="{015C235E-EBCD-4F20-9D6A-3EB9025CE1FB}"/>
          </ac:cxnSpMkLst>
        </pc:cxnChg>
        <pc:cxnChg chg="mod">
          <ac:chgData name="유 병규" userId="eba57bea-ddcf-438d-bcbd-0f2e0850555d" providerId="ADAL" clId="{B21DE596-2706-4143-8F7A-40EB3ACAEAFA}" dt="2021-10-28T01:45:09.396" v="55" actId="14100"/>
          <ac:cxnSpMkLst>
            <pc:docMk/>
            <pc:sldMk cId="1518962978" sldId="467"/>
            <ac:cxnSpMk id="229" creationId="{67D9B522-BDD8-48E0-BF14-414C9B65CEE6}"/>
          </ac:cxnSpMkLst>
        </pc:cxnChg>
        <pc:cxnChg chg="mod">
          <ac:chgData name="유 병규" userId="eba57bea-ddcf-438d-bcbd-0f2e0850555d" providerId="ADAL" clId="{B21DE596-2706-4143-8F7A-40EB3ACAEAFA}" dt="2021-10-28T01:45:09.396" v="55" actId="14100"/>
          <ac:cxnSpMkLst>
            <pc:docMk/>
            <pc:sldMk cId="1518962978" sldId="467"/>
            <ac:cxnSpMk id="250" creationId="{11B81622-1B61-4C18-ADD5-75C7E7A92AED}"/>
          </ac:cxnSpMkLst>
        </pc:cxnChg>
        <pc:cxnChg chg="mod">
          <ac:chgData name="유 병규" userId="eba57bea-ddcf-438d-bcbd-0f2e0850555d" providerId="ADAL" clId="{B21DE596-2706-4143-8F7A-40EB3ACAEAFA}" dt="2021-10-28T01:45:09.396" v="55" actId="14100"/>
          <ac:cxnSpMkLst>
            <pc:docMk/>
            <pc:sldMk cId="1518962978" sldId="467"/>
            <ac:cxnSpMk id="251" creationId="{EE19DF9A-60C8-4305-B952-771C51CC7B8C}"/>
          </ac:cxnSpMkLst>
        </pc:cxnChg>
        <pc:cxnChg chg="mod">
          <ac:chgData name="유 병규" userId="eba57bea-ddcf-438d-bcbd-0f2e0850555d" providerId="ADAL" clId="{B21DE596-2706-4143-8F7A-40EB3ACAEAFA}" dt="2021-10-28T01:45:09.396" v="55" actId="14100"/>
          <ac:cxnSpMkLst>
            <pc:docMk/>
            <pc:sldMk cId="1518962978" sldId="467"/>
            <ac:cxnSpMk id="275" creationId="{401C1B2D-5D2B-4152-A87D-E36E66868C42}"/>
          </ac:cxnSpMkLst>
        </pc:cxnChg>
        <pc:cxnChg chg="mod">
          <ac:chgData name="유 병규" userId="eba57bea-ddcf-438d-bcbd-0f2e0850555d" providerId="ADAL" clId="{B21DE596-2706-4143-8F7A-40EB3ACAEAFA}" dt="2021-10-28T01:45:09.396" v="55" actId="14100"/>
          <ac:cxnSpMkLst>
            <pc:docMk/>
            <pc:sldMk cId="1518962978" sldId="467"/>
            <ac:cxnSpMk id="276" creationId="{3C5A943F-8C3F-47FA-B081-6E42D61735DD}"/>
          </ac:cxnSpMkLst>
        </pc:cxnChg>
        <pc:cxnChg chg="mod">
          <ac:chgData name="유 병규" userId="eba57bea-ddcf-438d-bcbd-0f2e0850555d" providerId="ADAL" clId="{B21DE596-2706-4143-8F7A-40EB3ACAEAFA}" dt="2021-10-28T01:45:09.396" v="55" actId="14100"/>
          <ac:cxnSpMkLst>
            <pc:docMk/>
            <pc:sldMk cId="1518962978" sldId="467"/>
            <ac:cxnSpMk id="284" creationId="{094A1168-0787-43C8-961D-A409428E3288}"/>
          </ac:cxnSpMkLst>
        </pc:cxnChg>
        <pc:cxnChg chg="mod">
          <ac:chgData name="유 병규" userId="eba57bea-ddcf-438d-bcbd-0f2e0850555d" providerId="ADAL" clId="{B21DE596-2706-4143-8F7A-40EB3ACAEAFA}" dt="2021-10-28T01:45:09.396" v="55" actId="14100"/>
          <ac:cxnSpMkLst>
            <pc:docMk/>
            <pc:sldMk cId="1518962978" sldId="467"/>
            <ac:cxnSpMk id="285" creationId="{2B108186-B2EF-4F03-BDEB-0C3489339AD3}"/>
          </ac:cxnSpMkLst>
        </pc:cxnChg>
        <pc:cxnChg chg="mod">
          <ac:chgData name="유 병규" userId="eba57bea-ddcf-438d-bcbd-0f2e0850555d" providerId="ADAL" clId="{B21DE596-2706-4143-8F7A-40EB3ACAEAFA}" dt="2021-10-28T01:45:09.396" v="55" actId="14100"/>
          <ac:cxnSpMkLst>
            <pc:docMk/>
            <pc:sldMk cId="1518962978" sldId="467"/>
            <ac:cxnSpMk id="326" creationId="{1877CAB4-A434-4D42-8A3D-B86480672F46}"/>
          </ac:cxnSpMkLst>
        </pc:cxnChg>
        <pc:cxnChg chg="mod">
          <ac:chgData name="유 병규" userId="eba57bea-ddcf-438d-bcbd-0f2e0850555d" providerId="ADAL" clId="{B21DE596-2706-4143-8F7A-40EB3ACAEAFA}" dt="2021-10-28T01:45:09.396" v="55" actId="14100"/>
          <ac:cxnSpMkLst>
            <pc:docMk/>
            <pc:sldMk cId="1518962978" sldId="467"/>
            <ac:cxnSpMk id="339" creationId="{B36DF2A5-9CB2-4EE7-B400-4F34663F1351}"/>
          </ac:cxnSpMkLst>
        </pc:cxnChg>
        <pc:cxnChg chg="mod">
          <ac:chgData name="유 병규" userId="eba57bea-ddcf-438d-bcbd-0f2e0850555d" providerId="ADAL" clId="{B21DE596-2706-4143-8F7A-40EB3ACAEAFA}" dt="2021-10-28T01:45:09.396" v="55" actId="14100"/>
          <ac:cxnSpMkLst>
            <pc:docMk/>
            <pc:sldMk cId="1518962978" sldId="467"/>
            <ac:cxnSpMk id="340" creationId="{D3076A0E-D2CB-4ACB-9948-A4842939E6F2}"/>
          </ac:cxnSpMkLst>
        </pc:cxnChg>
        <pc:cxnChg chg="mod">
          <ac:chgData name="유 병규" userId="eba57bea-ddcf-438d-bcbd-0f2e0850555d" providerId="ADAL" clId="{B21DE596-2706-4143-8F7A-40EB3ACAEAFA}" dt="2021-10-28T01:45:09.396" v="55" actId="14100"/>
          <ac:cxnSpMkLst>
            <pc:docMk/>
            <pc:sldMk cId="1518962978" sldId="467"/>
            <ac:cxnSpMk id="346" creationId="{8D2F2BD1-80B2-49AB-AD9E-65720FA86048}"/>
          </ac:cxnSpMkLst>
        </pc:cxnChg>
        <pc:cxnChg chg="mod">
          <ac:chgData name="유 병규" userId="eba57bea-ddcf-438d-bcbd-0f2e0850555d" providerId="ADAL" clId="{B21DE596-2706-4143-8F7A-40EB3ACAEAFA}" dt="2021-10-28T01:45:09.396" v="55" actId="14100"/>
          <ac:cxnSpMkLst>
            <pc:docMk/>
            <pc:sldMk cId="1518962978" sldId="467"/>
            <ac:cxnSpMk id="347" creationId="{666CF4D5-F694-4876-BB5C-43F54F11350A}"/>
          </ac:cxnSpMkLst>
        </pc:cxnChg>
        <pc:cxnChg chg="mod">
          <ac:chgData name="유 병규" userId="eba57bea-ddcf-438d-bcbd-0f2e0850555d" providerId="ADAL" clId="{B21DE596-2706-4143-8F7A-40EB3ACAEAFA}" dt="2021-10-28T01:45:09.396" v="55" actId="14100"/>
          <ac:cxnSpMkLst>
            <pc:docMk/>
            <pc:sldMk cId="1518962978" sldId="467"/>
            <ac:cxnSpMk id="353" creationId="{F7A2DCA5-994F-42E0-A6D9-B2C07ABBC2C3}"/>
          </ac:cxnSpMkLst>
        </pc:cxnChg>
        <pc:cxnChg chg="mod">
          <ac:chgData name="유 병규" userId="eba57bea-ddcf-438d-bcbd-0f2e0850555d" providerId="ADAL" clId="{B21DE596-2706-4143-8F7A-40EB3ACAEAFA}" dt="2021-10-28T01:45:09.396" v="55" actId="14100"/>
          <ac:cxnSpMkLst>
            <pc:docMk/>
            <pc:sldMk cId="1518962978" sldId="467"/>
            <ac:cxnSpMk id="354" creationId="{5DB7057E-F92C-40B6-941F-E21220150A2D}"/>
          </ac:cxnSpMkLst>
        </pc:cxnChg>
        <pc:cxnChg chg="mod">
          <ac:chgData name="유 병규" userId="eba57bea-ddcf-438d-bcbd-0f2e0850555d" providerId="ADAL" clId="{B21DE596-2706-4143-8F7A-40EB3ACAEAFA}" dt="2021-10-28T01:45:09.396" v="55" actId="14100"/>
          <ac:cxnSpMkLst>
            <pc:docMk/>
            <pc:sldMk cId="1518962978" sldId="467"/>
            <ac:cxnSpMk id="360" creationId="{DFF3B8BF-4CCE-43C6-95CC-4C79F3B69745}"/>
          </ac:cxnSpMkLst>
        </pc:cxnChg>
        <pc:cxnChg chg="mod">
          <ac:chgData name="유 병규" userId="eba57bea-ddcf-438d-bcbd-0f2e0850555d" providerId="ADAL" clId="{B21DE596-2706-4143-8F7A-40EB3ACAEAFA}" dt="2021-10-28T01:45:09.396" v="55" actId="14100"/>
          <ac:cxnSpMkLst>
            <pc:docMk/>
            <pc:sldMk cId="1518962978" sldId="467"/>
            <ac:cxnSpMk id="361" creationId="{7FE87C88-3BA1-4131-B99A-18294DAB601A}"/>
          </ac:cxnSpMkLst>
        </pc:cxnChg>
        <pc:cxnChg chg="mod">
          <ac:chgData name="유 병규" userId="eba57bea-ddcf-438d-bcbd-0f2e0850555d" providerId="ADAL" clId="{B21DE596-2706-4143-8F7A-40EB3ACAEAFA}" dt="2021-10-28T01:45:09.396" v="55" actId="14100"/>
          <ac:cxnSpMkLst>
            <pc:docMk/>
            <pc:sldMk cId="1518962978" sldId="467"/>
            <ac:cxnSpMk id="367" creationId="{7430AB5C-0BE5-4815-97F2-0C1EE40CCF28}"/>
          </ac:cxnSpMkLst>
        </pc:cxnChg>
        <pc:cxnChg chg="mod">
          <ac:chgData name="유 병규" userId="eba57bea-ddcf-438d-bcbd-0f2e0850555d" providerId="ADAL" clId="{B21DE596-2706-4143-8F7A-40EB3ACAEAFA}" dt="2021-10-28T01:45:09.396" v="55" actId="14100"/>
          <ac:cxnSpMkLst>
            <pc:docMk/>
            <pc:sldMk cId="1518962978" sldId="467"/>
            <ac:cxnSpMk id="368" creationId="{6147AAC0-350E-4E0A-BE3F-E8B6405788E8}"/>
          </ac:cxnSpMkLst>
        </pc:cxnChg>
        <pc:cxnChg chg="mod">
          <ac:chgData name="유 병규" userId="eba57bea-ddcf-438d-bcbd-0f2e0850555d" providerId="ADAL" clId="{B21DE596-2706-4143-8F7A-40EB3ACAEAFA}" dt="2021-10-28T01:45:09.396" v="55" actId="14100"/>
          <ac:cxnSpMkLst>
            <pc:docMk/>
            <pc:sldMk cId="1518962978" sldId="467"/>
            <ac:cxnSpMk id="510" creationId="{FCDD7739-D167-450B-BDCC-191BCE204755}"/>
          </ac:cxnSpMkLst>
        </pc:cxnChg>
        <pc:cxnChg chg="mod">
          <ac:chgData name="유 병규" userId="eba57bea-ddcf-438d-bcbd-0f2e0850555d" providerId="ADAL" clId="{B21DE596-2706-4143-8F7A-40EB3ACAEAFA}" dt="2021-10-28T01:45:09.396" v="55" actId="14100"/>
          <ac:cxnSpMkLst>
            <pc:docMk/>
            <pc:sldMk cId="1518962978" sldId="467"/>
            <ac:cxnSpMk id="511" creationId="{2FA76435-9A2F-4EB5-A951-A53FA11BC5F4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3:38.919" v="10098" actId="478"/>
        <pc:sldMkLst>
          <pc:docMk/>
          <pc:sldMk cId="955920673" sldId="468"/>
        </pc:sldMkLst>
        <pc:spChg chg="mod">
          <ac:chgData name="유 병규" userId="eba57bea-ddcf-438d-bcbd-0f2e0850555d" providerId="ADAL" clId="{B21DE596-2706-4143-8F7A-40EB3ACAEAFA}" dt="2021-10-28T02:05:03.202" v="776"/>
          <ac:spMkLst>
            <pc:docMk/>
            <pc:sldMk cId="955920673" sldId="468"/>
            <ac:spMk id="162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9T01:44:42.337" v="9679" actId="20577"/>
          <ac:spMkLst>
            <pc:docMk/>
            <pc:sldMk cId="955920673" sldId="468"/>
            <ac:spMk id="163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8T03:02:31.202" v="1103" actId="6549"/>
          <ac:spMkLst>
            <pc:docMk/>
            <pc:sldMk cId="955920673" sldId="468"/>
            <ac:spMk id="174" creationId="{DB144023-78B1-4B54-AAE9-BE3FDCB4D9B7}"/>
          </ac:spMkLst>
        </pc:spChg>
        <pc:spChg chg="add mod">
          <ac:chgData name="유 병규" userId="eba57bea-ddcf-438d-bcbd-0f2e0850555d" providerId="ADAL" clId="{B21DE596-2706-4143-8F7A-40EB3ACAEAFA}" dt="2021-10-28T12:05:32.123" v="8205"/>
          <ac:spMkLst>
            <pc:docMk/>
            <pc:sldMk cId="955920673" sldId="468"/>
            <ac:spMk id="177" creationId="{3FC4ABC0-56CE-48AA-851F-DF632F71B68F}"/>
          </ac:spMkLst>
        </pc:spChg>
        <pc:spChg chg="add del mod">
          <ac:chgData name="유 병규" userId="eba57bea-ddcf-438d-bcbd-0f2e0850555d" providerId="ADAL" clId="{B21DE596-2706-4143-8F7A-40EB3ACAEAFA}" dt="2021-10-29T01:11:06.992" v="9505"/>
          <ac:spMkLst>
            <pc:docMk/>
            <pc:sldMk cId="955920673" sldId="468"/>
            <ac:spMk id="178" creationId="{E15D94C2-9EE0-4F44-8C42-491B9E7D3B6D}"/>
          </ac:spMkLst>
        </pc:spChg>
        <pc:spChg chg="mod">
          <ac:chgData name="유 병규" userId="eba57bea-ddcf-438d-bcbd-0f2e0850555d" providerId="ADAL" clId="{B21DE596-2706-4143-8F7A-40EB3ACAEAFA}" dt="2021-10-28T01:44:38.263" v="15" actId="164"/>
          <ac:spMkLst>
            <pc:docMk/>
            <pc:sldMk cId="955920673" sldId="468"/>
            <ac:spMk id="178" creationId="{F587D234-5A64-496B-B448-AC8F160D17E1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181" creationId="{6AAF639F-EC32-4553-BDDF-1E94F35F6856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182" creationId="{2EC79FB7-7632-4EA0-ADD1-1D890FF47C31}"/>
          </ac:spMkLst>
        </pc:spChg>
        <pc:spChg chg="add del mod">
          <ac:chgData name="유 병규" userId="eba57bea-ddcf-438d-bcbd-0f2e0850555d" providerId="ADAL" clId="{B21DE596-2706-4143-8F7A-40EB3ACAEAFA}" dt="2021-10-29T01:11:06.992" v="9505"/>
          <ac:spMkLst>
            <pc:docMk/>
            <pc:sldMk cId="955920673" sldId="468"/>
            <ac:spMk id="183" creationId="{1227D694-68F4-4DC6-9F11-5680C924EED4}"/>
          </ac:spMkLst>
        </pc:spChg>
        <pc:spChg chg="add del mod">
          <ac:chgData name="유 병규" userId="eba57bea-ddcf-438d-bcbd-0f2e0850555d" providerId="ADAL" clId="{B21DE596-2706-4143-8F7A-40EB3ACAEAFA}" dt="2021-10-29T02:53:37.437" v="10097" actId="478"/>
          <ac:spMkLst>
            <pc:docMk/>
            <pc:sldMk cId="955920673" sldId="468"/>
            <ac:spMk id="185" creationId="{88C40E83-6EF4-45E1-B748-9CAA4458FFC9}"/>
          </ac:spMkLst>
        </pc:spChg>
        <pc:spChg chg="add del mod">
          <ac:chgData name="유 병규" userId="eba57bea-ddcf-438d-bcbd-0f2e0850555d" providerId="ADAL" clId="{B21DE596-2706-4143-8F7A-40EB3ACAEAFA}" dt="2021-10-29T02:53:38.919" v="10098" actId="478"/>
          <ac:spMkLst>
            <pc:docMk/>
            <pc:sldMk cId="955920673" sldId="468"/>
            <ac:spMk id="186" creationId="{7C798317-B17E-4CA7-A654-909A9E610905}"/>
          </ac:spMkLst>
        </pc:spChg>
        <pc:spChg chg="add del mod">
          <ac:chgData name="유 병규" userId="eba57bea-ddcf-438d-bcbd-0f2e0850555d" providerId="ADAL" clId="{B21DE596-2706-4143-8F7A-40EB3ACAEAFA}" dt="2021-10-29T02:53:37.437" v="10097" actId="478"/>
          <ac:spMkLst>
            <pc:docMk/>
            <pc:sldMk cId="955920673" sldId="468"/>
            <ac:spMk id="187" creationId="{3E60AC32-EC48-49B0-B84D-97FB7A6B1F75}"/>
          </ac:spMkLst>
        </pc:spChg>
        <pc:spChg chg="add del mod">
          <ac:chgData name="유 병규" userId="eba57bea-ddcf-438d-bcbd-0f2e0850555d" providerId="ADAL" clId="{B21DE596-2706-4143-8F7A-40EB3ACAEAFA}" dt="2021-10-29T02:53:38.919" v="10098" actId="478"/>
          <ac:spMkLst>
            <pc:docMk/>
            <pc:sldMk cId="955920673" sldId="468"/>
            <ac:spMk id="195" creationId="{E428973F-66D6-48E7-BFBA-65BA95E0E017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202" creationId="{88A56FB6-1877-46AA-BD9E-D490501AB57A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204" creationId="{501D9F38-068E-4AB2-B69A-60F82153D7DE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206" creationId="{B941E40F-FA9B-4D2B-B129-C9C4BDB7BDAE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211" creationId="{A3207443-29EB-4455-B74E-C3751C4181DB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213" creationId="{497A189A-1EB0-44E6-997F-E9B11444CD31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215" creationId="{006040E9-A6C6-467B-914B-274484FF313C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234" creationId="{3DD0CC37-1A61-41C9-81E9-BD067A5AE3FD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236" creationId="{DF84799B-B964-433D-ADCE-C5843150F2EE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238" creationId="{5DDCE226-362E-4F3F-9127-D444864BF6C3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255" creationId="{9B44A955-5748-4F4F-A5DD-718AE4D14317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257" creationId="{90EB7C26-CDF2-4048-8538-70CF8342BA07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259" creationId="{9C7A430E-9273-4AF6-9751-87FA89F60155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265" creationId="{83405EC5-3627-46D2-AC43-A1BC288D99F4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266" creationId="{F341621F-903A-45CF-ACF4-20CBA0BC6220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267" creationId="{33816471-683D-4AD5-8156-3366AC828775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268" creationId="{83E7423E-4BA7-413F-97C2-3E82F88100A2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269" creationId="{E9E13D3D-82C8-48DC-A2BA-1AF6881E6400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270" creationId="{B99A183C-7936-4428-837D-F7A3B22762C7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295" creationId="{A8B61B3C-75C1-42D1-AF1A-E7CC7358F1F8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296" creationId="{F125CF8A-3177-4572-A036-63A18675A18C}"/>
          </ac:spMkLst>
        </pc:spChg>
        <pc:spChg chg="mod">
          <ac:chgData name="유 병규" userId="eba57bea-ddcf-438d-bcbd-0f2e0850555d" providerId="ADAL" clId="{B21DE596-2706-4143-8F7A-40EB3ACAEAFA}" dt="2021-10-28T01:44:38.263" v="15" actId="164"/>
          <ac:spMkLst>
            <pc:docMk/>
            <pc:sldMk cId="955920673" sldId="468"/>
            <ac:spMk id="302" creationId="{33877F01-C073-4DB7-8384-C3B79627D49A}"/>
          </ac:spMkLst>
        </pc:spChg>
        <pc:spChg chg="mod">
          <ac:chgData name="유 병규" userId="eba57bea-ddcf-438d-bcbd-0f2e0850555d" providerId="ADAL" clId="{B21DE596-2706-4143-8F7A-40EB3ACAEAFA}" dt="2021-10-28T01:44:38.263" v="15" actId="164"/>
          <ac:spMkLst>
            <pc:docMk/>
            <pc:sldMk cId="955920673" sldId="468"/>
            <ac:spMk id="372" creationId="{6B855DF0-04BA-406F-BF84-E25AEF0F67C4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374" creationId="{3B1FC469-7FF7-47AB-B09B-B111119E5622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375" creationId="{703F6CA2-0DA4-4406-A0A5-5387AAF05897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376" creationId="{836D0FA7-608F-4B15-93D2-FF0B6D863C90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377" creationId="{03479238-8A10-475E-9C6A-DA870841C6F5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379" creationId="{A0295D13-D138-4FC9-A1E3-4D60D9C827D8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380" creationId="{6A3C4D19-EC4C-4D27-B30B-88188AC3E3FE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381" creationId="{C33528F2-C1C6-4FD9-B0FC-4BEE94E1A9B7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382" creationId="{46C0397C-B5FC-4CBA-8F9F-AFD275D75983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383" creationId="{CC1B0289-E9C7-4A50-A838-FB8603409C63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384" creationId="{F41D2B1D-39F2-4A97-BE41-6E43265E1BCD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385" creationId="{144C61FA-67D2-4C93-BA93-CC16E126C9DC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386" creationId="{F0C3858C-2940-434C-8EB9-07863012CC1E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388" creationId="{AD4701DF-D07A-4B79-B135-A2FA4FBA884F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389" creationId="{5B62C31E-45DA-4AC9-A00C-7E9AD344F9AF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392" creationId="{0BDDD211-65E4-4D45-857C-CA4B2D3B8D9F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399" creationId="{AD83355C-5A13-442A-9004-71DC6BDBAF9D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02" creationId="{F1A379F2-AD18-4A7E-9CC7-7D813AE00AE2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03" creationId="{AF618CB5-0176-4D9A-9C9E-CE42A45B71DA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06" creationId="{7C2836A1-381E-40AE-8ECC-FFF7E4AE8234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09" creationId="{CBC15074-F385-44BA-9D9D-58B3DBBF6F96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10" creationId="{69B5DEE4-7666-4604-B17B-9F1C93F4BD65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13" creationId="{1CB44A20-3151-46BE-AA13-37C541938819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16" creationId="{9C6A22BE-5C02-493A-8E45-A7AEF3D1AE78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17" creationId="{C68F3515-BE90-4C8B-A2B2-1A9979955ED9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20" creationId="{8190C05B-F0DD-4D96-B844-C0AC6FCD8418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23" creationId="{B5B93FAC-E801-4B03-9ABC-A8A5933196E5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24" creationId="{28CCB257-6A13-479D-B498-313552DB624C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27" creationId="{F5F46326-653D-4A43-A4ED-8401863A9834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30" creationId="{8CBE0CC5-CD1C-465E-913D-320BEC742346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31" creationId="{6C326525-2F43-468A-8199-754F706D6491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34" creationId="{3585677C-46DD-4813-8226-E7D1F414365C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39" creationId="{4DA04BA8-1DC2-4E59-A958-FAD89B6A86FE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40" creationId="{90997206-5E3B-4AA3-99ED-54E25753B601}"/>
          </ac:spMkLst>
        </pc:spChg>
        <pc:spChg chg="mod">
          <ac:chgData name="유 병규" userId="eba57bea-ddcf-438d-bcbd-0f2e0850555d" providerId="ADAL" clId="{B21DE596-2706-4143-8F7A-40EB3ACAEAFA}" dt="2021-10-28T02:05:18.207" v="806" actId="20577"/>
          <ac:spMkLst>
            <pc:docMk/>
            <pc:sldMk cId="955920673" sldId="468"/>
            <ac:spMk id="441" creationId="{7656BB9E-5F5C-49C4-9A68-51694B5D7CDE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44" creationId="{875F44D7-994F-4F91-BEA1-1E0620408D16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45" creationId="{8A1F0B8C-5921-4F98-8D65-0A91C2B1C994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46" creationId="{D7878803-13D0-46DA-ACF0-4C77A1D7CB37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47" creationId="{90D7B009-5D81-46C5-A91C-FDC4DE63532B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48" creationId="{E31E906C-6AC8-4098-BC25-055FA25BD9A3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49" creationId="{02C07806-C536-42E1-BAEE-07FBB9231BE9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50" creationId="{9D4A654C-DE42-4898-853A-2BAF5D3D0D98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53" creationId="{BB072AEB-3E37-4A64-A2AD-27400645E186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54" creationId="{52C13037-1480-4156-8899-71263A37AA51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57" creationId="{B1A3C44F-A33E-4701-B251-7E1BA93DE531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58" creationId="{F4355B7E-11C8-4316-80ED-5E85E5D9DEE8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59" creationId="{EEB6A299-A5F0-499A-AD89-92690DA177D0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60" creationId="{199F6BC4-2986-48F4-AE32-19061AB57723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61" creationId="{183BD41F-47D3-40CB-A3BE-A25BE9088E94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62" creationId="{DC59E3A3-065A-44D7-AA94-E65BCFE57365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63" creationId="{9A5D575A-687D-441F-9360-C999FD16669C}"/>
          </ac:spMkLst>
        </pc:spChg>
        <pc:spChg chg="mod">
          <ac:chgData name="유 병규" userId="eba57bea-ddcf-438d-bcbd-0f2e0850555d" providerId="ADAL" clId="{B21DE596-2706-4143-8F7A-40EB3ACAEAFA}" dt="2021-10-28T01:53:45.136" v="81" actId="554"/>
          <ac:spMkLst>
            <pc:docMk/>
            <pc:sldMk cId="955920673" sldId="468"/>
            <ac:spMk id="464" creationId="{A8C8205B-6285-4712-84B3-986EBD6A500B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471" creationId="{5F833F28-5BA2-4525-82F3-E5C37AAE1A6C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472" creationId="{14252524-9771-4418-9AA2-860A624624F9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485" creationId="{7A967879-0943-4D8C-B253-2E0EBCBD5F03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487" creationId="{58FB9826-3FA7-4362-BD4C-F9675FD545F2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489" creationId="{7E0D7E0F-ACA6-4E2E-99A9-621E4E71BDED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491" creationId="{6DFE4219-1F6F-4F35-AF32-D333D2418DEB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494" creationId="{210D66F1-47A8-4877-A29F-AC1B6EF92485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496" creationId="{0FC575F1-E74A-4031-B9D8-1698FA12F144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498" creationId="{D200E0F8-D9EE-4E76-90FE-D0C627356F10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03" creationId="{09E76A5B-62DA-433E-9244-26B1201429CB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05" creationId="{CB5025FB-C46C-4CAD-BF00-F93F321947DA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07" creationId="{E115AC3F-0C6D-4444-9A1E-5E0DD25B5A69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12" creationId="{D7240ADC-910A-4A1E-A0D1-DD6EE89762AB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14" creationId="{A8217630-A19F-451E-8B4E-56F5356541D0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16" creationId="{D8D933D3-956C-4657-A289-3060118ED78D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21" creationId="{6A679457-7E2E-4FE3-AA6E-602DBB242602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23" creationId="{F50ECD2B-078F-4AC8-89BD-AFA1261541C0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25" creationId="{C1BCCAEF-10C9-474E-9849-7E6A33E2E554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30" creationId="{D306A225-A9CF-46EE-9FEA-785A53B0AAFD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32" creationId="{79327617-A286-4F98-B714-850890FA813D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34" creationId="{D5D3F7DD-E322-4C45-B653-EDA9C549A36F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39" creationId="{0F5A7F4E-C6ED-4A29-BA37-5C236615DDB6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41" creationId="{A77049D1-C5E8-4F85-AA2F-5E906499600B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43" creationId="{560F3171-BBCF-405D-902D-21DA38D93F5F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47" creationId="{EBFC4AE8-E663-488C-ABD9-25894257FFE4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48" creationId="{734D690C-6B07-40F5-8BBD-524690107F3F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49" creationId="{4B4084B4-7406-482B-95FA-AF9B172144F3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50" creationId="{26320977-C60F-42B5-86C7-D931DD22E137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51" creationId="{BEE057A2-D048-4A0C-BC0D-FB2E0DBBD5DF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52" creationId="{E48EB35D-3650-4404-A785-3938BD998C1C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53" creationId="{9EE88B68-0E3E-458F-B14C-8C7871908A6D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57" creationId="{BDD3E79E-1DF2-455F-B9E9-23C93A2B42E6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58" creationId="{89C50E35-49F4-48BB-B4B1-AB8B81092AED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59" creationId="{1A1FCD53-2E09-4BF9-A326-E7E263A895BC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60" creationId="{1730BDDD-F988-45A7-8A24-1F5EB10680A8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62" creationId="{82E14380-7BC5-4059-A6CB-070301F7B214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63" creationId="{3F4BE69A-1630-489C-B4E6-60B28BD40A1C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64" creationId="{D56C8E49-A305-4C2E-89E5-3A21C76A0BF9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65" creationId="{5C38034B-DF85-44BB-824E-4D6A084E6B65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66" creationId="{3EC62D9B-FAE5-4FB0-B97F-B29165DE7451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67" creationId="{A9920984-6B4A-4D6F-ACC6-18EE1A6CE7E9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68" creationId="{96A56A24-0AC4-424C-9E16-9CA4A07592DD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69" creationId="{33135BBD-362C-4870-8EB0-38655EF8CD79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71" creationId="{DED323FA-E18C-4E7F-B0AC-C08268AFC159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72" creationId="{2B207BD3-580D-448E-A25C-A4FFC77A8C52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75" creationId="{73E49E8C-E14C-4561-9401-0567500FC47D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82" creationId="{181CD199-4C77-4ECE-9141-C43E08C73348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85" creationId="{03F5E45A-0455-4604-8635-C1A230B2DD67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86" creationId="{EFA9589B-531C-4A90-86F9-20CC9BC368E0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89" creationId="{15B6D569-BB40-40C1-8F3F-5C71004954DA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92" creationId="{6023DD7B-E57C-49EC-8EBC-62BF14C2FC81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93" creationId="{5CDA9A2C-FF53-49F0-B691-60C335EF250B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96" creationId="{E4EB5995-A5F3-43CB-9922-6D92BDBE15A2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599" creationId="{7E65A6FA-5831-4EEC-BC6B-05F6A02421BD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600" creationId="{90947459-5C64-4001-B361-97D12DB4D50E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603" creationId="{14BB15F4-A11C-468F-BEE8-168A6016CB5F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606" creationId="{0D155296-414B-47A1-A6D5-510F5650970A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607" creationId="{FCE29B41-A752-45E3-85F9-F8779FFD4371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610" creationId="{D2104845-3394-44E9-8BC9-7A1F11D0D417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613" creationId="{1D65AC68-74EF-4F8F-862A-440945DECB0C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614" creationId="{000941C7-B1BB-432D-824F-F01AE33778F6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618" creationId="{E099F818-CE7B-49A7-9FCF-675AA6A2D098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620" creationId="{93B086E2-83A3-4330-B07C-A57C42DE259A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622" creationId="{729D92FD-4584-46B7-A60E-CA7D583D6D26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623" creationId="{4F80F034-BF4C-44AD-81D7-F5568C6A583C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624" creationId="{6820BF05-FCF9-49A2-8EC9-E711B43F8534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627" creationId="{C59B3E11-E6CC-4CEB-96B2-394370A695DA}"/>
          </ac:spMkLst>
        </pc:spChg>
        <pc:spChg chg="mod">
          <ac:chgData name="유 병규" userId="eba57bea-ddcf-438d-bcbd-0f2e0850555d" providerId="ADAL" clId="{B21DE596-2706-4143-8F7A-40EB3ACAEAFA}" dt="2021-10-28T01:53:07.736" v="74" actId="14100"/>
          <ac:spMkLst>
            <pc:docMk/>
            <pc:sldMk cId="955920673" sldId="468"/>
            <ac:spMk id="628" creationId="{C079C976-61AD-4135-9DEE-53E6E56AEDE9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639" creationId="{9CA1563E-D6C7-46B0-8B23-BED29B6EA73C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640" creationId="{9341EEE6-7B7A-40BE-824A-0D0837FF1691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645" creationId="{79DDE639-095B-404D-98D1-3C068B65313A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647" creationId="{7AE14D7D-C309-412C-912E-D077CB2329BA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649" creationId="{18AA473E-1FA6-43F2-9F80-CBDA577C0632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650" creationId="{956E5830-65B3-4341-88D7-AD36519535F5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654" creationId="{1101BC33-7BE4-4A40-B201-F40E7B304288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655" creationId="{98372656-AEDF-48AB-B81A-3AAA3614CB37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656" creationId="{9D7FA7F6-C00B-4C4A-924E-32915819794E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664" creationId="{977D916B-A767-4E3E-9F0B-5A4885CAD71F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666" creationId="{BC5D67D0-72C1-4330-8AB1-62E5499C52B1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668" creationId="{3C2FAAC7-84ED-4583-82E1-219CBADB11FC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673" creationId="{F4A75039-0FF2-49AB-AE58-813E5AB71611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675" creationId="{8D440A38-A7D0-4DA0-8F46-95562670FE00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677" creationId="{0DFA85A8-14EC-4A01-99D0-69423395843B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682" creationId="{E22DD8A1-CECC-4ABB-B1BD-CDFF22714028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684" creationId="{CCF782B8-7379-40D7-BC4F-6AD6760D13A8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686" creationId="{CF35D7AC-2344-4D29-BE7E-E2B0AB10CD5D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691" creationId="{4B2B5317-755F-4D52-B431-8AE949F9CF9C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693" creationId="{A57F5147-D439-42EA-AEAB-30FA181DC75D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695" creationId="{9E7A227F-E942-430E-91DF-75BEFCE0EFCE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01" creationId="{E40A8227-FF52-4178-986A-93E7DB7CEE8B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02" creationId="{D61BD9E1-22FD-4EF1-8467-E03CE3217284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03" creationId="{76EFA6EA-6682-4B57-A5DB-C57425151F54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04" creationId="{EB658FE5-AE2B-404C-916A-1C79F958E080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05" creationId="{6EB176FD-533F-4E42-ACA4-9E4C18B7C3ED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06" creationId="{985E5B92-8286-4CD5-A8D4-8D06025C556E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07" creationId="{7F053BE6-C844-47BE-A635-E138AAD91858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08" creationId="{C1D45435-0FA8-4B41-B7E4-21EB8B09E419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12" creationId="{341D576F-2781-4323-B8EE-355F19F04C01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13" creationId="{D82E2DD3-F61E-4246-A751-23EA55A5EE68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14" creationId="{B742A4AE-B08F-4295-A25F-8C5534648742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15" creationId="{55FF77DF-D09B-4B6C-AFA6-D8D8270F6A3A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17" creationId="{80BCEA24-E280-4387-9A1C-8FBA194A92E1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18" creationId="{4D4D5163-E711-4171-B29E-52B89775E244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19" creationId="{3C1E8482-1C3C-4948-981C-01EAFFC926B9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20" creationId="{B4E8AC2D-F030-4B3A-A137-739AC278EEA6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21" creationId="{ED6E0CBB-0FF8-4AF2-A723-FDD395AD6034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22" creationId="{D13E92F6-3698-4CE9-A686-AB79E29500DF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23" creationId="{5A58981B-C4C2-4AFA-8C86-5FC1951801F0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24" creationId="{5AF2D175-7EBC-4366-A5EC-93F36386B609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26" creationId="{FAAE2288-4664-4682-95D3-E08A54C876CB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27" creationId="{7BAE856D-0AC3-4D18-9BE2-BC224A87C0DC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30" creationId="{B5208872-288C-4CBE-844C-27B3916E6CED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37" creationId="{457DD44A-5A48-4FCD-B981-86DB225B2F0D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40" creationId="{5A0E3AD4-7757-41E3-A859-3378AE0A939F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41" creationId="{FEC225DC-AA73-4F99-97C8-6FC60A3F0A84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44" creationId="{1BD255C5-EEA2-4A88-A3A1-C66498921D71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47" creationId="{090A24B0-1174-478A-AAC2-B9C72671AE27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48" creationId="{8BC01ED3-815A-46DA-9A41-0DB64C9ED956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51" creationId="{B3F3DB58-50A6-4CD1-806B-D5F50138DB84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54" creationId="{200CDFF0-EE3A-40F8-8B88-AA0F904886DC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55" creationId="{3527146C-BAEB-49AC-BD70-8AB10A8C5A9E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58" creationId="{BF84E8AD-4421-4914-9130-F4F4F647F40D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61" creationId="{8F385CCA-FCAE-4D81-9D6B-B9054A1B4A3B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62" creationId="{5943F048-AD7F-4E52-9DCA-83991285DCB7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65" creationId="{938A1E58-815D-42AB-A7F5-DC70605F8B8F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68" creationId="{42C37172-B832-4F55-BF8C-E3DD75FBEAF1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69" creationId="{A1952D95-D4B3-4A5D-B95F-FD43000FF0F8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72" creationId="{8F26E574-64E0-4F2C-B1C3-2435F54CDD81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75" creationId="{27762515-9E80-4AE6-B948-82AB081296D3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76" creationId="{A651E8A3-C6E0-4DFF-8523-A5A61423B9CA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79" creationId="{85349F3B-21DE-4D28-A017-CB0107F1ADFE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80" creationId="{E51544BD-D863-4A95-96FF-C3E6CC4EC769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81" creationId="{52AC93B5-CB99-467E-ACC0-944E75888EFF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82" creationId="{5F8244EE-3F65-4C22-8D93-DD87DED69FBB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83" creationId="{AC3F1CA0-FD1E-430F-8358-4F1727B60B23}"/>
          </ac:spMkLst>
        </pc:spChg>
        <pc:spChg chg="mod">
          <ac:chgData name="유 병규" userId="eba57bea-ddcf-438d-bcbd-0f2e0850555d" providerId="ADAL" clId="{B21DE596-2706-4143-8F7A-40EB3ACAEAFA}" dt="2021-10-28T01:54:00.295" v="83" actId="14100"/>
          <ac:spMkLst>
            <pc:docMk/>
            <pc:sldMk cId="955920673" sldId="468"/>
            <ac:spMk id="784" creationId="{B1B02F4C-949B-46EE-9EEF-7AFF5C561D28}"/>
          </ac:spMkLst>
        </pc:spChg>
        <pc:spChg chg="add mod">
          <ac:chgData name="유 병규" userId="eba57bea-ddcf-438d-bcbd-0f2e0850555d" providerId="ADAL" clId="{B21DE596-2706-4143-8F7A-40EB3ACAEAFA}" dt="2021-10-28T03:02:37.996" v="1112" actId="20577"/>
          <ac:spMkLst>
            <pc:docMk/>
            <pc:sldMk cId="955920673" sldId="468"/>
            <ac:spMk id="785" creationId="{D4A76278-AD86-4F9E-958B-A009A7DFF1EF}"/>
          </ac:spMkLst>
        </pc:spChg>
        <pc:spChg chg="add mod">
          <ac:chgData name="유 병규" userId="eba57bea-ddcf-438d-bcbd-0f2e0850555d" providerId="ADAL" clId="{B21DE596-2706-4143-8F7A-40EB3ACAEAFA}" dt="2021-10-28T02:01:56.997" v="554" actId="1076"/>
          <ac:spMkLst>
            <pc:docMk/>
            <pc:sldMk cId="955920673" sldId="468"/>
            <ac:spMk id="786" creationId="{78A130ED-AFB8-45B8-81EF-1195F83376B3}"/>
          </ac:spMkLst>
        </pc:spChg>
        <pc:spChg chg="add mod">
          <ac:chgData name="유 병규" userId="eba57bea-ddcf-438d-bcbd-0f2e0850555d" providerId="ADAL" clId="{B21DE596-2706-4143-8F7A-40EB3ACAEAFA}" dt="2021-10-28T02:02:00.686" v="556" actId="20577"/>
          <ac:spMkLst>
            <pc:docMk/>
            <pc:sldMk cId="955920673" sldId="468"/>
            <ac:spMk id="787" creationId="{930AC79B-E919-43B7-A984-2DF96786F5F9}"/>
          </ac:spMkLst>
        </pc:spChg>
        <pc:grpChg chg="add del mod">
          <ac:chgData name="유 병규" userId="eba57bea-ddcf-438d-bcbd-0f2e0850555d" providerId="ADAL" clId="{B21DE596-2706-4143-8F7A-40EB3ACAEAFA}" dt="2021-10-28T01:44:43.128" v="16" actId="21"/>
          <ac:grpSpMkLst>
            <pc:docMk/>
            <pc:sldMk cId="955920673" sldId="468"/>
            <ac:grpSpMk id="2" creationId="{F173EC79-D557-4BB8-8F69-388A0278681B}"/>
          </ac:grpSpMkLst>
        </pc:grpChg>
        <pc:grpChg chg="mod">
          <ac:chgData name="유 병규" userId="eba57bea-ddcf-438d-bcbd-0f2e0850555d" providerId="ADAL" clId="{B21DE596-2706-4143-8F7A-40EB3ACAEAFA}" dt="2021-10-28T01:44:38.263" v="15" actId="164"/>
          <ac:grpSpMkLst>
            <pc:docMk/>
            <pc:sldMk cId="955920673" sldId="468"/>
            <ac:grpSpMk id="30" creationId="{B391AE29-FC0C-407F-9C51-1931B48BFE65}"/>
          </ac:grpSpMkLst>
        </pc:grpChg>
        <pc:grpChg chg="mod">
          <ac:chgData name="유 병규" userId="eba57bea-ddcf-438d-bcbd-0f2e0850555d" providerId="ADAL" clId="{B21DE596-2706-4143-8F7A-40EB3ACAEAFA}" dt="2021-10-28T01:44:38.263" v="15" actId="164"/>
          <ac:grpSpMkLst>
            <pc:docMk/>
            <pc:sldMk cId="955920673" sldId="468"/>
            <ac:grpSpMk id="31" creationId="{29F1B47B-2284-42E3-82D6-A221FC8BD3F0}"/>
          </ac:grpSpMkLst>
        </pc:grpChg>
        <pc:grpChg chg="mod">
          <ac:chgData name="유 병규" userId="eba57bea-ddcf-438d-bcbd-0f2e0850555d" providerId="ADAL" clId="{B21DE596-2706-4143-8F7A-40EB3ACAEAFA}" dt="2021-10-28T01:44:38.263" v="15" actId="164"/>
          <ac:grpSpMkLst>
            <pc:docMk/>
            <pc:sldMk cId="955920673" sldId="468"/>
            <ac:grpSpMk id="35" creationId="{DC9A4D5C-190D-4AFE-8902-D3D68D673260}"/>
          </ac:grpSpMkLst>
        </pc:grpChg>
        <pc:grpChg chg="mod">
          <ac:chgData name="유 병규" userId="eba57bea-ddcf-438d-bcbd-0f2e0850555d" providerId="ADAL" clId="{B21DE596-2706-4143-8F7A-40EB3ACAEAFA}" dt="2021-10-28T01:44:38.263" v="15" actId="164"/>
          <ac:grpSpMkLst>
            <pc:docMk/>
            <pc:sldMk cId="955920673" sldId="468"/>
            <ac:grpSpMk id="36" creationId="{DEE06618-3D6A-4975-BBA0-93A3E5851AD0}"/>
          </ac:grpSpMkLst>
        </pc:grpChg>
        <pc:grpChg chg="mod">
          <ac:chgData name="유 병규" userId="eba57bea-ddcf-438d-bcbd-0f2e0850555d" providerId="ADAL" clId="{B21DE596-2706-4143-8F7A-40EB3ACAEAFA}" dt="2021-10-28T01:44:38.263" v="15" actId="164"/>
          <ac:grpSpMkLst>
            <pc:docMk/>
            <pc:sldMk cId="955920673" sldId="468"/>
            <ac:grpSpMk id="146" creationId="{7739E9D5-7B42-4A0F-AC23-072621756FD0}"/>
          </ac:grpSpMkLst>
        </pc:grpChg>
        <pc:grpChg chg="add 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166" creationId="{CC25F0BA-9578-4958-9884-B44204B79230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167" creationId="{3FC9EE2A-70C6-42BF-9FE9-B7795183AFAD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168" creationId="{524F9FDE-0BEE-4F3C-9608-3A099632CACF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169" creationId="{D1A0D3C9-15ED-4029-8A92-29108DD213C6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170" creationId="{E55625F4-CAF5-4EFD-9D6A-F673F0247C25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171" creationId="{B9D5B9A8-AA7A-4571-AF57-50830A5561EA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172" creationId="{BA5A3DC0-B5EC-4475-B50B-EBDF77FE9362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173" creationId="{65A0BD48-0994-40F8-B5E9-9BEACC002A79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175" creationId="{C66189F5-8D6E-4C48-BD38-D879B9E612B5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176" creationId="{A852E9A9-1690-4FE6-9C89-9E588A7CA134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179" creationId="{EBAEAA76-B3E2-4911-8BD8-5CB49F8FEDC5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180" creationId="{D1BEB92B-C276-4582-8554-D6E77076212A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188" creationId="{222AE2E4-1AF5-4BBA-8340-65C71430DF8D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189" creationId="{DF38AE9E-1BB5-408C-89C1-5572B97D5419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190" creationId="{66E61007-8DF8-47AD-B208-41862EBA5767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191" creationId="{39A2CE10-96E7-43C4-8681-1A2B525C88F8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192" creationId="{593E7025-843B-4DCE-A705-BEAAE05304C0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193" creationId="{FFFF817B-4B43-4E33-9B27-0CE3E23D32DB}"/>
          </ac:grpSpMkLst>
        </pc:grpChg>
        <pc:grpChg chg="mod">
          <ac:chgData name="유 병규" userId="eba57bea-ddcf-438d-bcbd-0f2e0850555d" providerId="ADAL" clId="{B21DE596-2706-4143-8F7A-40EB3ACAEAFA}" dt="2021-10-28T01:44:38.263" v="15" actId="164"/>
          <ac:grpSpMkLst>
            <pc:docMk/>
            <pc:sldMk cId="955920673" sldId="468"/>
            <ac:grpSpMk id="194" creationId="{012EFC0C-DF70-4B38-86EA-D84DA7E6E84E}"/>
          </ac:grpSpMkLst>
        </pc:grpChg>
        <pc:grpChg chg="mod">
          <ac:chgData name="유 병규" userId="eba57bea-ddcf-438d-bcbd-0f2e0850555d" providerId="ADAL" clId="{B21DE596-2706-4143-8F7A-40EB3ACAEAFA}" dt="2021-10-28T01:44:38.263" v="15" actId="164"/>
          <ac:grpSpMkLst>
            <pc:docMk/>
            <pc:sldMk cId="955920673" sldId="468"/>
            <ac:grpSpMk id="197" creationId="{01F70D3B-24F6-4137-B47C-80B8EA422BC9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198" creationId="{58FFC597-6C2D-4C30-83CF-49D7B653910A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200" creationId="{96744788-1C4E-42A8-B452-D19220298616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203" creationId="{56DBB7BC-476B-4C60-AFE6-3D25B0AD9251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207" creationId="{E532C385-8C50-4D4C-A2F3-F5D709E439E6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210" creationId="{FCEE6BA8-11B4-4AD8-88D1-F39017446B68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212" creationId="{8C1ADE12-3EAC-41A0-85C3-D4D8F7018301}"/>
          </ac:grpSpMkLst>
        </pc:grpChg>
        <pc:grpChg chg="mod">
          <ac:chgData name="유 병규" userId="eba57bea-ddcf-438d-bcbd-0f2e0850555d" providerId="ADAL" clId="{B21DE596-2706-4143-8F7A-40EB3ACAEAFA}" dt="2021-10-28T01:44:38.263" v="15" actId="164"/>
          <ac:grpSpMkLst>
            <pc:docMk/>
            <pc:sldMk cId="955920673" sldId="468"/>
            <ac:grpSpMk id="216" creationId="{F79C333B-2124-4134-9205-BAD88D7D908F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230" creationId="{D3B224BD-AB1A-42BF-8907-510903F254D7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233" creationId="{D254EE7B-3C08-4F1C-8E75-6BEBDE7B86C5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235" creationId="{9CFBADDA-FF76-4735-8641-B178BA9A3BE7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239" creationId="{8751DB0D-5156-4511-9AC8-E4D275DA7692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244" creationId="{4CF39526-30BF-41BB-8648-38D2FBC26272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256" creationId="{0B1611C0-82E2-4BE0-A195-20AEAE102BA5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260" creationId="{AD000D14-054B-4296-9D95-83C57ECF30DC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263" creationId="{8F0ED8D5-C133-4E4C-998F-FF7842B05BBB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264" creationId="{AC121950-D34B-447B-BBA9-E66F576AC940}"/>
          </ac:grpSpMkLst>
        </pc:grpChg>
        <pc:grpChg chg="mod">
          <ac:chgData name="유 병규" userId="eba57bea-ddcf-438d-bcbd-0f2e0850555d" providerId="ADAL" clId="{B21DE596-2706-4143-8F7A-40EB3ACAEAFA}" dt="2021-10-28T01:44:38.263" v="15" actId="164"/>
          <ac:grpSpMkLst>
            <pc:docMk/>
            <pc:sldMk cId="955920673" sldId="468"/>
            <ac:grpSpMk id="271" creationId="{B3BA344E-7D66-4D54-8918-9ECB526DC6EE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298" creationId="{7043732F-AB11-46FE-91B9-8DA09FCA696F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299" creationId="{0A9C61AA-8B7A-4F11-BEBD-103B250EC1BC}"/>
          </ac:grpSpMkLst>
        </pc:grpChg>
        <pc:grpChg chg="mod">
          <ac:chgData name="유 병규" userId="eba57bea-ddcf-438d-bcbd-0f2e0850555d" providerId="ADAL" clId="{B21DE596-2706-4143-8F7A-40EB3ACAEAFA}" dt="2021-10-28T01:44:38.263" v="15" actId="164"/>
          <ac:grpSpMkLst>
            <pc:docMk/>
            <pc:sldMk cId="955920673" sldId="468"/>
            <ac:grpSpMk id="305" creationId="{FE6CA75D-A27B-479D-AE8D-84C0BACD0B05}"/>
          </ac:grpSpMkLst>
        </pc:grpChg>
        <pc:grpChg chg="mod">
          <ac:chgData name="유 병규" userId="eba57bea-ddcf-438d-bcbd-0f2e0850555d" providerId="ADAL" clId="{B21DE596-2706-4143-8F7A-40EB3ACAEAFA}" dt="2021-10-28T01:44:38.263" v="15" actId="164"/>
          <ac:grpSpMkLst>
            <pc:docMk/>
            <pc:sldMk cId="955920673" sldId="468"/>
            <ac:grpSpMk id="310" creationId="{43614820-97F2-4592-A90C-758CE9D1769F}"/>
          </ac:grpSpMkLst>
        </pc:grpChg>
        <pc:grpChg chg="mod">
          <ac:chgData name="유 병규" userId="eba57bea-ddcf-438d-bcbd-0f2e0850555d" providerId="ADAL" clId="{B21DE596-2706-4143-8F7A-40EB3ACAEAFA}" dt="2021-10-28T01:44:38.263" v="15" actId="164"/>
          <ac:grpSpMkLst>
            <pc:docMk/>
            <pc:sldMk cId="955920673" sldId="468"/>
            <ac:grpSpMk id="355" creationId="{086649B8-ABEC-4D31-9D9D-AEBCDEAD615D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373" creationId="{D539926F-951B-4B6F-87F0-81A2821FD5D4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378" creationId="{772B89D9-6CDB-40DE-A0CB-527AE3477470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390" creationId="{ADDC7DF3-955F-408B-90A4-A4C2E6776856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393" creationId="{F1B1922E-FABA-4AC2-8B15-F6EFDEBF5B63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394" creationId="{F6C0715C-D9CA-4C00-92ED-DE9960152ACE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395" creationId="{B2362EDA-251E-41B9-A513-17A5A7EDFA1B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396" creationId="{30712BE4-6BC8-4C65-BB6D-2EA129267E8E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397" creationId="{AB15FB18-FEC3-4CED-8F94-2B46B24DBB9E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398" creationId="{AA9513BD-3501-4FD9-B8CB-D3ED73DF956D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400" creationId="{136396BF-C94E-4AEA-A9F3-0CCE4D4E9AD0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401" creationId="{AA8550EE-66CE-4ED7-827C-E6FFB94E5EC2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407" creationId="{DE5E6BF1-874C-4145-93E0-83BA942D6995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408" creationId="{C32FE93E-8B3E-4026-B089-8B8050EAA24C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414" creationId="{54B1B3AF-55A8-436F-BCAD-6ACAA50174F6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415" creationId="{2845276A-A59C-47E1-A7A8-3A6AE80AC662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421" creationId="{35FB15FA-1D2A-45E7-9DD5-0BED207D4C30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422" creationId="{A97B0DBE-0C02-4DD0-9EFE-EDB220B18490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428" creationId="{6BFFD56F-17AF-4104-BCB7-D4EC15EF47CF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429" creationId="{2A0AA6DC-7E12-4266-89E0-630E256EFEAE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436" creationId="{7BFC5B3E-4DBD-423B-A122-BF9E1126F850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438" creationId="{57BE2EFC-0E94-432C-BE03-6D3997E6C213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442" creationId="{D7E34ADC-C4A9-4C73-B4D8-74B6D73E69E1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443" creationId="{F449DE7B-3479-4965-A10E-8F72E9C95ACA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451" creationId="{9A252BE0-9243-4ABA-BC50-96876086360D}"/>
          </ac:grpSpMkLst>
        </pc:grpChg>
        <pc:grpChg chg="mod">
          <ac:chgData name="유 병규" userId="eba57bea-ddcf-438d-bcbd-0f2e0850555d" providerId="ADAL" clId="{B21DE596-2706-4143-8F7A-40EB3ACAEAFA}" dt="2021-10-28T01:53:45.136" v="81" actId="554"/>
          <ac:grpSpMkLst>
            <pc:docMk/>
            <pc:sldMk cId="955920673" sldId="468"/>
            <ac:grpSpMk id="452" creationId="{E9F73B17-A42E-4CE0-8C63-D7FC334F5AFF}"/>
          </ac:grpSpMkLst>
        </pc:grpChg>
        <pc:grpChg chg="add del mod">
          <ac:chgData name="유 병규" userId="eba57bea-ddcf-438d-bcbd-0f2e0850555d" providerId="ADAL" clId="{B21DE596-2706-4143-8F7A-40EB3ACAEAFA}" dt="2021-10-28T01:53:09.204" v="75" actId="21"/>
          <ac:grpSpMkLst>
            <pc:docMk/>
            <pc:sldMk cId="955920673" sldId="468"/>
            <ac:grpSpMk id="465" creationId="{3F026A7F-8429-465A-8C5B-3B410B675544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466" creationId="{E86D9631-2EBF-46BB-9DF4-696643943614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467" creationId="{7C89B467-DD00-4C80-AD77-6A60CBA8A37D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468" creationId="{CE85C2DA-2FC4-481C-B859-83651B4E5909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469" creationId="{F3A6D8EE-F47D-4ADA-BA58-0518B54248B9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470" creationId="{B0F669CF-388F-4E59-BA14-51F7651AF5E1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473" creationId="{C0F9EA3E-E924-44DA-9151-F05CC873F544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474" creationId="{F6C176BB-AFBB-441E-A92D-318475D70F09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475" creationId="{6FB59D04-BADF-46F5-9F97-5F1D9D2BC7DB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476" creationId="{362E25F3-A8BF-4B87-816A-F184D8A5E3B3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477" creationId="{5EB7CE71-0ECC-4CF0-A256-DEB02547DC81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478" creationId="{36CD9422-5CA6-4CCD-8E8C-AB3E39CA0F70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479" creationId="{71BDC42B-2A67-44A7-A48F-64F22D42DF6E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480" creationId="{955191E8-D48E-4EA0-9AD2-F0CB9099B498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481" creationId="{BD9E075D-190C-4CA1-B1A3-A882B24FA13E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482" creationId="{9FC74DD7-DE71-4D83-8FDD-74F78004AC6C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483" creationId="{D3D4C8E6-4FF3-40C6-BA33-B33432811C3F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484" creationId="{649A51B0-3EE0-4B97-A9F8-5D2C6F8E7F6F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486" creationId="{81B35F81-B577-432B-AAD5-06AABC140B54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490" creationId="{5646461E-C4D5-4507-8F9F-D259F5FBDAD7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493" creationId="{44DC9A49-EAB3-48CA-9EF1-AA196F84E10B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495" creationId="{CF5506FB-7A31-4C48-8764-2FC0D70D839A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499" creationId="{BC79A165-0335-4F95-80A2-FF3DFC22AD61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02" creationId="{A5C78409-6B0D-491A-9558-C34A63149C98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04" creationId="{B822B5A5-24D5-4A9C-88E7-EDF7035B48AD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08" creationId="{3D16444C-607F-4E98-AE2F-8CE09B1C0324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11" creationId="{B9D8E333-40F5-41A3-B84A-10EA18956EB0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13" creationId="{FE30D571-CB7F-4D5D-97C8-BC3715BC26B8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17" creationId="{3ADE4D04-8BE3-4E30-9785-3118F4210976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20" creationId="{97AFD2BD-EBC2-4F0B-8EBB-2CB8D7B8D7C8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22" creationId="{9294609B-4E2D-4D00-82C6-6BBB8971134A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26" creationId="{BA38E995-2B28-4E64-B2CF-1AF2BDA022DD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29" creationId="{1570A4FE-53BE-4989-8363-7BB5609C5FFB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31" creationId="{0A09C3F9-D572-45C2-9012-66778987E65B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35" creationId="{EC1AB798-5B79-40C8-A103-3706A3F699BD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38" creationId="{31C741B5-C22C-4729-9F98-D84BD0E95CBB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40" creationId="{32798500-C003-4D0A-9863-4D2D203C1443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44" creationId="{3D0AEE06-D276-4F0C-BD16-3C357F3AFFCC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54" creationId="{0F6DE04F-1B76-456B-89B2-FE09486B487D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55" creationId="{276B180A-7064-42B6-BED2-65467B1D1B56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56" creationId="{1B424FE0-C97A-4EF0-9939-3E75F3B1F532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61" creationId="{A2A4834C-578A-4336-AA2C-77572C185645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73" creationId="{0EB01B10-312F-4285-A16A-B2AF6E4A5680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76" creationId="{E88932FF-4A88-4E8E-9DE7-979F46A33475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77" creationId="{C5CF8F56-FCB2-4962-A29C-86F1177F1185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78" creationId="{A88DF319-C14D-4B60-AC19-EF0998152B9D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79" creationId="{25CAC761-2A45-460A-860C-C76FFA2FFE59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80" creationId="{742EACE6-2369-42AC-8C81-742FB9035338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81" creationId="{8898981A-3847-4BD0-AD43-86A351165F47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83" creationId="{EB350FCE-F64A-48FC-A84A-9957A8E82238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84" creationId="{9EB8DE7A-412C-46F4-B998-547F0CFAAD92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90" creationId="{353EC7D3-BC47-4B29-A942-1D9BDB34BBB4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91" creationId="{799BFB57-9E24-45C5-8CCB-61FAB3DAA13F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97" creationId="{4B1B3DE2-9FC1-4A4C-99BC-8057E5C2AFEE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598" creationId="{F8F4A9F7-B987-44C3-BF82-600DB26B2B23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604" creationId="{223C7A8D-7B11-4C00-BBEB-3A4B25604083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605" creationId="{7E66F984-6D8B-4219-B1E8-3E5184E82F7D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611" creationId="{243817A3-18B0-460F-B5C2-76D77863710F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612" creationId="{C72BDE50-678F-4087-9879-5D72F382A0A8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617" creationId="{81C2F70F-5FBB-4EA8-B458-C0E433607ADC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619" creationId="{190EC7F6-F7C8-41E6-955E-D5AB0D2EAE95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625" creationId="{3FD244AF-674C-4868-B1C4-57E954FC79F3}"/>
          </ac:grpSpMkLst>
        </pc:grpChg>
        <pc:grpChg chg="mod">
          <ac:chgData name="유 병규" userId="eba57bea-ddcf-438d-bcbd-0f2e0850555d" providerId="ADAL" clId="{B21DE596-2706-4143-8F7A-40EB3ACAEAFA}" dt="2021-10-28T01:53:07.736" v="74" actId="14100"/>
          <ac:grpSpMkLst>
            <pc:docMk/>
            <pc:sldMk cId="955920673" sldId="468"/>
            <ac:grpSpMk id="626" creationId="{F63900F6-ADDA-4B6A-A307-ED69BE0AFD1C}"/>
          </ac:grpSpMkLst>
        </pc:grpChg>
        <pc:grpChg chg="add del mod">
          <ac:chgData name="유 병규" userId="eba57bea-ddcf-438d-bcbd-0f2e0850555d" providerId="ADAL" clId="{B21DE596-2706-4143-8F7A-40EB3ACAEAFA}" dt="2021-10-28T01:54:01.091" v="84" actId="21"/>
          <ac:grpSpMkLst>
            <pc:docMk/>
            <pc:sldMk cId="955920673" sldId="468"/>
            <ac:grpSpMk id="631" creationId="{C6AEC532-FEC1-47DA-998F-9D28E9D5307D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32" creationId="{414ED1E9-7632-45CB-B0DB-D4411EE210B7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33" creationId="{21D76111-A573-415F-BDB9-3E1D85AF6E75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34" creationId="{5566F90E-88D0-4224-99EE-5E8993742897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35" creationId="{8D9D69CF-5E66-42B2-95BF-FF51F3C6CC0A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36" creationId="{BCC6A394-BF29-4942-8DBA-013ACBB177F2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37" creationId="{C924F8D6-D039-4DA7-A93C-BE48A0A78CD5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38" creationId="{AA368097-74D9-4DB2-AC54-89CA79944F8E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41" creationId="{CB26C125-A2F3-48AC-87A3-9CA98FE997C1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42" creationId="{516A77A3-0045-4B4D-95E8-E98D59AABC6F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43" creationId="{D8918D7D-D521-4E77-BF68-69BB77C9CBF2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44" creationId="{C5205DC4-1D33-422F-9F26-2DF10E4F105D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46" creationId="{01C8D0FC-2DB4-46EB-980F-D7FB1CB7E64A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51" creationId="{22686F6E-EF6F-4BBB-8783-D87B1C171EF5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53" creationId="{47402346-3F20-468B-AB08-4F7E8D31EC11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57" creationId="{E8AADE5E-F302-4DCF-8A6B-0CBFAC5C7C8C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58" creationId="{334BBF05-7670-425D-9FD3-3AB1B6B2E5F2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59" creationId="{2F8B34D1-CA14-4D03-B33D-13327A4CDC89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60" creationId="{91DFC29E-CD8F-4DDC-87F9-51E91A3EB672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61" creationId="{3240797B-3C0E-4B60-974F-2388FC50739A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62" creationId="{5995C531-02A7-4701-A8C5-5D83DC20EACA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63" creationId="{ED015D4A-C117-4957-92F8-28472E6A9467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65" creationId="{55ABF462-0F9A-4EA5-9A7E-653C96096A07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69" creationId="{41BDE5C9-CC78-43C1-A990-66C1153406C4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72" creationId="{A3CACDB1-8F14-4ED8-AFE0-D8E96191F278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74" creationId="{E84FB3C3-4778-4816-BA9D-F5D5EA9CC2BA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78" creationId="{4C1D5353-33BD-4106-A8EA-8763A5A01CBD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81" creationId="{E621B199-99CF-4231-AB76-3C21AA713EB4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83" creationId="{8AEA9A2B-8DB3-46D8-BFE0-E539FB0E1742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87" creationId="{448C6DFF-0E1E-44F0-A518-E0C04C69244E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90" creationId="{9D66FBCA-028E-4BDF-BF8A-6B1F5BFDB463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92" creationId="{AF43EE91-3574-44CD-A132-B344754A36DA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96" creationId="{7453CC77-2EFD-405E-B654-3086E2FCC696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699" creationId="{DC4B484C-0E11-4A52-A641-E1EF4C3C04B4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700" creationId="{10A384EE-F254-4A99-AB61-750100A9365D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709" creationId="{AF5F528A-114B-4100-BB2A-EF73162A055D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710" creationId="{C7D27694-D3A5-44FC-A7F8-D6B22A5017F1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711" creationId="{40552C83-A55F-4842-8F7D-C85BDC1A2222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716" creationId="{E1B37A69-E7AD-46FB-890D-BB47D54BD2AD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728" creationId="{E0CC1C08-6999-4BB1-A854-9FD9CBE71718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731" creationId="{422C9849-0A9D-4288-AC9C-AB09501DAA83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732" creationId="{6964588A-6F71-4FBA-95A3-2CC9EB7EF3EE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733" creationId="{43C667C9-1D76-483A-B34E-8793B8B1A1EB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734" creationId="{CF3F69FC-9CB7-44F5-A8E1-D4FEBA305205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735" creationId="{043F549F-A0BC-4EFC-9CE3-4418B63560C1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736" creationId="{3B7F16F5-0622-47B3-B7EA-89C628493FF1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738" creationId="{CD384974-D243-4741-91B8-A8C9F885B3C9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739" creationId="{31EB44BA-9657-495B-BE55-14CAB495EF9C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745" creationId="{44F0ED6F-0D40-40CE-BAE9-A168A576BDE2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746" creationId="{6F2780F1-747F-4124-8958-4E6E44CD9876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752" creationId="{07E00691-B041-4344-878F-1C91F121BD2A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753" creationId="{A0C8189B-DF2B-4966-991E-44890D881C06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759" creationId="{B292E7E6-03CC-4D45-BEC2-98C05F5CB3F9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760" creationId="{94F078E7-792B-421E-AFBA-947FD0C05D49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766" creationId="{D88CF116-1543-45D8-96A5-EE27E6A69EA5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767" creationId="{777ACD18-5969-469A-8C5D-8E3E0A589F88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773" creationId="{40454467-2A4F-4157-9050-0C8C85C22EEB}"/>
          </ac:grpSpMkLst>
        </pc:grpChg>
        <pc:grpChg chg="mod">
          <ac:chgData name="유 병규" userId="eba57bea-ddcf-438d-bcbd-0f2e0850555d" providerId="ADAL" clId="{B21DE596-2706-4143-8F7A-40EB3ACAEAFA}" dt="2021-10-28T01:54:00.295" v="83" actId="14100"/>
          <ac:grpSpMkLst>
            <pc:docMk/>
            <pc:sldMk cId="955920673" sldId="468"/>
            <ac:grpSpMk id="774" creationId="{C1155075-6580-4902-ACA4-6767DCA0357A}"/>
          </ac:grpSpMkLst>
        </pc:grpChg>
        <pc:picChg chg="mod">
          <ac:chgData name="유 병규" userId="eba57bea-ddcf-438d-bcbd-0f2e0850555d" providerId="ADAL" clId="{B21DE596-2706-4143-8F7A-40EB3ACAEAFA}" dt="2021-10-28T01:53:45.136" v="81" actId="554"/>
          <ac:picMkLst>
            <pc:docMk/>
            <pc:sldMk cId="955920673" sldId="468"/>
            <ac:picMk id="205" creationId="{29D9CE84-6D25-4265-832A-EBE57AA22A3E}"/>
          </ac:picMkLst>
        </pc:picChg>
        <pc:picChg chg="mod">
          <ac:chgData name="유 병규" userId="eba57bea-ddcf-438d-bcbd-0f2e0850555d" providerId="ADAL" clId="{B21DE596-2706-4143-8F7A-40EB3ACAEAFA}" dt="2021-10-28T01:53:45.136" v="81" actId="554"/>
          <ac:picMkLst>
            <pc:docMk/>
            <pc:sldMk cId="955920673" sldId="468"/>
            <ac:picMk id="214" creationId="{CC56E8ED-1A11-4C83-B686-92ADE4959C18}"/>
          </ac:picMkLst>
        </pc:picChg>
        <pc:picChg chg="mod">
          <ac:chgData name="유 병규" userId="eba57bea-ddcf-438d-bcbd-0f2e0850555d" providerId="ADAL" clId="{B21DE596-2706-4143-8F7A-40EB3ACAEAFA}" dt="2021-10-28T01:53:45.136" v="81" actId="554"/>
          <ac:picMkLst>
            <pc:docMk/>
            <pc:sldMk cId="955920673" sldId="468"/>
            <ac:picMk id="237" creationId="{A452DE00-4374-4085-86A3-67CFDDC643E5}"/>
          </ac:picMkLst>
        </pc:picChg>
        <pc:picChg chg="mod">
          <ac:chgData name="유 병규" userId="eba57bea-ddcf-438d-bcbd-0f2e0850555d" providerId="ADAL" clId="{B21DE596-2706-4143-8F7A-40EB3ACAEAFA}" dt="2021-10-28T01:53:45.136" v="81" actId="554"/>
          <ac:picMkLst>
            <pc:docMk/>
            <pc:sldMk cId="955920673" sldId="468"/>
            <ac:picMk id="258" creationId="{87D4A858-9EA0-4AEC-908E-B9413122779D}"/>
          </ac:picMkLst>
        </pc:picChg>
        <pc:picChg chg="mod">
          <ac:chgData name="유 병규" userId="eba57bea-ddcf-438d-bcbd-0f2e0850555d" providerId="ADAL" clId="{B21DE596-2706-4143-8F7A-40EB3ACAEAFA}" dt="2021-10-28T01:53:45.136" v="81" actId="554"/>
          <ac:picMkLst>
            <pc:docMk/>
            <pc:sldMk cId="955920673" sldId="468"/>
            <ac:picMk id="387" creationId="{D8717F9E-039A-42FC-9869-5D6D0451F237}"/>
          </ac:picMkLst>
        </pc:picChg>
        <pc:picChg chg="mod">
          <ac:chgData name="유 병규" userId="eba57bea-ddcf-438d-bcbd-0f2e0850555d" providerId="ADAL" clId="{B21DE596-2706-4143-8F7A-40EB3ACAEAFA}" dt="2021-10-28T01:53:45.136" v="81" actId="554"/>
          <ac:picMkLst>
            <pc:docMk/>
            <pc:sldMk cId="955920673" sldId="468"/>
            <ac:picMk id="435" creationId="{7CBE91ED-C087-47C9-9C28-698BFCBA576A}"/>
          </ac:picMkLst>
        </pc:picChg>
        <pc:picChg chg="mod">
          <ac:chgData name="유 병규" userId="eba57bea-ddcf-438d-bcbd-0f2e0850555d" providerId="ADAL" clId="{B21DE596-2706-4143-8F7A-40EB3ACAEAFA}" dt="2021-10-28T01:53:45.136" v="81" actId="554"/>
          <ac:picMkLst>
            <pc:docMk/>
            <pc:sldMk cId="955920673" sldId="468"/>
            <ac:picMk id="437" creationId="{2739F864-8425-4D86-AD95-DB821F781C99}"/>
          </ac:picMkLst>
        </pc:picChg>
        <pc:picChg chg="mod">
          <ac:chgData name="유 병규" userId="eba57bea-ddcf-438d-bcbd-0f2e0850555d" providerId="ADAL" clId="{B21DE596-2706-4143-8F7A-40EB3ACAEAFA}" dt="2021-10-28T01:53:07.736" v="74" actId="14100"/>
          <ac:picMkLst>
            <pc:docMk/>
            <pc:sldMk cId="955920673" sldId="468"/>
            <ac:picMk id="488" creationId="{84705DBC-CEDF-4B92-82FF-55CE851DE629}"/>
          </ac:picMkLst>
        </pc:picChg>
        <pc:picChg chg="mod">
          <ac:chgData name="유 병규" userId="eba57bea-ddcf-438d-bcbd-0f2e0850555d" providerId="ADAL" clId="{B21DE596-2706-4143-8F7A-40EB3ACAEAFA}" dt="2021-10-28T01:53:07.736" v="74" actId="14100"/>
          <ac:picMkLst>
            <pc:docMk/>
            <pc:sldMk cId="955920673" sldId="468"/>
            <ac:picMk id="492" creationId="{619A44EC-ADAA-47BC-8A04-2DA25E8B0412}"/>
          </ac:picMkLst>
        </pc:picChg>
        <pc:picChg chg="mod">
          <ac:chgData name="유 병규" userId="eba57bea-ddcf-438d-bcbd-0f2e0850555d" providerId="ADAL" clId="{B21DE596-2706-4143-8F7A-40EB3ACAEAFA}" dt="2021-10-28T01:53:07.736" v="74" actId="14100"/>
          <ac:picMkLst>
            <pc:docMk/>
            <pc:sldMk cId="955920673" sldId="468"/>
            <ac:picMk id="497" creationId="{FF468FF2-4255-4429-BD31-C78334878A1E}"/>
          </ac:picMkLst>
        </pc:picChg>
        <pc:picChg chg="mod">
          <ac:chgData name="유 병규" userId="eba57bea-ddcf-438d-bcbd-0f2e0850555d" providerId="ADAL" clId="{B21DE596-2706-4143-8F7A-40EB3ACAEAFA}" dt="2021-10-28T01:53:07.736" v="74" actId="14100"/>
          <ac:picMkLst>
            <pc:docMk/>
            <pc:sldMk cId="955920673" sldId="468"/>
            <ac:picMk id="506" creationId="{8D4F6359-F4C2-486D-A60A-4C7815CBF270}"/>
          </ac:picMkLst>
        </pc:picChg>
        <pc:picChg chg="mod">
          <ac:chgData name="유 병규" userId="eba57bea-ddcf-438d-bcbd-0f2e0850555d" providerId="ADAL" clId="{B21DE596-2706-4143-8F7A-40EB3ACAEAFA}" dt="2021-10-28T01:53:07.736" v="74" actId="14100"/>
          <ac:picMkLst>
            <pc:docMk/>
            <pc:sldMk cId="955920673" sldId="468"/>
            <ac:picMk id="515" creationId="{D1EED34B-3C32-4E16-B244-CCFD978CE957}"/>
          </ac:picMkLst>
        </pc:picChg>
        <pc:picChg chg="mod">
          <ac:chgData name="유 병규" userId="eba57bea-ddcf-438d-bcbd-0f2e0850555d" providerId="ADAL" clId="{B21DE596-2706-4143-8F7A-40EB3ACAEAFA}" dt="2021-10-28T01:53:07.736" v="74" actId="14100"/>
          <ac:picMkLst>
            <pc:docMk/>
            <pc:sldMk cId="955920673" sldId="468"/>
            <ac:picMk id="524" creationId="{B9A7898E-311F-4FB4-A326-B0739EC689BA}"/>
          </ac:picMkLst>
        </pc:picChg>
        <pc:picChg chg="mod">
          <ac:chgData name="유 병규" userId="eba57bea-ddcf-438d-bcbd-0f2e0850555d" providerId="ADAL" clId="{B21DE596-2706-4143-8F7A-40EB3ACAEAFA}" dt="2021-10-28T01:53:07.736" v="74" actId="14100"/>
          <ac:picMkLst>
            <pc:docMk/>
            <pc:sldMk cId="955920673" sldId="468"/>
            <ac:picMk id="533" creationId="{7CE6CC92-9F3B-430C-839C-1D55209D8F50}"/>
          </ac:picMkLst>
        </pc:picChg>
        <pc:picChg chg="mod">
          <ac:chgData name="유 병규" userId="eba57bea-ddcf-438d-bcbd-0f2e0850555d" providerId="ADAL" clId="{B21DE596-2706-4143-8F7A-40EB3ACAEAFA}" dt="2021-10-28T01:53:07.736" v="74" actId="14100"/>
          <ac:picMkLst>
            <pc:docMk/>
            <pc:sldMk cId="955920673" sldId="468"/>
            <ac:picMk id="542" creationId="{6C8BC38E-B2CA-4BC4-B995-79C842890DB3}"/>
          </ac:picMkLst>
        </pc:picChg>
        <pc:picChg chg="mod">
          <ac:chgData name="유 병규" userId="eba57bea-ddcf-438d-bcbd-0f2e0850555d" providerId="ADAL" clId="{B21DE596-2706-4143-8F7A-40EB3ACAEAFA}" dt="2021-10-28T01:53:07.736" v="74" actId="14100"/>
          <ac:picMkLst>
            <pc:docMk/>
            <pc:sldMk cId="955920673" sldId="468"/>
            <ac:picMk id="570" creationId="{1FA3C48B-3BB9-4BDA-81C6-A9270C07211D}"/>
          </ac:picMkLst>
        </pc:picChg>
        <pc:picChg chg="mod">
          <ac:chgData name="유 병규" userId="eba57bea-ddcf-438d-bcbd-0f2e0850555d" providerId="ADAL" clId="{B21DE596-2706-4143-8F7A-40EB3ACAEAFA}" dt="2021-10-28T01:53:07.736" v="74" actId="14100"/>
          <ac:picMkLst>
            <pc:docMk/>
            <pc:sldMk cId="955920673" sldId="468"/>
            <ac:picMk id="621" creationId="{A151F639-4C13-43DD-9248-7EBB8AC809D0}"/>
          </ac:picMkLst>
        </pc:picChg>
        <pc:picChg chg="mod">
          <ac:chgData name="유 병규" userId="eba57bea-ddcf-438d-bcbd-0f2e0850555d" providerId="ADAL" clId="{B21DE596-2706-4143-8F7A-40EB3ACAEAFA}" dt="2021-10-28T01:54:00.295" v="83" actId="14100"/>
          <ac:picMkLst>
            <pc:docMk/>
            <pc:sldMk cId="955920673" sldId="468"/>
            <ac:picMk id="648" creationId="{795F28AA-EF6F-4BDB-B327-1CC9C47AD020}"/>
          </ac:picMkLst>
        </pc:picChg>
        <pc:picChg chg="mod">
          <ac:chgData name="유 병규" userId="eba57bea-ddcf-438d-bcbd-0f2e0850555d" providerId="ADAL" clId="{B21DE596-2706-4143-8F7A-40EB3ACAEAFA}" dt="2021-10-28T01:54:00.295" v="83" actId="14100"/>
          <ac:picMkLst>
            <pc:docMk/>
            <pc:sldMk cId="955920673" sldId="468"/>
            <ac:picMk id="652" creationId="{7F37757C-17DA-4A36-946A-9E513D3569B8}"/>
          </ac:picMkLst>
        </pc:picChg>
        <pc:picChg chg="mod">
          <ac:chgData name="유 병규" userId="eba57bea-ddcf-438d-bcbd-0f2e0850555d" providerId="ADAL" clId="{B21DE596-2706-4143-8F7A-40EB3ACAEAFA}" dt="2021-10-28T01:54:00.295" v="83" actId="14100"/>
          <ac:picMkLst>
            <pc:docMk/>
            <pc:sldMk cId="955920673" sldId="468"/>
            <ac:picMk id="667" creationId="{5902FB99-B441-492F-A324-9126DA84312F}"/>
          </ac:picMkLst>
        </pc:picChg>
        <pc:picChg chg="mod">
          <ac:chgData name="유 병규" userId="eba57bea-ddcf-438d-bcbd-0f2e0850555d" providerId="ADAL" clId="{B21DE596-2706-4143-8F7A-40EB3ACAEAFA}" dt="2021-10-28T01:54:00.295" v="83" actId="14100"/>
          <ac:picMkLst>
            <pc:docMk/>
            <pc:sldMk cId="955920673" sldId="468"/>
            <ac:picMk id="676" creationId="{92F5D017-C5DF-4478-B63D-4FFEE6227F15}"/>
          </ac:picMkLst>
        </pc:picChg>
        <pc:picChg chg="mod">
          <ac:chgData name="유 병규" userId="eba57bea-ddcf-438d-bcbd-0f2e0850555d" providerId="ADAL" clId="{B21DE596-2706-4143-8F7A-40EB3ACAEAFA}" dt="2021-10-28T01:54:00.295" v="83" actId="14100"/>
          <ac:picMkLst>
            <pc:docMk/>
            <pc:sldMk cId="955920673" sldId="468"/>
            <ac:picMk id="685" creationId="{FD39C399-A157-4DE4-B3B7-23C5C5745496}"/>
          </ac:picMkLst>
        </pc:picChg>
        <pc:picChg chg="mod">
          <ac:chgData name="유 병규" userId="eba57bea-ddcf-438d-bcbd-0f2e0850555d" providerId="ADAL" clId="{B21DE596-2706-4143-8F7A-40EB3ACAEAFA}" dt="2021-10-28T01:54:00.295" v="83" actId="14100"/>
          <ac:picMkLst>
            <pc:docMk/>
            <pc:sldMk cId="955920673" sldId="468"/>
            <ac:picMk id="694" creationId="{80C25A14-D806-4456-B463-ECEB6F16A5A8}"/>
          </ac:picMkLst>
        </pc:picChg>
        <pc:picChg chg="mod">
          <ac:chgData name="유 병규" userId="eba57bea-ddcf-438d-bcbd-0f2e0850555d" providerId="ADAL" clId="{B21DE596-2706-4143-8F7A-40EB3ACAEAFA}" dt="2021-10-28T01:54:00.295" v="83" actId="14100"/>
          <ac:picMkLst>
            <pc:docMk/>
            <pc:sldMk cId="955920673" sldId="468"/>
            <ac:picMk id="725" creationId="{B98DA5C7-3C9B-4A9B-9BBB-AB517D09A024}"/>
          </ac:picMkLst>
        </pc:picChg>
        <pc:cxnChg chg="add del mod">
          <ac:chgData name="유 병규" userId="eba57bea-ddcf-438d-bcbd-0f2e0850555d" providerId="ADAL" clId="{B21DE596-2706-4143-8F7A-40EB3ACAEAFA}" dt="2021-10-29T01:11:06.992" v="9505"/>
          <ac:cxnSpMkLst>
            <pc:docMk/>
            <pc:sldMk cId="955920673" sldId="468"/>
            <ac:cxnSpMk id="184" creationId="{67757D0B-EB37-470A-AC22-27B78C8CD4C4}"/>
          </ac:cxnSpMkLst>
        </pc:cxnChg>
        <pc:cxnChg chg="add del mod">
          <ac:chgData name="유 병규" userId="eba57bea-ddcf-438d-bcbd-0f2e0850555d" providerId="ADAL" clId="{B21DE596-2706-4143-8F7A-40EB3ACAEAFA}" dt="2021-10-29T02:53:37.437" v="10097" actId="478"/>
          <ac:cxnSpMkLst>
            <pc:docMk/>
            <pc:sldMk cId="955920673" sldId="468"/>
            <ac:cxnSpMk id="194" creationId="{DADA44B4-CD71-42B7-92A0-B318DA9F2AF4}"/>
          </ac:cxnSpMkLst>
        </pc:cxnChg>
        <pc:cxnChg chg="add del mod">
          <ac:chgData name="유 병규" userId="eba57bea-ddcf-438d-bcbd-0f2e0850555d" providerId="ADAL" clId="{B21DE596-2706-4143-8F7A-40EB3ACAEAFA}" dt="2021-10-29T02:53:38.919" v="10098" actId="478"/>
          <ac:cxnSpMkLst>
            <pc:docMk/>
            <pc:sldMk cId="955920673" sldId="468"/>
            <ac:cxnSpMk id="196" creationId="{C533666A-ED77-4FDB-9001-4B3BFF00A238}"/>
          </ac:cxnSpMkLst>
        </pc:cxnChg>
        <pc:cxnChg chg="mod">
          <ac:chgData name="유 병규" userId="eba57bea-ddcf-438d-bcbd-0f2e0850555d" providerId="ADAL" clId="{B21DE596-2706-4143-8F7A-40EB3ACAEAFA}" dt="2021-10-28T01:53:45.136" v="81" actId="554"/>
          <ac:cxnSpMkLst>
            <pc:docMk/>
            <pc:sldMk cId="955920673" sldId="468"/>
            <ac:cxnSpMk id="208" creationId="{3C5FB75E-95A8-4A76-AB55-6187E1F75668}"/>
          </ac:cxnSpMkLst>
        </pc:cxnChg>
        <pc:cxnChg chg="mod">
          <ac:chgData name="유 병규" userId="eba57bea-ddcf-438d-bcbd-0f2e0850555d" providerId="ADAL" clId="{B21DE596-2706-4143-8F7A-40EB3ACAEAFA}" dt="2021-10-28T01:53:45.136" v="81" actId="554"/>
          <ac:cxnSpMkLst>
            <pc:docMk/>
            <pc:sldMk cId="955920673" sldId="468"/>
            <ac:cxnSpMk id="209" creationId="{F2673AAE-2A48-4428-86AB-ED21807978FD}"/>
          </ac:cxnSpMkLst>
        </pc:cxnChg>
        <pc:cxnChg chg="mod">
          <ac:chgData name="유 병규" userId="eba57bea-ddcf-438d-bcbd-0f2e0850555d" providerId="ADAL" clId="{B21DE596-2706-4143-8F7A-40EB3ACAEAFA}" dt="2021-10-28T01:53:45.136" v="81" actId="554"/>
          <ac:cxnSpMkLst>
            <pc:docMk/>
            <pc:sldMk cId="955920673" sldId="468"/>
            <ac:cxnSpMk id="231" creationId="{43DBD803-B908-49EA-BC11-65CE3102DA0F}"/>
          </ac:cxnSpMkLst>
        </pc:cxnChg>
        <pc:cxnChg chg="mod">
          <ac:chgData name="유 병규" userId="eba57bea-ddcf-438d-bcbd-0f2e0850555d" providerId="ADAL" clId="{B21DE596-2706-4143-8F7A-40EB3ACAEAFA}" dt="2021-10-28T01:53:45.136" v="81" actId="554"/>
          <ac:cxnSpMkLst>
            <pc:docMk/>
            <pc:sldMk cId="955920673" sldId="468"/>
            <ac:cxnSpMk id="232" creationId="{1FDFA8FE-1CBD-4C7F-BD0C-47CF599A8260}"/>
          </ac:cxnSpMkLst>
        </pc:cxnChg>
        <pc:cxnChg chg="mod">
          <ac:chgData name="유 병규" userId="eba57bea-ddcf-438d-bcbd-0f2e0850555d" providerId="ADAL" clId="{B21DE596-2706-4143-8F7A-40EB3ACAEAFA}" dt="2021-10-28T01:53:45.136" v="81" actId="554"/>
          <ac:cxnSpMkLst>
            <pc:docMk/>
            <pc:sldMk cId="955920673" sldId="468"/>
            <ac:cxnSpMk id="240" creationId="{55E87F50-CFAD-467A-A958-F53B1111408F}"/>
          </ac:cxnSpMkLst>
        </pc:cxnChg>
        <pc:cxnChg chg="mod">
          <ac:chgData name="유 병규" userId="eba57bea-ddcf-438d-bcbd-0f2e0850555d" providerId="ADAL" clId="{B21DE596-2706-4143-8F7A-40EB3ACAEAFA}" dt="2021-10-28T01:53:45.136" v="81" actId="554"/>
          <ac:cxnSpMkLst>
            <pc:docMk/>
            <pc:sldMk cId="955920673" sldId="468"/>
            <ac:cxnSpMk id="243" creationId="{49054307-C28D-4971-A48A-0C85DC0963D3}"/>
          </ac:cxnSpMkLst>
        </pc:cxnChg>
        <pc:cxnChg chg="mod">
          <ac:chgData name="유 병규" userId="eba57bea-ddcf-438d-bcbd-0f2e0850555d" providerId="ADAL" clId="{B21DE596-2706-4143-8F7A-40EB3ACAEAFA}" dt="2021-10-28T01:53:45.136" v="81" actId="554"/>
          <ac:cxnSpMkLst>
            <pc:docMk/>
            <pc:sldMk cId="955920673" sldId="468"/>
            <ac:cxnSpMk id="261" creationId="{0A625CC9-395A-4BD3-8968-939AA1CED7D8}"/>
          </ac:cxnSpMkLst>
        </pc:cxnChg>
        <pc:cxnChg chg="mod">
          <ac:chgData name="유 병규" userId="eba57bea-ddcf-438d-bcbd-0f2e0850555d" providerId="ADAL" clId="{B21DE596-2706-4143-8F7A-40EB3ACAEAFA}" dt="2021-10-28T01:53:45.136" v="81" actId="554"/>
          <ac:cxnSpMkLst>
            <pc:docMk/>
            <pc:sldMk cId="955920673" sldId="468"/>
            <ac:cxnSpMk id="262" creationId="{F98ACAC6-89FD-4DFC-B65A-5006B025488F}"/>
          </ac:cxnSpMkLst>
        </pc:cxnChg>
        <pc:cxnChg chg="mod">
          <ac:chgData name="유 병규" userId="eba57bea-ddcf-438d-bcbd-0f2e0850555d" providerId="ADAL" clId="{B21DE596-2706-4143-8F7A-40EB3ACAEAFA}" dt="2021-10-28T01:53:45.136" v="81" actId="554"/>
          <ac:cxnSpMkLst>
            <pc:docMk/>
            <pc:sldMk cId="955920673" sldId="468"/>
            <ac:cxnSpMk id="391" creationId="{5DFFFD32-D2DC-415F-97F3-FF30784B73FE}"/>
          </ac:cxnSpMkLst>
        </pc:cxnChg>
        <pc:cxnChg chg="mod">
          <ac:chgData name="유 병규" userId="eba57bea-ddcf-438d-bcbd-0f2e0850555d" providerId="ADAL" clId="{B21DE596-2706-4143-8F7A-40EB3ACAEAFA}" dt="2021-10-28T01:53:45.136" v="81" actId="554"/>
          <ac:cxnSpMkLst>
            <pc:docMk/>
            <pc:sldMk cId="955920673" sldId="468"/>
            <ac:cxnSpMk id="404" creationId="{EA211D30-394D-4B78-9C98-F60CEA838E0E}"/>
          </ac:cxnSpMkLst>
        </pc:cxnChg>
        <pc:cxnChg chg="mod">
          <ac:chgData name="유 병규" userId="eba57bea-ddcf-438d-bcbd-0f2e0850555d" providerId="ADAL" clId="{B21DE596-2706-4143-8F7A-40EB3ACAEAFA}" dt="2021-10-28T01:53:45.136" v="81" actId="554"/>
          <ac:cxnSpMkLst>
            <pc:docMk/>
            <pc:sldMk cId="955920673" sldId="468"/>
            <ac:cxnSpMk id="405" creationId="{098415DA-A519-49E2-9EAD-1DEF07AECCE9}"/>
          </ac:cxnSpMkLst>
        </pc:cxnChg>
        <pc:cxnChg chg="mod">
          <ac:chgData name="유 병규" userId="eba57bea-ddcf-438d-bcbd-0f2e0850555d" providerId="ADAL" clId="{B21DE596-2706-4143-8F7A-40EB3ACAEAFA}" dt="2021-10-28T01:53:45.136" v="81" actId="554"/>
          <ac:cxnSpMkLst>
            <pc:docMk/>
            <pc:sldMk cId="955920673" sldId="468"/>
            <ac:cxnSpMk id="411" creationId="{09DA8CFA-462F-4F25-8EAA-7F7B5F4B617B}"/>
          </ac:cxnSpMkLst>
        </pc:cxnChg>
        <pc:cxnChg chg="mod">
          <ac:chgData name="유 병규" userId="eba57bea-ddcf-438d-bcbd-0f2e0850555d" providerId="ADAL" clId="{B21DE596-2706-4143-8F7A-40EB3ACAEAFA}" dt="2021-10-28T01:53:45.136" v="81" actId="554"/>
          <ac:cxnSpMkLst>
            <pc:docMk/>
            <pc:sldMk cId="955920673" sldId="468"/>
            <ac:cxnSpMk id="412" creationId="{687EE67A-1BC1-4707-8E9B-BE960687A150}"/>
          </ac:cxnSpMkLst>
        </pc:cxnChg>
        <pc:cxnChg chg="mod">
          <ac:chgData name="유 병규" userId="eba57bea-ddcf-438d-bcbd-0f2e0850555d" providerId="ADAL" clId="{B21DE596-2706-4143-8F7A-40EB3ACAEAFA}" dt="2021-10-28T01:53:45.136" v="81" actId="554"/>
          <ac:cxnSpMkLst>
            <pc:docMk/>
            <pc:sldMk cId="955920673" sldId="468"/>
            <ac:cxnSpMk id="418" creationId="{6AAA7541-89A0-4CB9-AB79-0E9E0B9CD18E}"/>
          </ac:cxnSpMkLst>
        </pc:cxnChg>
        <pc:cxnChg chg="mod">
          <ac:chgData name="유 병규" userId="eba57bea-ddcf-438d-bcbd-0f2e0850555d" providerId="ADAL" clId="{B21DE596-2706-4143-8F7A-40EB3ACAEAFA}" dt="2021-10-28T01:53:45.136" v="81" actId="554"/>
          <ac:cxnSpMkLst>
            <pc:docMk/>
            <pc:sldMk cId="955920673" sldId="468"/>
            <ac:cxnSpMk id="419" creationId="{409BF057-0D89-4226-B417-80876FF7A29E}"/>
          </ac:cxnSpMkLst>
        </pc:cxnChg>
        <pc:cxnChg chg="mod">
          <ac:chgData name="유 병규" userId="eba57bea-ddcf-438d-bcbd-0f2e0850555d" providerId="ADAL" clId="{B21DE596-2706-4143-8F7A-40EB3ACAEAFA}" dt="2021-10-28T01:53:45.136" v="81" actId="554"/>
          <ac:cxnSpMkLst>
            <pc:docMk/>
            <pc:sldMk cId="955920673" sldId="468"/>
            <ac:cxnSpMk id="425" creationId="{6453AF2D-8EC0-44CF-AB7E-D7213EC185D1}"/>
          </ac:cxnSpMkLst>
        </pc:cxnChg>
        <pc:cxnChg chg="mod">
          <ac:chgData name="유 병규" userId="eba57bea-ddcf-438d-bcbd-0f2e0850555d" providerId="ADAL" clId="{B21DE596-2706-4143-8F7A-40EB3ACAEAFA}" dt="2021-10-28T01:53:45.136" v="81" actId="554"/>
          <ac:cxnSpMkLst>
            <pc:docMk/>
            <pc:sldMk cId="955920673" sldId="468"/>
            <ac:cxnSpMk id="426" creationId="{EE68C158-7D7D-4679-989A-3E0DB49BA544}"/>
          </ac:cxnSpMkLst>
        </pc:cxnChg>
        <pc:cxnChg chg="mod">
          <ac:chgData name="유 병규" userId="eba57bea-ddcf-438d-bcbd-0f2e0850555d" providerId="ADAL" clId="{B21DE596-2706-4143-8F7A-40EB3ACAEAFA}" dt="2021-10-28T01:53:45.136" v="81" actId="554"/>
          <ac:cxnSpMkLst>
            <pc:docMk/>
            <pc:sldMk cId="955920673" sldId="468"/>
            <ac:cxnSpMk id="432" creationId="{935118AD-A4BA-4437-960C-2482D638BE54}"/>
          </ac:cxnSpMkLst>
        </pc:cxnChg>
        <pc:cxnChg chg="mod">
          <ac:chgData name="유 병규" userId="eba57bea-ddcf-438d-bcbd-0f2e0850555d" providerId="ADAL" clId="{B21DE596-2706-4143-8F7A-40EB3ACAEAFA}" dt="2021-10-28T01:53:45.136" v="81" actId="554"/>
          <ac:cxnSpMkLst>
            <pc:docMk/>
            <pc:sldMk cId="955920673" sldId="468"/>
            <ac:cxnSpMk id="433" creationId="{418C2159-060D-4A9B-89C2-FFF02FE1A856}"/>
          </ac:cxnSpMkLst>
        </pc:cxnChg>
        <pc:cxnChg chg="mod">
          <ac:chgData name="유 병규" userId="eba57bea-ddcf-438d-bcbd-0f2e0850555d" providerId="ADAL" clId="{B21DE596-2706-4143-8F7A-40EB3ACAEAFA}" dt="2021-10-28T01:53:45.136" v="81" actId="554"/>
          <ac:cxnSpMkLst>
            <pc:docMk/>
            <pc:sldMk cId="955920673" sldId="468"/>
            <ac:cxnSpMk id="455" creationId="{DCB1557B-CDC6-43BD-82FC-5266E557ECF2}"/>
          </ac:cxnSpMkLst>
        </pc:cxnChg>
        <pc:cxnChg chg="mod">
          <ac:chgData name="유 병규" userId="eba57bea-ddcf-438d-bcbd-0f2e0850555d" providerId="ADAL" clId="{B21DE596-2706-4143-8F7A-40EB3ACAEAFA}" dt="2021-10-28T01:53:45.136" v="81" actId="554"/>
          <ac:cxnSpMkLst>
            <pc:docMk/>
            <pc:sldMk cId="955920673" sldId="468"/>
            <ac:cxnSpMk id="456" creationId="{3CED01F2-1179-4CD4-B4B5-001C0C8A0DFF}"/>
          </ac:cxnSpMkLst>
        </pc:cxnChg>
        <pc:cxnChg chg="mod">
          <ac:chgData name="유 병규" userId="eba57bea-ddcf-438d-bcbd-0f2e0850555d" providerId="ADAL" clId="{B21DE596-2706-4143-8F7A-40EB3ACAEAFA}" dt="2021-10-28T01:53:07.736" v="74" actId="14100"/>
          <ac:cxnSpMkLst>
            <pc:docMk/>
            <pc:sldMk cId="955920673" sldId="468"/>
            <ac:cxnSpMk id="500" creationId="{5CDF10E5-A1EB-4C3F-9E72-3BBD749B48AD}"/>
          </ac:cxnSpMkLst>
        </pc:cxnChg>
        <pc:cxnChg chg="mod">
          <ac:chgData name="유 병규" userId="eba57bea-ddcf-438d-bcbd-0f2e0850555d" providerId="ADAL" clId="{B21DE596-2706-4143-8F7A-40EB3ACAEAFA}" dt="2021-10-28T01:53:07.736" v="74" actId="14100"/>
          <ac:cxnSpMkLst>
            <pc:docMk/>
            <pc:sldMk cId="955920673" sldId="468"/>
            <ac:cxnSpMk id="501" creationId="{DE2625E6-BA1A-4894-8070-3EEC1ABFF621}"/>
          </ac:cxnSpMkLst>
        </pc:cxnChg>
        <pc:cxnChg chg="mod">
          <ac:chgData name="유 병규" userId="eba57bea-ddcf-438d-bcbd-0f2e0850555d" providerId="ADAL" clId="{B21DE596-2706-4143-8F7A-40EB3ACAEAFA}" dt="2021-10-28T01:53:07.736" v="74" actId="14100"/>
          <ac:cxnSpMkLst>
            <pc:docMk/>
            <pc:sldMk cId="955920673" sldId="468"/>
            <ac:cxnSpMk id="509" creationId="{3589DAC3-732E-4DD7-944E-84D0F2D1ADFD}"/>
          </ac:cxnSpMkLst>
        </pc:cxnChg>
        <pc:cxnChg chg="mod">
          <ac:chgData name="유 병규" userId="eba57bea-ddcf-438d-bcbd-0f2e0850555d" providerId="ADAL" clId="{B21DE596-2706-4143-8F7A-40EB3ACAEAFA}" dt="2021-10-28T01:53:07.736" v="74" actId="14100"/>
          <ac:cxnSpMkLst>
            <pc:docMk/>
            <pc:sldMk cId="955920673" sldId="468"/>
            <ac:cxnSpMk id="510" creationId="{149BE649-C671-421C-98B7-D4A54C2D2E64}"/>
          </ac:cxnSpMkLst>
        </pc:cxnChg>
        <pc:cxnChg chg="mod">
          <ac:chgData name="유 병규" userId="eba57bea-ddcf-438d-bcbd-0f2e0850555d" providerId="ADAL" clId="{B21DE596-2706-4143-8F7A-40EB3ACAEAFA}" dt="2021-10-28T01:53:07.736" v="74" actId="14100"/>
          <ac:cxnSpMkLst>
            <pc:docMk/>
            <pc:sldMk cId="955920673" sldId="468"/>
            <ac:cxnSpMk id="518" creationId="{2E2E6829-A5BB-483F-B330-8E6218922156}"/>
          </ac:cxnSpMkLst>
        </pc:cxnChg>
        <pc:cxnChg chg="mod">
          <ac:chgData name="유 병규" userId="eba57bea-ddcf-438d-bcbd-0f2e0850555d" providerId="ADAL" clId="{B21DE596-2706-4143-8F7A-40EB3ACAEAFA}" dt="2021-10-28T01:53:07.736" v="74" actId="14100"/>
          <ac:cxnSpMkLst>
            <pc:docMk/>
            <pc:sldMk cId="955920673" sldId="468"/>
            <ac:cxnSpMk id="519" creationId="{00DE6D8C-0C93-480F-B2ED-17D5F2861E5A}"/>
          </ac:cxnSpMkLst>
        </pc:cxnChg>
        <pc:cxnChg chg="mod">
          <ac:chgData name="유 병규" userId="eba57bea-ddcf-438d-bcbd-0f2e0850555d" providerId="ADAL" clId="{B21DE596-2706-4143-8F7A-40EB3ACAEAFA}" dt="2021-10-28T01:53:07.736" v="74" actId="14100"/>
          <ac:cxnSpMkLst>
            <pc:docMk/>
            <pc:sldMk cId="955920673" sldId="468"/>
            <ac:cxnSpMk id="527" creationId="{8738AF9F-3655-45B6-8503-E68B7032DBC0}"/>
          </ac:cxnSpMkLst>
        </pc:cxnChg>
        <pc:cxnChg chg="mod">
          <ac:chgData name="유 병규" userId="eba57bea-ddcf-438d-bcbd-0f2e0850555d" providerId="ADAL" clId="{B21DE596-2706-4143-8F7A-40EB3ACAEAFA}" dt="2021-10-28T01:53:07.736" v="74" actId="14100"/>
          <ac:cxnSpMkLst>
            <pc:docMk/>
            <pc:sldMk cId="955920673" sldId="468"/>
            <ac:cxnSpMk id="528" creationId="{0738759E-67BF-494C-817F-8001807B7163}"/>
          </ac:cxnSpMkLst>
        </pc:cxnChg>
        <pc:cxnChg chg="mod">
          <ac:chgData name="유 병규" userId="eba57bea-ddcf-438d-bcbd-0f2e0850555d" providerId="ADAL" clId="{B21DE596-2706-4143-8F7A-40EB3ACAEAFA}" dt="2021-10-28T01:53:07.736" v="74" actId="14100"/>
          <ac:cxnSpMkLst>
            <pc:docMk/>
            <pc:sldMk cId="955920673" sldId="468"/>
            <ac:cxnSpMk id="536" creationId="{FDA79C0C-C13F-48E5-83D9-097978E3C728}"/>
          </ac:cxnSpMkLst>
        </pc:cxnChg>
        <pc:cxnChg chg="mod">
          <ac:chgData name="유 병규" userId="eba57bea-ddcf-438d-bcbd-0f2e0850555d" providerId="ADAL" clId="{B21DE596-2706-4143-8F7A-40EB3ACAEAFA}" dt="2021-10-28T01:53:07.736" v="74" actId="14100"/>
          <ac:cxnSpMkLst>
            <pc:docMk/>
            <pc:sldMk cId="955920673" sldId="468"/>
            <ac:cxnSpMk id="537" creationId="{AEF42A83-6ACD-4638-B628-2EC8209C1472}"/>
          </ac:cxnSpMkLst>
        </pc:cxnChg>
        <pc:cxnChg chg="mod">
          <ac:chgData name="유 병규" userId="eba57bea-ddcf-438d-bcbd-0f2e0850555d" providerId="ADAL" clId="{B21DE596-2706-4143-8F7A-40EB3ACAEAFA}" dt="2021-10-28T01:53:07.736" v="74" actId="14100"/>
          <ac:cxnSpMkLst>
            <pc:docMk/>
            <pc:sldMk cId="955920673" sldId="468"/>
            <ac:cxnSpMk id="545" creationId="{1F97B7D7-8E13-4549-9CA3-047D73AADD11}"/>
          </ac:cxnSpMkLst>
        </pc:cxnChg>
        <pc:cxnChg chg="mod">
          <ac:chgData name="유 병규" userId="eba57bea-ddcf-438d-bcbd-0f2e0850555d" providerId="ADAL" clId="{B21DE596-2706-4143-8F7A-40EB3ACAEAFA}" dt="2021-10-28T01:53:07.736" v="74" actId="14100"/>
          <ac:cxnSpMkLst>
            <pc:docMk/>
            <pc:sldMk cId="955920673" sldId="468"/>
            <ac:cxnSpMk id="546" creationId="{498E521D-174E-4DCA-8853-A155E8845F69}"/>
          </ac:cxnSpMkLst>
        </pc:cxnChg>
        <pc:cxnChg chg="mod">
          <ac:chgData name="유 병규" userId="eba57bea-ddcf-438d-bcbd-0f2e0850555d" providerId="ADAL" clId="{B21DE596-2706-4143-8F7A-40EB3ACAEAFA}" dt="2021-10-28T01:53:07.736" v="74" actId="14100"/>
          <ac:cxnSpMkLst>
            <pc:docMk/>
            <pc:sldMk cId="955920673" sldId="468"/>
            <ac:cxnSpMk id="574" creationId="{02DE658B-2646-4787-BD47-973750E30D54}"/>
          </ac:cxnSpMkLst>
        </pc:cxnChg>
        <pc:cxnChg chg="mod">
          <ac:chgData name="유 병규" userId="eba57bea-ddcf-438d-bcbd-0f2e0850555d" providerId="ADAL" clId="{B21DE596-2706-4143-8F7A-40EB3ACAEAFA}" dt="2021-10-28T01:53:07.736" v="74" actId="14100"/>
          <ac:cxnSpMkLst>
            <pc:docMk/>
            <pc:sldMk cId="955920673" sldId="468"/>
            <ac:cxnSpMk id="587" creationId="{3FDDA9F4-75DC-4436-8DC8-9D95D357C112}"/>
          </ac:cxnSpMkLst>
        </pc:cxnChg>
        <pc:cxnChg chg="mod">
          <ac:chgData name="유 병규" userId="eba57bea-ddcf-438d-bcbd-0f2e0850555d" providerId="ADAL" clId="{B21DE596-2706-4143-8F7A-40EB3ACAEAFA}" dt="2021-10-28T01:53:07.736" v="74" actId="14100"/>
          <ac:cxnSpMkLst>
            <pc:docMk/>
            <pc:sldMk cId="955920673" sldId="468"/>
            <ac:cxnSpMk id="588" creationId="{B806FA88-6C91-45CD-B930-EF1CD1537C45}"/>
          </ac:cxnSpMkLst>
        </pc:cxnChg>
        <pc:cxnChg chg="mod">
          <ac:chgData name="유 병규" userId="eba57bea-ddcf-438d-bcbd-0f2e0850555d" providerId="ADAL" clId="{B21DE596-2706-4143-8F7A-40EB3ACAEAFA}" dt="2021-10-28T01:53:07.736" v="74" actId="14100"/>
          <ac:cxnSpMkLst>
            <pc:docMk/>
            <pc:sldMk cId="955920673" sldId="468"/>
            <ac:cxnSpMk id="594" creationId="{DB0761CF-6E10-4BBD-B43B-B2A7A46C2D25}"/>
          </ac:cxnSpMkLst>
        </pc:cxnChg>
        <pc:cxnChg chg="mod">
          <ac:chgData name="유 병규" userId="eba57bea-ddcf-438d-bcbd-0f2e0850555d" providerId="ADAL" clId="{B21DE596-2706-4143-8F7A-40EB3ACAEAFA}" dt="2021-10-28T01:53:07.736" v="74" actId="14100"/>
          <ac:cxnSpMkLst>
            <pc:docMk/>
            <pc:sldMk cId="955920673" sldId="468"/>
            <ac:cxnSpMk id="595" creationId="{2C738C86-6663-4367-8765-880E0C257BE4}"/>
          </ac:cxnSpMkLst>
        </pc:cxnChg>
        <pc:cxnChg chg="mod">
          <ac:chgData name="유 병규" userId="eba57bea-ddcf-438d-bcbd-0f2e0850555d" providerId="ADAL" clId="{B21DE596-2706-4143-8F7A-40EB3ACAEAFA}" dt="2021-10-28T01:53:07.736" v="74" actId="14100"/>
          <ac:cxnSpMkLst>
            <pc:docMk/>
            <pc:sldMk cId="955920673" sldId="468"/>
            <ac:cxnSpMk id="601" creationId="{1617F8B6-3D47-41DA-AE23-78BA09730FCD}"/>
          </ac:cxnSpMkLst>
        </pc:cxnChg>
        <pc:cxnChg chg="mod">
          <ac:chgData name="유 병규" userId="eba57bea-ddcf-438d-bcbd-0f2e0850555d" providerId="ADAL" clId="{B21DE596-2706-4143-8F7A-40EB3ACAEAFA}" dt="2021-10-28T01:53:07.736" v="74" actId="14100"/>
          <ac:cxnSpMkLst>
            <pc:docMk/>
            <pc:sldMk cId="955920673" sldId="468"/>
            <ac:cxnSpMk id="602" creationId="{A93BE706-7A65-4EF5-A265-35E2A3BCBFA1}"/>
          </ac:cxnSpMkLst>
        </pc:cxnChg>
        <pc:cxnChg chg="mod">
          <ac:chgData name="유 병규" userId="eba57bea-ddcf-438d-bcbd-0f2e0850555d" providerId="ADAL" clId="{B21DE596-2706-4143-8F7A-40EB3ACAEAFA}" dt="2021-10-28T01:53:07.736" v="74" actId="14100"/>
          <ac:cxnSpMkLst>
            <pc:docMk/>
            <pc:sldMk cId="955920673" sldId="468"/>
            <ac:cxnSpMk id="608" creationId="{AE5959A5-5EBF-47EB-A685-F7CA2912F71E}"/>
          </ac:cxnSpMkLst>
        </pc:cxnChg>
        <pc:cxnChg chg="mod">
          <ac:chgData name="유 병규" userId="eba57bea-ddcf-438d-bcbd-0f2e0850555d" providerId="ADAL" clId="{B21DE596-2706-4143-8F7A-40EB3ACAEAFA}" dt="2021-10-28T01:53:07.736" v="74" actId="14100"/>
          <ac:cxnSpMkLst>
            <pc:docMk/>
            <pc:sldMk cId="955920673" sldId="468"/>
            <ac:cxnSpMk id="609" creationId="{C141A093-2B3F-47C1-87DD-D5E9F058F4A6}"/>
          </ac:cxnSpMkLst>
        </pc:cxnChg>
        <pc:cxnChg chg="mod">
          <ac:chgData name="유 병규" userId="eba57bea-ddcf-438d-bcbd-0f2e0850555d" providerId="ADAL" clId="{B21DE596-2706-4143-8F7A-40EB3ACAEAFA}" dt="2021-10-28T01:53:07.736" v="74" actId="14100"/>
          <ac:cxnSpMkLst>
            <pc:docMk/>
            <pc:sldMk cId="955920673" sldId="468"/>
            <ac:cxnSpMk id="615" creationId="{93A8F52E-60A4-4A05-9D50-6B322095D132}"/>
          </ac:cxnSpMkLst>
        </pc:cxnChg>
        <pc:cxnChg chg="mod">
          <ac:chgData name="유 병규" userId="eba57bea-ddcf-438d-bcbd-0f2e0850555d" providerId="ADAL" clId="{B21DE596-2706-4143-8F7A-40EB3ACAEAFA}" dt="2021-10-28T01:53:07.736" v="74" actId="14100"/>
          <ac:cxnSpMkLst>
            <pc:docMk/>
            <pc:sldMk cId="955920673" sldId="468"/>
            <ac:cxnSpMk id="616" creationId="{74BC8EAB-5048-4F9E-96A3-FA1EBF6F394A}"/>
          </ac:cxnSpMkLst>
        </pc:cxnChg>
        <pc:cxnChg chg="mod">
          <ac:chgData name="유 병규" userId="eba57bea-ddcf-438d-bcbd-0f2e0850555d" providerId="ADAL" clId="{B21DE596-2706-4143-8F7A-40EB3ACAEAFA}" dt="2021-10-28T01:53:07.736" v="74" actId="14100"/>
          <ac:cxnSpMkLst>
            <pc:docMk/>
            <pc:sldMk cId="955920673" sldId="468"/>
            <ac:cxnSpMk id="629" creationId="{CEDB7057-330F-451A-B70A-FAACA3EE6895}"/>
          </ac:cxnSpMkLst>
        </pc:cxnChg>
        <pc:cxnChg chg="mod">
          <ac:chgData name="유 병규" userId="eba57bea-ddcf-438d-bcbd-0f2e0850555d" providerId="ADAL" clId="{B21DE596-2706-4143-8F7A-40EB3ACAEAFA}" dt="2021-10-28T01:53:07.736" v="74" actId="14100"/>
          <ac:cxnSpMkLst>
            <pc:docMk/>
            <pc:sldMk cId="955920673" sldId="468"/>
            <ac:cxnSpMk id="630" creationId="{1E67A8C9-F02E-4FD8-AD8F-469FC752CD2C}"/>
          </ac:cxnSpMkLst>
        </pc:cxnChg>
        <pc:cxnChg chg="mod">
          <ac:chgData name="유 병규" userId="eba57bea-ddcf-438d-bcbd-0f2e0850555d" providerId="ADAL" clId="{B21DE596-2706-4143-8F7A-40EB3ACAEAFA}" dt="2021-10-28T01:54:00.295" v="83" actId="14100"/>
          <ac:cxnSpMkLst>
            <pc:docMk/>
            <pc:sldMk cId="955920673" sldId="468"/>
            <ac:cxnSpMk id="670" creationId="{0B0A38F4-2B14-4F4D-90C0-12A907324B37}"/>
          </ac:cxnSpMkLst>
        </pc:cxnChg>
        <pc:cxnChg chg="mod">
          <ac:chgData name="유 병규" userId="eba57bea-ddcf-438d-bcbd-0f2e0850555d" providerId="ADAL" clId="{B21DE596-2706-4143-8F7A-40EB3ACAEAFA}" dt="2021-10-28T01:54:00.295" v="83" actId="14100"/>
          <ac:cxnSpMkLst>
            <pc:docMk/>
            <pc:sldMk cId="955920673" sldId="468"/>
            <ac:cxnSpMk id="671" creationId="{B4348C66-E304-4FC3-AA11-17194ABFB105}"/>
          </ac:cxnSpMkLst>
        </pc:cxnChg>
        <pc:cxnChg chg="mod">
          <ac:chgData name="유 병규" userId="eba57bea-ddcf-438d-bcbd-0f2e0850555d" providerId="ADAL" clId="{B21DE596-2706-4143-8F7A-40EB3ACAEAFA}" dt="2021-10-28T01:54:00.295" v="83" actId="14100"/>
          <ac:cxnSpMkLst>
            <pc:docMk/>
            <pc:sldMk cId="955920673" sldId="468"/>
            <ac:cxnSpMk id="679" creationId="{7CE49F95-BBA1-4359-A2EE-4E5A00DE8297}"/>
          </ac:cxnSpMkLst>
        </pc:cxnChg>
        <pc:cxnChg chg="mod">
          <ac:chgData name="유 병규" userId="eba57bea-ddcf-438d-bcbd-0f2e0850555d" providerId="ADAL" clId="{B21DE596-2706-4143-8F7A-40EB3ACAEAFA}" dt="2021-10-28T01:54:00.295" v="83" actId="14100"/>
          <ac:cxnSpMkLst>
            <pc:docMk/>
            <pc:sldMk cId="955920673" sldId="468"/>
            <ac:cxnSpMk id="680" creationId="{6AAAF320-580B-4273-9C81-32CAF7DBA043}"/>
          </ac:cxnSpMkLst>
        </pc:cxnChg>
        <pc:cxnChg chg="mod">
          <ac:chgData name="유 병규" userId="eba57bea-ddcf-438d-bcbd-0f2e0850555d" providerId="ADAL" clId="{B21DE596-2706-4143-8F7A-40EB3ACAEAFA}" dt="2021-10-28T01:54:00.295" v="83" actId="14100"/>
          <ac:cxnSpMkLst>
            <pc:docMk/>
            <pc:sldMk cId="955920673" sldId="468"/>
            <ac:cxnSpMk id="688" creationId="{46770DCA-DCA2-4B7A-A03F-9EC0D5704320}"/>
          </ac:cxnSpMkLst>
        </pc:cxnChg>
        <pc:cxnChg chg="mod">
          <ac:chgData name="유 병규" userId="eba57bea-ddcf-438d-bcbd-0f2e0850555d" providerId="ADAL" clId="{B21DE596-2706-4143-8F7A-40EB3ACAEAFA}" dt="2021-10-28T01:54:00.295" v="83" actId="14100"/>
          <ac:cxnSpMkLst>
            <pc:docMk/>
            <pc:sldMk cId="955920673" sldId="468"/>
            <ac:cxnSpMk id="689" creationId="{C76B36B8-07D3-4CA4-85E6-C75A640FFF55}"/>
          </ac:cxnSpMkLst>
        </pc:cxnChg>
        <pc:cxnChg chg="mod">
          <ac:chgData name="유 병규" userId="eba57bea-ddcf-438d-bcbd-0f2e0850555d" providerId="ADAL" clId="{B21DE596-2706-4143-8F7A-40EB3ACAEAFA}" dt="2021-10-28T01:54:00.295" v="83" actId="14100"/>
          <ac:cxnSpMkLst>
            <pc:docMk/>
            <pc:sldMk cId="955920673" sldId="468"/>
            <ac:cxnSpMk id="697" creationId="{862E2FF1-E2B3-490A-B569-605238192715}"/>
          </ac:cxnSpMkLst>
        </pc:cxnChg>
        <pc:cxnChg chg="mod">
          <ac:chgData name="유 병규" userId="eba57bea-ddcf-438d-bcbd-0f2e0850555d" providerId="ADAL" clId="{B21DE596-2706-4143-8F7A-40EB3ACAEAFA}" dt="2021-10-28T01:54:00.295" v="83" actId="14100"/>
          <ac:cxnSpMkLst>
            <pc:docMk/>
            <pc:sldMk cId="955920673" sldId="468"/>
            <ac:cxnSpMk id="698" creationId="{391371C2-929D-4725-ACC6-33030555F33D}"/>
          </ac:cxnSpMkLst>
        </pc:cxnChg>
        <pc:cxnChg chg="mod">
          <ac:chgData name="유 병규" userId="eba57bea-ddcf-438d-bcbd-0f2e0850555d" providerId="ADAL" clId="{B21DE596-2706-4143-8F7A-40EB3ACAEAFA}" dt="2021-10-28T01:54:00.295" v="83" actId="14100"/>
          <ac:cxnSpMkLst>
            <pc:docMk/>
            <pc:sldMk cId="955920673" sldId="468"/>
            <ac:cxnSpMk id="729" creationId="{B2A847D4-B1AE-4604-AF21-734858E4678B}"/>
          </ac:cxnSpMkLst>
        </pc:cxnChg>
        <pc:cxnChg chg="mod">
          <ac:chgData name="유 병규" userId="eba57bea-ddcf-438d-bcbd-0f2e0850555d" providerId="ADAL" clId="{B21DE596-2706-4143-8F7A-40EB3ACAEAFA}" dt="2021-10-28T01:54:00.295" v="83" actId="14100"/>
          <ac:cxnSpMkLst>
            <pc:docMk/>
            <pc:sldMk cId="955920673" sldId="468"/>
            <ac:cxnSpMk id="742" creationId="{C6570043-6DEC-4D71-B225-8EFC7B00C6DD}"/>
          </ac:cxnSpMkLst>
        </pc:cxnChg>
        <pc:cxnChg chg="mod">
          <ac:chgData name="유 병규" userId="eba57bea-ddcf-438d-bcbd-0f2e0850555d" providerId="ADAL" clId="{B21DE596-2706-4143-8F7A-40EB3ACAEAFA}" dt="2021-10-28T01:54:00.295" v="83" actId="14100"/>
          <ac:cxnSpMkLst>
            <pc:docMk/>
            <pc:sldMk cId="955920673" sldId="468"/>
            <ac:cxnSpMk id="743" creationId="{27C18031-B8EE-40FE-8EE2-3220B45F707F}"/>
          </ac:cxnSpMkLst>
        </pc:cxnChg>
        <pc:cxnChg chg="mod">
          <ac:chgData name="유 병규" userId="eba57bea-ddcf-438d-bcbd-0f2e0850555d" providerId="ADAL" clId="{B21DE596-2706-4143-8F7A-40EB3ACAEAFA}" dt="2021-10-28T01:54:00.295" v="83" actId="14100"/>
          <ac:cxnSpMkLst>
            <pc:docMk/>
            <pc:sldMk cId="955920673" sldId="468"/>
            <ac:cxnSpMk id="749" creationId="{BB0C1E9A-1CAA-47F3-B922-8BB1352286CD}"/>
          </ac:cxnSpMkLst>
        </pc:cxnChg>
        <pc:cxnChg chg="mod">
          <ac:chgData name="유 병규" userId="eba57bea-ddcf-438d-bcbd-0f2e0850555d" providerId="ADAL" clId="{B21DE596-2706-4143-8F7A-40EB3ACAEAFA}" dt="2021-10-28T01:54:00.295" v="83" actId="14100"/>
          <ac:cxnSpMkLst>
            <pc:docMk/>
            <pc:sldMk cId="955920673" sldId="468"/>
            <ac:cxnSpMk id="750" creationId="{D422161C-5006-4AD7-BCAF-D27BBA92D0FD}"/>
          </ac:cxnSpMkLst>
        </pc:cxnChg>
        <pc:cxnChg chg="mod">
          <ac:chgData name="유 병규" userId="eba57bea-ddcf-438d-bcbd-0f2e0850555d" providerId="ADAL" clId="{B21DE596-2706-4143-8F7A-40EB3ACAEAFA}" dt="2021-10-28T01:54:00.295" v="83" actId="14100"/>
          <ac:cxnSpMkLst>
            <pc:docMk/>
            <pc:sldMk cId="955920673" sldId="468"/>
            <ac:cxnSpMk id="756" creationId="{CFD6A0F8-C7CD-4CAE-AB51-6AA33E7B62C5}"/>
          </ac:cxnSpMkLst>
        </pc:cxnChg>
        <pc:cxnChg chg="mod">
          <ac:chgData name="유 병규" userId="eba57bea-ddcf-438d-bcbd-0f2e0850555d" providerId="ADAL" clId="{B21DE596-2706-4143-8F7A-40EB3ACAEAFA}" dt="2021-10-28T01:54:00.295" v="83" actId="14100"/>
          <ac:cxnSpMkLst>
            <pc:docMk/>
            <pc:sldMk cId="955920673" sldId="468"/>
            <ac:cxnSpMk id="757" creationId="{6215E367-0671-438E-ACAD-E15046EE1F3C}"/>
          </ac:cxnSpMkLst>
        </pc:cxnChg>
        <pc:cxnChg chg="mod">
          <ac:chgData name="유 병규" userId="eba57bea-ddcf-438d-bcbd-0f2e0850555d" providerId="ADAL" clId="{B21DE596-2706-4143-8F7A-40EB3ACAEAFA}" dt="2021-10-28T01:54:00.295" v="83" actId="14100"/>
          <ac:cxnSpMkLst>
            <pc:docMk/>
            <pc:sldMk cId="955920673" sldId="468"/>
            <ac:cxnSpMk id="763" creationId="{D5BC871D-815E-4BFB-8786-42A868004E79}"/>
          </ac:cxnSpMkLst>
        </pc:cxnChg>
        <pc:cxnChg chg="mod">
          <ac:chgData name="유 병규" userId="eba57bea-ddcf-438d-bcbd-0f2e0850555d" providerId="ADAL" clId="{B21DE596-2706-4143-8F7A-40EB3ACAEAFA}" dt="2021-10-28T01:54:00.295" v="83" actId="14100"/>
          <ac:cxnSpMkLst>
            <pc:docMk/>
            <pc:sldMk cId="955920673" sldId="468"/>
            <ac:cxnSpMk id="764" creationId="{09035BA0-88F1-41D2-AE0A-CB43CCA6A968}"/>
          </ac:cxnSpMkLst>
        </pc:cxnChg>
        <pc:cxnChg chg="mod">
          <ac:chgData name="유 병규" userId="eba57bea-ddcf-438d-bcbd-0f2e0850555d" providerId="ADAL" clId="{B21DE596-2706-4143-8F7A-40EB3ACAEAFA}" dt="2021-10-28T01:54:00.295" v="83" actId="14100"/>
          <ac:cxnSpMkLst>
            <pc:docMk/>
            <pc:sldMk cId="955920673" sldId="468"/>
            <ac:cxnSpMk id="770" creationId="{1E97EB05-D36B-4055-9467-5EEA31987F05}"/>
          </ac:cxnSpMkLst>
        </pc:cxnChg>
        <pc:cxnChg chg="mod">
          <ac:chgData name="유 병규" userId="eba57bea-ddcf-438d-bcbd-0f2e0850555d" providerId="ADAL" clId="{B21DE596-2706-4143-8F7A-40EB3ACAEAFA}" dt="2021-10-28T01:54:00.295" v="83" actId="14100"/>
          <ac:cxnSpMkLst>
            <pc:docMk/>
            <pc:sldMk cId="955920673" sldId="468"/>
            <ac:cxnSpMk id="771" creationId="{A0A7E871-E06C-495E-887F-3B65DC69175E}"/>
          </ac:cxnSpMkLst>
        </pc:cxnChg>
        <pc:cxnChg chg="mod">
          <ac:chgData name="유 병규" userId="eba57bea-ddcf-438d-bcbd-0f2e0850555d" providerId="ADAL" clId="{B21DE596-2706-4143-8F7A-40EB3ACAEAFA}" dt="2021-10-28T01:54:00.295" v="83" actId="14100"/>
          <ac:cxnSpMkLst>
            <pc:docMk/>
            <pc:sldMk cId="955920673" sldId="468"/>
            <ac:cxnSpMk id="777" creationId="{4036B2B8-34E7-47A6-9DD8-BCC61DAA000A}"/>
          </ac:cxnSpMkLst>
        </pc:cxnChg>
        <pc:cxnChg chg="mod">
          <ac:chgData name="유 병규" userId="eba57bea-ddcf-438d-bcbd-0f2e0850555d" providerId="ADAL" clId="{B21DE596-2706-4143-8F7A-40EB3ACAEAFA}" dt="2021-10-28T01:54:00.295" v="83" actId="14100"/>
          <ac:cxnSpMkLst>
            <pc:docMk/>
            <pc:sldMk cId="955920673" sldId="468"/>
            <ac:cxnSpMk id="778" creationId="{0385DF9E-ACF5-47C8-BD7E-99177D1A67EA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3:42.924" v="10100" actId="478"/>
        <pc:sldMkLst>
          <pc:docMk/>
          <pc:sldMk cId="2186794523" sldId="469"/>
        </pc:sldMkLst>
        <pc:spChg chg="mod">
          <ac:chgData name="유 병규" userId="eba57bea-ddcf-438d-bcbd-0f2e0850555d" providerId="ADAL" clId="{B21DE596-2706-4143-8F7A-40EB3ACAEAFA}" dt="2021-10-29T01:46:53.508" v="9700"/>
          <ac:spMkLst>
            <pc:docMk/>
            <pc:sldMk cId="2186794523" sldId="469"/>
            <ac:spMk id="162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9T01:45:49.320" v="9681" actId="20577"/>
          <ac:spMkLst>
            <pc:docMk/>
            <pc:sldMk cId="2186794523" sldId="469"/>
            <ac:spMk id="163" creationId="{00000000-0000-0000-0000-000000000000}"/>
          </ac:spMkLst>
        </pc:spChg>
        <pc:spChg chg="add mod">
          <ac:chgData name="유 병규" userId="eba57bea-ddcf-438d-bcbd-0f2e0850555d" providerId="ADAL" clId="{B21DE596-2706-4143-8F7A-40EB3ACAEAFA}" dt="2021-10-28T04:48:30.970" v="1257" actId="20577"/>
          <ac:spMkLst>
            <pc:docMk/>
            <pc:sldMk cId="2186794523" sldId="469"/>
            <ac:spMk id="170" creationId="{4F2AE32D-5AD7-4CD8-A97D-44855C874141}"/>
          </ac:spMkLst>
        </pc:spChg>
        <pc:spChg chg="add mod">
          <ac:chgData name="유 병규" userId="eba57bea-ddcf-438d-bcbd-0f2e0850555d" providerId="ADAL" clId="{B21DE596-2706-4143-8F7A-40EB3ACAEAFA}" dt="2021-10-28T05:13:18.027" v="1493" actId="1076"/>
          <ac:spMkLst>
            <pc:docMk/>
            <pc:sldMk cId="2186794523" sldId="469"/>
            <ac:spMk id="171" creationId="{26D1B1BD-74FA-4922-B589-D3619C59CE10}"/>
          </ac:spMkLst>
        </pc:spChg>
        <pc:spChg chg="add mod">
          <ac:chgData name="유 병규" userId="eba57bea-ddcf-438d-bcbd-0f2e0850555d" providerId="ADAL" clId="{B21DE596-2706-4143-8F7A-40EB3ACAEAFA}" dt="2021-10-28T05:13:21.715" v="1494" actId="1076"/>
          <ac:spMkLst>
            <pc:docMk/>
            <pc:sldMk cId="2186794523" sldId="469"/>
            <ac:spMk id="172" creationId="{FB200503-7789-4819-BFCD-9AF7270BDA55}"/>
          </ac:spMkLst>
        </pc:spChg>
        <pc:spChg chg="add mod">
          <ac:chgData name="유 병규" userId="eba57bea-ddcf-438d-bcbd-0f2e0850555d" providerId="ADAL" clId="{B21DE596-2706-4143-8F7A-40EB3ACAEAFA}" dt="2021-10-28T12:05:33.024" v="8206"/>
          <ac:spMkLst>
            <pc:docMk/>
            <pc:sldMk cId="2186794523" sldId="469"/>
            <ac:spMk id="173" creationId="{5C136825-B812-443E-813D-FDC22A333C93}"/>
          </ac:spMkLst>
        </pc:spChg>
        <pc:spChg chg="add del mod">
          <ac:chgData name="유 병규" userId="eba57bea-ddcf-438d-bcbd-0f2e0850555d" providerId="ADAL" clId="{B21DE596-2706-4143-8F7A-40EB3ACAEAFA}" dt="2021-10-29T01:11:06.698" v="9504"/>
          <ac:spMkLst>
            <pc:docMk/>
            <pc:sldMk cId="2186794523" sldId="469"/>
            <ac:spMk id="174" creationId="{FEE485B5-7413-4761-9FF1-F6EA92CFC7D6}"/>
          </ac:spMkLst>
        </pc:spChg>
        <pc:spChg chg="add del mod">
          <ac:chgData name="유 병규" userId="eba57bea-ddcf-438d-bcbd-0f2e0850555d" providerId="ADAL" clId="{B21DE596-2706-4143-8F7A-40EB3ACAEAFA}" dt="2021-10-29T01:11:06.698" v="9504"/>
          <ac:spMkLst>
            <pc:docMk/>
            <pc:sldMk cId="2186794523" sldId="469"/>
            <ac:spMk id="175" creationId="{DE7A05A0-2B8E-4E89-B530-28F98F6F00BD}"/>
          </ac:spMkLst>
        </pc:spChg>
        <pc:spChg chg="add del mod">
          <ac:chgData name="유 병규" userId="eba57bea-ddcf-438d-bcbd-0f2e0850555d" providerId="ADAL" clId="{B21DE596-2706-4143-8F7A-40EB3ACAEAFA}" dt="2021-10-29T02:53:41.394" v="10099" actId="478"/>
          <ac:spMkLst>
            <pc:docMk/>
            <pc:sldMk cId="2186794523" sldId="469"/>
            <ac:spMk id="177" creationId="{A8E8ADC3-50FC-48A3-99AD-93D9483199DB}"/>
          </ac:spMkLst>
        </pc:spChg>
        <pc:spChg chg="add del mod">
          <ac:chgData name="유 병규" userId="eba57bea-ddcf-438d-bcbd-0f2e0850555d" providerId="ADAL" clId="{B21DE596-2706-4143-8F7A-40EB3ACAEAFA}" dt="2021-10-29T02:53:42.924" v="10100" actId="478"/>
          <ac:spMkLst>
            <pc:docMk/>
            <pc:sldMk cId="2186794523" sldId="469"/>
            <ac:spMk id="178" creationId="{AC6E3417-4E7F-4622-8FE3-596B3117D3B2}"/>
          </ac:spMkLst>
        </pc:spChg>
        <pc:spChg chg="mod">
          <ac:chgData name="유 병규" userId="eba57bea-ddcf-438d-bcbd-0f2e0850555d" providerId="ADAL" clId="{B21DE596-2706-4143-8F7A-40EB3ACAEAFA}" dt="2021-10-28T01:52:32.494" v="60" actId="164"/>
          <ac:spMkLst>
            <pc:docMk/>
            <pc:sldMk cId="2186794523" sldId="469"/>
            <ac:spMk id="178" creationId="{F587D234-5A64-496B-B448-AC8F160D17E1}"/>
          </ac:spMkLst>
        </pc:spChg>
        <pc:spChg chg="add del mod">
          <ac:chgData name="유 병규" userId="eba57bea-ddcf-438d-bcbd-0f2e0850555d" providerId="ADAL" clId="{B21DE596-2706-4143-8F7A-40EB3ACAEAFA}" dt="2021-10-29T02:53:41.394" v="10099" actId="478"/>
          <ac:spMkLst>
            <pc:docMk/>
            <pc:sldMk cId="2186794523" sldId="469"/>
            <ac:spMk id="179" creationId="{A5405664-7A2D-4C32-8FB0-77B0BAC9580C}"/>
          </ac:spMkLst>
        </pc:spChg>
        <pc:spChg chg="add del mod">
          <ac:chgData name="유 병규" userId="eba57bea-ddcf-438d-bcbd-0f2e0850555d" providerId="ADAL" clId="{B21DE596-2706-4143-8F7A-40EB3ACAEAFA}" dt="2021-10-29T02:53:42.924" v="10100" actId="478"/>
          <ac:spMkLst>
            <pc:docMk/>
            <pc:sldMk cId="2186794523" sldId="469"/>
            <ac:spMk id="181" creationId="{29EF44C5-C535-4D84-9BC5-9BCBF5D503E9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195" creationId="{6EAD1318-09A1-431A-B13D-02C009DC9512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196" creationId="{4C06A124-ABBE-4083-88DA-12DB1B3D4A45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209" creationId="{64DB3BBF-2192-4359-B220-93D668E3A638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211" creationId="{F954A4EC-7D91-4215-8B87-7ED3A3A84FB8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213" creationId="{B0373A7A-7BB1-4C1F-A8A0-FF630D346EC4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215" creationId="{4E66AF3C-BD04-4E64-8571-E74316601E68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220" creationId="{0C421162-98FB-44B1-96FA-2E8EACF22C7F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230" creationId="{8B822728-BDB6-4A05-A612-10149EE1250F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232" creationId="{9B082570-A546-4BED-B842-8EAFE518B77D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248" creationId="{F75A5944-DEA9-4FEA-9D06-5A510F0DFAEA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250" creationId="{B6BEEB60-7F6E-4DC9-909F-15CFF0B93B2F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252" creationId="{8B2B4B10-1176-4AF3-A151-4B954B38478B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279" creationId="{6BD41FD6-C413-47CD-ADB5-1AE8EBCA43D1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281" creationId="{CC83237C-DAC3-4057-AFC9-F99914641C27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283" creationId="{29B137A7-3D80-4F20-88F0-8B6FC22A9528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288" creationId="{B9D28C10-0E47-4602-A6DE-F5973E210041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290" creationId="{BE2931CE-BD5D-4389-8F0B-8DBBE1963949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292" creationId="{7024F0A4-DC9F-4788-9AB6-FA2EFBE4131A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300" creationId="{CC442B62-1DE4-4EBB-847C-C0287C30A64D}"/>
          </ac:spMkLst>
        </pc:spChg>
        <pc:spChg chg="mod">
          <ac:chgData name="유 병규" userId="eba57bea-ddcf-438d-bcbd-0f2e0850555d" providerId="ADAL" clId="{B21DE596-2706-4143-8F7A-40EB3ACAEAFA}" dt="2021-10-28T01:52:32.494" v="60" actId="164"/>
          <ac:spMkLst>
            <pc:docMk/>
            <pc:sldMk cId="2186794523" sldId="469"/>
            <ac:spMk id="372" creationId="{6B855DF0-04BA-406F-BF84-E25AEF0F67C4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373" creationId="{835FE70F-0BBE-4B59-B1F1-B47F55B3CC73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376" creationId="{E7D39288-2C84-4EAF-BDE3-631880499D48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385" creationId="{EEA405BD-D41E-4169-9E15-3321EC0995C1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387" creationId="{AD1C2E8C-A7CA-46E0-928B-0C13EA960A2C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389" creationId="{BD40E4AE-7727-4A6E-81C7-2B389A2E27AC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393" creationId="{70604ECF-9EFC-4BB4-BA35-77E5377C4894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394" creationId="{65FB221D-E06A-4309-A357-D7818964E152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395" creationId="{1ECD8A2E-A0EE-44CD-9445-2DE9BFD1BBD2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396" creationId="{1C936F5D-804D-4C1D-B7B0-DEE0C71717C4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397" creationId="{4957D64F-B633-4AA6-9780-E3756AFB0421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398" creationId="{479BC443-D274-4818-B640-54C172120B31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399" creationId="{F69983E0-E146-4C9B-9EB0-BFD794DC329D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03" creationId="{692EB67C-E38D-4145-A86E-49D8C64BFB3A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04" creationId="{31192F3E-E573-4DE4-9970-FED3568254CE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05" creationId="{68EC2B24-4329-4E61-AEAE-7CDFFE4FE74F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06" creationId="{B202DF9D-7AF3-4BB7-9CD3-D7D74DA8B4BB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08" creationId="{3DDF355D-B815-4BAB-B157-BC002B5127BE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09" creationId="{F57DD3BA-1112-49F1-BCC8-A7DAE15389BE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10" creationId="{A4E425AB-A909-4AB1-8336-A24678257F5B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11" creationId="{7587D258-4C9A-4D6D-A3BA-C1707AE7342C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12" creationId="{BDCDCA30-93F0-4464-8826-ABE27B872ACB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13" creationId="{D2762F22-C53B-4C76-9668-FBE800AC203F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14" creationId="{C530F239-5DAD-4E04-88F1-DF180C632AEC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15" creationId="{9832EC2B-6A10-487D-8E6E-26F7510D5C49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17" creationId="{969344A4-048E-42BC-8EC6-8A76BC5FD4AE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18" creationId="{92567247-93DA-4A11-AED8-318E8CEA9E1E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21" creationId="{E9414C56-1BE0-47CE-B6B7-25BB917ACDD0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28" creationId="{A14A0897-9AF1-4C6F-9DD2-82E82DA74870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31" creationId="{9D5469F2-93BC-40F8-BA48-E424BE2C6041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32" creationId="{D17A132B-4845-46A3-B149-C16481073AE3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35" creationId="{7ED59275-24AF-443F-AF61-E1BBB91D09F4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38" creationId="{B89F49F8-E299-4089-8B0C-5FA45BA87BBC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39" creationId="{70D4B5E8-E6AB-4C1D-A5A7-CF2E36988EB5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42" creationId="{D78D641E-2D5D-44A1-B470-66328B629833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45" creationId="{48B2A555-9614-4E3A-90D7-DCC4E169504F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46" creationId="{37198FE8-03F9-4863-AFE9-59800B5D1CC9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49" creationId="{92240F63-A3EF-44C8-9C1B-0C4418F2EDF4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52" creationId="{56FFD0E1-ADFB-4067-8C88-F7AAAC2817E0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53" creationId="{92EF773C-08CB-4047-A8F4-3BEBAE7DD660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56" creationId="{FAF61EAD-F1D1-4BE6-A1EB-F7E6F9C08DE4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59" creationId="{AD667040-95CF-48F7-89C0-795061ACE242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60" creationId="{B246DA4C-8574-4BFB-AB11-81E4A423DF41}"/>
          </ac:spMkLst>
        </pc:spChg>
        <pc:spChg chg="mod">
          <ac:chgData name="유 병규" userId="eba57bea-ddcf-438d-bcbd-0f2e0850555d" providerId="ADAL" clId="{B21DE596-2706-4143-8F7A-40EB3ACAEAFA}" dt="2021-10-28T03:02:42.995" v="1113" actId="6549"/>
          <ac:spMkLst>
            <pc:docMk/>
            <pc:sldMk cId="2186794523" sldId="469"/>
            <ac:spMk id="464" creationId="{3FD9AA08-9E53-476D-B2FA-B099DFFE56CE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66" creationId="{C2780665-87AE-4829-A253-AF458380FD0C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68" creationId="{ECDA7FBB-4C0F-47EF-97F7-7EC087D40085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69" creationId="{4A467CCE-AAA5-4662-BD76-84B1FBF963C4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70" creationId="{A43250E7-0533-4B79-A969-100E196D9941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73" creationId="{5395F0B4-9083-4334-B68D-053CF8504A2D}"/>
          </ac:spMkLst>
        </pc:spChg>
        <pc:spChg chg="mod">
          <ac:chgData name="유 병규" userId="eba57bea-ddcf-438d-bcbd-0f2e0850555d" providerId="ADAL" clId="{B21DE596-2706-4143-8F7A-40EB3ACAEAFA}" dt="2021-10-28T01:53:10.632" v="76"/>
          <ac:spMkLst>
            <pc:docMk/>
            <pc:sldMk cId="2186794523" sldId="469"/>
            <ac:spMk id="474" creationId="{424E7E59-9BDF-40AD-9F93-02ABA2BA0C1F}"/>
          </ac:spMkLst>
        </pc:spChg>
        <pc:grpChg chg="mod">
          <ac:chgData name="유 병규" userId="eba57bea-ddcf-438d-bcbd-0f2e0850555d" providerId="ADAL" clId="{B21DE596-2706-4143-8F7A-40EB3ACAEAFA}" dt="2021-10-28T01:52:32.494" v="60" actId="164"/>
          <ac:grpSpMkLst>
            <pc:docMk/>
            <pc:sldMk cId="2186794523" sldId="469"/>
            <ac:grpSpMk id="2" creationId="{210A5987-EC21-4E49-A248-A76D32ACCD35}"/>
          </ac:grpSpMkLst>
        </pc:grpChg>
        <pc:grpChg chg="mod">
          <ac:chgData name="유 병규" userId="eba57bea-ddcf-438d-bcbd-0f2e0850555d" providerId="ADAL" clId="{B21DE596-2706-4143-8F7A-40EB3ACAEAFA}" dt="2021-10-28T01:52:32.494" v="60" actId="164"/>
          <ac:grpSpMkLst>
            <pc:docMk/>
            <pc:sldMk cId="2186794523" sldId="469"/>
            <ac:grpSpMk id="5" creationId="{791708E5-5AB1-44B7-8F3A-B0CB15454CFC}"/>
          </ac:grpSpMkLst>
        </pc:grpChg>
        <pc:grpChg chg="add del mod">
          <ac:chgData name="유 병규" userId="eba57bea-ddcf-438d-bcbd-0f2e0850555d" providerId="ADAL" clId="{B21DE596-2706-4143-8F7A-40EB3ACAEAFA}" dt="2021-10-28T01:52:33.890" v="61" actId="21"/>
          <ac:grpSpMkLst>
            <pc:docMk/>
            <pc:sldMk cId="2186794523" sldId="469"/>
            <ac:grpSpMk id="6" creationId="{FF5E2BBA-6194-408C-8492-BAD896A21D38}"/>
          </ac:grpSpMkLst>
        </pc:grpChg>
        <pc:grpChg chg="mod">
          <ac:chgData name="유 병규" userId="eba57bea-ddcf-438d-bcbd-0f2e0850555d" providerId="ADAL" clId="{B21DE596-2706-4143-8F7A-40EB3ACAEAFA}" dt="2021-10-28T01:52:32.494" v="60" actId="164"/>
          <ac:grpSpMkLst>
            <pc:docMk/>
            <pc:sldMk cId="2186794523" sldId="469"/>
            <ac:grpSpMk id="8" creationId="{CA1E887C-B657-4E0C-814F-48FF83D74E54}"/>
          </ac:grpSpMkLst>
        </pc:grpChg>
        <pc:grpChg chg="mod">
          <ac:chgData name="유 병규" userId="eba57bea-ddcf-438d-bcbd-0f2e0850555d" providerId="ADAL" clId="{B21DE596-2706-4143-8F7A-40EB3ACAEAFA}" dt="2021-10-28T01:52:32.494" v="60" actId="164"/>
          <ac:grpSpMkLst>
            <pc:docMk/>
            <pc:sldMk cId="2186794523" sldId="469"/>
            <ac:grpSpMk id="120" creationId="{A10A7FC2-73FF-4982-97A7-228DF06AE5F1}"/>
          </ac:grpSpMkLst>
        </pc:grpChg>
        <pc:grpChg chg="add 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183" creationId="{DE2BDA51-CA04-4BD3-8971-31CE43488B44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184" creationId="{6894C9C1-E104-41CC-86FA-EBF5D132C623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185" creationId="{C10822AE-4CFE-4431-8A30-84521E6A3229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186" creationId="{BFB6CE00-CD32-46CF-8891-B813619A33AF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193" creationId="{55982821-3C89-43D5-A634-ADF7DDBA8E8D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194" creationId="{BFD93C50-E28C-484F-BA34-2692F86342CC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197" creationId="{AB81CEAD-99C8-47BD-9344-9DAA42A5BFEC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198" creationId="{3FEAD6FC-C016-430A-8DC7-FA0D4377FE3C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199" creationId="{FBF857F3-290C-480E-B411-786996AE7E37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200" creationId="{57C0D1AF-6D6A-4CC8-92DF-B62E1C4213C7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201" creationId="{B84E89C3-63D4-43C4-B87F-95897BD6965C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202" creationId="{1F2AC454-D539-4169-B2E7-66B133665CF3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203" creationId="{15E87FE9-4682-4F5B-A42F-D1792E75ADA9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204" creationId="{0F12FCC8-A7FC-466A-B8F5-FD4C831BADB0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205" creationId="{C5AAAC6C-AB6C-4B2B-B349-C14F02FCB10E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206" creationId="{1B31BE6D-4FCB-483D-B85A-F7C54FEBDFB6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207" creationId="{B343560F-D71B-4972-8C45-76E84816F64C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208" creationId="{4834778D-6335-4357-BF76-7B3E98BE8739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210" creationId="{56E205B1-F0BB-46F2-AACE-65A9D263CC9D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214" creationId="{1AE7DA90-2CD6-470E-977C-0172DF83B899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218" creationId="{14328AD4-9CBE-44D2-A684-DC2AAA250C00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229" creationId="{CF68058F-48C1-4071-9950-3BE5863132C2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241" creationId="{9223EBEC-FE34-4D81-BA46-95E31328890E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247" creationId="{42847879-659C-4D97-96DB-030EAAFC7119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249" creationId="{DA80BF97-FE1A-4281-A7E9-EF49012C278C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253" creationId="{E02A3BA2-5FD1-4745-99BC-E3818AAAA5F2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269" creationId="{21E61982-E64A-40A6-959F-C58F710F29AF}"/>
          </ac:grpSpMkLst>
        </pc:grpChg>
        <pc:grpChg chg="mod">
          <ac:chgData name="유 병규" userId="eba57bea-ddcf-438d-bcbd-0f2e0850555d" providerId="ADAL" clId="{B21DE596-2706-4143-8F7A-40EB3ACAEAFA}" dt="2021-10-28T01:52:32.494" v="60" actId="164"/>
          <ac:grpSpMkLst>
            <pc:docMk/>
            <pc:sldMk cId="2186794523" sldId="469"/>
            <ac:grpSpMk id="271" creationId="{B3BA344E-7D66-4D54-8918-9ECB526DC6EE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280" creationId="{83703D1B-9D92-4307-9E4A-14F8C96E78ED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284" creationId="{77228173-1320-4E04-8DE3-11B73760D3B2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287" creationId="{0D3C6709-3B2A-4EDD-A7A4-16F3065D6FF9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289" creationId="{2099B5C6-AF1D-4416-8DCC-6A757B148CAD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293" creationId="{68B2D96F-C300-4978-A50F-A46D7E4A8521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299" creationId="{22161C53-CB7B-461E-8B28-87D746936509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301" creationId="{BC01B352-CC3C-405F-9B72-BE00B370D307}"/>
          </ac:grpSpMkLst>
        </pc:grpChg>
        <pc:grpChg chg="mod">
          <ac:chgData name="유 병규" userId="eba57bea-ddcf-438d-bcbd-0f2e0850555d" providerId="ADAL" clId="{B21DE596-2706-4143-8F7A-40EB3ACAEAFA}" dt="2021-10-28T01:52:32.494" v="60" actId="164"/>
          <ac:grpSpMkLst>
            <pc:docMk/>
            <pc:sldMk cId="2186794523" sldId="469"/>
            <ac:grpSpMk id="305" creationId="{FE6CA75D-A27B-479D-AE8D-84C0BACD0B05}"/>
          </ac:grpSpMkLst>
        </pc:grpChg>
        <pc:grpChg chg="mod">
          <ac:chgData name="유 병규" userId="eba57bea-ddcf-438d-bcbd-0f2e0850555d" providerId="ADAL" clId="{B21DE596-2706-4143-8F7A-40EB3ACAEAFA}" dt="2021-10-28T01:52:32.494" v="60" actId="164"/>
          <ac:grpSpMkLst>
            <pc:docMk/>
            <pc:sldMk cId="2186794523" sldId="469"/>
            <ac:grpSpMk id="310" creationId="{43614820-97F2-4592-A90C-758CE9D1769F}"/>
          </ac:grpSpMkLst>
        </pc:grpChg>
        <pc:grpChg chg="mod">
          <ac:chgData name="유 병규" userId="eba57bea-ddcf-438d-bcbd-0f2e0850555d" providerId="ADAL" clId="{B21DE596-2706-4143-8F7A-40EB3ACAEAFA}" dt="2021-10-28T01:52:32.494" v="60" actId="164"/>
          <ac:grpSpMkLst>
            <pc:docMk/>
            <pc:sldMk cId="2186794523" sldId="469"/>
            <ac:grpSpMk id="355" creationId="{086649B8-ABEC-4D31-9D9D-AEBCDEAD615D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377" creationId="{47DBF225-A42D-43EA-B679-2F8ACDC593D4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384" creationId="{0B366874-D8B8-476B-8D73-FD3B11D53197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386" creationId="{E20D2ECB-329F-4FD7-8555-BF3B73C38AC8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390" creationId="{0B30C3C5-0CA7-43B1-B4A3-417633E17DBF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400" creationId="{6C2E1E2C-8EBB-4C49-8929-63B209C20AC9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401" creationId="{B974D205-7AFF-4046-898A-218094B4B47C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402" creationId="{F3C739D7-829D-444B-B565-F38FE9403A0E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407" creationId="{BDCA14F4-12FD-4599-9CFA-D2D0414EE2E9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419" creationId="{33CEB9FE-DE37-4F8F-9EF9-A81B2E371B83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422" creationId="{6D5CC9C9-B5E9-4C31-9DDC-62E5B3C06C61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423" creationId="{E5790323-A906-41EC-827C-30391DC7EB23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424" creationId="{F87A0695-824B-4156-8277-FFD67A63DEF3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425" creationId="{7DA29580-CA0D-41BB-B260-FF68F5607920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426" creationId="{2AC7C505-C93D-42C4-9255-7A43517DB404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427" creationId="{C0F4F8E0-59E7-42AD-9380-538C85840AA9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429" creationId="{7D10B07E-4310-4791-9095-0AF8D28C30AF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430" creationId="{01A51E08-2889-4B9D-BD60-B1EE76C84E49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436" creationId="{527756CC-769D-4BC7-AB7E-2C9995C3459C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437" creationId="{5D24C95F-508E-46BA-87FE-6E1B4EF9B297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443" creationId="{39940415-EE98-4113-81B2-96768106DC36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444" creationId="{BBDDB0AE-5BAF-41D6-9868-EB2DC1467A33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450" creationId="{429A2D31-A592-4608-B21D-34FC379DA7BC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451" creationId="{F9D1FBF6-7070-4F00-B5D2-F76D28A17C24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457" creationId="{D032331A-4C4E-44B6-8D23-352FBEEA7AD1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458" creationId="{A3E7BE22-084F-4953-ADAF-77172D797575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463" creationId="{4A421353-0FEF-410C-9B8B-8092DBAC9541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465" creationId="{37BA2915-F56C-4F3C-B236-CD478742C804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471" creationId="{4797BCD4-3EC7-43C3-A67E-B131E8759334}"/>
          </ac:grpSpMkLst>
        </pc:grpChg>
        <pc:grpChg chg="mod">
          <ac:chgData name="유 병규" userId="eba57bea-ddcf-438d-bcbd-0f2e0850555d" providerId="ADAL" clId="{B21DE596-2706-4143-8F7A-40EB3ACAEAFA}" dt="2021-10-28T01:53:10.632" v="76"/>
          <ac:grpSpMkLst>
            <pc:docMk/>
            <pc:sldMk cId="2186794523" sldId="469"/>
            <ac:grpSpMk id="472" creationId="{81F5659C-E53A-43EA-993E-FBDF33957026}"/>
          </ac:grpSpMkLst>
        </pc:grpChg>
        <pc:picChg chg="mod">
          <ac:chgData name="유 병규" userId="eba57bea-ddcf-438d-bcbd-0f2e0850555d" providerId="ADAL" clId="{B21DE596-2706-4143-8F7A-40EB3ACAEAFA}" dt="2021-10-28T01:53:10.632" v="76"/>
          <ac:picMkLst>
            <pc:docMk/>
            <pc:sldMk cId="2186794523" sldId="469"/>
            <ac:picMk id="212" creationId="{518FF600-47CA-4408-AE65-011E9ACDF502}"/>
          </ac:picMkLst>
        </pc:picChg>
        <pc:picChg chg="mod">
          <ac:chgData name="유 병규" userId="eba57bea-ddcf-438d-bcbd-0f2e0850555d" providerId="ADAL" clId="{B21DE596-2706-4143-8F7A-40EB3ACAEAFA}" dt="2021-10-28T01:53:10.632" v="76"/>
          <ac:picMkLst>
            <pc:docMk/>
            <pc:sldMk cId="2186794523" sldId="469"/>
            <ac:picMk id="216" creationId="{1FEBAA08-B3C6-4BD5-987C-E6F612726384}"/>
          </ac:picMkLst>
        </pc:picChg>
        <pc:picChg chg="mod">
          <ac:chgData name="유 병규" userId="eba57bea-ddcf-438d-bcbd-0f2e0850555d" providerId="ADAL" clId="{B21DE596-2706-4143-8F7A-40EB3ACAEAFA}" dt="2021-10-28T01:53:10.632" v="76"/>
          <ac:picMkLst>
            <pc:docMk/>
            <pc:sldMk cId="2186794523" sldId="469"/>
            <ac:picMk id="231" creationId="{653EDEC4-33F1-4FB2-B0F0-E134292BC443}"/>
          </ac:picMkLst>
        </pc:picChg>
        <pc:picChg chg="mod">
          <ac:chgData name="유 병규" userId="eba57bea-ddcf-438d-bcbd-0f2e0850555d" providerId="ADAL" clId="{B21DE596-2706-4143-8F7A-40EB3ACAEAFA}" dt="2021-10-28T01:53:10.632" v="76"/>
          <ac:picMkLst>
            <pc:docMk/>
            <pc:sldMk cId="2186794523" sldId="469"/>
            <ac:picMk id="251" creationId="{BD5F19E2-2E44-464D-877A-B972D2D0E164}"/>
          </ac:picMkLst>
        </pc:picChg>
        <pc:picChg chg="mod">
          <ac:chgData name="유 병규" userId="eba57bea-ddcf-438d-bcbd-0f2e0850555d" providerId="ADAL" clId="{B21DE596-2706-4143-8F7A-40EB3ACAEAFA}" dt="2021-10-28T01:53:10.632" v="76"/>
          <ac:picMkLst>
            <pc:docMk/>
            <pc:sldMk cId="2186794523" sldId="469"/>
            <ac:picMk id="282" creationId="{828474AC-4E02-4B54-A3CE-B9BAF280A3CB}"/>
          </ac:picMkLst>
        </pc:picChg>
        <pc:picChg chg="mod">
          <ac:chgData name="유 병규" userId="eba57bea-ddcf-438d-bcbd-0f2e0850555d" providerId="ADAL" clId="{B21DE596-2706-4143-8F7A-40EB3ACAEAFA}" dt="2021-10-28T01:53:10.632" v="76"/>
          <ac:picMkLst>
            <pc:docMk/>
            <pc:sldMk cId="2186794523" sldId="469"/>
            <ac:picMk id="291" creationId="{29829B1F-6525-4158-AECC-5E0BB146E3D4}"/>
          </ac:picMkLst>
        </pc:picChg>
        <pc:picChg chg="mod">
          <ac:chgData name="유 병규" userId="eba57bea-ddcf-438d-bcbd-0f2e0850555d" providerId="ADAL" clId="{B21DE596-2706-4143-8F7A-40EB3ACAEAFA}" dt="2021-10-28T01:53:10.632" v="76"/>
          <ac:picMkLst>
            <pc:docMk/>
            <pc:sldMk cId="2186794523" sldId="469"/>
            <ac:picMk id="374" creationId="{0E18817C-5BE0-4134-96DF-FA34645C809E}"/>
          </ac:picMkLst>
        </pc:picChg>
        <pc:picChg chg="mod">
          <ac:chgData name="유 병규" userId="eba57bea-ddcf-438d-bcbd-0f2e0850555d" providerId="ADAL" clId="{B21DE596-2706-4143-8F7A-40EB3ACAEAFA}" dt="2021-10-28T01:53:10.632" v="76"/>
          <ac:picMkLst>
            <pc:docMk/>
            <pc:sldMk cId="2186794523" sldId="469"/>
            <ac:picMk id="388" creationId="{3F1CEC51-804D-4539-BCD3-F01A9A4C2223}"/>
          </ac:picMkLst>
        </pc:picChg>
        <pc:picChg chg="mod">
          <ac:chgData name="유 병규" userId="eba57bea-ddcf-438d-bcbd-0f2e0850555d" providerId="ADAL" clId="{B21DE596-2706-4143-8F7A-40EB3ACAEAFA}" dt="2021-10-28T01:53:10.632" v="76"/>
          <ac:picMkLst>
            <pc:docMk/>
            <pc:sldMk cId="2186794523" sldId="469"/>
            <ac:picMk id="416" creationId="{76347897-998D-44FE-B727-F95511C474F4}"/>
          </ac:picMkLst>
        </pc:picChg>
        <pc:picChg chg="mod">
          <ac:chgData name="유 병규" userId="eba57bea-ddcf-438d-bcbd-0f2e0850555d" providerId="ADAL" clId="{B21DE596-2706-4143-8F7A-40EB3ACAEAFA}" dt="2021-10-28T01:53:10.632" v="76"/>
          <ac:picMkLst>
            <pc:docMk/>
            <pc:sldMk cId="2186794523" sldId="469"/>
            <ac:picMk id="467" creationId="{10ADF6D5-62CD-4A39-AA42-4B48C22A3272}"/>
          </ac:picMkLst>
        </pc:picChg>
        <pc:cxnChg chg="add del mod">
          <ac:chgData name="유 병규" userId="eba57bea-ddcf-438d-bcbd-0f2e0850555d" providerId="ADAL" clId="{B21DE596-2706-4143-8F7A-40EB3ACAEAFA}" dt="2021-10-29T01:11:06.698" v="9504"/>
          <ac:cxnSpMkLst>
            <pc:docMk/>
            <pc:sldMk cId="2186794523" sldId="469"/>
            <ac:cxnSpMk id="176" creationId="{E6780658-2496-4734-A2A2-D029A9C80DB5}"/>
          </ac:cxnSpMkLst>
        </pc:cxnChg>
        <pc:cxnChg chg="add del mod">
          <ac:chgData name="유 병규" userId="eba57bea-ddcf-438d-bcbd-0f2e0850555d" providerId="ADAL" clId="{B21DE596-2706-4143-8F7A-40EB3ACAEAFA}" dt="2021-10-29T02:53:41.394" v="10099" actId="478"/>
          <ac:cxnSpMkLst>
            <pc:docMk/>
            <pc:sldMk cId="2186794523" sldId="469"/>
            <ac:cxnSpMk id="180" creationId="{B9CD3985-6B26-4A66-9E91-BC2470F84D52}"/>
          </ac:cxnSpMkLst>
        </pc:cxnChg>
        <pc:cxnChg chg="add del mod">
          <ac:chgData name="유 병규" userId="eba57bea-ddcf-438d-bcbd-0f2e0850555d" providerId="ADAL" clId="{B21DE596-2706-4143-8F7A-40EB3ACAEAFA}" dt="2021-10-29T02:53:42.924" v="10100" actId="478"/>
          <ac:cxnSpMkLst>
            <pc:docMk/>
            <pc:sldMk cId="2186794523" sldId="469"/>
            <ac:cxnSpMk id="182" creationId="{B02F693F-B842-40F1-91E2-3BBDEF037D9F}"/>
          </ac:cxnSpMkLst>
        </pc:cxnChg>
        <pc:cxnChg chg="mod">
          <ac:chgData name="유 병규" userId="eba57bea-ddcf-438d-bcbd-0f2e0850555d" providerId="ADAL" clId="{B21DE596-2706-4143-8F7A-40EB3ACAEAFA}" dt="2021-10-28T01:53:10.632" v="76"/>
          <ac:cxnSpMkLst>
            <pc:docMk/>
            <pc:sldMk cId="2186794523" sldId="469"/>
            <ac:cxnSpMk id="245" creationId="{CDCC17BB-F87D-4601-8234-7B129F6497F5}"/>
          </ac:cxnSpMkLst>
        </pc:cxnChg>
        <pc:cxnChg chg="mod">
          <ac:chgData name="유 병규" userId="eba57bea-ddcf-438d-bcbd-0f2e0850555d" providerId="ADAL" clId="{B21DE596-2706-4143-8F7A-40EB3ACAEAFA}" dt="2021-10-28T01:53:10.632" v="76"/>
          <ac:cxnSpMkLst>
            <pc:docMk/>
            <pc:sldMk cId="2186794523" sldId="469"/>
            <ac:cxnSpMk id="246" creationId="{852BFF70-0BF8-4268-8401-EDD2519F0C02}"/>
          </ac:cxnSpMkLst>
        </pc:cxnChg>
        <pc:cxnChg chg="mod">
          <ac:chgData name="유 병규" userId="eba57bea-ddcf-438d-bcbd-0f2e0850555d" providerId="ADAL" clId="{B21DE596-2706-4143-8F7A-40EB3ACAEAFA}" dt="2021-10-28T01:53:10.632" v="76"/>
          <ac:cxnSpMkLst>
            <pc:docMk/>
            <pc:sldMk cId="2186794523" sldId="469"/>
            <ac:cxnSpMk id="254" creationId="{6A74C600-B56B-4FAF-82C1-3234528D68E5}"/>
          </ac:cxnSpMkLst>
        </pc:cxnChg>
        <pc:cxnChg chg="mod">
          <ac:chgData name="유 병규" userId="eba57bea-ddcf-438d-bcbd-0f2e0850555d" providerId="ADAL" clId="{B21DE596-2706-4143-8F7A-40EB3ACAEAFA}" dt="2021-10-28T01:53:10.632" v="76"/>
          <ac:cxnSpMkLst>
            <pc:docMk/>
            <pc:sldMk cId="2186794523" sldId="469"/>
            <ac:cxnSpMk id="268" creationId="{0D6EC227-DEB6-47D6-94E1-7849CEB49657}"/>
          </ac:cxnSpMkLst>
        </pc:cxnChg>
        <pc:cxnChg chg="mod">
          <ac:chgData name="유 병규" userId="eba57bea-ddcf-438d-bcbd-0f2e0850555d" providerId="ADAL" clId="{B21DE596-2706-4143-8F7A-40EB3ACAEAFA}" dt="2021-10-28T01:53:10.632" v="76"/>
          <ac:cxnSpMkLst>
            <pc:docMk/>
            <pc:sldMk cId="2186794523" sldId="469"/>
            <ac:cxnSpMk id="285" creationId="{61957288-9340-4591-AC78-0B65F90B0634}"/>
          </ac:cxnSpMkLst>
        </pc:cxnChg>
        <pc:cxnChg chg="mod">
          <ac:chgData name="유 병규" userId="eba57bea-ddcf-438d-bcbd-0f2e0850555d" providerId="ADAL" clId="{B21DE596-2706-4143-8F7A-40EB3ACAEAFA}" dt="2021-10-28T01:53:10.632" v="76"/>
          <ac:cxnSpMkLst>
            <pc:docMk/>
            <pc:sldMk cId="2186794523" sldId="469"/>
            <ac:cxnSpMk id="286" creationId="{3BB14695-0609-401A-A21A-78B3D7353D84}"/>
          </ac:cxnSpMkLst>
        </pc:cxnChg>
        <pc:cxnChg chg="mod">
          <ac:chgData name="유 병규" userId="eba57bea-ddcf-438d-bcbd-0f2e0850555d" providerId="ADAL" clId="{B21DE596-2706-4143-8F7A-40EB3ACAEAFA}" dt="2021-10-28T01:53:10.632" v="76"/>
          <ac:cxnSpMkLst>
            <pc:docMk/>
            <pc:sldMk cId="2186794523" sldId="469"/>
            <ac:cxnSpMk id="294" creationId="{99FECD49-B478-47AC-9002-6941AC612D9E}"/>
          </ac:cxnSpMkLst>
        </pc:cxnChg>
        <pc:cxnChg chg="mod">
          <ac:chgData name="유 병규" userId="eba57bea-ddcf-438d-bcbd-0f2e0850555d" providerId="ADAL" clId="{B21DE596-2706-4143-8F7A-40EB3ACAEAFA}" dt="2021-10-28T01:53:10.632" v="76"/>
          <ac:cxnSpMkLst>
            <pc:docMk/>
            <pc:sldMk cId="2186794523" sldId="469"/>
            <ac:cxnSpMk id="297" creationId="{DFA12FC2-30A8-48B9-AFD6-ECED87FF6FE8}"/>
          </ac:cxnSpMkLst>
        </pc:cxnChg>
        <pc:cxnChg chg="mod">
          <ac:chgData name="유 병규" userId="eba57bea-ddcf-438d-bcbd-0f2e0850555d" providerId="ADAL" clId="{B21DE596-2706-4143-8F7A-40EB3ACAEAFA}" dt="2021-10-28T01:53:10.632" v="76"/>
          <ac:cxnSpMkLst>
            <pc:docMk/>
            <pc:sldMk cId="2186794523" sldId="469"/>
            <ac:cxnSpMk id="382" creationId="{28FE2183-B616-4603-B182-2D9951544EBF}"/>
          </ac:cxnSpMkLst>
        </pc:cxnChg>
        <pc:cxnChg chg="mod">
          <ac:chgData name="유 병규" userId="eba57bea-ddcf-438d-bcbd-0f2e0850555d" providerId="ADAL" clId="{B21DE596-2706-4143-8F7A-40EB3ACAEAFA}" dt="2021-10-28T01:53:10.632" v="76"/>
          <ac:cxnSpMkLst>
            <pc:docMk/>
            <pc:sldMk cId="2186794523" sldId="469"/>
            <ac:cxnSpMk id="383" creationId="{0E08EF4A-703C-4A69-B93A-F90C9E902A7E}"/>
          </ac:cxnSpMkLst>
        </pc:cxnChg>
        <pc:cxnChg chg="mod">
          <ac:chgData name="유 병규" userId="eba57bea-ddcf-438d-bcbd-0f2e0850555d" providerId="ADAL" clId="{B21DE596-2706-4143-8F7A-40EB3ACAEAFA}" dt="2021-10-28T01:53:10.632" v="76"/>
          <ac:cxnSpMkLst>
            <pc:docMk/>
            <pc:sldMk cId="2186794523" sldId="469"/>
            <ac:cxnSpMk id="391" creationId="{891F835D-7EF9-43D4-A3B8-9B50AC7FED6E}"/>
          </ac:cxnSpMkLst>
        </pc:cxnChg>
        <pc:cxnChg chg="mod">
          <ac:chgData name="유 병규" userId="eba57bea-ddcf-438d-bcbd-0f2e0850555d" providerId="ADAL" clId="{B21DE596-2706-4143-8F7A-40EB3ACAEAFA}" dt="2021-10-28T01:53:10.632" v="76"/>
          <ac:cxnSpMkLst>
            <pc:docMk/>
            <pc:sldMk cId="2186794523" sldId="469"/>
            <ac:cxnSpMk id="392" creationId="{6E501CDE-9107-419E-9630-D272EF6EB67A}"/>
          </ac:cxnSpMkLst>
        </pc:cxnChg>
        <pc:cxnChg chg="mod">
          <ac:chgData name="유 병규" userId="eba57bea-ddcf-438d-bcbd-0f2e0850555d" providerId="ADAL" clId="{B21DE596-2706-4143-8F7A-40EB3ACAEAFA}" dt="2021-10-28T01:53:10.632" v="76"/>
          <ac:cxnSpMkLst>
            <pc:docMk/>
            <pc:sldMk cId="2186794523" sldId="469"/>
            <ac:cxnSpMk id="420" creationId="{58210DFA-9E93-48E3-AE98-3E992E5990A3}"/>
          </ac:cxnSpMkLst>
        </pc:cxnChg>
        <pc:cxnChg chg="mod">
          <ac:chgData name="유 병규" userId="eba57bea-ddcf-438d-bcbd-0f2e0850555d" providerId="ADAL" clId="{B21DE596-2706-4143-8F7A-40EB3ACAEAFA}" dt="2021-10-28T01:53:10.632" v="76"/>
          <ac:cxnSpMkLst>
            <pc:docMk/>
            <pc:sldMk cId="2186794523" sldId="469"/>
            <ac:cxnSpMk id="433" creationId="{53CB661C-62BC-4301-ADCE-BF70B42929E7}"/>
          </ac:cxnSpMkLst>
        </pc:cxnChg>
        <pc:cxnChg chg="mod">
          <ac:chgData name="유 병규" userId="eba57bea-ddcf-438d-bcbd-0f2e0850555d" providerId="ADAL" clId="{B21DE596-2706-4143-8F7A-40EB3ACAEAFA}" dt="2021-10-28T01:53:10.632" v="76"/>
          <ac:cxnSpMkLst>
            <pc:docMk/>
            <pc:sldMk cId="2186794523" sldId="469"/>
            <ac:cxnSpMk id="434" creationId="{E71CB70A-0C8B-4D8E-8DFA-D407C28CF9B0}"/>
          </ac:cxnSpMkLst>
        </pc:cxnChg>
        <pc:cxnChg chg="mod">
          <ac:chgData name="유 병규" userId="eba57bea-ddcf-438d-bcbd-0f2e0850555d" providerId="ADAL" clId="{B21DE596-2706-4143-8F7A-40EB3ACAEAFA}" dt="2021-10-28T01:53:10.632" v="76"/>
          <ac:cxnSpMkLst>
            <pc:docMk/>
            <pc:sldMk cId="2186794523" sldId="469"/>
            <ac:cxnSpMk id="440" creationId="{B6D73CA1-DF66-48D9-9C7C-FBD235156FD0}"/>
          </ac:cxnSpMkLst>
        </pc:cxnChg>
        <pc:cxnChg chg="mod">
          <ac:chgData name="유 병규" userId="eba57bea-ddcf-438d-bcbd-0f2e0850555d" providerId="ADAL" clId="{B21DE596-2706-4143-8F7A-40EB3ACAEAFA}" dt="2021-10-28T01:53:10.632" v="76"/>
          <ac:cxnSpMkLst>
            <pc:docMk/>
            <pc:sldMk cId="2186794523" sldId="469"/>
            <ac:cxnSpMk id="441" creationId="{757BDF51-C189-4E7E-9315-56F0980484F4}"/>
          </ac:cxnSpMkLst>
        </pc:cxnChg>
        <pc:cxnChg chg="mod">
          <ac:chgData name="유 병규" userId="eba57bea-ddcf-438d-bcbd-0f2e0850555d" providerId="ADAL" clId="{B21DE596-2706-4143-8F7A-40EB3ACAEAFA}" dt="2021-10-28T01:53:10.632" v="76"/>
          <ac:cxnSpMkLst>
            <pc:docMk/>
            <pc:sldMk cId="2186794523" sldId="469"/>
            <ac:cxnSpMk id="447" creationId="{B1A760F2-311D-44CA-AA1A-D195809A11BF}"/>
          </ac:cxnSpMkLst>
        </pc:cxnChg>
        <pc:cxnChg chg="mod">
          <ac:chgData name="유 병규" userId="eba57bea-ddcf-438d-bcbd-0f2e0850555d" providerId="ADAL" clId="{B21DE596-2706-4143-8F7A-40EB3ACAEAFA}" dt="2021-10-28T01:53:10.632" v="76"/>
          <ac:cxnSpMkLst>
            <pc:docMk/>
            <pc:sldMk cId="2186794523" sldId="469"/>
            <ac:cxnSpMk id="448" creationId="{903620A8-AC02-4F9C-995E-522A1F5D75E4}"/>
          </ac:cxnSpMkLst>
        </pc:cxnChg>
        <pc:cxnChg chg="mod">
          <ac:chgData name="유 병규" userId="eba57bea-ddcf-438d-bcbd-0f2e0850555d" providerId="ADAL" clId="{B21DE596-2706-4143-8F7A-40EB3ACAEAFA}" dt="2021-10-28T01:53:10.632" v="76"/>
          <ac:cxnSpMkLst>
            <pc:docMk/>
            <pc:sldMk cId="2186794523" sldId="469"/>
            <ac:cxnSpMk id="454" creationId="{5CF101E9-3C7D-4684-A25E-38E47FE16A22}"/>
          </ac:cxnSpMkLst>
        </pc:cxnChg>
        <pc:cxnChg chg="mod">
          <ac:chgData name="유 병규" userId="eba57bea-ddcf-438d-bcbd-0f2e0850555d" providerId="ADAL" clId="{B21DE596-2706-4143-8F7A-40EB3ACAEAFA}" dt="2021-10-28T01:53:10.632" v="76"/>
          <ac:cxnSpMkLst>
            <pc:docMk/>
            <pc:sldMk cId="2186794523" sldId="469"/>
            <ac:cxnSpMk id="455" creationId="{8EAF2399-DC29-455E-8C81-A158E7B4F21E}"/>
          </ac:cxnSpMkLst>
        </pc:cxnChg>
        <pc:cxnChg chg="mod">
          <ac:chgData name="유 병규" userId="eba57bea-ddcf-438d-bcbd-0f2e0850555d" providerId="ADAL" clId="{B21DE596-2706-4143-8F7A-40EB3ACAEAFA}" dt="2021-10-28T01:53:10.632" v="76"/>
          <ac:cxnSpMkLst>
            <pc:docMk/>
            <pc:sldMk cId="2186794523" sldId="469"/>
            <ac:cxnSpMk id="461" creationId="{8476039E-A3C0-42DA-AA7D-817E606E09D9}"/>
          </ac:cxnSpMkLst>
        </pc:cxnChg>
        <pc:cxnChg chg="mod">
          <ac:chgData name="유 병규" userId="eba57bea-ddcf-438d-bcbd-0f2e0850555d" providerId="ADAL" clId="{B21DE596-2706-4143-8F7A-40EB3ACAEAFA}" dt="2021-10-28T01:53:10.632" v="76"/>
          <ac:cxnSpMkLst>
            <pc:docMk/>
            <pc:sldMk cId="2186794523" sldId="469"/>
            <ac:cxnSpMk id="462" creationId="{C033FC76-8F6F-4F21-A4AB-F1BE7C6FEA97}"/>
          </ac:cxnSpMkLst>
        </pc:cxnChg>
        <pc:cxnChg chg="mod">
          <ac:chgData name="유 병규" userId="eba57bea-ddcf-438d-bcbd-0f2e0850555d" providerId="ADAL" clId="{B21DE596-2706-4143-8F7A-40EB3ACAEAFA}" dt="2021-10-28T01:53:10.632" v="76"/>
          <ac:cxnSpMkLst>
            <pc:docMk/>
            <pc:sldMk cId="2186794523" sldId="469"/>
            <ac:cxnSpMk id="475" creationId="{5284F1CE-7384-4F32-BAC5-3C876E26E525}"/>
          </ac:cxnSpMkLst>
        </pc:cxnChg>
        <pc:cxnChg chg="mod">
          <ac:chgData name="유 병규" userId="eba57bea-ddcf-438d-bcbd-0f2e0850555d" providerId="ADAL" clId="{B21DE596-2706-4143-8F7A-40EB3ACAEAFA}" dt="2021-10-28T01:53:10.632" v="76"/>
          <ac:cxnSpMkLst>
            <pc:docMk/>
            <pc:sldMk cId="2186794523" sldId="469"/>
            <ac:cxnSpMk id="476" creationId="{B4E62037-0CB1-43C6-8A6D-BDE6D1EBA402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3:46.996" v="10102" actId="478"/>
        <pc:sldMkLst>
          <pc:docMk/>
          <pc:sldMk cId="4050783269" sldId="470"/>
        </pc:sldMkLst>
        <pc:spChg chg="add del mod">
          <ac:chgData name="유 병규" userId="eba57bea-ddcf-438d-bcbd-0f2e0850555d" providerId="ADAL" clId="{B21DE596-2706-4143-8F7A-40EB3ACAEAFA}" dt="2021-10-29T00:56:56.416" v="9318" actId="21"/>
          <ac:spMkLst>
            <pc:docMk/>
            <pc:sldMk cId="4050783269" sldId="470"/>
            <ac:spMk id="2" creationId="{A8D354CF-45B1-40C8-8CFA-8C4F8A7C3B91}"/>
          </ac:spMkLst>
        </pc:spChg>
        <pc:spChg chg="add del mod">
          <ac:chgData name="유 병규" userId="eba57bea-ddcf-438d-bcbd-0f2e0850555d" providerId="ADAL" clId="{B21DE596-2706-4143-8F7A-40EB3ACAEAFA}" dt="2021-10-29T00:56:56.416" v="9318" actId="21"/>
          <ac:spMkLst>
            <pc:docMk/>
            <pc:sldMk cId="4050783269" sldId="470"/>
            <ac:spMk id="3" creationId="{2A3B9C9E-3242-4ACC-BAC6-1E9B8AD5A316}"/>
          </ac:spMkLst>
        </pc:spChg>
        <pc:spChg chg="mod">
          <ac:chgData name="유 병규" userId="eba57bea-ddcf-438d-bcbd-0f2e0850555d" providerId="ADAL" clId="{B21DE596-2706-4143-8F7A-40EB3ACAEAFA}" dt="2021-10-28T04:49:20.982" v="1282"/>
          <ac:spMkLst>
            <pc:docMk/>
            <pc:sldMk cId="4050783269" sldId="470"/>
            <ac:spMk id="162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9T01:48:05.402" v="9710" actId="20577"/>
          <ac:spMkLst>
            <pc:docMk/>
            <pc:sldMk cId="4050783269" sldId="470"/>
            <ac:spMk id="163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168" creationId="{329E32AD-BC28-4F5C-9D56-0997FD6AA453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169" creationId="{AD381650-593C-4F89-8A1C-B26730323C53}"/>
          </ac:spMkLst>
        </pc:spChg>
        <pc:spChg chg="add mod">
          <ac:chgData name="유 병규" userId="eba57bea-ddcf-438d-bcbd-0f2e0850555d" providerId="ADAL" clId="{B21DE596-2706-4143-8F7A-40EB3ACAEAFA}" dt="2021-10-28T04:51:27.516" v="1471"/>
          <ac:spMkLst>
            <pc:docMk/>
            <pc:sldMk cId="4050783269" sldId="470"/>
            <ac:spMk id="172" creationId="{9DDE638A-819A-436A-B053-A5D462E5E056}"/>
          </ac:spMkLst>
        </pc:spChg>
        <pc:spChg chg="add mod">
          <ac:chgData name="유 병규" userId="eba57bea-ddcf-438d-bcbd-0f2e0850555d" providerId="ADAL" clId="{B21DE596-2706-4143-8F7A-40EB3ACAEAFA}" dt="2021-10-28T04:50:18.637" v="1286" actId="20577"/>
          <ac:spMkLst>
            <pc:docMk/>
            <pc:sldMk cId="4050783269" sldId="470"/>
            <ac:spMk id="173" creationId="{872F073A-3EC1-45CD-9765-38D8A792C8C1}"/>
          </ac:spMkLst>
        </pc:spChg>
        <pc:spChg chg="add mod">
          <ac:chgData name="유 병규" userId="eba57bea-ddcf-438d-bcbd-0f2e0850555d" providerId="ADAL" clId="{B21DE596-2706-4143-8F7A-40EB3ACAEAFA}" dt="2021-10-28T04:50:22.507" v="1288" actId="20577"/>
          <ac:spMkLst>
            <pc:docMk/>
            <pc:sldMk cId="4050783269" sldId="470"/>
            <ac:spMk id="174" creationId="{6E18F894-2488-4CBA-B22E-CF143FC6C7E8}"/>
          </ac:spMkLst>
        </pc:spChg>
        <pc:spChg chg="add mod">
          <ac:chgData name="유 병규" userId="eba57bea-ddcf-438d-bcbd-0f2e0850555d" providerId="ADAL" clId="{B21DE596-2706-4143-8F7A-40EB3ACAEAFA}" dt="2021-10-28T04:50:24.600" v="1289" actId="20577"/>
          <ac:spMkLst>
            <pc:docMk/>
            <pc:sldMk cId="4050783269" sldId="470"/>
            <ac:spMk id="175" creationId="{EF00AB16-F0FD-4D2F-8A2D-A42D5D181517}"/>
          </ac:spMkLst>
        </pc:spChg>
        <pc:spChg chg="add mod">
          <ac:chgData name="유 병규" userId="eba57bea-ddcf-438d-bcbd-0f2e0850555d" providerId="ADAL" clId="{B21DE596-2706-4143-8F7A-40EB3ACAEAFA}" dt="2021-10-28T04:50:19.762" v="1287" actId="20577"/>
          <ac:spMkLst>
            <pc:docMk/>
            <pc:sldMk cId="4050783269" sldId="470"/>
            <ac:spMk id="176" creationId="{BEA52039-17B3-4934-AECB-ECC38FEDFA16}"/>
          </ac:spMkLst>
        </pc:spChg>
        <pc:spChg chg="add mod">
          <ac:chgData name="유 병규" userId="eba57bea-ddcf-438d-bcbd-0f2e0850555d" providerId="ADAL" clId="{B21DE596-2706-4143-8F7A-40EB3ACAEAFA}" dt="2021-10-28T04:51:31.018" v="1473" actId="20577"/>
          <ac:spMkLst>
            <pc:docMk/>
            <pc:sldMk cId="4050783269" sldId="470"/>
            <ac:spMk id="178" creationId="{38812003-966E-42DD-8663-5F4DBD3ACE0D}"/>
          </ac:spMkLst>
        </pc:spChg>
        <pc:spChg chg="mod">
          <ac:chgData name="유 병규" userId="eba57bea-ddcf-438d-bcbd-0f2e0850555d" providerId="ADAL" clId="{B21DE596-2706-4143-8F7A-40EB3ACAEAFA}" dt="2021-10-28T01:53:38.242" v="77" actId="164"/>
          <ac:spMkLst>
            <pc:docMk/>
            <pc:sldMk cId="4050783269" sldId="470"/>
            <ac:spMk id="178" creationId="{F587D234-5A64-496B-B448-AC8F160D17E1}"/>
          </ac:spMkLst>
        </pc:spChg>
        <pc:spChg chg="add mod">
          <ac:chgData name="유 병규" userId="eba57bea-ddcf-438d-bcbd-0f2e0850555d" providerId="ADAL" clId="{B21DE596-2706-4143-8F7A-40EB3ACAEAFA}" dt="2021-10-28T12:05:33.739" v="8207"/>
          <ac:spMkLst>
            <pc:docMk/>
            <pc:sldMk cId="4050783269" sldId="470"/>
            <ac:spMk id="179" creationId="{4721B60F-E510-4F47-B691-95845C01F967}"/>
          </ac:spMkLst>
        </pc:spChg>
        <pc:spChg chg="add del mod">
          <ac:chgData name="유 병규" userId="eba57bea-ddcf-438d-bcbd-0f2e0850555d" providerId="ADAL" clId="{B21DE596-2706-4143-8F7A-40EB3ACAEAFA}" dt="2021-10-29T00:56:56.416" v="9318" actId="21"/>
          <ac:spMkLst>
            <pc:docMk/>
            <pc:sldMk cId="4050783269" sldId="470"/>
            <ac:spMk id="180" creationId="{54EC0757-EB54-40E1-AE49-01DBC4AEA023}"/>
          </ac:spMkLst>
        </pc:spChg>
        <pc:spChg chg="add del mod">
          <ac:chgData name="유 병규" userId="eba57bea-ddcf-438d-bcbd-0f2e0850555d" providerId="ADAL" clId="{B21DE596-2706-4143-8F7A-40EB3ACAEAFA}" dt="2021-10-29T00:56:56.416" v="9318" actId="21"/>
          <ac:spMkLst>
            <pc:docMk/>
            <pc:sldMk cId="4050783269" sldId="470"/>
            <ac:spMk id="181" creationId="{565F9FBA-4996-49A1-9A48-6B138205A42A}"/>
          </ac:spMkLst>
        </pc:spChg>
        <pc:spChg chg="add del mod">
          <ac:chgData name="유 병규" userId="eba57bea-ddcf-438d-bcbd-0f2e0850555d" providerId="ADAL" clId="{B21DE596-2706-4143-8F7A-40EB3ACAEAFA}" dt="2021-10-29T00:56:56.416" v="9318" actId="21"/>
          <ac:spMkLst>
            <pc:docMk/>
            <pc:sldMk cId="4050783269" sldId="470"/>
            <ac:spMk id="182" creationId="{0BA5ED6C-B2DB-41E4-B5EC-B84FE02440D7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184" creationId="{16ED165A-382D-4062-A773-C3591BE229CC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186" creationId="{08B2EF82-14F4-4D83-91AA-4F517D77A315}"/>
          </ac:spMkLst>
        </pc:spChg>
        <pc:spChg chg="add del mod">
          <ac:chgData name="유 병규" userId="eba57bea-ddcf-438d-bcbd-0f2e0850555d" providerId="ADAL" clId="{B21DE596-2706-4143-8F7A-40EB3ACAEAFA}" dt="2021-10-29T00:56:56.416" v="9318" actId="21"/>
          <ac:spMkLst>
            <pc:docMk/>
            <pc:sldMk cId="4050783269" sldId="470"/>
            <ac:spMk id="188" creationId="{D070E8E5-1A57-4C52-8381-5E04E9390799}"/>
          </ac:spMkLst>
        </pc:spChg>
        <pc:spChg chg="add del mod">
          <ac:chgData name="유 병규" userId="eba57bea-ddcf-438d-bcbd-0f2e0850555d" providerId="ADAL" clId="{B21DE596-2706-4143-8F7A-40EB3ACAEAFA}" dt="2021-10-29T02:53:45.511" v="10101" actId="478"/>
          <ac:spMkLst>
            <pc:docMk/>
            <pc:sldMk cId="4050783269" sldId="470"/>
            <ac:spMk id="190" creationId="{E8F182A2-B588-4F33-962E-3EADEC65FA8D}"/>
          </ac:spMkLst>
        </pc:spChg>
        <pc:spChg chg="add del mod">
          <ac:chgData name="유 병규" userId="eba57bea-ddcf-438d-bcbd-0f2e0850555d" providerId="ADAL" clId="{B21DE596-2706-4143-8F7A-40EB3ACAEAFA}" dt="2021-10-29T02:53:46.996" v="10102" actId="478"/>
          <ac:spMkLst>
            <pc:docMk/>
            <pc:sldMk cId="4050783269" sldId="470"/>
            <ac:spMk id="191" creationId="{419D98BF-EECC-478B-9323-F03FA4F3CE91}"/>
          </ac:spMkLst>
        </pc:spChg>
        <pc:spChg chg="add del mod">
          <ac:chgData name="유 병규" userId="eba57bea-ddcf-438d-bcbd-0f2e0850555d" providerId="ADAL" clId="{B21DE596-2706-4143-8F7A-40EB3ACAEAFA}" dt="2021-10-29T02:53:45.511" v="10101" actId="478"/>
          <ac:spMkLst>
            <pc:docMk/>
            <pc:sldMk cId="4050783269" sldId="470"/>
            <ac:spMk id="192" creationId="{33704E9A-A340-4CD2-9F40-49802F85FD16}"/>
          </ac:spMkLst>
        </pc:spChg>
        <pc:spChg chg="add del mod">
          <ac:chgData name="유 병규" userId="eba57bea-ddcf-438d-bcbd-0f2e0850555d" providerId="ADAL" clId="{B21DE596-2706-4143-8F7A-40EB3ACAEAFA}" dt="2021-10-29T02:53:46.996" v="10102" actId="478"/>
          <ac:spMkLst>
            <pc:docMk/>
            <pc:sldMk cId="4050783269" sldId="470"/>
            <ac:spMk id="194" creationId="{0A622967-C463-4AF3-9497-E1F943982250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200" creationId="{5DEC2D0E-954E-40E3-9C4A-6760A12F3410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202" creationId="{AC583EC8-DD6E-456A-8399-9C65C0A96DF1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206" creationId="{62E34EAA-6B16-46FA-BA26-A441A6B7C60D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207" creationId="{D28911C2-25D2-4B7F-A1BD-D464CEC93983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208" creationId="{1B9EE20F-64B4-468D-8837-27309EBBDEDE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230" creationId="{482E2937-495A-40A2-97FE-654AC105F4DA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232" creationId="{60510174-47C2-4135-9D95-EA5F2893F470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234" creationId="{3B2E227A-0DF7-4CCC-B73A-E8AC16BACB4D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239" creationId="{A6551B67-81F6-40AC-939F-EDE11B3057A8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243" creationId="{797BC5FD-4722-4946-A7AC-168EDFAF4131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255" creationId="{406DE6EC-2F5D-446E-9EAA-2B1D87FC3E06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260" creationId="{11BB0D8E-9A7B-4E06-A38E-D2934DF649CD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262" creationId="{B4702EF7-60D7-4EA3-A31D-0D3C814E3097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264" creationId="{620185C1-7861-429A-9EF3-76F571B5A8C0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269" creationId="{3D42CD37-EE07-4791-94A7-5DCBD1930584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290" creationId="{0163BA89-806F-4E64-8669-8D94C3A4B72F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292" creationId="{8D4A19A2-DC87-4EC4-A434-12064B2AFF9F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298" creationId="{301B6BAA-A451-48A0-B835-90B11B01D7D1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299" creationId="{CB9E46BC-69F7-48B9-84B6-B69093DB79CC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300" creationId="{296FEC76-A51A-471D-92BB-BF3465C4793E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301" creationId="{EF51C0F9-3BEB-4BBF-BF8D-6BD27FF5DF82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302" creationId="{CF4BAD8A-1B9D-4291-BFC9-3BBED3D78D65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303" creationId="{1017A5BB-9455-447E-85BE-0C30AD0B1986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304" creationId="{D27DB3F4-EB7C-4843-9882-3CE4F16F948F}"/>
          </ac:spMkLst>
        </pc:spChg>
        <pc:spChg chg="mod">
          <ac:chgData name="유 병규" userId="eba57bea-ddcf-438d-bcbd-0f2e0850555d" providerId="ADAL" clId="{B21DE596-2706-4143-8F7A-40EB3ACAEAFA}" dt="2021-10-28T01:53:38.242" v="77" actId="164"/>
          <ac:spMkLst>
            <pc:docMk/>
            <pc:sldMk cId="4050783269" sldId="470"/>
            <ac:spMk id="372" creationId="{6B855DF0-04BA-406F-BF84-E25AEF0F67C4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373" creationId="{2617CFAD-89DA-45D3-9B36-CBA26E124002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377" creationId="{6303C84B-7DD5-4F10-807B-83F1F0B40DE4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378" creationId="{9274D586-6BF8-4D08-87E8-AF085573B464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379" creationId="{D46B95D7-E59A-4CEE-A9A7-3B93C70E2CD9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380" creationId="{EEB0CB2E-A49A-4769-90B8-E9C08402A51D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382" creationId="{109F84AF-E90E-46C2-8285-EDC1BF7FE756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383" creationId="{C07CD750-AD1D-430B-97D8-8FBF6C7F1976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384" creationId="{1B95F972-D161-4CA2-B2DC-1AEE305FFD60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385" creationId="{9701A438-E378-471B-943A-6B74FBA8A68C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386" creationId="{0BAE4F0C-C0AE-40AD-8307-6920B21B7113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387" creationId="{DF2CCBAB-517E-43B0-8931-8784F2BBA86B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388" creationId="{40F57674-111C-44C3-8021-7619974E515A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389" creationId="{EAEA4A8E-3979-4C41-B98C-32D4EBAB3287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391" creationId="{7266881B-0FBA-4567-B25D-324A323F5419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392" creationId="{EECCF298-9DDC-4382-B532-325C956B783D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395" creationId="{D7C01C95-478F-45FF-8AA3-815472F09728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402" creationId="{2DBA8C6C-E95A-432F-9A57-14346BDD01C7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405" creationId="{4EC71A41-477A-49FE-BF05-09307AEDBDB7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406" creationId="{8018FE9B-A99D-4D57-9A5D-3BBA90A66FDB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409" creationId="{1EFC3BA4-9711-46B6-A5E8-7A2F6CF457AB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412" creationId="{8418048D-D21D-4695-9BB8-1D1A6D5D5183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413" creationId="{4578A33F-8C5D-443C-A190-5F408DE5B044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416" creationId="{D44B1FBD-1D42-42F2-A1F5-287EBA9555FB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419" creationId="{C24A53BE-93DF-468C-8CBE-0D6FD111B5EE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420" creationId="{F09B443A-1D05-4534-9CC7-7DAF85C56929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423" creationId="{F1072D8E-BBD0-432B-AC95-7EEDF07D911C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426" creationId="{165E440D-07F7-4E55-AA69-140542896E83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427" creationId="{41A372BD-AACC-475C-BB60-5A1C664D59B9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430" creationId="{4A03BB24-8880-4848-BC31-5E400FF4D1BF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433" creationId="{30BB1C59-9327-4274-A909-3DCCF68AD18B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434" creationId="{F45A3A1A-AC59-40BA-B112-5EBAD254DDE5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437" creationId="{74E4716A-EF63-4C16-8098-723DD4423219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440" creationId="{7048798C-CBCF-4A54-85CA-4D8CF8EC5514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441" creationId="{8A0C43BB-5094-4968-AA76-5FDA55771863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444" creationId="{EE0DA7CD-9550-49B4-9B54-0E50E53C76AA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445" creationId="{2D2F5105-194F-40A7-A80D-CF47C20EEA64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446" creationId="{6BF03CC4-5995-4DAA-8CD6-7FA22A75ED34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447" creationId="{8700D16A-CE4E-4A0B-AC8A-08DA9FEE15FF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448" creationId="{883CFAF1-BE2A-4AC4-AD78-BCA939C27DE9}"/>
          </ac:spMkLst>
        </pc:spChg>
        <pc:spChg chg="mod">
          <ac:chgData name="유 병규" userId="eba57bea-ddcf-438d-bcbd-0f2e0850555d" providerId="ADAL" clId="{B21DE596-2706-4143-8F7A-40EB3ACAEAFA}" dt="2021-10-28T01:54:06.702" v="87" actId="404"/>
          <ac:spMkLst>
            <pc:docMk/>
            <pc:sldMk cId="4050783269" sldId="470"/>
            <ac:spMk id="449" creationId="{B707953C-1203-4645-AB3F-31288014BCA4}"/>
          </ac:spMkLst>
        </pc:spChg>
        <pc:grpChg chg="add del mod">
          <ac:chgData name="유 병규" userId="eba57bea-ddcf-438d-bcbd-0f2e0850555d" providerId="ADAL" clId="{B21DE596-2706-4143-8F7A-40EB3ACAEAFA}" dt="2021-10-28T01:53:38.985" v="78" actId="21"/>
          <ac:grpSpMkLst>
            <pc:docMk/>
            <pc:sldMk cId="4050783269" sldId="470"/>
            <ac:grpSpMk id="2" creationId="{D8B86267-52C2-4BE2-AA9B-B4874BB3EB43}"/>
          </ac:grpSpMkLst>
        </pc:grpChg>
        <pc:grpChg chg="mod">
          <ac:chgData name="유 병규" userId="eba57bea-ddcf-438d-bcbd-0f2e0850555d" providerId="ADAL" clId="{B21DE596-2706-4143-8F7A-40EB3ACAEAFA}" dt="2021-10-28T01:53:38.242" v="77" actId="164"/>
          <ac:grpSpMkLst>
            <pc:docMk/>
            <pc:sldMk cId="4050783269" sldId="470"/>
            <ac:grpSpMk id="30" creationId="{B391AE29-FC0C-407F-9C51-1931B48BFE65}"/>
          </ac:grpSpMkLst>
        </pc:grpChg>
        <pc:grpChg chg="add 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158" creationId="{F4D01E8B-923E-44C6-9401-DCD6972BAE43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159" creationId="{3FB8D68F-2B0E-488C-ADF3-80C4615CE67A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160" creationId="{6F40F544-9CDA-46DB-AE5B-7879E7936D1D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161" creationId="{99E0DF74-2F49-4DE0-BFCE-4786CEAA3C46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164" creationId="{D92CBD0E-91BC-4755-BBC4-A697DFCC4288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165" creationId="{5D66DB14-08E6-49A6-924A-03BCBE4CA7D2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166" creationId="{4553AD57-6266-4CCD-AB07-A14271C93B0F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167" creationId="{8F18EE31-0C3A-4041-B9D5-D64D0C109693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170" creationId="{AA34905B-ABA1-4A8E-BA42-78D7CF4ED8E9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171" creationId="{678A389F-998B-429C-8C80-4F5694DC33CE}"/>
          </ac:grpSpMkLst>
        </pc:grpChg>
        <pc:grpChg chg="mod">
          <ac:chgData name="유 병규" userId="eba57bea-ddcf-438d-bcbd-0f2e0850555d" providerId="ADAL" clId="{B21DE596-2706-4143-8F7A-40EB3ACAEAFA}" dt="2021-10-28T01:53:38.242" v="77" actId="164"/>
          <ac:grpSpMkLst>
            <pc:docMk/>
            <pc:sldMk cId="4050783269" sldId="470"/>
            <ac:grpSpMk id="172" creationId="{FBFFD736-3F82-4B56-81F1-2F63BF12CB2E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177" creationId="{8779E704-2864-45D3-AA29-37F6CDD04167}"/>
          </ac:grpSpMkLst>
        </pc:grpChg>
        <pc:grpChg chg="mod">
          <ac:chgData name="유 병규" userId="eba57bea-ddcf-438d-bcbd-0f2e0850555d" providerId="ADAL" clId="{B21DE596-2706-4143-8F7A-40EB3ACAEAFA}" dt="2021-10-28T01:53:38.242" v="77" actId="164"/>
          <ac:grpSpMkLst>
            <pc:docMk/>
            <pc:sldMk cId="4050783269" sldId="470"/>
            <ac:grpSpMk id="181" creationId="{E921BA5E-DC33-4565-852B-2E5F7CAAAC06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183" creationId="{C18B8967-622A-49B6-976D-3C30105D874F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185" creationId="{DCB94BB1-8BE1-4ECB-9153-67FC5C727C48}"/>
          </ac:grpSpMkLst>
        </pc:grpChg>
        <pc:grpChg chg="mod">
          <ac:chgData name="유 병규" userId="eba57bea-ddcf-438d-bcbd-0f2e0850555d" providerId="ADAL" clId="{B21DE596-2706-4143-8F7A-40EB3ACAEAFA}" dt="2021-10-28T01:53:38.242" v="77" actId="164"/>
          <ac:grpSpMkLst>
            <pc:docMk/>
            <pc:sldMk cId="4050783269" sldId="470"/>
            <ac:grpSpMk id="194" creationId="{012EFC0C-DF70-4B38-86EA-D84DA7E6E84E}"/>
          </ac:grpSpMkLst>
        </pc:grpChg>
        <pc:grpChg chg="mod">
          <ac:chgData name="유 병규" userId="eba57bea-ddcf-438d-bcbd-0f2e0850555d" providerId="ADAL" clId="{B21DE596-2706-4143-8F7A-40EB3ACAEAFA}" dt="2021-10-28T01:53:38.242" v="77" actId="164"/>
          <ac:grpSpMkLst>
            <pc:docMk/>
            <pc:sldMk cId="4050783269" sldId="470"/>
            <ac:grpSpMk id="197" creationId="{01F70D3B-24F6-4137-B47C-80B8EA422BC9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203" creationId="{63AA8F51-9C5F-42A2-88E2-2820C51DC41A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205" creationId="{B1D41EC2-33EA-470E-8A1A-FDD550A80DF6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209" creationId="{4D308416-110D-47C0-B3A5-3BA069A4BF42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210" creationId="{13A350E2-CB5C-4776-A758-EE1CEEEC0962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211" creationId="{872D589E-B7F9-4947-A4B7-FC32827A30D6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212" creationId="{4CEC4A2F-0336-49D8-A02D-1416C1B80523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213" creationId="{FD3A0E04-A2FC-40BF-8195-FB16703BDAC9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214" creationId="{14AB59D4-A615-4CDF-A32E-FED74439DFD6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215" creationId="{7120BCDB-D681-426B-AF90-F716A9385C3F}"/>
          </ac:grpSpMkLst>
        </pc:grpChg>
        <pc:grpChg chg="mod">
          <ac:chgData name="유 병규" userId="eba57bea-ddcf-438d-bcbd-0f2e0850555d" providerId="ADAL" clId="{B21DE596-2706-4143-8F7A-40EB3ACAEAFA}" dt="2021-10-28T01:53:38.242" v="77" actId="164"/>
          <ac:grpSpMkLst>
            <pc:docMk/>
            <pc:sldMk cId="4050783269" sldId="470"/>
            <ac:grpSpMk id="216" creationId="{F79C333B-2124-4134-9205-BAD88D7D908F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231" creationId="{5F035CF0-B1C0-4992-A3A2-D142F55F4B06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235" creationId="{205A2A80-C901-4F75-B0A5-398F82344CED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238" creationId="{7A0EFB99-8FC2-452E-B839-770B72512F49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240" creationId="{81DC2C2A-B336-4078-AFA9-8FA1049CA234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256" creationId="{CE2D863C-C6FE-4970-91FF-843D6791826C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259" creationId="{E73C6C1D-DA98-4BAE-BA49-1050BE323F19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261" creationId="{8A87666F-3677-4BB7-BB3A-C8F497E87391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265" creationId="{A35E5FBB-4744-4F7D-B5FD-7FD32F7B5878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268" creationId="{52A48517-EEE3-482D-9316-9326BE80604B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270" creationId="{8E574234-1841-461E-B13C-7ECD0CCF3CF1}"/>
          </ac:grpSpMkLst>
        </pc:grpChg>
        <pc:grpChg chg="mod">
          <ac:chgData name="유 병규" userId="eba57bea-ddcf-438d-bcbd-0f2e0850555d" providerId="ADAL" clId="{B21DE596-2706-4143-8F7A-40EB3ACAEAFA}" dt="2021-10-28T01:53:38.242" v="77" actId="164"/>
          <ac:grpSpMkLst>
            <pc:docMk/>
            <pc:sldMk cId="4050783269" sldId="470"/>
            <ac:grpSpMk id="271" creationId="{B3BA344E-7D66-4D54-8918-9ECB526DC6EE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293" creationId="{672EA236-73CE-4FEE-93AE-9DA8427CA66E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296" creationId="{FF08CEF3-529D-4E53-B9DC-9BF39846CF72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297" creationId="{45CB747A-7B93-41D0-A0E2-42866AC24D9E}"/>
          </ac:grpSpMkLst>
        </pc:grpChg>
        <pc:grpChg chg="mod">
          <ac:chgData name="유 병규" userId="eba57bea-ddcf-438d-bcbd-0f2e0850555d" providerId="ADAL" clId="{B21DE596-2706-4143-8F7A-40EB3ACAEAFA}" dt="2021-10-28T01:53:38.242" v="77" actId="164"/>
          <ac:grpSpMkLst>
            <pc:docMk/>
            <pc:sldMk cId="4050783269" sldId="470"/>
            <ac:grpSpMk id="305" creationId="{FE6CA75D-A27B-479D-AE8D-84C0BACD0B05}"/>
          </ac:grpSpMkLst>
        </pc:grpChg>
        <pc:grpChg chg="mod">
          <ac:chgData name="유 병규" userId="eba57bea-ddcf-438d-bcbd-0f2e0850555d" providerId="ADAL" clId="{B21DE596-2706-4143-8F7A-40EB3ACAEAFA}" dt="2021-10-28T01:53:38.242" v="77" actId="164"/>
          <ac:grpSpMkLst>
            <pc:docMk/>
            <pc:sldMk cId="4050783269" sldId="470"/>
            <ac:grpSpMk id="310" creationId="{43614820-97F2-4592-A90C-758CE9D1769F}"/>
          </ac:grpSpMkLst>
        </pc:grpChg>
        <pc:grpChg chg="mod">
          <ac:chgData name="유 병규" userId="eba57bea-ddcf-438d-bcbd-0f2e0850555d" providerId="ADAL" clId="{B21DE596-2706-4143-8F7A-40EB3ACAEAFA}" dt="2021-10-28T01:53:38.242" v="77" actId="164"/>
          <ac:grpSpMkLst>
            <pc:docMk/>
            <pc:sldMk cId="4050783269" sldId="470"/>
            <ac:grpSpMk id="355" creationId="{086649B8-ABEC-4D31-9D9D-AEBCDEAD615D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374" creationId="{38D267C3-E4D1-4F07-827E-D9030AA15864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375" creationId="{D135A54D-B8CC-49F4-B574-E4A80399E932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376" creationId="{026681FB-A7F3-4DCA-A55D-3599FD8E33E2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381" creationId="{4F0EA05A-C871-4F4E-A5AD-8ACFCA7DAB40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393" creationId="{7DD1BADB-E6F4-4E98-BD16-7EDA2F1EC646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396" creationId="{75D65FF2-3868-41AC-8D5D-FCBCCDAB7CA1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397" creationId="{5D4497A7-2202-4D7D-A4EE-36FE791F0016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398" creationId="{AEADA142-8499-4687-9524-5698C0196F74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399" creationId="{E6A695AE-AFDC-4316-9993-51387419BF75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400" creationId="{3565E087-15CD-4275-932E-A6D5E02D95DA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401" creationId="{05D09579-5E13-454B-A94E-502C0D2CEB90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403" creationId="{49DC0BF7-5DA1-4748-9552-8D8C34AB637F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404" creationId="{26C0B993-047F-4207-94B9-E3F321FDAB9F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410" creationId="{8D2F0233-0589-4D8C-B153-883D2D5B1516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411" creationId="{5791F903-9899-49A6-9D41-C3DABFFF2C50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417" creationId="{32ADA8AC-237E-45EF-88A7-2537F9931267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418" creationId="{5E5602D3-BA22-4265-839E-1299543865B3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424" creationId="{D9EE50AC-15F5-4BDA-8072-C46F649A8A51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425" creationId="{7B867FFD-1D0D-46A4-A6E0-48EF54D7A5C6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431" creationId="{0A4F6A8F-5A4A-48E8-827B-F707DE728D30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432" creationId="{0C12A487-C712-4E58-A333-089D974A8847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438" creationId="{5C41CCE8-E524-46B9-BE0C-5CBE854A7AC7}"/>
          </ac:grpSpMkLst>
        </pc:grpChg>
        <pc:grpChg chg="mod">
          <ac:chgData name="유 병규" userId="eba57bea-ddcf-438d-bcbd-0f2e0850555d" providerId="ADAL" clId="{B21DE596-2706-4143-8F7A-40EB3ACAEAFA}" dt="2021-10-28T01:54:06.702" v="87" actId="404"/>
          <ac:grpSpMkLst>
            <pc:docMk/>
            <pc:sldMk cId="4050783269" sldId="470"/>
            <ac:grpSpMk id="439" creationId="{9E5AA8F7-FD86-481F-B02C-3641C9A4CA05}"/>
          </ac:grpSpMkLst>
        </pc:grpChg>
        <pc:picChg chg="mod">
          <ac:chgData name="유 병규" userId="eba57bea-ddcf-438d-bcbd-0f2e0850555d" providerId="ADAL" clId="{B21DE596-2706-4143-8F7A-40EB3ACAEAFA}" dt="2021-10-28T01:54:06.702" v="87" actId="404"/>
          <ac:picMkLst>
            <pc:docMk/>
            <pc:sldMk cId="4050783269" sldId="470"/>
            <ac:picMk id="198" creationId="{7AB002C5-70AF-4D42-AADE-26723F1E6365}"/>
          </ac:picMkLst>
        </pc:picChg>
        <pc:picChg chg="mod">
          <ac:chgData name="유 병규" userId="eba57bea-ddcf-438d-bcbd-0f2e0850555d" providerId="ADAL" clId="{B21DE596-2706-4143-8F7A-40EB3ACAEAFA}" dt="2021-10-28T01:54:06.702" v="87" actId="404"/>
          <ac:picMkLst>
            <pc:docMk/>
            <pc:sldMk cId="4050783269" sldId="470"/>
            <ac:picMk id="204" creationId="{E4D664E0-0EC1-488E-9D00-187618155F40}"/>
          </ac:picMkLst>
        </pc:picChg>
        <pc:picChg chg="mod">
          <ac:chgData name="유 병규" userId="eba57bea-ddcf-438d-bcbd-0f2e0850555d" providerId="ADAL" clId="{B21DE596-2706-4143-8F7A-40EB3ACAEAFA}" dt="2021-10-28T01:54:06.702" v="87" actId="404"/>
          <ac:picMkLst>
            <pc:docMk/>
            <pc:sldMk cId="4050783269" sldId="470"/>
            <ac:picMk id="233" creationId="{D63B632F-8EA3-4E30-8266-BD27F4CC15B6}"/>
          </ac:picMkLst>
        </pc:picChg>
        <pc:picChg chg="mod">
          <ac:chgData name="유 병규" userId="eba57bea-ddcf-438d-bcbd-0f2e0850555d" providerId="ADAL" clId="{B21DE596-2706-4143-8F7A-40EB3ACAEAFA}" dt="2021-10-28T01:54:06.702" v="87" actId="404"/>
          <ac:picMkLst>
            <pc:docMk/>
            <pc:sldMk cId="4050783269" sldId="470"/>
            <ac:picMk id="244" creationId="{BCCEF34F-63F5-4F21-BE00-72C3A7E03244}"/>
          </ac:picMkLst>
        </pc:picChg>
        <pc:picChg chg="mod">
          <ac:chgData name="유 병규" userId="eba57bea-ddcf-438d-bcbd-0f2e0850555d" providerId="ADAL" clId="{B21DE596-2706-4143-8F7A-40EB3ACAEAFA}" dt="2021-10-28T01:54:06.702" v="87" actId="404"/>
          <ac:picMkLst>
            <pc:docMk/>
            <pc:sldMk cId="4050783269" sldId="470"/>
            <ac:picMk id="263" creationId="{66A7C4B4-9217-4F14-BCE8-6FD009190158}"/>
          </ac:picMkLst>
        </pc:picChg>
        <pc:picChg chg="mod">
          <ac:chgData name="유 병규" userId="eba57bea-ddcf-438d-bcbd-0f2e0850555d" providerId="ADAL" clId="{B21DE596-2706-4143-8F7A-40EB3ACAEAFA}" dt="2021-10-28T01:54:06.702" v="87" actId="404"/>
          <ac:picMkLst>
            <pc:docMk/>
            <pc:sldMk cId="4050783269" sldId="470"/>
            <ac:picMk id="291" creationId="{27D7526B-C3D2-423C-8189-7A2288EF50DB}"/>
          </ac:picMkLst>
        </pc:picChg>
        <pc:picChg chg="mod">
          <ac:chgData name="유 병규" userId="eba57bea-ddcf-438d-bcbd-0f2e0850555d" providerId="ADAL" clId="{B21DE596-2706-4143-8F7A-40EB3ACAEAFA}" dt="2021-10-28T01:54:06.702" v="87" actId="404"/>
          <ac:picMkLst>
            <pc:docMk/>
            <pc:sldMk cId="4050783269" sldId="470"/>
            <ac:picMk id="390" creationId="{D908770D-535D-45D3-96E8-A0058632C2A6}"/>
          </ac:picMkLst>
        </pc:picChg>
        <pc:cxnChg chg="add del mod">
          <ac:chgData name="유 병규" userId="eba57bea-ddcf-438d-bcbd-0f2e0850555d" providerId="ADAL" clId="{B21DE596-2706-4143-8F7A-40EB3ACAEAFA}" dt="2021-10-29T00:56:56.416" v="9318" actId="21"/>
          <ac:cxnSpMkLst>
            <pc:docMk/>
            <pc:sldMk cId="4050783269" sldId="470"/>
            <ac:cxnSpMk id="5" creationId="{FB0F91BD-FCDE-4731-B235-934A974DFF02}"/>
          </ac:cxnSpMkLst>
        </pc:cxnChg>
        <pc:cxnChg chg="add del mod">
          <ac:chgData name="유 병규" userId="eba57bea-ddcf-438d-bcbd-0f2e0850555d" providerId="ADAL" clId="{B21DE596-2706-4143-8F7A-40EB3ACAEAFA}" dt="2021-10-29T00:56:56.416" v="9318" actId="21"/>
          <ac:cxnSpMkLst>
            <pc:docMk/>
            <pc:sldMk cId="4050783269" sldId="470"/>
            <ac:cxnSpMk id="187" creationId="{40961CF5-5756-4137-8068-9B5EBDD5A373}"/>
          </ac:cxnSpMkLst>
        </pc:cxnChg>
        <pc:cxnChg chg="add del mod">
          <ac:chgData name="유 병규" userId="eba57bea-ddcf-438d-bcbd-0f2e0850555d" providerId="ADAL" clId="{B21DE596-2706-4143-8F7A-40EB3ACAEAFA}" dt="2021-10-29T00:56:56.416" v="9318" actId="21"/>
          <ac:cxnSpMkLst>
            <pc:docMk/>
            <pc:sldMk cId="4050783269" sldId="470"/>
            <ac:cxnSpMk id="189" creationId="{34BC5DB2-5F32-40D0-AA65-13FA4DD4187F}"/>
          </ac:cxnSpMkLst>
        </pc:cxnChg>
        <pc:cxnChg chg="add del mod">
          <ac:chgData name="유 병규" userId="eba57bea-ddcf-438d-bcbd-0f2e0850555d" providerId="ADAL" clId="{B21DE596-2706-4143-8F7A-40EB3ACAEAFA}" dt="2021-10-29T02:53:45.511" v="10101" actId="478"/>
          <ac:cxnSpMkLst>
            <pc:docMk/>
            <pc:sldMk cId="4050783269" sldId="470"/>
            <ac:cxnSpMk id="193" creationId="{BC01847A-8C4D-4E58-9E97-F7B5D2545ADB}"/>
          </ac:cxnSpMkLst>
        </pc:cxnChg>
        <pc:cxnChg chg="add del mod">
          <ac:chgData name="유 병규" userId="eba57bea-ddcf-438d-bcbd-0f2e0850555d" providerId="ADAL" clId="{B21DE596-2706-4143-8F7A-40EB3ACAEAFA}" dt="2021-10-29T02:53:46.996" v="10102" actId="478"/>
          <ac:cxnSpMkLst>
            <pc:docMk/>
            <pc:sldMk cId="4050783269" sldId="470"/>
            <ac:cxnSpMk id="195" creationId="{51088070-1204-47CB-BA57-D3E8E3F62FB4}"/>
          </ac:cxnSpMkLst>
        </pc:cxnChg>
        <pc:cxnChg chg="mod">
          <ac:chgData name="유 병규" userId="eba57bea-ddcf-438d-bcbd-0f2e0850555d" providerId="ADAL" clId="{B21DE596-2706-4143-8F7A-40EB3ACAEAFA}" dt="2021-10-28T01:54:06.702" v="87" actId="404"/>
          <ac:cxnSpMkLst>
            <pc:docMk/>
            <pc:sldMk cId="4050783269" sldId="470"/>
            <ac:cxnSpMk id="236" creationId="{1BEB1733-FA74-40EE-8340-BBE1CC944119}"/>
          </ac:cxnSpMkLst>
        </pc:cxnChg>
        <pc:cxnChg chg="mod">
          <ac:chgData name="유 병규" userId="eba57bea-ddcf-438d-bcbd-0f2e0850555d" providerId="ADAL" clId="{B21DE596-2706-4143-8F7A-40EB3ACAEAFA}" dt="2021-10-28T01:54:06.702" v="87" actId="404"/>
          <ac:cxnSpMkLst>
            <pc:docMk/>
            <pc:sldMk cId="4050783269" sldId="470"/>
            <ac:cxnSpMk id="237" creationId="{9F40DACD-A52E-4E59-9CFC-7F6D2E5F60BB}"/>
          </ac:cxnSpMkLst>
        </pc:cxnChg>
        <pc:cxnChg chg="mod">
          <ac:chgData name="유 병규" userId="eba57bea-ddcf-438d-bcbd-0f2e0850555d" providerId="ADAL" clId="{B21DE596-2706-4143-8F7A-40EB3ACAEAFA}" dt="2021-10-28T01:54:06.702" v="87" actId="404"/>
          <ac:cxnSpMkLst>
            <pc:docMk/>
            <pc:sldMk cId="4050783269" sldId="470"/>
            <ac:cxnSpMk id="257" creationId="{3BF2F5EC-4344-49C1-BA09-AD626C457680}"/>
          </ac:cxnSpMkLst>
        </pc:cxnChg>
        <pc:cxnChg chg="mod">
          <ac:chgData name="유 병규" userId="eba57bea-ddcf-438d-bcbd-0f2e0850555d" providerId="ADAL" clId="{B21DE596-2706-4143-8F7A-40EB3ACAEAFA}" dt="2021-10-28T01:54:06.702" v="87" actId="404"/>
          <ac:cxnSpMkLst>
            <pc:docMk/>
            <pc:sldMk cId="4050783269" sldId="470"/>
            <ac:cxnSpMk id="258" creationId="{52AD1A6C-ED13-4646-B6E3-D0C44583559A}"/>
          </ac:cxnSpMkLst>
        </pc:cxnChg>
        <pc:cxnChg chg="mod">
          <ac:chgData name="유 병규" userId="eba57bea-ddcf-438d-bcbd-0f2e0850555d" providerId="ADAL" clId="{B21DE596-2706-4143-8F7A-40EB3ACAEAFA}" dt="2021-10-28T01:54:06.702" v="87" actId="404"/>
          <ac:cxnSpMkLst>
            <pc:docMk/>
            <pc:sldMk cId="4050783269" sldId="470"/>
            <ac:cxnSpMk id="266" creationId="{F45B6FF6-E6E2-4E7B-B891-162161634A9A}"/>
          </ac:cxnSpMkLst>
        </pc:cxnChg>
        <pc:cxnChg chg="mod">
          <ac:chgData name="유 병규" userId="eba57bea-ddcf-438d-bcbd-0f2e0850555d" providerId="ADAL" clId="{B21DE596-2706-4143-8F7A-40EB3ACAEAFA}" dt="2021-10-28T01:54:06.702" v="87" actId="404"/>
          <ac:cxnSpMkLst>
            <pc:docMk/>
            <pc:sldMk cId="4050783269" sldId="470"/>
            <ac:cxnSpMk id="267" creationId="{2A0D1337-3B1A-4D44-9D54-608745554F7B}"/>
          </ac:cxnSpMkLst>
        </pc:cxnChg>
        <pc:cxnChg chg="mod">
          <ac:chgData name="유 병규" userId="eba57bea-ddcf-438d-bcbd-0f2e0850555d" providerId="ADAL" clId="{B21DE596-2706-4143-8F7A-40EB3ACAEAFA}" dt="2021-10-28T01:54:06.702" v="87" actId="404"/>
          <ac:cxnSpMkLst>
            <pc:docMk/>
            <pc:sldMk cId="4050783269" sldId="470"/>
            <ac:cxnSpMk id="294" creationId="{456F7482-071F-4B8A-B327-35AB4FD364C9}"/>
          </ac:cxnSpMkLst>
        </pc:cxnChg>
        <pc:cxnChg chg="mod">
          <ac:chgData name="유 병규" userId="eba57bea-ddcf-438d-bcbd-0f2e0850555d" providerId="ADAL" clId="{B21DE596-2706-4143-8F7A-40EB3ACAEAFA}" dt="2021-10-28T01:54:06.702" v="87" actId="404"/>
          <ac:cxnSpMkLst>
            <pc:docMk/>
            <pc:sldMk cId="4050783269" sldId="470"/>
            <ac:cxnSpMk id="295" creationId="{6D28F0F8-C24C-4242-A66F-6358F76D7D7F}"/>
          </ac:cxnSpMkLst>
        </pc:cxnChg>
        <pc:cxnChg chg="mod">
          <ac:chgData name="유 병규" userId="eba57bea-ddcf-438d-bcbd-0f2e0850555d" providerId="ADAL" clId="{B21DE596-2706-4143-8F7A-40EB3ACAEAFA}" dt="2021-10-28T01:54:06.702" v="87" actId="404"/>
          <ac:cxnSpMkLst>
            <pc:docMk/>
            <pc:sldMk cId="4050783269" sldId="470"/>
            <ac:cxnSpMk id="394" creationId="{32033700-5806-4958-9E6F-D49F3B43976B}"/>
          </ac:cxnSpMkLst>
        </pc:cxnChg>
        <pc:cxnChg chg="mod">
          <ac:chgData name="유 병규" userId="eba57bea-ddcf-438d-bcbd-0f2e0850555d" providerId="ADAL" clId="{B21DE596-2706-4143-8F7A-40EB3ACAEAFA}" dt="2021-10-28T01:54:06.702" v="87" actId="404"/>
          <ac:cxnSpMkLst>
            <pc:docMk/>
            <pc:sldMk cId="4050783269" sldId="470"/>
            <ac:cxnSpMk id="407" creationId="{A6C3EF7D-2E78-40C3-83CB-CD3C355529D5}"/>
          </ac:cxnSpMkLst>
        </pc:cxnChg>
        <pc:cxnChg chg="mod">
          <ac:chgData name="유 병규" userId="eba57bea-ddcf-438d-bcbd-0f2e0850555d" providerId="ADAL" clId="{B21DE596-2706-4143-8F7A-40EB3ACAEAFA}" dt="2021-10-28T01:54:06.702" v="87" actId="404"/>
          <ac:cxnSpMkLst>
            <pc:docMk/>
            <pc:sldMk cId="4050783269" sldId="470"/>
            <ac:cxnSpMk id="408" creationId="{945FB810-D651-4DF0-A719-7D1C86F954E8}"/>
          </ac:cxnSpMkLst>
        </pc:cxnChg>
        <pc:cxnChg chg="mod">
          <ac:chgData name="유 병규" userId="eba57bea-ddcf-438d-bcbd-0f2e0850555d" providerId="ADAL" clId="{B21DE596-2706-4143-8F7A-40EB3ACAEAFA}" dt="2021-10-28T01:54:06.702" v="87" actId="404"/>
          <ac:cxnSpMkLst>
            <pc:docMk/>
            <pc:sldMk cId="4050783269" sldId="470"/>
            <ac:cxnSpMk id="414" creationId="{51B3C39E-7A77-40A9-9215-3BD107D1CBD1}"/>
          </ac:cxnSpMkLst>
        </pc:cxnChg>
        <pc:cxnChg chg="mod">
          <ac:chgData name="유 병규" userId="eba57bea-ddcf-438d-bcbd-0f2e0850555d" providerId="ADAL" clId="{B21DE596-2706-4143-8F7A-40EB3ACAEAFA}" dt="2021-10-28T01:54:06.702" v="87" actId="404"/>
          <ac:cxnSpMkLst>
            <pc:docMk/>
            <pc:sldMk cId="4050783269" sldId="470"/>
            <ac:cxnSpMk id="415" creationId="{B4F3B8C0-3D1F-4508-9D5F-CBFADE6CABBD}"/>
          </ac:cxnSpMkLst>
        </pc:cxnChg>
        <pc:cxnChg chg="mod">
          <ac:chgData name="유 병규" userId="eba57bea-ddcf-438d-bcbd-0f2e0850555d" providerId="ADAL" clId="{B21DE596-2706-4143-8F7A-40EB3ACAEAFA}" dt="2021-10-28T01:54:06.702" v="87" actId="404"/>
          <ac:cxnSpMkLst>
            <pc:docMk/>
            <pc:sldMk cId="4050783269" sldId="470"/>
            <ac:cxnSpMk id="421" creationId="{6B6B750B-8B3E-4E13-ACDF-09CC06A31390}"/>
          </ac:cxnSpMkLst>
        </pc:cxnChg>
        <pc:cxnChg chg="mod">
          <ac:chgData name="유 병규" userId="eba57bea-ddcf-438d-bcbd-0f2e0850555d" providerId="ADAL" clId="{B21DE596-2706-4143-8F7A-40EB3ACAEAFA}" dt="2021-10-28T01:54:06.702" v="87" actId="404"/>
          <ac:cxnSpMkLst>
            <pc:docMk/>
            <pc:sldMk cId="4050783269" sldId="470"/>
            <ac:cxnSpMk id="422" creationId="{7BCABA70-2F4D-4008-AB46-D795174C3409}"/>
          </ac:cxnSpMkLst>
        </pc:cxnChg>
        <pc:cxnChg chg="mod">
          <ac:chgData name="유 병규" userId="eba57bea-ddcf-438d-bcbd-0f2e0850555d" providerId="ADAL" clId="{B21DE596-2706-4143-8F7A-40EB3ACAEAFA}" dt="2021-10-28T01:54:06.702" v="87" actId="404"/>
          <ac:cxnSpMkLst>
            <pc:docMk/>
            <pc:sldMk cId="4050783269" sldId="470"/>
            <ac:cxnSpMk id="428" creationId="{665CEF2A-E0BD-4BCD-B8B2-EE1B333CE87B}"/>
          </ac:cxnSpMkLst>
        </pc:cxnChg>
        <pc:cxnChg chg="mod">
          <ac:chgData name="유 병규" userId="eba57bea-ddcf-438d-bcbd-0f2e0850555d" providerId="ADAL" clId="{B21DE596-2706-4143-8F7A-40EB3ACAEAFA}" dt="2021-10-28T01:54:06.702" v="87" actId="404"/>
          <ac:cxnSpMkLst>
            <pc:docMk/>
            <pc:sldMk cId="4050783269" sldId="470"/>
            <ac:cxnSpMk id="429" creationId="{B86B9481-CD3B-45F9-9B47-E8A1E3C64A7E}"/>
          </ac:cxnSpMkLst>
        </pc:cxnChg>
        <pc:cxnChg chg="mod">
          <ac:chgData name="유 병규" userId="eba57bea-ddcf-438d-bcbd-0f2e0850555d" providerId="ADAL" clId="{B21DE596-2706-4143-8F7A-40EB3ACAEAFA}" dt="2021-10-28T01:54:06.702" v="87" actId="404"/>
          <ac:cxnSpMkLst>
            <pc:docMk/>
            <pc:sldMk cId="4050783269" sldId="470"/>
            <ac:cxnSpMk id="435" creationId="{21627CA2-7C00-4957-A5EA-B3B86608397E}"/>
          </ac:cxnSpMkLst>
        </pc:cxnChg>
        <pc:cxnChg chg="mod">
          <ac:chgData name="유 병규" userId="eba57bea-ddcf-438d-bcbd-0f2e0850555d" providerId="ADAL" clId="{B21DE596-2706-4143-8F7A-40EB3ACAEAFA}" dt="2021-10-28T01:54:06.702" v="87" actId="404"/>
          <ac:cxnSpMkLst>
            <pc:docMk/>
            <pc:sldMk cId="4050783269" sldId="470"/>
            <ac:cxnSpMk id="436" creationId="{8B87BB43-8D79-4277-9721-1909F3C28AAF}"/>
          </ac:cxnSpMkLst>
        </pc:cxnChg>
        <pc:cxnChg chg="mod">
          <ac:chgData name="유 병규" userId="eba57bea-ddcf-438d-bcbd-0f2e0850555d" providerId="ADAL" clId="{B21DE596-2706-4143-8F7A-40EB3ACAEAFA}" dt="2021-10-28T01:54:06.702" v="87" actId="404"/>
          <ac:cxnSpMkLst>
            <pc:docMk/>
            <pc:sldMk cId="4050783269" sldId="470"/>
            <ac:cxnSpMk id="442" creationId="{AAD386FE-6BA4-4F0A-B0CE-7731034A6C28}"/>
          </ac:cxnSpMkLst>
        </pc:cxnChg>
        <pc:cxnChg chg="mod">
          <ac:chgData name="유 병규" userId="eba57bea-ddcf-438d-bcbd-0f2e0850555d" providerId="ADAL" clId="{B21DE596-2706-4143-8F7A-40EB3ACAEAFA}" dt="2021-10-28T01:54:06.702" v="87" actId="404"/>
          <ac:cxnSpMkLst>
            <pc:docMk/>
            <pc:sldMk cId="4050783269" sldId="470"/>
            <ac:cxnSpMk id="443" creationId="{FEE28570-D935-48FE-BA9F-7AABB655B70B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53:51.428" v="10104" actId="478"/>
        <pc:sldMkLst>
          <pc:docMk/>
          <pc:sldMk cId="2869697274" sldId="471"/>
        </pc:sldMkLst>
        <pc:spChg chg="mod">
          <ac:chgData name="유 병규" userId="eba57bea-ddcf-438d-bcbd-0f2e0850555d" providerId="ADAL" clId="{B21DE596-2706-4143-8F7A-40EB3ACAEAFA}" dt="2021-10-29T01:47:31.858" v="9708"/>
          <ac:spMkLst>
            <pc:docMk/>
            <pc:sldMk cId="2869697274" sldId="471"/>
            <ac:spMk id="162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9T01:48:17.868" v="9712" actId="20577"/>
          <ac:spMkLst>
            <pc:docMk/>
            <pc:sldMk cId="2869697274" sldId="471"/>
            <ac:spMk id="163" creationId="{00000000-0000-0000-0000-000000000000}"/>
          </ac:spMkLst>
        </pc:spChg>
        <pc:spChg chg="add mod">
          <ac:chgData name="유 병규" userId="eba57bea-ddcf-438d-bcbd-0f2e0850555d" providerId="ADAL" clId="{B21DE596-2706-4143-8F7A-40EB3ACAEAFA}" dt="2021-10-28T05:10:36.115" v="1491"/>
          <ac:spMkLst>
            <pc:docMk/>
            <pc:sldMk cId="2869697274" sldId="471"/>
            <ac:spMk id="170" creationId="{59F9062E-5BD3-4D99-919D-DB4C2F8C2D29}"/>
          </ac:spMkLst>
        </pc:spChg>
        <pc:spChg chg="add mod">
          <ac:chgData name="유 병규" userId="eba57bea-ddcf-438d-bcbd-0f2e0850555d" providerId="ADAL" clId="{B21DE596-2706-4143-8F7A-40EB3ACAEAFA}" dt="2021-10-28T05:13:23.553" v="1495"/>
          <ac:spMkLst>
            <pc:docMk/>
            <pc:sldMk cId="2869697274" sldId="471"/>
            <ac:spMk id="171" creationId="{1F5B1FF0-1FBF-4BCD-B150-36BAA1F7D4E9}"/>
          </ac:spMkLst>
        </pc:spChg>
        <pc:spChg chg="add mod">
          <ac:chgData name="유 병규" userId="eba57bea-ddcf-438d-bcbd-0f2e0850555d" providerId="ADAL" clId="{B21DE596-2706-4143-8F7A-40EB3ACAEAFA}" dt="2021-10-28T05:13:23.553" v="1495"/>
          <ac:spMkLst>
            <pc:docMk/>
            <pc:sldMk cId="2869697274" sldId="471"/>
            <ac:spMk id="172" creationId="{6922A0A3-98F0-4165-80E5-6C11E0D8FBDD}"/>
          </ac:spMkLst>
        </pc:spChg>
        <pc:spChg chg="add mod">
          <ac:chgData name="유 병규" userId="eba57bea-ddcf-438d-bcbd-0f2e0850555d" providerId="ADAL" clId="{B21DE596-2706-4143-8F7A-40EB3ACAEAFA}" dt="2021-10-28T12:05:34.595" v="8208"/>
          <ac:spMkLst>
            <pc:docMk/>
            <pc:sldMk cId="2869697274" sldId="471"/>
            <ac:spMk id="173" creationId="{9BCA44B8-8791-4E47-A96F-4A74A488A750}"/>
          </ac:spMkLst>
        </pc:spChg>
        <pc:spChg chg="add del mod">
          <ac:chgData name="유 병규" userId="eba57bea-ddcf-438d-bcbd-0f2e0850555d" providerId="ADAL" clId="{B21DE596-2706-4143-8F7A-40EB3ACAEAFA}" dt="2021-10-29T02:53:49.636" v="10103" actId="478"/>
          <ac:spMkLst>
            <pc:docMk/>
            <pc:sldMk cId="2869697274" sldId="471"/>
            <ac:spMk id="174" creationId="{6F1BFA9E-850C-4D2C-AF1A-CED3FC4B22A4}"/>
          </ac:spMkLst>
        </pc:spChg>
        <pc:spChg chg="add del mod">
          <ac:chgData name="유 병규" userId="eba57bea-ddcf-438d-bcbd-0f2e0850555d" providerId="ADAL" clId="{B21DE596-2706-4143-8F7A-40EB3ACAEAFA}" dt="2021-10-29T02:53:51.428" v="10104" actId="478"/>
          <ac:spMkLst>
            <pc:docMk/>
            <pc:sldMk cId="2869697274" sldId="471"/>
            <ac:spMk id="175" creationId="{4DC89F9A-B62A-4F4B-B983-6F6628A9D0E5}"/>
          </ac:spMkLst>
        </pc:spChg>
        <pc:spChg chg="add del mod">
          <ac:chgData name="유 병규" userId="eba57bea-ddcf-438d-bcbd-0f2e0850555d" providerId="ADAL" clId="{B21DE596-2706-4143-8F7A-40EB3ACAEAFA}" dt="2021-10-29T02:53:49.636" v="10103" actId="478"/>
          <ac:spMkLst>
            <pc:docMk/>
            <pc:sldMk cId="2869697274" sldId="471"/>
            <ac:spMk id="176" creationId="{B1829E6E-7BA0-461F-B6DB-B15AAF891A16}"/>
          </ac:spMkLst>
        </pc:spChg>
        <pc:spChg chg="del">
          <ac:chgData name="유 병규" userId="eba57bea-ddcf-438d-bcbd-0f2e0850555d" providerId="ADAL" clId="{B21DE596-2706-4143-8F7A-40EB3ACAEAFA}" dt="2021-10-28T01:54:30.914" v="90" actId="478"/>
          <ac:spMkLst>
            <pc:docMk/>
            <pc:sldMk cId="2869697274" sldId="471"/>
            <ac:spMk id="178" creationId="{F587D234-5A64-496B-B448-AC8F160D17E1}"/>
          </ac:spMkLst>
        </pc:spChg>
        <pc:spChg chg="add del mod">
          <ac:chgData name="유 병규" userId="eba57bea-ddcf-438d-bcbd-0f2e0850555d" providerId="ADAL" clId="{B21DE596-2706-4143-8F7A-40EB3ACAEAFA}" dt="2021-10-29T02:53:51.428" v="10104" actId="478"/>
          <ac:spMkLst>
            <pc:docMk/>
            <pc:sldMk cId="2869697274" sldId="471"/>
            <ac:spMk id="179" creationId="{BF6B8571-5396-4BE3-8431-67E561F08C65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194" creationId="{288EDAE9-6BA1-4A56-B663-2C9663AD4125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195" creationId="{7C29D6AE-3634-480F-A514-C48414791AB9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216" creationId="{B2159C32-7BF4-4F56-B329-90ADF9848621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220" creationId="{9E770D55-05C3-4454-B090-CCCF45FFD02E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230" creationId="{0C206809-722D-454F-8160-65A3094EEA27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232" creationId="{4847C7F7-4DCD-4EEA-95D4-73409C166530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246" creationId="{9E102729-5670-40E2-BA48-9BEB7893FA84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248" creationId="{FB8013CA-CE1E-44FD-A58C-C4FBC1360EDD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250" creationId="{8F5448C7-F4BA-408C-80F1-04D04C4C77BA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268" creationId="{E408C1EB-C626-4388-B9C3-F1ED55FC3E34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279" creationId="{2A71966A-E588-454B-A3DF-33AAE2FEEC6F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281" creationId="{7060E82E-2ABC-4062-B406-202D9FBC71E5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286" creationId="{3056FD0B-5F93-4FA5-B25A-D3AC2E1A3313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288" creationId="{00458599-47B5-48AA-A4AE-CCCC0D4DA138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290" creationId="{AC56FA6A-3FEF-4CDE-85A8-CF36E3FDAB63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297" creationId="{23D679BA-763C-4245-BAD6-ACD331BE3A7D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300" creationId="{06D5D922-E942-4401-BA6C-FFC010AEBDC0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302" creationId="{B8C79775-13E9-4857-A2A7-A74A60779F84}"/>
          </ac:spMkLst>
        </pc:spChg>
        <pc:spChg chg="del">
          <ac:chgData name="유 병규" userId="eba57bea-ddcf-438d-bcbd-0f2e0850555d" providerId="ADAL" clId="{B21DE596-2706-4143-8F7A-40EB3ACAEAFA}" dt="2021-10-28T01:54:30.914" v="90" actId="478"/>
          <ac:spMkLst>
            <pc:docMk/>
            <pc:sldMk cId="2869697274" sldId="471"/>
            <ac:spMk id="372" creationId="{6B855DF0-04BA-406F-BF84-E25AEF0F67C4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376" creationId="{D601A887-D225-4A16-BEF4-4EEF45B587D6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382" creationId="{F16A0B76-7F96-4888-AA50-C9864149DAF5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384" creationId="{D5272006-54D0-4E56-8E55-BD50169789E4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389" creationId="{0991DBFC-3FF1-4468-9A7C-28800DFBFBA0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391" creationId="{23A1AFAE-F8FC-4056-AB32-B27BB45BF2C3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393" creationId="{F0B29572-72CB-4D49-9A82-6F3BB615661F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397" creationId="{8954B735-68AE-41AA-AC7D-1A7FC197AACE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398" creationId="{7C81CB95-625D-4CF8-90FF-2B17A1A93DBE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399" creationId="{4B4347C4-4B3C-43C8-979C-BABF99E2A2FC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00" creationId="{55971D50-84A8-423E-BC75-B4B31B0398CA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01" creationId="{1F050FB0-F078-4061-96B4-7284511A6E01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02" creationId="{8BCA25DF-5983-414A-8B75-43A75798DDE6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03" creationId="{2580B427-2217-42A3-A2CB-17674DE383C3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07" creationId="{48043A07-64AC-4055-B9FB-8FF91694575B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08" creationId="{D58583D5-499A-4DF0-92D0-FE1B16F8B365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09" creationId="{20FAEB14-BAF7-4D11-B295-86FBB7FCC1C0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10" creationId="{2B4A98E9-FD81-43FF-ACAD-228BD75C28B9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12" creationId="{B2AA3BDF-5026-42F7-8EE4-23AC93A0ACDE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13" creationId="{E8BBE7BD-7C18-436E-98EB-E0B371667900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14" creationId="{B20B6BB3-1A04-4721-8DAC-ADA436BBEA8B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15" creationId="{CEBD4C31-D2F9-4A5B-809A-DB874E88CE5A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16" creationId="{949073B3-73A2-4178-B2E9-2F7F51AF2663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17" creationId="{16335389-0DFE-4AA2-BBB7-E63E3139C357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18" creationId="{B6416CB1-3BCF-48EB-B0E2-F6964087F2D4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19" creationId="{8252CD19-1B5B-4C18-B721-BBF1847D3D0C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21" creationId="{2E3CFDA7-822C-428B-9A4D-17437F81D9E8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22" creationId="{043BB747-721E-4FB4-9519-08D0CD6DD3B6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25" creationId="{5B6B744F-B565-493C-BC3D-99165DF27DD8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32" creationId="{09B1C91F-DACE-4D50-84DD-F3933BB1B893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35" creationId="{13D5C8BD-9A45-4A31-B9A9-B569561450DE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36" creationId="{97E912CB-B170-4705-A7A0-AB76BF16752E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39" creationId="{6AA37FFC-3A25-4F33-88F5-3E0BA0D60ADB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42" creationId="{4F9A9DCD-35E0-42A8-A7B1-E36158571372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43" creationId="{6425384E-5BCC-4560-B719-66DE03BF7B5C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46" creationId="{D1D5857F-30AA-43BF-AADB-34163370BCF5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49" creationId="{967C537D-01B1-46F7-ABC4-E76B3002E4BE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50" creationId="{CCD54D60-3269-4E58-80D0-997DFF947427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53" creationId="{7D8D2F76-E238-461F-8018-D071E2816A3F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56" creationId="{F225344E-1E31-4481-B577-57DD7ABC5D9D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57" creationId="{EE0BD9CE-3903-4464-9E9E-861CC52F6853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60" creationId="{A50E3E67-9A56-45E3-94F4-E1B8E59CEA98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63" creationId="{9C66D133-3385-4006-B32A-5E74B8FBDE77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64" creationId="{20870905-9A1E-49CE-85F6-C74A52D8809B}"/>
          </ac:spMkLst>
        </pc:spChg>
        <pc:spChg chg="mod">
          <ac:chgData name="유 병규" userId="eba57bea-ddcf-438d-bcbd-0f2e0850555d" providerId="ADAL" clId="{B21DE596-2706-4143-8F7A-40EB3ACAEAFA}" dt="2021-10-28T03:05:29.994" v="1123"/>
          <ac:spMkLst>
            <pc:docMk/>
            <pc:sldMk cId="2869697274" sldId="471"/>
            <ac:spMk id="468" creationId="{351C9E50-5587-4769-BBDD-08135511D855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70" creationId="{436B04D2-E334-46F3-AA57-79B67D30C081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72" creationId="{7305652E-F60D-43EA-A991-CA377C29CBC4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73" creationId="{01193A41-C5E2-4E2B-BB81-374015CDEB03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74" creationId="{53A2841B-304A-4C8E-93B3-1981B8524625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77" creationId="{7B2BF50E-7908-48BB-99FF-FB914978D361}"/>
          </ac:spMkLst>
        </pc:spChg>
        <pc:spChg chg="mod">
          <ac:chgData name="유 병규" userId="eba57bea-ddcf-438d-bcbd-0f2e0850555d" providerId="ADAL" clId="{B21DE596-2706-4143-8F7A-40EB3ACAEAFA}" dt="2021-10-28T01:54:34.630" v="91"/>
          <ac:spMkLst>
            <pc:docMk/>
            <pc:sldMk cId="2869697274" sldId="471"/>
            <ac:spMk id="478" creationId="{43E210C1-A412-4A67-A341-50474A0EC864}"/>
          </ac:spMkLst>
        </pc:spChg>
        <pc:grpChg chg="del">
          <ac:chgData name="유 병규" userId="eba57bea-ddcf-438d-bcbd-0f2e0850555d" providerId="ADAL" clId="{B21DE596-2706-4143-8F7A-40EB3ACAEAFA}" dt="2021-10-28T01:54:30.914" v="90" actId="478"/>
          <ac:grpSpMkLst>
            <pc:docMk/>
            <pc:sldMk cId="2869697274" sldId="471"/>
            <ac:grpSpMk id="5" creationId="{791708E5-5AB1-44B7-8F3A-B0CB15454CFC}"/>
          </ac:grpSpMkLst>
        </pc:grpChg>
        <pc:grpChg chg="del">
          <ac:chgData name="유 병규" userId="eba57bea-ddcf-438d-bcbd-0f2e0850555d" providerId="ADAL" clId="{B21DE596-2706-4143-8F7A-40EB3ACAEAFA}" dt="2021-10-28T01:54:30.914" v="90" actId="478"/>
          <ac:grpSpMkLst>
            <pc:docMk/>
            <pc:sldMk cId="2869697274" sldId="471"/>
            <ac:grpSpMk id="8" creationId="{CA1E887C-B657-4E0C-814F-48FF83D74E54}"/>
          </ac:grpSpMkLst>
        </pc:grpChg>
        <pc:grpChg chg="del">
          <ac:chgData name="유 병규" userId="eba57bea-ddcf-438d-bcbd-0f2e0850555d" providerId="ADAL" clId="{B21DE596-2706-4143-8F7A-40EB3ACAEAFA}" dt="2021-10-28T01:54:30.914" v="90" actId="478"/>
          <ac:grpSpMkLst>
            <pc:docMk/>
            <pc:sldMk cId="2869697274" sldId="471"/>
            <ac:grpSpMk id="120" creationId="{A10A7FC2-73FF-4982-97A7-228DF06AE5F1}"/>
          </ac:grpSpMkLst>
        </pc:grpChg>
        <pc:grpChg chg="add 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177" creationId="{630F450A-1C68-4161-AFAF-D440AEE802C1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183" creationId="{7235525E-B6AC-4876-BB5D-CBDED4B00FA5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184" creationId="{53C7F88A-15E6-44AD-AC30-417719F2FBBE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185" creationId="{AE0D9B76-E88F-449C-B762-41FA8F5ED85C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186" creationId="{D9E5DAA8-1946-4E1B-9D88-E102A2081FD2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193" creationId="{23CE4BD8-B337-4E62-836C-426A2530492E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196" creationId="{7D202D3D-5326-40B0-A473-FDE929519E77}"/>
          </ac:grpSpMkLst>
        </pc:grpChg>
        <pc:grpChg chg="del">
          <ac:chgData name="유 병규" userId="eba57bea-ddcf-438d-bcbd-0f2e0850555d" providerId="ADAL" clId="{B21DE596-2706-4143-8F7A-40EB3ACAEAFA}" dt="2021-10-28T01:54:30.914" v="90" actId="478"/>
          <ac:grpSpMkLst>
            <pc:docMk/>
            <pc:sldMk cId="2869697274" sldId="471"/>
            <ac:grpSpMk id="197" creationId="{6A6F47BF-1FBD-4E94-9C49-F7708CA478B1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205" creationId="{A5D31F61-C51F-47A8-954C-B545DABAE497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206" creationId="{1CFC2D41-556A-4D2E-BC4B-6602C640EAEB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207" creationId="{E030A7DD-1C6B-47F1-AF08-C98FC71BEBDC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208" creationId="{6121A573-41D7-49A3-BF10-418FB8B3ADC5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209" creationId="{A7CA9E61-F3FB-4880-8528-A005B05C7349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210" creationId="{8BCFC0A0-66F1-410A-9306-41AF8A4D823C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211" creationId="{6A1DACC6-2118-485E-86DD-937B3282B31D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212" creationId="{DE37B301-6E8F-46DD-9A32-5A3FB5DC1E05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213" creationId="{D4B0B30E-2EE2-4C57-AA64-BE6C52CD0442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214" creationId="{DD62C4EA-8792-4A7B-B67C-BFE71BEC646F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215" creationId="{1A580A61-65AD-4B5E-B77D-0BC16DA067AF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218" creationId="{F67FD648-2900-4428-9B05-BA6103C37AFE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231" creationId="{B7672AC5-1424-4F1B-BE05-E33443A051AE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245" creationId="{769958F6-890F-42AD-BA32-EFFFC1A2AAEF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247" creationId="{2206F0C0-D8F9-4D75-866E-11DDA05236F2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251" creationId="{13F970B2-18D2-40B3-A3CB-99E191953C53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254" creationId="{397CBDEC-73EC-4067-8778-49504667F3D2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269" creationId="{FA7E7168-A89D-43C8-8AB7-50B2971AF9EC}"/>
          </ac:grpSpMkLst>
        </pc:grpChg>
        <pc:grpChg chg="del">
          <ac:chgData name="유 병규" userId="eba57bea-ddcf-438d-bcbd-0f2e0850555d" providerId="ADAL" clId="{B21DE596-2706-4143-8F7A-40EB3ACAEAFA}" dt="2021-10-28T01:54:30.914" v="90" actId="478"/>
          <ac:grpSpMkLst>
            <pc:docMk/>
            <pc:sldMk cId="2869697274" sldId="471"/>
            <ac:grpSpMk id="271" creationId="{B3BA344E-7D66-4D54-8918-9ECB526DC6EE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282" creationId="{A44C76DB-9427-4621-A4A1-5916B0CD7E92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285" creationId="{07CA49C5-95B7-49D6-A041-28DC1EA13D26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287" creationId="{FC5A9D20-7F66-4DF0-9DA0-694EDFDE6C56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291" creationId="{064F1FED-0B8B-4547-9EDF-BEE62D3ACD5B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294" creationId="{1FADB46B-C936-4CB2-A404-F064B7045909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299" creationId="{65D647EA-9952-4DD4-84E4-A0320122E413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303" creationId="{59768729-5AC7-41B5-803B-C98937B6AE17}"/>
          </ac:grpSpMkLst>
        </pc:grpChg>
        <pc:grpChg chg="add del">
          <ac:chgData name="유 병규" userId="eba57bea-ddcf-438d-bcbd-0f2e0850555d" providerId="ADAL" clId="{B21DE596-2706-4143-8F7A-40EB3ACAEAFA}" dt="2021-10-28T01:54:30.914" v="90" actId="478"/>
          <ac:grpSpMkLst>
            <pc:docMk/>
            <pc:sldMk cId="2869697274" sldId="471"/>
            <ac:grpSpMk id="305" creationId="{FE6CA75D-A27B-479D-AE8D-84C0BACD0B05}"/>
          </ac:grpSpMkLst>
        </pc:grpChg>
        <pc:grpChg chg="del">
          <ac:chgData name="유 병규" userId="eba57bea-ddcf-438d-bcbd-0f2e0850555d" providerId="ADAL" clId="{B21DE596-2706-4143-8F7A-40EB3ACAEAFA}" dt="2021-10-28T01:54:30.914" v="90" actId="478"/>
          <ac:grpSpMkLst>
            <pc:docMk/>
            <pc:sldMk cId="2869697274" sldId="471"/>
            <ac:grpSpMk id="310" creationId="{43614820-97F2-4592-A90C-758CE9D1769F}"/>
          </ac:grpSpMkLst>
        </pc:grpChg>
        <pc:grpChg chg="del">
          <ac:chgData name="유 병규" userId="eba57bea-ddcf-438d-bcbd-0f2e0850555d" providerId="ADAL" clId="{B21DE596-2706-4143-8F7A-40EB3ACAEAFA}" dt="2021-10-28T01:54:30.914" v="90" actId="478"/>
          <ac:grpSpMkLst>
            <pc:docMk/>
            <pc:sldMk cId="2869697274" sldId="471"/>
            <ac:grpSpMk id="355" creationId="{086649B8-ABEC-4D31-9D9D-AEBCDEAD615D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374" creationId="{F0A6C3E5-799A-4CE5-A049-781119C43D64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377" creationId="{81C63147-151F-461C-8AF0-C16A543D67D4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385" creationId="{26DBA4C7-09E1-492F-842C-44DB9F669644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388" creationId="{AFE89402-6214-4948-822C-ED0B07992306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390" creationId="{E32B400B-97F9-458D-BB04-64B9BCC97F04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394" creationId="{F1574665-726F-4AA7-9244-4A5BB62E1405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404" creationId="{C8784C18-8EFE-4717-9A99-BE8A8D8725E9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405" creationId="{45F6A6C3-F161-4E6D-AA22-96A884B60D9A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406" creationId="{922A9A4F-2609-490B-9E1B-B7CBB7541993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411" creationId="{661D6535-A88A-4A8A-B509-0388A63DDDC6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423" creationId="{0ED2B324-813B-43BD-BE28-6ADD28865D11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426" creationId="{32A97642-D0E0-4981-89F5-87F74A1B94F0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427" creationId="{8B998787-237C-4078-AE5E-01BD6DE229AD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428" creationId="{D9B84F2E-A657-4A42-A8B3-7C44BA136B45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429" creationId="{CBC55400-5B29-4D8A-99F3-BA8D27B13B3B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430" creationId="{450CAA8E-BA62-4142-9047-5236F3B3CEB5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431" creationId="{D4C350F9-064E-4257-A861-8C92C18DE9BA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433" creationId="{B6641C40-1433-4052-B4C8-E8EC0A5260E5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434" creationId="{932675F5-6BDD-4F26-A251-DBD396680FEB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440" creationId="{B757475A-5A65-4B12-8241-162C76150D5C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441" creationId="{78A40075-CFA0-477E-9402-5B685F8BACA1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447" creationId="{AD304379-7C4E-44B9-A3AB-5C9C201A71A0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448" creationId="{3FCA8A16-B3EA-407A-A0F2-BE04EA938AFE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454" creationId="{E186DDE4-AEDC-4A85-8116-343450FC0F74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455" creationId="{BB9DEC69-0577-406F-AA26-1A5A2FF027AF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461" creationId="{FBCB5A86-7FCD-4EC7-B750-8FE53F0EC275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462" creationId="{B9B1BBF4-CD7D-48D0-BF9E-E2A7BC703A13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467" creationId="{96960F7B-D382-46EB-AB87-BED3AAF9B2D0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469" creationId="{9A6372CB-E289-4B03-A448-15D0979FFB0B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475" creationId="{1D18B2EC-D4B5-47E3-A489-0753F211E26E}"/>
          </ac:grpSpMkLst>
        </pc:grpChg>
        <pc:grpChg chg="mod">
          <ac:chgData name="유 병규" userId="eba57bea-ddcf-438d-bcbd-0f2e0850555d" providerId="ADAL" clId="{B21DE596-2706-4143-8F7A-40EB3ACAEAFA}" dt="2021-10-28T01:54:34.630" v="91"/>
          <ac:grpSpMkLst>
            <pc:docMk/>
            <pc:sldMk cId="2869697274" sldId="471"/>
            <ac:grpSpMk id="476" creationId="{3ACAAB8D-C916-45D4-A668-A4B946196960}"/>
          </ac:grpSpMkLst>
        </pc:grpChg>
        <pc:picChg chg="mod">
          <ac:chgData name="유 병규" userId="eba57bea-ddcf-438d-bcbd-0f2e0850555d" providerId="ADAL" clId="{B21DE596-2706-4143-8F7A-40EB3ACAEAFA}" dt="2021-10-28T01:54:34.630" v="91"/>
          <ac:picMkLst>
            <pc:docMk/>
            <pc:sldMk cId="2869697274" sldId="471"/>
            <ac:picMk id="229" creationId="{6621B852-65D6-4AAE-95F8-0CA3552A8699}"/>
          </ac:picMkLst>
        </pc:picChg>
        <pc:picChg chg="mod">
          <ac:chgData name="유 병규" userId="eba57bea-ddcf-438d-bcbd-0f2e0850555d" providerId="ADAL" clId="{B21DE596-2706-4143-8F7A-40EB3ACAEAFA}" dt="2021-10-28T01:54:34.630" v="91"/>
          <ac:picMkLst>
            <pc:docMk/>
            <pc:sldMk cId="2869697274" sldId="471"/>
            <ac:picMk id="241" creationId="{A7474527-AC78-4EC0-A7EB-3A8B3CB96940}"/>
          </ac:picMkLst>
        </pc:picChg>
        <pc:picChg chg="mod">
          <ac:chgData name="유 병규" userId="eba57bea-ddcf-438d-bcbd-0f2e0850555d" providerId="ADAL" clId="{B21DE596-2706-4143-8F7A-40EB3ACAEAFA}" dt="2021-10-28T01:54:34.630" v="91"/>
          <ac:picMkLst>
            <pc:docMk/>
            <pc:sldMk cId="2869697274" sldId="471"/>
            <ac:picMk id="249" creationId="{A342D79B-3A0B-47F3-9DBF-B1ECB766AB50}"/>
          </ac:picMkLst>
        </pc:picChg>
        <pc:picChg chg="mod">
          <ac:chgData name="유 병규" userId="eba57bea-ddcf-438d-bcbd-0f2e0850555d" providerId="ADAL" clId="{B21DE596-2706-4143-8F7A-40EB3ACAEAFA}" dt="2021-10-28T01:54:34.630" v="91"/>
          <ac:picMkLst>
            <pc:docMk/>
            <pc:sldMk cId="2869697274" sldId="471"/>
            <ac:picMk id="280" creationId="{A3782987-3042-406D-B293-F89B7C6C1021}"/>
          </ac:picMkLst>
        </pc:picChg>
        <pc:picChg chg="mod">
          <ac:chgData name="유 병규" userId="eba57bea-ddcf-438d-bcbd-0f2e0850555d" providerId="ADAL" clId="{B21DE596-2706-4143-8F7A-40EB3ACAEAFA}" dt="2021-10-28T01:54:34.630" v="91"/>
          <ac:picMkLst>
            <pc:docMk/>
            <pc:sldMk cId="2869697274" sldId="471"/>
            <ac:picMk id="289" creationId="{E086298C-90BD-4123-BBD9-101AABC02735}"/>
          </ac:picMkLst>
        </pc:picChg>
        <pc:picChg chg="mod">
          <ac:chgData name="유 병규" userId="eba57bea-ddcf-438d-bcbd-0f2e0850555d" providerId="ADAL" clId="{B21DE596-2706-4143-8F7A-40EB3ACAEAFA}" dt="2021-10-28T01:54:34.630" v="91"/>
          <ac:picMkLst>
            <pc:docMk/>
            <pc:sldMk cId="2869697274" sldId="471"/>
            <ac:picMk id="301" creationId="{CB1A8CA1-A27F-4972-A46A-5424CCE088D5}"/>
          </ac:picMkLst>
        </pc:picChg>
        <pc:picChg chg="mod">
          <ac:chgData name="유 병규" userId="eba57bea-ddcf-438d-bcbd-0f2e0850555d" providerId="ADAL" clId="{B21DE596-2706-4143-8F7A-40EB3ACAEAFA}" dt="2021-10-28T01:54:34.630" v="91"/>
          <ac:picMkLst>
            <pc:docMk/>
            <pc:sldMk cId="2869697274" sldId="471"/>
            <ac:picMk id="383" creationId="{819781FF-B2DE-430D-A3C5-7D0E934ECC84}"/>
          </ac:picMkLst>
        </pc:picChg>
        <pc:picChg chg="mod">
          <ac:chgData name="유 병규" userId="eba57bea-ddcf-438d-bcbd-0f2e0850555d" providerId="ADAL" clId="{B21DE596-2706-4143-8F7A-40EB3ACAEAFA}" dt="2021-10-28T01:54:34.630" v="91"/>
          <ac:picMkLst>
            <pc:docMk/>
            <pc:sldMk cId="2869697274" sldId="471"/>
            <ac:picMk id="392" creationId="{92DEF83F-6919-4F21-AA45-D0FE5B727952}"/>
          </ac:picMkLst>
        </pc:picChg>
        <pc:picChg chg="mod">
          <ac:chgData name="유 병규" userId="eba57bea-ddcf-438d-bcbd-0f2e0850555d" providerId="ADAL" clId="{B21DE596-2706-4143-8F7A-40EB3ACAEAFA}" dt="2021-10-28T01:54:34.630" v="91"/>
          <ac:picMkLst>
            <pc:docMk/>
            <pc:sldMk cId="2869697274" sldId="471"/>
            <ac:picMk id="420" creationId="{80B1101B-908B-41B1-9316-830C00194729}"/>
          </ac:picMkLst>
        </pc:picChg>
        <pc:picChg chg="mod">
          <ac:chgData name="유 병규" userId="eba57bea-ddcf-438d-bcbd-0f2e0850555d" providerId="ADAL" clId="{B21DE596-2706-4143-8F7A-40EB3ACAEAFA}" dt="2021-10-28T01:54:34.630" v="91"/>
          <ac:picMkLst>
            <pc:docMk/>
            <pc:sldMk cId="2869697274" sldId="471"/>
            <ac:picMk id="471" creationId="{BB9B2AC3-CA20-4912-9B03-47897189FFE1}"/>
          </ac:picMkLst>
        </pc:picChg>
        <pc:cxnChg chg="add del mod">
          <ac:chgData name="유 병규" userId="eba57bea-ddcf-438d-bcbd-0f2e0850555d" providerId="ADAL" clId="{B21DE596-2706-4143-8F7A-40EB3ACAEAFA}" dt="2021-10-29T02:53:49.636" v="10103" actId="478"/>
          <ac:cxnSpMkLst>
            <pc:docMk/>
            <pc:sldMk cId="2869697274" sldId="471"/>
            <ac:cxnSpMk id="178" creationId="{8394F2B3-E077-4A02-B02B-8A3C12D4E7FA}"/>
          </ac:cxnSpMkLst>
        </pc:cxnChg>
        <pc:cxnChg chg="add del mod">
          <ac:chgData name="유 병규" userId="eba57bea-ddcf-438d-bcbd-0f2e0850555d" providerId="ADAL" clId="{B21DE596-2706-4143-8F7A-40EB3ACAEAFA}" dt="2021-10-29T02:53:51.428" v="10104" actId="478"/>
          <ac:cxnSpMkLst>
            <pc:docMk/>
            <pc:sldMk cId="2869697274" sldId="471"/>
            <ac:cxnSpMk id="180" creationId="{BE56500A-0A3A-4603-A469-683EB361065A}"/>
          </ac:cxnSpMkLst>
        </pc:cxnChg>
        <pc:cxnChg chg="mod">
          <ac:chgData name="유 병규" userId="eba57bea-ddcf-438d-bcbd-0f2e0850555d" providerId="ADAL" clId="{B21DE596-2706-4143-8F7A-40EB3ACAEAFA}" dt="2021-10-28T01:54:34.630" v="91"/>
          <ac:cxnSpMkLst>
            <pc:docMk/>
            <pc:sldMk cId="2869697274" sldId="471"/>
            <ac:cxnSpMk id="252" creationId="{FDB702C6-4C41-4037-B05F-86E6045260E2}"/>
          </ac:cxnSpMkLst>
        </pc:cxnChg>
        <pc:cxnChg chg="mod">
          <ac:chgData name="유 병규" userId="eba57bea-ddcf-438d-bcbd-0f2e0850555d" providerId="ADAL" clId="{B21DE596-2706-4143-8F7A-40EB3ACAEAFA}" dt="2021-10-28T01:54:34.630" v="91"/>
          <ac:cxnSpMkLst>
            <pc:docMk/>
            <pc:sldMk cId="2869697274" sldId="471"/>
            <ac:cxnSpMk id="253" creationId="{3E7A3FD4-2E1E-41C9-B40A-F38C30C5B73E}"/>
          </ac:cxnSpMkLst>
        </pc:cxnChg>
        <pc:cxnChg chg="mod">
          <ac:chgData name="유 병규" userId="eba57bea-ddcf-438d-bcbd-0f2e0850555d" providerId="ADAL" clId="{B21DE596-2706-4143-8F7A-40EB3ACAEAFA}" dt="2021-10-28T01:54:34.630" v="91"/>
          <ac:cxnSpMkLst>
            <pc:docMk/>
            <pc:sldMk cId="2869697274" sldId="471"/>
            <ac:cxnSpMk id="283" creationId="{275AB391-5DC4-42F1-8D08-1235D6712570}"/>
          </ac:cxnSpMkLst>
        </pc:cxnChg>
        <pc:cxnChg chg="mod">
          <ac:chgData name="유 병규" userId="eba57bea-ddcf-438d-bcbd-0f2e0850555d" providerId="ADAL" clId="{B21DE596-2706-4143-8F7A-40EB3ACAEAFA}" dt="2021-10-28T01:54:34.630" v="91"/>
          <ac:cxnSpMkLst>
            <pc:docMk/>
            <pc:sldMk cId="2869697274" sldId="471"/>
            <ac:cxnSpMk id="284" creationId="{8A5AC05D-5E8A-43B2-8CFC-BEA813A84470}"/>
          </ac:cxnSpMkLst>
        </pc:cxnChg>
        <pc:cxnChg chg="mod">
          <ac:chgData name="유 병규" userId="eba57bea-ddcf-438d-bcbd-0f2e0850555d" providerId="ADAL" clId="{B21DE596-2706-4143-8F7A-40EB3ACAEAFA}" dt="2021-10-28T01:54:34.630" v="91"/>
          <ac:cxnSpMkLst>
            <pc:docMk/>
            <pc:sldMk cId="2869697274" sldId="471"/>
            <ac:cxnSpMk id="292" creationId="{95F87B08-0584-4B6D-AEAA-04CC4748AE57}"/>
          </ac:cxnSpMkLst>
        </pc:cxnChg>
        <pc:cxnChg chg="mod">
          <ac:chgData name="유 병규" userId="eba57bea-ddcf-438d-bcbd-0f2e0850555d" providerId="ADAL" clId="{B21DE596-2706-4143-8F7A-40EB3ACAEAFA}" dt="2021-10-28T01:54:34.630" v="91"/>
          <ac:cxnSpMkLst>
            <pc:docMk/>
            <pc:sldMk cId="2869697274" sldId="471"/>
            <ac:cxnSpMk id="293" creationId="{6E951E5B-BA87-4E49-960A-A1141C69405C}"/>
          </ac:cxnSpMkLst>
        </pc:cxnChg>
        <pc:cxnChg chg="mod">
          <ac:chgData name="유 병규" userId="eba57bea-ddcf-438d-bcbd-0f2e0850555d" providerId="ADAL" clId="{B21DE596-2706-4143-8F7A-40EB3ACAEAFA}" dt="2021-10-28T01:54:34.630" v="91"/>
          <ac:cxnSpMkLst>
            <pc:docMk/>
            <pc:sldMk cId="2869697274" sldId="471"/>
            <ac:cxnSpMk id="304" creationId="{205EBC57-5BF7-46FD-8A48-095727C987E2}"/>
          </ac:cxnSpMkLst>
        </pc:cxnChg>
        <pc:cxnChg chg="mod">
          <ac:chgData name="유 병규" userId="eba57bea-ddcf-438d-bcbd-0f2e0850555d" providerId="ADAL" clId="{B21DE596-2706-4143-8F7A-40EB3ACAEAFA}" dt="2021-10-28T01:54:34.630" v="91"/>
          <ac:cxnSpMkLst>
            <pc:docMk/>
            <pc:sldMk cId="2869697274" sldId="471"/>
            <ac:cxnSpMk id="373" creationId="{CFEB5860-772D-40E7-ADC8-5C88D1A1EDED}"/>
          </ac:cxnSpMkLst>
        </pc:cxnChg>
        <pc:cxnChg chg="mod">
          <ac:chgData name="유 병규" userId="eba57bea-ddcf-438d-bcbd-0f2e0850555d" providerId="ADAL" clId="{B21DE596-2706-4143-8F7A-40EB3ACAEAFA}" dt="2021-10-28T01:54:34.630" v="91"/>
          <ac:cxnSpMkLst>
            <pc:docMk/>
            <pc:sldMk cId="2869697274" sldId="471"/>
            <ac:cxnSpMk id="386" creationId="{032B0349-37DA-4DCE-9E3E-3C97C22900DE}"/>
          </ac:cxnSpMkLst>
        </pc:cxnChg>
        <pc:cxnChg chg="mod">
          <ac:chgData name="유 병규" userId="eba57bea-ddcf-438d-bcbd-0f2e0850555d" providerId="ADAL" clId="{B21DE596-2706-4143-8F7A-40EB3ACAEAFA}" dt="2021-10-28T01:54:34.630" v="91"/>
          <ac:cxnSpMkLst>
            <pc:docMk/>
            <pc:sldMk cId="2869697274" sldId="471"/>
            <ac:cxnSpMk id="387" creationId="{908C3BA9-BB73-4F7C-9C55-A1DD817685CB}"/>
          </ac:cxnSpMkLst>
        </pc:cxnChg>
        <pc:cxnChg chg="mod">
          <ac:chgData name="유 병규" userId="eba57bea-ddcf-438d-bcbd-0f2e0850555d" providerId="ADAL" clId="{B21DE596-2706-4143-8F7A-40EB3ACAEAFA}" dt="2021-10-28T01:54:34.630" v="91"/>
          <ac:cxnSpMkLst>
            <pc:docMk/>
            <pc:sldMk cId="2869697274" sldId="471"/>
            <ac:cxnSpMk id="395" creationId="{E62E8D4E-C9B7-49C4-8F50-0C88B40772DD}"/>
          </ac:cxnSpMkLst>
        </pc:cxnChg>
        <pc:cxnChg chg="mod">
          <ac:chgData name="유 병규" userId="eba57bea-ddcf-438d-bcbd-0f2e0850555d" providerId="ADAL" clId="{B21DE596-2706-4143-8F7A-40EB3ACAEAFA}" dt="2021-10-28T01:54:34.630" v="91"/>
          <ac:cxnSpMkLst>
            <pc:docMk/>
            <pc:sldMk cId="2869697274" sldId="471"/>
            <ac:cxnSpMk id="396" creationId="{15325932-8B9F-45A9-84E8-5824E66E8D9C}"/>
          </ac:cxnSpMkLst>
        </pc:cxnChg>
        <pc:cxnChg chg="mod">
          <ac:chgData name="유 병규" userId="eba57bea-ddcf-438d-bcbd-0f2e0850555d" providerId="ADAL" clId="{B21DE596-2706-4143-8F7A-40EB3ACAEAFA}" dt="2021-10-28T01:54:34.630" v="91"/>
          <ac:cxnSpMkLst>
            <pc:docMk/>
            <pc:sldMk cId="2869697274" sldId="471"/>
            <ac:cxnSpMk id="424" creationId="{F9681DFC-9BBA-49E9-857A-CDA82194F136}"/>
          </ac:cxnSpMkLst>
        </pc:cxnChg>
        <pc:cxnChg chg="mod">
          <ac:chgData name="유 병규" userId="eba57bea-ddcf-438d-bcbd-0f2e0850555d" providerId="ADAL" clId="{B21DE596-2706-4143-8F7A-40EB3ACAEAFA}" dt="2021-10-28T01:54:34.630" v="91"/>
          <ac:cxnSpMkLst>
            <pc:docMk/>
            <pc:sldMk cId="2869697274" sldId="471"/>
            <ac:cxnSpMk id="437" creationId="{A1C6845D-833D-41E3-BD6C-81752246094B}"/>
          </ac:cxnSpMkLst>
        </pc:cxnChg>
        <pc:cxnChg chg="mod">
          <ac:chgData name="유 병규" userId="eba57bea-ddcf-438d-bcbd-0f2e0850555d" providerId="ADAL" clId="{B21DE596-2706-4143-8F7A-40EB3ACAEAFA}" dt="2021-10-28T01:54:34.630" v="91"/>
          <ac:cxnSpMkLst>
            <pc:docMk/>
            <pc:sldMk cId="2869697274" sldId="471"/>
            <ac:cxnSpMk id="438" creationId="{D2359CB0-E098-4D0A-879F-AB9C8DEFB491}"/>
          </ac:cxnSpMkLst>
        </pc:cxnChg>
        <pc:cxnChg chg="mod">
          <ac:chgData name="유 병규" userId="eba57bea-ddcf-438d-bcbd-0f2e0850555d" providerId="ADAL" clId="{B21DE596-2706-4143-8F7A-40EB3ACAEAFA}" dt="2021-10-28T01:54:34.630" v="91"/>
          <ac:cxnSpMkLst>
            <pc:docMk/>
            <pc:sldMk cId="2869697274" sldId="471"/>
            <ac:cxnSpMk id="444" creationId="{AB196AB4-9B02-4872-B2F8-C061E4D6F269}"/>
          </ac:cxnSpMkLst>
        </pc:cxnChg>
        <pc:cxnChg chg="mod">
          <ac:chgData name="유 병규" userId="eba57bea-ddcf-438d-bcbd-0f2e0850555d" providerId="ADAL" clId="{B21DE596-2706-4143-8F7A-40EB3ACAEAFA}" dt="2021-10-28T01:54:34.630" v="91"/>
          <ac:cxnSpMkLst>
            <pc:docMk/>
            <pc:sldMk cId="2869697274" sldId="471"/>
            <ac:cxnSpMk id="445" creationId="{BD224813-4725-4448-8D66-F448C360F4A1}"/>
          </ac:cxnSpMkLst>
        </pc:cxnChg>
        <pc:cxnChg chg="mod">
          <ac:chgData name="유 병규" userId="eba57bea-ddcf-438d-bcbd-0f2e0850555d" providerId="ADAL" clId="{B21DE596-2706-4143-8F7A-40EB3ACAEAFA}" dt="2021-10-28T01:54:34.630" v="91"/>
          <ac:cxnSpMkLst>
            <pc:docMk/>
            <pc:sldMk cId="2869697274" sldId="471"/>
            <ac:cxnSpMk id="451" creationId="{187703AC-1FB3-41C0-8717-2DF73673E7CF}"/>
          </ac:cxnSpMkLst>
        </pc:cxnChg>
        <pc:cxnChg chg="mod">
          <ac:chgData name="유 병규" userId="eba57bea-ddcf-438d-bcbd-0f2e0850555d" providerId="ADAL" clId="{B21DE596-2706-4143-8F7A-40EB3ACAEAFA}" dt="2021-10-28T01:54:34.630" v="91"/>
          <ac:cxnSpMkLst>
            <pc:docMk/>
            <pc:sldMk cId="2869697274" sldId="471"/>
            <ac:cxnSpMk id="452" creationId="{30089314-65DD-46C2-BA92-AA0A6CC6F304}"/>
          </ac:cxnSpMkLst>
        </pc:cxnChg>
        <pc:cxnChg chg="mod">
          <ac:chgData name="유 병규" userId="eba57bea-ddcf-438d-bcbd-0f2e0850555d" providerId="ADAL" clId="{B21DE596-2706-4143-8F7A-40EB3ACAEAFA}" dt="2021-10-28T01:54:34.630" v="91"/>
          <ac:cxnSpMkLst>
            <pc:docMk/>
            <pc:sldMk cId="2869697274" sldId="471"/>
            <ac:cxnSpMk id="458" creationId="{60D75DB9-B950-4CAF-AAD8-533FB317FFBE}"/>
          </ac:cxnSpMkLst>
        </pc:cxnChg>
        <pc:cxnChg chg="mod">
          <ac:chgData name="유 병규" userId="eba57bea-ddcf-438d-bcbd-0f2e0850555d" providerId="ADAL" clId="{B21DE596-2706-4143-8F7A-40EB3ACAEAFA}" dt="2021-10-28T01:54:34.630" v="91"/>
          <ac:cxnSpMkLst>
            <pc:docMk/>
            <pc:sldMk cId="2869697274" sldId="471"/>
            <ac:cxnSpMk id="459" creationId="{BFC679BF-6AD6-4046-AC3D-67898722F700}"/>
          </ac:cxnSpMkLst>
        </pc:cxnChg>
        <pc:cxnChg chg="mod">
          <ac:chgData name="유 병규" userId="eba57bea-ddcf-438d-bcbd-0f2e0850555d" providerId="ADAL" clId="{B21DE596-2706-4143-8F7A-40EB3ACAEAFA}" dt="2021-10-28T01:54:34.630" v="91"/>
          <ac:cxnSpMkLst>
            <pc:docMk/>
            <pc:sldMk cId="2869697274" sldId="471"/>
            <ac:cxnSpMk id="465" creationId="{C0ED3FE2-0853-4787-867D-499CFBE17694}"/>
          </ac:cxnSpMkLst>
        </pc:cxnChg>
        <pc:cxnChg chg="mod">
          <ac:chgData name="유 병규" userId="eba57bea-ddcf-438d-bcbd-0f2e0850555d" providerId="ADAL" clId="{B21DE596-2706-4143-8F7A-40EB3ACAEAFA}" dt="2021-10-28T01:54:34.630" v="91"/>
          <ac:cxnSpMkLst>
            <pc:docMk/>
            <pc:sldMk cId="2869697274" sldId="471"/>
            <ac:cxnSpMk id="466" creationId="{E3EE4D11-D816-4B36-911A-128F385E8E20}"/>
          </ac:cxnSpMkLst>
        </pc:cxnChg>
        <pc:cxnChg chg="mod">
          <ac:chgData name="유 병규" userId="eba57bea-ddcf-438d-bcbd-0f2e0850555d" providerId="ADAL" clId="{B21DE596-2706-4143-8F7A-40EB3ACAEAFA}" dt="2021-10-28T01:54:34.630" v="91"/>
          <ac:cxnSpMkLst>
            <pc:docMk/>
            <pc:sldMk cId="2869697274" sldId="471"/>
            <ac:cxnSpMk id="479" creationId="{6B269DBF-1703-49F8-AE76-618595F3D96C}"/>
          </ac:cxnSpMkLst>
        </pc:cxnChg>
        <pc:cxnChg chg="mod">
          <ac:chgData name="유 병규" userId="eba57bea-ddcf-438d-bcbd-0f2e0850555d" providerId="ADAL" clId="{B21DE596-2706-4143-8F7A-40EB3ACAEAFA}" dt="2021-10-28T01:54:34.630" v="91"/>
          <ac:cxnSpMkLst>
            <pc:docMk/>
            <pc:sldMk cId="2869697274" sldId="471"/>
            <ac:cxnSpMk id="480" creationId="{8B0FFB64-5E55-4EA4-ABB1-8972E19ACA7D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1:51:23.629" v="9720" actId="20577"/>
        <pc:sldMkLst>
          <pc:docMk/>
          <pc:sldMk cId="2178099263" sldId="473"/>
        </pc:sldMkLst>
        <pc:spChg chg="mod">
          <ac:chgData name="유 병규" userId="eba57bea-ddcf-438d-bcbd-0f2e0850555d" providerId="ADAL" clId="{B21DE596-2706-4143-8F7A-40EB3ACAEAFA}" dt="2021-10-28T12:13:34.839" v="8691" actId="20577"/>
          <ac:spMkLst>
            <pc:docMk/>
            <pc:sldMk cId="2178099263" sldId="473"/>
            <ac:spMk id="112" creationId="{F6D4CBD7-1705-4693-A2CC-66F90AE312E1}"/>
          </ac:spMkLst>
        </pc:spChg>
        <pc:spChg chg="add mod">
          <ac:chgData name="유 병규" userId="eba57bea-ddcf-438d-bcbd-0f2e0850555d" providerId="ADAL" clId="{B21DE596-2706-4143-8F7A-40EB3ACAEAFA}" dt="2021-10-28T12:05:50.952" v="8262" actId="20577"/>
          <ac:spMkLst>
            <pc:docMk/>
            <pc:sldMk cId="2178099263" sldId="473"/>
            <ac:spMk id="123" creationId="{E3095378-626D-4B95-9968-130B88C54F79}"/>
          </ac:spMkLst>
        </pc:spChg>
        <pc:spChg chg="mod">
          <ac:chgData name="유 병규" userId="eba57bea-ddcf-438d-bcbd-0f2e0850555d" providerId="ADAL" clId="{B21DE596-2706-4143-8F7A-40EB3ACAEAFA}" dt="2021-10-29T01:51:09.922" v="9716" actId="571"/>
          <ac:spMkLst>
            <pc:docMk/>
            <pc:sldMk cId="2178099263" sldId="473"/>
            <ac:spMk id="133" creationId="{70DDBBDA-096A-403C-BAF5-747814633B35}"/>
          </ac:spMkLst>
        </pc:spChg>
        <pc:spChg chg="mod">
          <ac:chgData name="유 병규" userId="eba57bea-ddcf-438d-bcbd-0f2e0850555d" providerId="ADAL" clId="{B21DE596-2706-4143-8F7A-40EB3ACAEAFA}" dt="2021-10-29T01:51:09.922" v="9716" actId="571"/>
          <ac:spMkLst>
            <pc:docMk/>
            <pc:sldMk cId="2178099263" sldId="473"/>
            <ac:spMk id="134" creationId="{D19EE844-A871-49E8-8CCF-4E2BE3A21107}"/>
          </ac:spMkLst>
        </pc:spChg>
        <pc:spChg chg="mod">
          <ac:chgData name="유 병규" userId="eba57bea-ddcf-438d-bcbd-0f2e0850555d" providerId="ADAL" clId="{B21DE596-2706-4143-8F7A-40EB3ACAEAFA}" dt="2021-10-29T01:51:09.922" v="9716" actId="571"/>
          <ac:spMkLst>
            <pc:docMk/>
            <pc:sldMk cId="2178099263" sldId="473"/>
            <ac:spMk id="135" creationId="{36FBB50B-B0E7-4780-BD06-D8BC4BF0874C}"/>
          </ac:spMkLst>
        </pc:spChg>
        <pc:spChg chg="mod">
          <ac:chgData name="유 병규" userId="eba57bea-ddcf-438d-bcbd-0f2e0850555d" providerId="ADAL" clId="{B21DE596-2706-4143-8F7A-40EB3ACAEAFA}" dt="2021-10-29T01:51:09.922" v="9716" actId="571"/>
          <ac:spMkLst>
            <pc:docMk/>
            <pc:sldMk cId="2178099263" sldId="473"/>
            <ac:spMk id="136" creationId="{5EC45850-E9FA-4E00-ACB2-67DF0BD94F03}"/>
          </ac:spMkLst>
        </pc:spChg>
        <pc:spChg chg="mod">
          <ac:chgData name="유 병규" userId="eba57bea-ddcf-438d-bcbd-0f2e0850555d" providerId="ADAL" clId="{B21DE596-2706-4143-8F7A-40EB3ACAEAFA}" dt="2021-10-29T01:51:09.922" v="9716" actId="571"/>
          <ac:spMkLst>
            <pc:docMk/>
            <pc:sldMk cId="2178099263" sldId="473"/>
            <ac:spMk id="154" creationId="{102805AF-21A3-4A17-B667-FB655D88A46E}"/>
          </ac:spMkLst>
        </pc:spChg>
        <pc:spChg chg="mod">
          <ac:chgData name="유 병규" userId="eba57bea-ddcf-438d-bcbd-0f2e0850555d" providerId="ADAL" clId="{B21DE596-2706-4143-8F7A-40EB3ACAEAFA}" dt="2021-10-29T01:51:09.922" v="9716" actId="571"/>
          <ac:spMkLst>
            <pc:docMk/>
            <pc:sldMk cId="2178099263" sldId="473"/>
            <ac:spMk id="155" creationId="{C377D872-769B-46FA-A6DD-24CC60AE1F58}"/>
          </ac:spMkLst>
        </pc:spChg>
        <pc:spChg chg="mod">
          <ac:chgData name="유 병규" userId="eba57bea-ddcf-438d-bcbd-0f2e0850555d" providerId="ADAL" clId="{B21DE596-2706-4143-8F7A-40EB3ACAEAFA}" dt="2021-10-29T01:51:09.922" v="9716" actId="571"/>
          <ac:spMkLst>
            <pc:docMk/>
            <pc:sldMk cId="2178099263" sldId="473"/>
            <ac:spMk id="297" creationId="{2D35A3F7-CDCE-4BF2-8068-14E6C5D7DC9D}"/>
          </ac:spMkLst>
        </pc:spChg>
        <pc:spChg chg="mod">
          <ac:chgData name="유 병규" userId="eba57bea-ddcf-438d-bcbd-0f2e0850555d" providerId="ADAL" clId="{B21DE596-2706-4143-8F7A-40EB3ACAEAFA}" dt="2021-10-29T01:51:09.922" v="9716" actId="571"/>
          <ac:spMkLst>
            <pc:docMk/>
            <pc:sldMk cId="2178099263" sldId="473"/>
            <ac:spMk id="300" creationId="{5F77A51E-05FD-4402-9133-78B2937CBFE7}"/>
          </ac:spMkLst>
        </pc:spChg>
        <pc:spChg chg="mod">
          <ac:chgData name="유 병규" userId="eba57bea-ddcf-438d-bcbd-0f2e0850555d" providerId="ADAL" clId="{B21DE596-2706-4143-8F7A-40EB3ACAEAFA}" dt="2021-10-29T01:51:23.629" v="9720" actId="20577"/>
          <ac:spMkLst>
            <pc:docMk/>
            <pc:sldMk cId="2178099263" sldId="473"/>
            <ac:spMk id="1237" creationId="{00000000-0000-0000-0000-000000000000}"/>
          </ac:spMkLst>
        </pc:spChg>
        <pc:grpChg chg="mod">
          <ac:chgData name="유 병규" userId="eba57bea-ddcf-438d-bcbd-0f2e0850555d" providerId="ADAL" clId="{B21DE596-2706-4143-8F7A-40EB3ACAEAFA}" dt="2021-10-29T01:51:09.922" v="9716" actId="571"/>
          <ac:grpSpMkLst>
            <pc:docMk/>
            <pc:sldMk cId="2178099263" sldId="473"/>
            <ac:grpSpMk id="2" creationId="{9479EF96-695B-456A-BE3F-043ABCE7DC06}"/>
          </ac:grpSpMkLst>
        </pc:grpChg>
        <pc:grpChg chg="mod">
          <ac:chgData name="유 병규" userId="eba57bea-ddcf-438d-bcbd-0f2e0850555d" providerId="ADAL" clId="{B21DE596-2706-4143-8F7A-40EB3ACAEAFA}" dt="2021-10-29T01:51:09.922" v="9716" actId="571"/>
          <ac:grpSpMkLst>
            <pc:docMk/>
            <pc:sldMk cId="2178099263" sldId="473"/>
            <ac:grpSpMk id="4" creationId="{0C5FC6DB-19D6-44BB-A2B4-CE8D7BBD73E5}"/>
          </ac:grpSpMkLst>
        </pc:grpChg>
        <pc:grpChg chg="mod">
          <ac:chgData name="유 병규" userId="eba57bea-ddcf-438d-bcbd-0f2e0850555d" providerId="ADAL" clId="{B21DE596-2706-4143-8F7A-40EB3ACAEAFA}" dt="2021-10-29T01:51:09.922" v="9716" actId="571"/>
          <ac:grpSpMkLst>
            <pc:docMk/>
            <pc:sldMk cId="2178099263" sldId="473"/>
            <ac:grpSpMk id="129" creationId="{029DC292-A44B-46EF-885B-296BC1184358}"/>
          </ac:grpSpMkLst>
        </pc:grpChg>
        <pc:grpChg chg="mod">
          <ac:chgData name="유 병규" userId="eba57bea-ddcf-438d-bcbd-0f2e0850555d" providerId="ADAL" clId="{B21DE596-2706-4143-8F7A-40EB3ACAEAFA}" dt="2021-10-29T01:51:09.922" v="9716" actId="571"/>
          <ac:grpSpMkLst>
            <pc:docMk/>
            <pc:sldMk cId="2178099263" sldId="473"/>
            <ac:grpSpMk id="130" creationId="{BBF9FE63-EEAB-4ECB-9116-D84746507285}"/>
          </ac:grpSpMkLst>
        </pc:grpChg>
        <pc:grpChg chg="mod">
          <ac:chgData name="유 병규" userId="eba57bea-ddcf-438d-bcbd-0f2e0850555d" providerId="ADAL" clId="{B21DE596-2706-4143-8F7A-40EB3ACAEAFA}" dt="2021-10-29T01:51:09.922" v="9716" actId="571"/>
          <ac:grpSpMkLst>
            <pc:docMk/>
            <pc:sldMk cId="2178099263" sldId="473"/>
            <ac:grpSpMk id="132" creationId="{1BCF56E1-9F0D-4FD3-A014-4C2F1FC9499B}"/>
          </ac:grpSpMkLst>
        </pc:grpChg>
        <pc:grpChg chg="mod">
          <ac:chgData name="유 병규" userId="eba57bea-ddcf-438d-bcbd-0f2e0850555d" providerId="ADAL" clId="{B21DE596-2706-4143-8F7A-40EB3ACAEAFA}" dt="2021-10-29T01:51:09.922" v="9716" actId="571"/>
          <ac:grpSpMkLst>
            <pc:docMk/>
            <pc:sldMk cId="2178099263" sldId="473"/>
            <ac:grpSpMk id="219" creationId="{842BBB87-EF28-49E6-91D5-34816E1C765C}"/>
          </ac:grpSpMkLst>
        </pc:grpChg>
        <pc:grpChg chg="mod">
          <ac:chgData name="유 병규" userId="eba57bea-ddcf-438d-bcbd-0f2e0850555d" providerId="ADAL" clId="{B21DE596-2706-4143-8F7A-40EB3ACAEAFA}" dt="2021-10-29T01:51:09.922" v="9716" actId="571"/>
          <ac:grpSpMkLst>
            <pc:docMk/>
            <pc:sldMk cId="2178099263" sldId="473"/>
            <ac:grpSpMk id="279" creationId="{913A9A96-B63E-4A69-9E59-FA522655A326}"/>
          </ac:grpSpMkLst>
        </pc:grpChg>
        <pc:picChg chg="add del mod">
          <ac:chgData name="유 병규" userId="eba57bea-ddcf-438d-bcbd-0f2e0850555d" providerId="ADAL" clId="{B21DE596-2706-4143-8F7A-40EB3ACAEAFA}" dt="2021-10-29T01:51:10.787" v="9717" actId="21"/>
          <ac:picMkLst>
            <pc:docMk/>
            <pc:sldMk cId="2178099263" sldId="473"/>
            <ac:picMk id="124" creationId="{71D76AA1-447D-409F-8041-45B48AD1F385}"/>
          </ac:picMkLst>
        </pc:picChg>
        <pc:picChg chg="add mod">
          <ac:chgData name="유 병규" userId="eba57bea-ddcf-438d-bcbd-0f2e0850555d" providerId="ADAL" clId="{B21DE596-2706-4143-8F7A-40EB3ACAEAFA}" dt="2021-10-29T01:51:11.334" v="9718"/>
          <ac:picMkLst>
            <pc:docMk/>
            <pc:sldMk cId="2178099263" sldId="473"/>
            <ac:picMk id="125" creationId="{8C2BE10C-74B9-43E0-BF4A-F09D57D32A3C}"/>
          </ac:picMkLst>
        </pc:picChg>
        <pc:picChg chg="mod">
          <ac:chgData name="유 병규" userId="eba57bea-ddcf-438d-bcbd-0f2e0850555d" providerId="ADAL" clId="{B21DE596-2706-4143-8F7A-40EB3ACAEAFA}" dt="2021-10-29T01:51:09.922" v="9716" actId="571"/>
          <ac:picMkLst>
            <pc:docMk/>
            <pc:sldMk cId="2178099263" sldId="473"/>
            <ac:picMk id="276" creationId="{F0776C3B-3F32-451A-A569-6DEFE4E79FF0}"/>
          </ac:picMkLst>
        </pc:picChg>
        <pc:cxnChg chg="add mod">
          <ac:chgData name="유 병규" userId="eba57bea-ddcf-438d-bcbd-0f2e0850555d" providerId="ADAL" clId="{B21DE596-2706-4143-8F7A-40EB3ACAEAFA}" dt="2021-10-28T05:57:06.939" v="1736"/>
          <ac:cxnSpMkLst>
            <pc:docMk/>
            <pc:sldMk cId="2178099263" sldId="473"/>
            <ac:cxnSpMk id="122" creationId="{DA9629FB-AC85-4DD5-93B9-0BE743F7A556}"/>
          </ac:cxnSpMkLst>
        </pc:cxnChg>
        <pc:cxnChg chg="mod">
          <ac:chgData name="유 병규" userId="eba57bea-ddcf-438d-bcbd-0f2e0850555d" providerId="ADAL" clId="{B21DE596-2706-4143-8F7A-40EB3ACAEAFA}" dt="2021-10-29T01:51:09.922" v="9716" actId="571"/>
          <ac:cxnSpMkLst>
            <pc:docMk/>
            <pc:sldMk cId="2178099263" sldId="473"/>
            <ac:cxnSpMk id="137" creationId="{FCA59053-2878-49B6-AB87-FA34435CF6AF}"/>
          </ac:cxnSpMkLst>
        </pc:cxnChg>
        <pc:cxnChg chg="mod">
          <ac:chgData name="유 병규" userId="eba57bea-ddcf-438d-bcbd-0f2e0850555d" providerId="ADAL" clId="{B21DE596-2706-4143-8F7A-40EB3ACAEAFA}" dt="2021-10-29T01:51:09.922" v="9716" actId="571"/>
          <ac:cxnSpMkLst>
            <pc:docMk/>
            <pc:sldMk cId="2178099263" sldId="473"/>
            <ac:cxnSpMk id="138" creationId="{50BA0951-5351-4C05-98BD-5B36205C4744}"/>
          </ac:cxnSpMkLst>
        </pc:cxnChg>
        <pc:cxnChg chg="mod">
          <ac:chgData name="유 병규" userId="eba57bea-ddcf-438d-bcbd-0f2e0850555d" providerId="ADAL" clId="{B21DE596-2706-4143-8F7A-40EB3ACAEAFA}" dt="2021-10-29T01:51:09.922" v="9716" actId="571"/>
          <ac:cxnSpMkLst>
            <pc:docMk/>
            <pc:sldMk cId="2178099263" sldId="473"/>
            <ac:cxnSpMk id="139" creationId="{7C7D03DF-BC17-4115-A800-99AB8FA72FFD}"/>
          </ac:cxnSpMkLst>
        </pc:cxnChg>
        <pc:cxnChg chg="mod">
          <ac:chgData name="유 병규" userId="eba57bea-ddcf-438d-bcbd-0f2e0850555d" providerId="ADAL" clId="{B21DE596-2706-4143-8F7A-40EB3ACAEAFA}" dt="2021-10-29T01:51:09.922" v="9716" actId="571"/>
          <ac:cxnSpMkLst>
            <pc:docMk/>
            <pc:sldMk cId="2178099263" sldId="473"/>
            <ac:cxnSpMk id="140" creationId="{A4C76CF8-09D3-4980-81A0-4CDAFFFEB7BB}"/>
          </ac:cxnSpMkLst>
        </pc:cxnChg>
        <pc:cxnChg chg="mod">
          <ac:chgData name="유 병규" userId="eba57bea-ddcf-438d-bcbd-0f2e0850555d" providerId="ADAL" clId="{B21DE596-2706-4143-8F7A-40EB3ACAEAFA}" dt="2021-10-29T01:51:09.922" v="9716" actId="571"/>
          <ac:cxnSpMkLst>
            <pc:docMk/>
            <pc:sldMk cId="2178099263" sldId="473"/>
            <ac:cxnSpMk id="141" creationId="{1D295DEF-046B-4BA1-A0CF-F73414E72BC8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19:33.348" v="10024" actId="478"/>
        <pc:sldMkLst>
          <pc:docMk/>
          <pc:sldMk cId="604661143" sldId="474"/>
        </pc:sldMkLst>
        <pc:spChg chg="del">
          <ac:chgData name="유 병규" userId="eba57bea-ddcf-438d-bcbd-0f2e0850555d" providerId="ADAL" clId="{B21DE596-2706-4143-8F7A-40EB3ACAEAFA}" dt="2021-10-28T12:10:38.255" v="8540" actId="478"/>
          <ac:spMkLst>
            <pc:docMk/>
            <pc:sldMk cId="604661143" sldId="474"/>
            <ac:spMk id="5" creationId="{BB0E7951-DDF4-4354-AFC5-647955A7EEC7}"/>
          </ac:spMkLst>
        </pc:spChg>
        <pc:spChg chg="mod">
          <ac:chgData name="유 병규" userId="eba57bea-ddcf-438d-bcbd-0f2e0850555d" providerId="ADAL" clId="{B21DE596-2706-4143-8F7A-40EB3ACAEAFA}" dt="2021-10-28T07:57:03.733" v="2977"/>
          <ac:spMkLst>
            <pc:docMk/>
            <pc:sldMk cId="604661143" sldId="474"/>
            <ac:spMk id="9" creationId="{E8E92243-CB72-4DAF-BFCD-BD644E504EEC}"/>
          </ac:spMkLst>
        </pc:spChg>
        <pc:spChg chg="mod">
          <ac:chgData name="유 병규" userId="eba57bea-ddcf-438d-bcbd-0f2e0850555d" providerId="ADAL" clId="{B21DE596-2706-4143-8F7A-40EB3ACAEAFA}" dt="2021-10-29T02:19:09.229" v="10012" actId="20577"/>
          <ac:spMkLst>
            <pc:docMk/>
            <pc:sldMk cId="604661143" sldId="474"/>
            <ac:spMk id="10" creationId="{F06F924D-7D07-4215-84CA-7845F59D9B6C}"/>
          </ac:spMkLst>
        </pc:spChg>
        <pc:spChg chg="mod">
          <ac:chgData name="유 병규" userId="eba57bea-ddcf-438d-bcbd-0f2e0850555d" providerId="ADAL" clId="{B21DE596-2706-4143-8F7A-40EB3ACAEAFA}" dt="2021-10-28T08:33:50.878" v="4604"/>
          <ac:spMkLst>
            <pc:docMk/>
            <pc:sldMk cId="604661143" sldId="474"/>
            <ac:spMk id="11" creationId="{ACFF0145-8531-4B38-AD77-02BC8944A39F}"/>
          </ac:spMkLst>
        </pc:spChg>
        <pc:spChg chg="mod">
          <ac:chgData name="유 병규" userId="eba57bea-ddcf-438d-bcbd-0f2e0850555d" providerId="ADAL" clId="{B21DE596-2706-4143-8F7A-40EB3ACAEAFA}" dt="2021-10-28T08:25:30.195" v="4119" actId="20577"/>
          <ac:spMkLst>
            <pc:docMk/>
            <pc:sldMk cId="604661143" sldId="474"/>
            <ac:spMk id="226" creationId="{13FFF6FB-A327-42EA-A3C5-5C74D0C97514}"/>
          </ac:spMkLst>
        </pc:spChg>
        <pc:spChg chg="add mod">
          <ac:chgData name="유 병규" userId="eba57bea-ddcf-438d-bcbd-0f2e0850555d" providerId="ADAL" clId="{B21DE596-2706-4143-8F7A-40EB3ACAEAFA}" dt="2021-10-28T08:18:12.299" v="3528" actId="1076"/>
          <ac:spMkLst>
            <pc:docMk/>
            <pc:sldMk cId="604661143" sldId="474"/>
            <ac:spMk id="230" creationId="{46216DBC-7917-4513-9637-B38112FB181B}"/>
          </ac:spMkLst>
        </pc:spChg>
        <pc:spChg chg="add mod">
          <ac:chgData name="유 병규" userId="eba57bea-ddcf-438d-bcbd-0f2e0850555d" providerId="ADAL" clId="{B21DE596-2706-4143-8F7A-40EB3ACAEAFA}" dt="2021-10-28T08:18:21.280" v="3533" actId="20577"/>
          <ac:spMkLst>
            <pc:docMk/>
            <pc:sldMk cId="604661143" sldId="474"/>
            <ac:spMk id="231" creationId="{008AD3C8-CE4E-4CCF-9DAC-A89C2AFD9348}"/>
          </ac:spMkLst>
        </pc:spChg>
        <pc:spChg chg="add mod">
          <ac:chgData name="유 병규" userId="eba57bea-ddcf-438d-bcbd-0f2e0850555d" providerId="ADAL" clId="{B21DE596-2706-4143-8F7A-40EB3ACAEAFA}" dt="2021-10-28T08:18:22.944" v="3534" actId="20577"/>
          <ac:spMkLst>
            <pc:docMk/>
            <pc:sldMk cId="604661143" sldId="474"/>
            <ac:spMk id="305" creationId="{DE235059-70BB-4E51-AA45-4EAE7F716D4C}"/>
          </ac:spMkLst>
        </pc:spChg>
        <pc:spChg chg="add mod">
          <ac:chgData name="유 병규" userId="eba57bea-ddcf-438d-bcbd-0f2e0850555d" providerId="ADAL" clId="{B21DE596-2706-4143-8F7A-40EB3ACAEAFA}" dt="2021-10-28T08:19:45.846" v="3561" actId="1037"/>
          <ac:spMkLst>
            <pc:docMk/>
            <pc:sldMk cId="604661143" sldId="474"/>
            <ac:spMk id="306" creationId="{E61D4746-4480-4714-8071-5792FF80E672}"/>
          </ac:spMkLst>
        </pc:spChg>
        <pc:spChg chg="add mod">
          <ac:chgData name="유 병규" userId="eba57bea-ddcf-438d-bcbd-0f2e0850555d" providerId="ADAL" clId="{B21DE596-2706-4143-8F7A-40EB3ACAEAFA}" dt="2021-10-28T12:22:24.854" v="8862" actId="1076"/>
          <ac:spMkLst>
            <pc:docMk/>
            <pc:sldMk cId="604661143" sldId="474"/>
            <ac:spMk id="307" creationId="{F0C8F0A7-E087-4253-AD04-5D59789BE88D}"/>
          </ac:spMkLst>
        </pc:spChg>
        <pc:spChg chg="add del mod">
          <ac:chgData name="유 병규" userId="eba57bea-ddcf-438d-bcbd-0f2e0850555d" providerId="ADAL" clId="{B21DE596-2706-4143-8F7A-40EB3ACAEAFA}" dt="2021-10-29T02:19:33.348" v="10024" actId="478"/>
          <ac:spMkLst>
            <pc:docMk/>
            <pc:sldMk cId="604661143" sldId="474"/>
            <ac:spMk id="308" creationId="{8161DAF2-8DE7-40A8-AE26-F229FF47B81B}"/>
          </ac:spMkLst>
        </pc:spChg>
        <pc:spChg chg="add del mod">
          <ac:chgData name="유 병규" userId="eba57bea-ddcf-438d-bcbd-0f2e0850555d" providerId="ADAL" clId="{B21DE596-2706-4143-8F7A-40EB3ACAEAFA}" dt="2021-10-29T02:19:33.348" v="10024" actId="478"/>
          <ac:spMkLst>
            <pc:docMk/>
            <pc:sldMk cId="604661143" sldId="474"/>
            <ac:spMk id="309" creationId="{F91F4714-E5BA-4D76-84A1-BB9DFE59A063}"/>
          </ac:spMkLst>
        </pc:spChg>
        <pc:cxnChg chg="add mod">
          <ac:chgData name="유 병규" userId="eba57bea-ddcf-438d-bcbd-0f2e0850555d" providerId="ADAL" clId="{B21DE596-2706-4143-8F7A-40EB3ACAEAFA}" dt="2021-10-28T05:57:23.940" v="1740" actId="14100"/>
          <ac:cxnSpMkLst>
            <pc:docMk/>
            <pc:sldMk cId="604661143" sldId="474"/>
            <ac:cxnSpMk id="229" creationId="{1DCF4CEF-1753-498A-AD32-1D6C0B2E1E63}"/>
          </ac:cxnSpMkLst>
        </pc:cxnChg>
        <pc:cxnChg chg="add del mod">
          <ac:chgData name="유 병규" userId="eba57bea-ddcf-438d-bcbd-0f2e0850555d" providerId="ADAL" clId="{B21DE596-2706-4143-8F7A-40EB3ACAEAFA}" dt="2021-10-29T02:19:33.348" v="10024" actId="478"/>
          <ac:cxnSpMkLst>
            <pc:docMk/>
            <pc:sldMk cId="604661143" sldId="474"/>
            <ac:cxnSpMk id="310" creationId="{3D3BB513-B46F-4D0D-AB0C-06A7AA946CAE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19:30.017" v="10023" actId="478"/>
        <pc:sldMkLst>
          <pc:docMk/>
          <pc:sldMk cId="2275402475" sldId="476"/>
        </pc:sldMkLst>
        <pc:spChg chg="mod">
          <ac:chgData name="유 병규" userId="eba57bea-ddcf-438d-bcbd-0f2e0850555d" providerId="ADAL" clId="{B21DE596-2706-4143-8F7A-40EB3ACAEAFA}" dt="2021-10-28T08:34:05.721" v="4609"/>
          <ac:spMkLst>
            <pc:docMk/>
            <pc:sldMk cId="2275402475" sldId="476"/>
            <ac:spMk id="20" creationId="{50C664BB-ADDA-40E2-B208-46BF94E6F0DB}"/>
          </ac:spMkLst>
        </pc:spChg>
        <pc:spChg chg="mod">
          <ac:chgData name="유 병규" userId="eba57bea-ddcf-438d-bcbd-0f2e0850555d" providerId="ADAL" clId="{B21DE596-2706-4143-8F7A-40EB3ACAEAFA}" dt="2021-10-28T08:28:47.567" v="4379" actId="20577"/>
          <ac:spMkLst>
            <pc:docMk/>
            <pc:sldMk cId="2275402475" sldId="476"/>
            <ac:spMk id="21" creationId="{25888BB3-36A6-44F4-B55A-B40CB4A0D8E4}"/>
          </ac:spMkLst>
        </pc:spChg>
        <pc:spChg chg="add mod">
          <ac:chgData name="유 병규" userId="eba57bea-ddcf-438d-bcbd-0f2e0850555d" providerId="ADAL" clId="{B21DE596-2706-4143-8F7A-40EB3ACAEAFA}" dt="2021-10-28T08:25:57.496" v="4175"/>
          <ac:spMkLst>
            <pc:docMk/>
            <pc:sldMk cId="2275402475" sldId="476"/>
            <ac:spMk id="90" creationId="{DE343D17-0558-474E-9F95-99C1917FC630}"/>
          </ac:spMkLst>
        </pc:spChg>
        <pc:spChg chg="add mod">
          <ac:chgData name="유 병규" userId="eba57bea-ddcf-438d-bcbd-0f2e0850555d" providerId="ADAL" clId="{B21DE596-2706-4143-8F7A-40EB3ACAEAFA}" dt="2021-10-28T08:26:01.352" v="4177" actId="1076"/>
          <ac:spMkLst>
            <pc:docMk/>
            <pc:sldMk cId="2275402475" sldId="476"/>
            <ac:spMk id="91" creationId="{4C7A366C-85AA-4ABD-AE5A-86CEFC9B3E0C}"/>
          </ac:spMkLst>
        </pc:spChg>
        <pc:spChg chg="add mod">
          <ac:chgData name="유 병규" userId="eba57bea-ddcf-438d-bcbd-0f2e0850555d" providerId="ADAL" clId="{B21DE596-2706-4143-8F7A-40EB3ACAEAFA}" dt="2021-10-28T12:22:28.796" v="8863"/>
          <ac:spMkLst>
            <pc:docMk/>
            <pc:sldMk cId="2275402475" sldId="476"/>
            <ac:spMk id="94" creationId="{77C990C8-6E4E-4FD9-9708-000BCA44AA2D}"/>
          </ac:spMkLst>
        </pc:spChg>
        <pc:spChg chg="add del mod">
          <ac:chgData name="유 병규" userId="eba57bea-ddcf-438d-bcbd-0f2e0850555d" providerId="ADAL" clId="{B21DE596-2706-4143-8F7A-40EB3ACAEAFA}" dt="2021-10-29T02:19:30.017" v="10023" actId="478"/>
          <ac:spMkLst>
            <pc:docMk/>
            <pc:sldMk cId="2275402475" sldId="476"/>
            <ac:spMk id="99" creationId="{DC9F819A-17A9-47E8-9783-66893B9B1C4E}"/>
          </ac:spMkLst>
        </pc:spChg>
        <pc:spChg chg="mod">
          <ac:chgData name="유 병규" userId="eba57bea-ddcf-438d-bcbd-0f2e0850555d" providerId="ADAL" clId="{B21DE596-2706-4143-8F7A-40EB3ACAEAFA}" dt="2021-10-28T08:29:12.906" v="4416" actId="1038"/>
          <ac:spMkLst>
            <pc:docMk/>
            <pc:sldMk cId="2275402475" sldId="476"/>
            <ac:spMk id="103" creationId="{CAC4C3EB-6348-4346-9876-7976DD49C92F}"/>
          </ac:spMkLst>
        </pc:spChg>
        <pc:spChg chg="add del mod">
          <ac:chgData name="유 병규" userId="eba57bea-ddcf-438d-bcbd-0f2e0850555d" providerId="ADAL" clId="{B21DE596-2706-4143-8F7A-40EB3ACAEAFA}" dt="2021-10-29T02:19:30.017" v="10023" actId="478"/>
          <ac:spMkLst>
            <pc:docMk/>
            <pc:sldMk cId="2275402475" sldId="476"/>
            <ac:spMk id="104" creationId="{F45322A0-FDA9-425A-84FC-E7837D375F7F}"/>
          </ac:spMkLst>
        </pc:spChg>
        <pc:spChg chg="mod">
          <ac:chgData name="유 병규" userId="eba57bea-ddcf-438d-bcbd-0f2e0850555d" providerId="ADAL" clId="{B21DE596-2706-4143-8F7A-40EB3ACAEAFA}" dt="2021-10-29T02:19:16.090" v="10016" actId="20577"/>
          <ac:spMkLst>
            <pc:docMk/>
            <pc:sldMk cId="2275402475" sldId="476"/>
            <ac:spMk id="1237" creationId="{00000000-0000-0000-0000-000000000000}"/>
          </ac:spMkLst>
        </pc:spChg>
        <pc:graphicFrameChg chg="mod">
          <ac:chgData name="유 병규" userId="eba57bea-ddcf-438d-bcbd-0f2e0850555d" providerId="ADAL" clId="{B21DE596-2706-4143-8F7A-40EB3ACAEAFA}" dt="2021-10-28T08:28:33.283" v="4366" actId="207"/>
          <ac:graphicFrameMkLst>
            <pc:docMk/>
            <pc:sldMk cId="2275402475" sldId="476"/>
            <ac:graphicFrameMk id="7" creationId="{4C4101ED-C7BC-4B75-9C6F-3ADF9A37A8DD}"/>
          </ac:graphicFrameMkLst>
        </pc:graphicFrameChg>
        <pc:graphicFrameChg chg="mod">
          <ac:chgData name="유 병규" userId="eba57bea-ddcf-438d-bcbd-0f2e0850555d" providerId="ADAL" clId="{B21DE596-2706-4143-8F7A-40EB3ACAEAFA}" dt="2021-10-28T08:27:59.301" v="4314" actId="207"/>
          <ac:graphicFrameMkLst>
            <pc:docMk/>
            <pc:sldMk cId="2275402475" sldId="476"/>
            <ac:graphicFrameMk id="62" creationId="{F9E750BB-A785-4C00-A6EE-A82C5313D0D8}"/>
          </ac:graphicFrameMkLst>
        </pc:graphicFrameChg>
        <pc:graphicFrameChg chg="mod">
          <ac:chgData name="유 병규" userId="eba57bea-ddcf-438d-bcbd-0f2e0850555d" providerId="ADAL" clId="{B21DE596-2706-4143-8F7A-40EB3ACAEAFA}" dt="2021-10-28T08:27:00.567" v="4309" actId="207"/>
          <ac:graphicFrameMkLst>
            <pc:docMk/>
            <pc:sldMk cId="2275402475" sldId="476"/>
            <ac:graphicFrameMk id="76" creationId="{60A8A7E0-401C-4183-A474-4108458C2B3C}"/>
          </ac:graphicFrameMkLst>
        </pc:graphicFrameChg>
        <pc:cxnChg chg="add del mod">
          <ac:chgData name="유 병규" userId="eba57bea-ddcf-438d-bcbd-0f2e0850555d" providerId="ADAL" clId="{B21DE596-2706-4143-8F7A-40EB3ACAEAFA}" dt="2021-10-29T02:19:30.017" v="10023" actId="478"/>
          <ac:cxnSpMkLst>
            <pc:docMk/>
            <pc:sldMk cId="2275402475" sldId="476"/>
            <ac:cxnSpMk id="105" creationId="{9849E612-6B45-42AA-A112-B42E879E864C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18:14.146" v="9995" actId="20577"/>
        <pc:sldMkLst>
          <pc:docMk/>
          <pc:sldMk cId="2267603526" sldId="481"/>
        </pc:sldMkLst>
        <pc:spChg chg="mod">
          <ac:chgData name="유 병규" userId="eba57bea-ddcf-438d-bcbd-0f2e0850555d" providerId="ADAL" clId="{B21DE596-2706-4143-8F7A-40EB3ACAEAFA}" dt="2021-10-28T12:15:45.723" v="8732" actId="20577"/>
          <ac:spMkLst>
            <pc:docMk/>
            <pc:sldMk cId="2267603526" sldId="481"/>
            <ac:spMk id="40" creationId="{5F06690D-758F-484A-B958-0728A91482DD}"/>
          </ac:spMkLst>
        </pc:spChg>
        <pc:spChg chg="del">
          <ac:chgData name="유 병규" userId="eba57bea-ddcf-438d-bcbd-0f2e0850555d" providerId="ADAL" clId="{B21DE596-2706-4143-8F7A-40EB3ACAEAFA}" dt="2021-10-28T12:08:43.820" v="8498" actId="478"/>
          <ac:spMkLst>
            <pc:docMk/>
            <pc:sldMk cId="2267603526" sldId="481"/>
            <ac:spMk id="126" creationId="{2DF074F2-D16F-496C-BD81-BF2B54AE8627}"/>
          </ac:spMkLst>
        </pc:spChg>
        <pc:spChg chg="add mod">
          <ac:chgData name="유 병규" userId="eba57bea-ddcf-438d-bcbd-0f2e0850555d" providerId="ADAL" clId="{B21DE596-2706-4143-8F7A-40EB3ACAEAFA}" dt="2021-10-28T12:08:42.005" v="8497"/>
          <ac:spMkLst>
            <pc:docMk/>
            <pc:sldMk cId="2267603526" sldId="481"/>
            <ac:spMk id="137" creationId="{25B1826B-202E-4D60-B0C0-A4DD2F1C610B}"/>
          </ac:spMkLst>
        </pc:spChg>
        <pc:spChg chg="add mod">
          <ac:chgData name="유 병규" userId="eba57bea-ddcf-438d-bcbd-0f2e0850555d" providerId="ADAL" clId="{B21DE596-2706-4143-8F7A-40EB3ACAEAFA}" dt="2021-10-28T12:19:48.769" v="8791" actId="20577"/>
          <ac:spMkLst>
            <pc:docMk/>
            <pc:sldMk cId="2267603526" sldId="481"/>
            <ac:spMk id="138" creationId="{5E77F2E1-2437-422A-B92B-A2A12E55A836}"/>
          </ac:spMkLst>
        </pc:spChg>
        <pc:spChg chg="del">
          <ac:chgData name="유 병규" userId="eba57bea-ddcf-438d-bcbd-0f2e0850555d" providerId="ADAL" clId="{B21DE596-2706-4143-8F7A-40EB3ACAEAFA}" dt="2021-10-28T12:19:12.654" v="8768" actId="478"/>
          <ac:spMkLst>
            <pc:docMk/>
            <pc:sldMk cId="2267603526" sldId="481"/>
            <ac:spMk id="167" creationId="{ABB3D303-8BA6-49D3-B49A-4870BBC0FF90}"/>
          </ac:spMkLst>
        </pc:spChg>
        <pc:spChg chg="add del mod">
          <ac:chgData name="유 병규" userId="eba57bea-ddcf-438d-bcbd-0f2e0850555d" providerId="ADAL" clId="{B21DE596-2706-4143-8F7A-40EB3ACAEAFA}" dt="2021-10-29T01:23:31.276" v="9610" actId="478"/>
          <ac:spMkLst>
            <pc:docMk/>
            <pc:sldMk cId="2267603526" sldId="481"/>
            <ac:spMk id="167" creationId="{C437BBEA-8C50-4271-BB73-597DE0C4F8A3}"/>
          </ac:spMkLst>
        </pc:spChg>
        <pc:spChg chg="add del mod">
          <ac:chgData name="유 병규" userId="eba57bea-ddcf-438d-bcbd-0f2e0850555d" providerId="ADAL" clId="{B21DE596-2706-4143-8F7A-40EB3ACAEAFA}" dt="2021-10-29T01:23:31.276" v="9610" actId="478"/>
          <ac:spMkLst>
            <pc:docMk/>
            <pc:sldMk cId="2267603526" sldId="481"/>
            <ac:spMk id="171" creationId="{C9A53572-1370-4966-9700-16E03563DB1A}"/>
          </ac:spMkLst>
        </pc:spChg>
        <pc:spChg chg="del">
          <ac:chgData name="유 병규" userId="eba57bea-ddcf-438d-bcbd-0f2e0850555d" providerId="ADAL" clId="{B21DE596-2706-4143-8F7A-40EB3ACAEAFA}" dt="2021-10-28T07:51:01.576" v="2961" actId="478"/>
          <ac:spMkLst>
            <pc:docMk/>
            <pc:sldMk cId="2267603526" sldId="481"/>
            <ac:spMk id="1234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9T02:18:14.146" v="9995" actId="20577"/>
          <ac:spMkLst>
            <pc:docMk/>
            <pc:sldMk cId="2267603526" sldId="481"/>
            <ac:spMk id="1237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8T12:18:23.140" v="8764" actId="20577"/>
          <ac:spMkLst>
            <pc:docMk/>
            <pc:sldMk cId="2267603526" sldId="481"/>
            <ac:spMk id="1256" creationId="{00000000-0000-0000-0000-000000000000}"/>
          </ac:spMkLst>
        </pc:spChg>
        <pc:grpChg chg="add mod">
          <ac:chgData name="유 병규" userId="eba57bea-ddcf-438d-bcbd-0f2e0850555d" providerId="ADAL" clId="{B21DE596-2706-4143-8F7A-40EB3ACAEAFA}" dt="2021-10-28T12:19:14.660" v="8770" actId="164"/>
          <ac:grpSpMkLst>
            <pc:docMk/>
            <pc:sldMk cId="2267603526" sldId="481"/>
            <ac:grpSpMk id="4" creationId="{649E07E2-ADDD-4B87-8268-466C3022FAC0}"/>
          </ac:grpSpMkLst>
        </pc:grpChg>
        <pc:grpChg chg="mod">
          <ac:chgData name="유 병규" userId="eba57bea-ddcf-438d-bcbd-0f2e0850555d" providerId="ADAL" clId="{B21DE596-2706-4143-8F7A-40EB3ACAEAFA}" dt="2021-10-28T12:19:14.660" v="8770" actId="164"/>
          <ac:grpSpMkLst>
            <pc:docMk/>
            <pc:sldMk cId="2267603526" sldId="481"/>
            <ac:grpSpMk id="165" creationId="{D5662459-BFC6-40DC-AE61-5E2FC1345927}"/>
          </ac:grpSpMkLst>
        </pc:grpChg>
        <pc:cxnChg chg="add mod">
          <ac:chgData name="유 병규" userId="eba57bea-ddcf-438d-bcbd-0f2e0850555d" providerId="ADAL" clId="{B21DE596-2706-4143-8F7A-40EB3ACAEAFA}" dt="2021-10-28T05:57:55.158" v="1744"/>
          <ac:cxnSpMkLst>
            <pc:docMk/>
            <pc:sldMk cId="2267603526" sldId="481"/>
            <ac:cxnSpMk id="136" creationId="{73EECB2F-0180-45AB-B037-4E4AE702DD73}"/>
          </ac:cxnSpMkLst>
        </pc:cxnChg>
        <pc:cxnChg chg="add del mod">
          <ac:chgData name="유 병규" userId="eba57bea-ddcf-438d-bcbd-0f2e0850555d" providerId="ADAL" clId="{B21DE596-2706-4143-8F7A-40EB3ACAEAFA}" dt="2021-10-29T01:23:31.276" v="9610" actId="478"/>
          <ac:cxnSpMkLst>
            <pc:docMk/>
            <pc:sldMk cId="2267603526" sldId="481"/>
            <ac:cxnSpMk id="172" creationId="{CAD4633C-080F-495F-9CF9-091831AAC19D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19:04.256" v="10008" actId="20577"/>
        <pc:sldMkLst>
          <pc:docMk/>
          <pc:sldMk cId="3510796451" sldId="482"/>
        </pc:sldMkLst>
        <pc:spChg chg="mod">
          <ac:chgData name="유 병규" userId="eba57bea-ddcf-438d-bcbd-0f2e0850555d" providerId="ADAL" clId="{B21DE596-2706-4143-8F7A-40EB3ACAEAFA}" dt="2021-10-28T08:15:24.975" v="3336"/>
          <ac:spMkLst>
            <pc:docMk/>
            <pc:sldMk cId="3510796451" sldId="482"/>
            <ac:spMk id="5" creationId="{90B433C5-EE3A-477D-993A-5EAD4903A5FA}"/>
          </ac:spMkLst>
        </pc:spChg>
        <pc:spChg chg="add mod">
          <ac:chgData name="유 병규" userId="eba57bea-ddcf-438d-bcbd-0f2e0850555d" providerId="ADAL" clId="{B21DE596-2706-4143-8F7A-40EB3ACAEAFA}" dt="2021-10-28T08:15:57.995" v="3341" actId="12788"/>
          <ac:spMkLst>
            <pc:docMk/>
            <pc:sldMk cId="3510796451" sldId="482"/>
            <ac:spMk id="16" creationId="{3F117549-90BD-400E-8751-10FDB4B1B7AD}"/>
          </ac:spMkLst>
        </pc:spChg>
        <pc:spChg chg="add mod">
          <ac:chgData name="유 병규" userId="eba57bea-ddcf-438d-bcbd-0f2e0850555d" providerId="ADAL" clId="{B21DE596-2706-4143-8F7A-40EB3ACAEAFA}" dt="2021-10-28T08:17:38.228" v="3521"/>
          <ac:spMkLst>
            <pc:docMk/>
            <pc:sldMk cId="3510796451" sldId="482"/>
            <ac:spMk id="17" creationId="{20AD3490-70FE-4AB0-A4F1-BCD0FD4868A8}"/>
          </ac:spMkLst>
        </pc:spChg>
        <pc:spChg chg="add mod">
          <ac:chgData name="유 병규" userId="eba57bea-ddcf-438d-bcbd-0f2e0850555d" providerId="ADAL" clId="{B21DE596-2706-4143-8F7A-40EB3ACAEAFA}" dt="2021-10-28T08:16:05.204" v="3358"/>
          <ac:spMkLst>
            <pc:docMk/>
            <pc:sldMk cId="3510796451" sldId="482"/>
            <ac:spMk id="18" creationId="{A952E43A-5319-4A18-97AB-11CC8CAB105C}"/>
          </ac:spMkLst>
        </pc:spChg>
        <pc:spChg chg="add mod">
          <ac:chgData name="유 병규" userId="eba57bea-ddcf-438d-bcbd-0f2e0850555d" providerId="ADAL" clId="{B21DE596-2706-4143-8F7A-40EB3ACAEAFA}" dt="2021-10-28T08:17:34.395" v="3513" actId="2085"/>
          <ac:spMkLst>
            <pc:docMk/>
            <pc:sldMk cId="3510796451" sldId="482"/>
            <ac:spMk id="19" creationId="{9C35D681-3CF3-45F0-9F6C-85F2B2A101FD}"/>
          </ac:spMkLst>
        </pc:spChg>
        <pc:spChg chg="add mod">
          <ac:chgData name="유 병규" userId="eba57bea-ddcf-438d-bcbd-0f2e0850555d" providerId="ADAL" clId="{B21DE596-2706-4143-8F7A-40EB3ACAEAFA}" dt="2021-10-28T08:17:55.027" v="3523" actId="1076"/>
          <ac:spMkLst>
            <pc:docMk/>
            <pc:sldMk cId="3510796451" sldId="482"/>
            <ac:spMk id="21" creationId="{55D2B902-2D39-462F-A4D7-2D798298B69A}"/>
          </ac:spMkLst>
        </pc:spChg>
        <pc:spChg chg="add mod">
          <ac:chgData name="유 병규" userId="eba57bea-ddcf-438d-bcbd-0f2e0850555d" providerId="ADAL" clId="{B21DE596-2706-4143-8F7A-40EB3ACAEAFA}" dt="2021-10-28T08:17:58.154" v="3524" actId="1076"/>
          <ac:spMkLst>
            <pc:docMk/>
            <pc:sldMk cId="3510796451" sldId="482"/>
            <ac:spMk id="22" creationId="{0991CAAB-A882-424D-ADB5-6AD475754CAD}"/>
          </ac:spMkLst>
        </pc:spChg>
        <pc:spChg chg="add mod">
          <ac:chgData name="유 병규" userId="eba57bea-ddcf-438d-bcbd-0f2e0850555d" providerId="ADAL" clId="{B21DE596-2706-4143-8F7A-40EB3ACAEAFA}" dt="2021-10-28T08:18:04.336" v="3526" actId="20577"/>
          <ac:spMkLst>
            <pc:docMk/>
            <pc:sldMk cId="3510796451" sldId="482"/>
            <ac:spMk id="23" creationId="{FF0C7A60-0688-4658-AB28-7E330BB1B9E0}"/>
          </ac:spMkLst>
        </pc:spChg>
        <pc:spChg chg="add mod">
          <ac:chgData name="유 병규" userId="eba57bea-ddcf-438d-bcbd-0f2e0850555d" providerId="ADAL" clId="{B21DE596-2706-4143-8F7A-40EB3ACAEAFA}" dt="2021-10-28T12:22:19.700" v="8860" actId="20577"/>
          <ac:spMkLst>
            <pc:docMk/>
            <pc:sldMk cId="3510796451" sldId="482"/>
            <ac:spMk id="24" creationId="{F13E06B7-896A-4D17-B3BA-CBC61CC32687}"/>
          </ac:spMkLst>
        </pc:spChg>
        <pc:spChg chg="add del mod">
          <ac:chgData name="유 병규" userId="eba57bea-ddcf-438d-bcbd-0f2e0850555d" providerId="ADAL" clId="{B21DE596-2706-4143-8F7A-40EB3ACAEAFA}" dt="2021-10-29T01:23:54.520" v="9616" actId="478"/>
          <ac:spMkLst>
            <pc:docMk/>
            <pc:sldMk cId="3510796451" sldId="482"/>
            <ac:spMk id="25" creationId="{7F7081C3-66C8-4B57-8993-649E6FDDB805}"/>
          </ac:spMkLst>
        </pc:spChg>
        <pc:spChg chg="add del mod">
          <ac:chgData name="유 병규" userId="eba57bea-ddcf-438d-bcbd-0f2e0850555d" providerId="ADAL" clId="{B21DE596-2706-4143-8F7A-40EB3ACAEAFA}" dt="2021-10-29T01:23:59.381" v="9617" actId="478"/>
          <ac:spMkLst>
            <pc:docMk/>
            <pc:sldMk cId="3510796451" sldId="482"/>
            <ac:spMk id="26" creationId="{22AF7919-D72F-46D2-A47C-CCB72FEB0B1A}"/>
          </ac:spMkLst>
        </pc:spChg>
        <pc:spChg chg="mod">
          <ac:chgData name="유 병규" userId="eba57bea-ddcf-438d-bcbd-0f2e0850555d" providerId="ADAL" clId="{B21DE596-2706-4143-8F7A-40EB3ACAEAFA}" dt="2021-10-29T02:19:04.256" v="10008" actId="20577"/>
          <ac:spMkLst>
            <pc:docMk/>
            <pc:sldMk cId="3510796451" sldId="482"/>
            <ac:spMk id="1237" creationId="{00000000-0000-0000-0000-000000000000}"/>
          </ac:spMkLst>
        </pc:spChg>
        <pc:grpChg chg="add mod">
          <ac:chgData name="유 병규" userId="eba57bea-ddcf-438d-bcbd-0f2e0850555d" providerId="ADAL" clId="{B21DE596-2706-4143-8F7A-40EB3ACAEAFA}" dt="2021-10-28T08:15:54.979" v="3340" actId="164"/>
          <ac:grpSpMkLst>
            <pc:docMk/>
            <pc:sldMk cId="3510796451" sldId="482"/>
            <ac:grpSpMk id="2" creationId="{02F546C2-B895-4269-8B92-A4007BDFE9EA}"/>
          </ac:grpSpMkLst>
        </pc:grpChg>
        <pc:cxnChg chg="add del mod">
          <ac:chgData name="유 병규" userId="eba57bea-ddcf-438d-bcbd-0f2e0850555d" providerId="ADAL" clId="{B21DE596-2706-4143-8F7A-40EB3ACAEAFA}" dt="2021-10-29T01:23:54.520" v="9616" actId="478"/>
          <ac:cxnSpMkLst>
            <pc:docMk/>
            <pc:sldMk cId="3510796451" sldId="482"/>
            <ac:cxnSpMk id="27" creationId="{C5FB6294-7E8F-4B5F-B025-07633E854758}"/>
          </ac:cxnSpMkLst>
        </pc:cxnChg>
      </pc:sldChg>
      <pc:sldChg chg="addSp delSp modSp mod">
        <pc:chgData name="유 병규" userId="eba57bea-ddcf-438d-bcbd-0f2e0850555d" providerId="ADAL" clId="{B21DE596-2706-4143-8F7A-40EB3ACAEAFA}" dt="2021-10-29T02:19:27.409" v="10022" actId="478"/>
        <pc:sldMkLst>
          <pc:docMk/>
          <pc:sldMk cId="2241446083" sldId="483"/>
        </pc:sldMkLst>
        <pc:spChg chg="mod">
          <ac:chgData name="유 병규" userId="eba57bea-ddcf-438d-bcbd-0f2e0850555d" providerId="ADAL" clId="{B21DE596-2706-4143-8F7A-40EB3ACAEAFA}" dt="2021-10-28T08:36:18.256" v="4790"/>
          <ac:spMkLst>
            <pc:docMk/>
            <pc:sldMk cId="2241446083" sldId="483"/>
            <ac:spMk id="5" creationId="{90B433C5-EE3A-477D-993A-5EAD4903A5FA}"/>
          </ac:spMkLst>
        </pc:spChg>
        <pc:spChg chg="mod">
          <ac:chgData name="유 병규" userId="eba57bea-ddcf-438d-bcbd-0f2e0850555d" providerId="ADAL" clId="{B21DE596-2706-4143-8F7A-40EB3ACAEAFA}" dt="2021-10-28T08:35:11.622" v="4699"/>
          <ac:spMkLst>
            <pc:docMk/>
            <pc:sldMk cId="2241446083" sldId="483"/>
            <ac:spMk id="33" creationId="{C1B2DEE4-5BE7-494E-AC00-9D61BF5BD89F}"/>
          </ac:spMkLst>
        </pc:spChg>
        <pc:spChg chg="add mod">
          <ac:chgData name="유 병규" userId="eba57bea-ddcf-438d-bcbd-0f2e0850555d" providerId="ADAL" clId="{B21DE596-2706-4143-8F7A-40EB3ACAEAFA}" dt="2021-10-28T12:22:31.225" v="8864"/>
          <ac:spMkLst>
            <pc:docMk/>
            <pc:sldMk cId="2241446083" sldId="483"/>
            <ac:spMk id="76" creationId="{6E08DE6C-A7E1-4707-BBFD-F7E851ECAF75}"/>
          </ac:spMkLst>
        </pc:spChg>
        <pc:spChg chg="add del mod">
          <ac:chgData name="유 병규" userId="eba57bea-ddcf-438d-bcbd-0f2e0850555d" providerId="ADAL" clId="{B21DE596-2706-4143-8F7A-40EB3ACAEAFA}" dt="2021-10-29T02:19:25.855" v="10021" actId="478"/>
          <ac:spMkLst>
            <pc:docMk/>
            <pc:sldMk cId="2241446083" sldId="483"/>
            <ac:spMk id="77" creationId="{16052362-CF98-4E8E-A76F-54C0A849FF91}"/>
          </ac:spMkLst>
        </pc:spChg>
        <pc:spChg chg="add del mod">
          <ac:chgData name="유 병규" userId="eba57bea-ddcf-438d-bcbd-0f2e0850555d" providerId="ADAL" clId="{B21DE596-2706-4143-8F7A-40EB3ACAEAFA}" dt="2021-10-29T02:19:27.409" v="10022" actId="478"/>
          <ac:spMkLst>
            <pc:docMk/>
            <pc:sldMk cId="2241446083" sldId="483"/>
            <ac:spMk id="78" creationId="{96B817F8-E2B7-4B56-8301-5688906AB4D8}"/>
          </ac:spMkLst>
        </pc:spChg>
        <pc:spChg chg="mod">
          <ac:chgData name="유 병규" userId="eba57bea-ddcf-438d-bcbd-0f2e0850555d" providerId="ADAL" clId="{B21DE596-2706-4143-8F7A-40EB3ACAEAFA}" dt="2021-10-29T02:19:21.423" v="10020" actId="20577"/>
          <ac:spMkLst>
            <pc:docMk/>
            <pc:sldMk cId="2241446083" sldId="483"/>
            <ac:spMk id="1237" creationId="{00000000-0000-0000-0000-000000000000}"/>
          </ac:spMkLst>
        </pc:spChg>
        <pc:cxnChg chg="add del mod">
          <ac:chgData name="유 병규" userId="eba57bea-ddcf-438d-bcbd-0f2e0850555d" providerId="ADAL" clId="{B21DE596-2706-4143-8F7A-40EB3ACAEAFA}" dt="2021-10-29T02:19:25.855" v="10021" actId="478"/>
          <ac:cxnSpMkLst>
            <pc:docMk/>
            <pc:sldMk cId="2241446083" sldId="483"/>
            <ac:cxnSpMk id="80" creationId="{20A7CDF5-B60E-40F1-B407-48FDA6B843E7}"/>
          </ac:cxnSpMkLst>
        </pc:cxnChg>
      </pc:sldChg>
      <pc:sldChg chg="addSp delSp modSp add mod">
        <pc:chgData name="유 병규" userId="eba57bea-ddcf-438d-bcbd-0f2e0850555d" providerId="ADAL" clId="{B21DE596-2706-4143-8F7A-40EB3ACAEAFA}" dt="2021-10-29T02:54:28.919" v="10124"/>
        <pc:sldMkLst>
          <pc:docMk/>
          <pc:sldMk cId="3304762761" sldId="484"/>
        </pc:sldMkLst>
        <pc:spChg chg="mod">
          <ac:chgData name="유 병규" userId="eba57bea-ddcf-438d-bcbd-0f2e0850555d" providerId="ADAL" clId="{B21DE596-2706-4143-8F7A-40EB3ACAEAFA}" dt="2021-10-29T01:29:04.622" v="9660"/>
          <ac:spMkLst>
            <pc:docMk/>
            <pc:sldMk cId="3304762761" sldId="484"/>
            <ac:spMk id="33" creationId="{674D6041-CABA-4252-8C8F-38ABC659DFB9}"/>
          </ac:spMkLst>
        </pc:spChg>
        <pc:spChg chg="mod">
          <ac:chgData name="유 병규" userId="eba57bea-ddcf-438d-bcbd-0f2e0850555d" providerId="ADAL" clId="{B21DE596-2706-4143-8F7A-40EB3ACAEAFA}" dt="2021-10-29T01:29:04.622" v="9660"/>
          <ac:spMkLst>
            <pc:docMk/>
            <pc:sldMk cId="3304762761" sldId="484"/>
            <ac:spMk id="34" creationId="{00F2C11F-2E68-43B6-9F40-7D1103E93C32}"/>
          </ac:spMkLst>
        </pc:spChg>
        <pc:spChg chg="mod">
          <ac:chgData name="유 병규" userId="eba57bea-ddcf-438d-bcbd-0f2e0850555d" providerId="ADAL" clId="{B21DE596-2706-4143-8F7A-40EB3ACAEAFA}" dt="2021-10-29T01:55:35.133" v="9885"/>
          <ac:spMkLst>
            <pc:docMk/>
            <pc:sldMk cId="3304762761" sldId="484"/>
            <ac:spMk id="37" creationId="{93C769F0-5C05-4FF4-8E96-C3207B2C82A7}"/>
          </ac:spMkLst>
        </pc:spChg>
        <pc:spChg chg="mod">
          <ac:chgData name="유 병규" userId="eba57bea-ddcf-438d-bcbd-0f2e0850555d" providerId="ADAL" clId="{B21DE596-2706-4143-8F7A-40EB3ACAEAFA}" dt="2021-10-29T01:55:54.242" v="9915"/>
          <ac:spMkLst>
            <pc:docMk/>
            <pc:sldMk cId="3304762761" sldId="484"/>
            <ac:spMk id="38" creationId="{BE2EFC69-E6D6-4A5E-B4D6-F3FAA318D1A1}"/>
          </ac:spMkLst>
        </pc:spChg>
        <pc:spChg chg="mod">
          <ac:chgData name="유 병규" userId="eba57bea-ddcf-438d-bcbd-0f2e0850555d" providerId="ADAL" clId="{B21DE596-2706-4143-8F7A-40EB3ACAEAFA}" dt="2021-10-29T01:55:57.788" v="9916" actId="571"/>
          <ac:spMkLst>
            <pc:docMk/>
            <pc:sldMk cId="3304762761" sldId="484"/>
            <ac:spMk id="40" creationId="{DBED43E9-C43B-4118-A78C-A74295BEB735}"/>
          </ac:spMkLst>
        </pc:spChg>
        <pc:spChg chg="mod">
          <ac:chgData name="유 병규" userId="eba57bea-ddcf-438d-bcbd-0f2e0850555d" providerId="ADAL" clId="{B21DE596-2706-4143-8F7A-40EB3ACAEAFA}" dt="2021-10-29T01:55:57.788" v="9916" actId="571"/>
          <ac:spMkLst>
            <pc:docMk/>
            <pc:sldMk cId="3304762761" sldId="484"/>
            <ac:spMk id="41" creationId="{E4CA0DE2-E9C3-48CD-B25C-8F6A96975C11}"/>
          </ac:spMkLst>
        </pc:spChg>
        <pc:spChg chg="mod">
          <ac:chgData name="유 병규" userId="eba57bea-ddcf-438d-bcbd-0f2e0850555d" providerId="ADAL" clId="{B21DE596-2706-4143-8F7A-40EB3ACAEAFA}" dt="2021-10-29T01:55:59.521" v="9917" actId="571"/>
          <ac:spMkLst>
            <pc:docMk/>
            <pc:sldMk cId="3304762761" sldId="484"/>
            <ac:spMk id="43" creationId="{E5E5EAE5-5CAD-4472-94D1-22FB7AF45FB2}"/>
          </ac:spMkLst>
        </pc:spChg>
        <pc:spChg chg="mod">
          <ac:chgData name="유 병규" userId="eba57bea-ddcf-438d-bcbd-0f2e0850555d" providerId="ADAL" clId="{B21DE596-2706-4143-8F7A-40EB3ACAEAFA}" dt="2021-10-29T01:55:59.521" v="9917" actId="571"/>
          <ac:spMkLst>
            <pc:docMk/>
            <pc:sldMk cId="3304762761" sldId="484"/>
            <ac:spMk id="44" creationId="{70FF4026-F80F-422F-A108-B416146BC11B}"/>
          </ac:spMkLst>
        </pc:spChg>
        <pc:spChg chg="mod">
          <ac:chgData name="유 병규" userId="eba57bea-ddcf-438d-bcbd-0f2e0850555d" providerId="ADAL" clId="{B21DE596-2706-4143-8F7A-40EB3ACAEAFA}" dt="2021-10-29T02:04:15.277" v="9976" actId="6549"/>
          <ac:spMkLst>
            <pc:docMk/>
            <pc:sldMk cId="3304762761" sldId="484"/>
            <ac:spMk id="46" creationId="{757FF466-27A5-8540-88ED-A5FA0461FDAF}"/>
          </ac:spMkLst>
        </pc:spChg>
        <pc:spChg chg="add mod">
          <ac:chgData name="유 병규" userId="eba57bea-ddcf-438d-bcbd-0f2e0850555d" providerId="ADAL" clId="{B21DE596-2706-4143-8F7A-40EB3ACAEAFA}" dt="2021-10-28T06:34:33.145" v="2156" actId="1037"/>
          <ac:spMkLst>
            <pc:docMk/>
            <pc:sldMk cId="3304762761" sldId="484"/>
            <ac:spMk id="50" creationId="{82A8947A-FEC0-4EDB-8A69-E6332AEB82D5}"/>
          </ac:spMkLst>
        </pc:spChg>
        <pc:spChg chg="mod">
          <ac:chgData name="유 병규" userId="eba57bea-ddcf-438d-bcbd-0f2e0850555d" providerId="ADAL" clId="{B21DE596-2706-4143-8F7A-40EB3ACAEAFA}" dt="2021-10-29T02:54:28.919" v="10124"/>
          <ac:spMkLst>
            <pc:docMk/>
            <pc:sldMk cId="3304762761" sldId="484"/>
            <ac:spMk id="51" creationId="{2F1706ED-F2F6-4DB6-886D-1F339D836EB9}"/>
          </ac:spMkLst>
        </pc:spChg>
        <pc:spChg chg="add del mod">
          <ac:chgData name="유 병규" userId="eba57bea-ddcf-438d-bcbd-0f2e0850555d" providerId="ADAL" clId="{B21DE596-2706-4143-8F7A-40EB3ACAEAFA}" dt="2021-10-28T06:34:45.171" v="2162" actId="478"/>
          <ac:spMkLst>
            <pc:docMk/>
            <pc:sldMk cId="3304762761" sldId="484"/>
            <ac:spMk id="51" creationId="{A375BA74-7D18-4A5C-B30A-179346A706E5}"/>
          </ac:spMkLst>
        </pc:spChg>
        <pc:spChg chg="add mod">
          <ac:chgData name="유 병규" userId="eba57bea-ddcf-438d-bcbd-0f2e0850555d" providerId="ADAL" clId="{B21DE596-2706-4143-8F7A-40EB3ACAEAFA}" dt="2021-10-28T12:07:44.825" v="8458" actId="6549"/>
          <ac:spMkLst>
            <pc:docMk/>
            <pc:sldMk cId="3304762761" sldId="484"/>
            <ac:spMk id="52" creationId="{E10CD159-D860-4A91-854C-B4E1B1FAD66B}"/>
          </ac:spMkLst>
        </pc:spChg>
        <pc:spChg chg="mod">
          <ac:chgData name="유 병규" userId="eba57bea-ddcf-438d-bcbd-0f2e0850555d" providerId="ADAL" clId="{B21DE596-2706-4143-8F7A-40EB3ACAEAFA}" dt="2021-10-29T02:54:28.919" v="10124"/>
          <ac:spMkLst>
            <pc:docMk/>
            <pc:sldMk cId="3304762761" sldId="484"/>
            <ac:spMk id="53" creationId="{35CF558E-03C6-4405-997F-B5A716AB3294}"/>
          </ac:spMkLst>
        </pc:spChg>
        <pc:spChg chg="del">
          <ac:chgData name="유 병규" userId="eba57bea-ddcf-438d-bcbd-0f2e0850555d" providerId="ADAL" clId="{B21DE596-2706-4143-8F7A-40EB3ACAEAFA}" dt="2021-10-28T06:34:03.860" v="2142" actId="478"/>
          <ac:spMkLst>
            <pc:docMk/>
            <pc:sldMk cId="3304762761" sldId="484"/>
            <ac:spMk id="65" creationId="{B0C9CD8F-E1DD-5344-BE6A-B1DEC7D36598}"/>
          </ac:spMkLst>
        </pc:spChg>
        <pc:spChg chg="del">
          <ac:chgData name="유 병규" userId="eba57bea-ddcf-438d-bcbd-0f2e0850555d" providerId="ADAL" clId="{B21DE596-2706-4143-8F7A-40EB3ACAEAFA}" dt="2021-10-28T06:34:11.761" v="2143" actId="478"/>
          <ac:spMkLst>
            <pc:docMk/>
            <pc:sldMk cId="3304762761" sldId="484"/>
            <ac:spMk id="66" creationId="{7CDE69B4-7F4B-D745-9675-13BDB84CB12E}"/>
          </ac:spMkLst>
        </pc:spChg>
        <pc:spChg chg="add del mod">
          <ac:chgData name="유 병규" userId="eba57bea-ddcf-438d-bcbd-0f2e0850555d" providerId="ADAL" clId="{B21DE596-2706-4143-8F7A-40EB3ACAEAFA}" dt="2021-10-28T06:34:20.470" v="2147" actId="20577"/>
          <ac:spMkLst>
            <pc:docMk/>
            <pc:sldMk cId="3304762761" sldId="484"/>
            <ac:spMk id="67" creationId="{851F2051-F47B-6544-982A-9231B8B8F796}"/>
          </ac:spMkLst>
        </pc:spChg>
        <pc:spChg chg="del">
          <ac:chgData name="유 병규" userId="eba57bea-ddcf-438d-bcbd-0f2e0850555d" providerId="ADAL" clId="{B21DE596-2706-4143-8F7A-40EB3ACAEAFA}" dt="2021-10-28T06:34:03.860" v="2142" actId="478"/>
          <ac:spMkLst>
            <pc:docMk/>
            <pc:sldMk cId="3304762761" sldId="484"/>
            <ac:spMk id="68" creationId="{5BCCF412-9F65-614C-A3DC-4366110699C6}"/>
          </ac:spMkLst>
        </pc:spChg>
        <pc:spChg chg="del">
          <ac:chgData name="유 병규" userId="eba57bea-ddcf-438d-bcbd-0f2e0850555d" providerId="ADAL" clId="{B21DE596-2706-4143-8F7A-40EB3ACAEAFA}" dt="2021-10-28T06:34:03.860" v="2142" actId="478"/>
          <ac:spMkLst>
            <pc:docMk/>
            <pc:sldMk cId="3304762761" sldId="484"/>
            <ac:spMk id="69" creationId="{6A6747D6-29DA-8645-9333-99357D37AFB3}"/>
          </ac:spMkLst>
        </pc:spChg>
        <pc:spChg chg="del">
          <ac:chgData name="유 병규" userId="eba57bea-ddcf-438d-bcbd-0f2e0850555d" providerId="ADAL" clId="{B21DE596-2706-4143-8F7A-40EB3ACAEAFA}" dt="2021-10-28T06:34:03.860" v="2142" actId="478"/>
          <ac:spMkLst>
            <pc:docMk/>
            <pc:sldMk cId="3304762761" sldId="484"/>
            <ac:spMk id="70" creationId="{A15F2C02-846D-BF43-A03F-393AF577685C}"/>
          </ac:spMkLst>
        </pc:spChg>
        <pc:spChg chg="del">
          <ac:chgData name="유 병규" userId="eba57bea-ddcf-438d-bcbd-0f2e0850555d" providerId="ADAL" clId="{B21DE596-2706-4143-8F7A-40EB3ACAEAFA}" dt="2021-10-28T06:34:03.860" v="2142" actId="478"/>
          <ac:spMkLst>
            <pc:docMk/>
            <pc:sldMk cId="3304762761" sldId="484"/>
            <ac:spMk id="72" creationId="{3DECE654-4753-E445-A0AB-F27BDF37FF8F}"/>
          </ac:spMkLst>
        </pc:spChg>
        <pc:spChg chg="del">
          <ac:chgData name="유 병규" userId="eba57bea-ddcf-438d-bcbd-0f2e0850555d" providerId="ADAL" clId="{B21DE596-2706-4143-8F7A-40EB3ACAEAFA}" dt="2021-10-28T06:34:14.300" v="2144" actId="478"/>
          <ac:spMkLst>
            <pc:docMk/>
            <pc:sldMk cId="3304762761" sldId="484"/>
            <ac:spMk id="73" creationId="{132468AE-61CC-3C41-AC12-9A2CC876FD67}"/>
          </ac:spMkLst>
        </pc:spChg>
        <pc:spChg chg="del">
          <ac:chgData name="유 병규" userId="eba57bea-ddcf-438d-bcbd-0f2e0850555d" providerId="ADAL" clId="{B21DE596-2706-4143-8F7A-40EB3ACAEAFA}" dt="2021-10-28T06:34:14.300" v="2144" actId="478"/>
          <ac:spMkLst>
            <pc:docMk/>
            <pc:sldMk cId="3304762761" sldId="484"/>
            <ac:spMk id="74" creationId="{0F3399CB-715A-4440-8A36-1C674B5AA381}"/>
          </ac:spMkLst>
        </pc:spChg>
        <pc:spChg chg="del">
          <ac:chgData name="유 병규" userId="eba57bea-ddcf-438d-bcbd-0f2e0850555d" providerId="ADAL" clId="{B21DE596-2706-4143-8F7A-40EB3ACAEAFA}" dt="2021-10-28T06:34:14.300" v="2144" actId="478"/>
          <ac:spMkLst>
            <pc:docMk/>
            <pc:sldMk cId="3304762761" sldId="484"/>
            <ac:spMk id="92" creationId="{96A31C4A-D5D0-D44F-B7F6-200CBEBEC3A4}"/>
          </ac:spMkLst>
        </pc:spChg>
        <pc:spChg chg="mod">
          <ac:chgData name="유 병규" userId="eba57bea-ddcf-438d-bcbd-0f2e0850555d" providerId="ADAL" clId="{B21DE596-2706-4143-8F7A-40EB3ACAEAFA}" dt="2021-10-29T01:55:48.084" v="9903"/>
          <ac:spMkLst>
            <pc:docMk/>
            <pc:sldMk cId="3304762761" sldId="484"/>
            <ac:spMk id="798" creationId="{00000000-0000-0000-0000-000000000000}"/>
          </ac:spMkLst>
        </pc:spChg>
        <pc:grpChg chg="add del mod">
          <ac:chgData name="유 병규" userId="eba57bea-ddcf-438d-bcbd-0f2e0850555d" providerId="ADAL" clId="{B21DE596-2706-4143-8F7A-40EB3ACAEAFA}" dt="2021-10-29T02:54:28.666" v="10123" actId="478"/>
          <ac:grpSpMkLst>
            <pc:docMk/>
            <pc:sldMk cId="3304762761" sldId="484"/>
            <ac:grpSpMk id="32" creationId="{E9DA160B-D903-48FC-96AA-8A706DCBA42E}"/>
          </ac:grpSpMkLst>
        </pc:grpChg>
        <pc:grpChg chg="add mod">
          <ac:chgData name="유 병규" userId="eba57bea-ddcf-438d-bcbd-0f2e0850555d" providerId="ADAL" clId="{B21DE596-2706-4143-8F7A-40EB3ACAEAFA}" dt="2021-10-29T01:55:50.693" v="9904" actId="1076"/>
          <ac:grpSpMkLst>
            <pc:docMk/>
            <pc:sldMk cId="3304762761" sldId="484"/>
            <ac:grpSpMk id="36" creationId="{61A50997-BC50-48ED-9EEB-E03273626D5F}"/>
          </ac:grpSpMkLst>
        </pc:grpChg>
        <pc:grpChg chg="add mod">
          <ac:chgData name="유 병규" userId="eba57bea-ddcf-438d-bcbd-0f2e0850555d" providerId="ADAL" clId="{B21DE596-2706-4143-8F7A-40EB3ACAEAFA}" dt="2021-10-29T01:55:57.788" v="9916" actId="571"/>
          <ac:grpSpMkLst>
            <pc:docMk/>
            <pc:sldMk cId="3304762761" sldId="484"/>
            <ac:grpSpMk id="39" creationId="{3BB7C094-A716-4DEA-9483-16AA8F1E9456}"/>
          </ac:grpSpMkLst>
        </pc:grpChg>
        <pc:grpChg chg="add mod">
          <ac:chgData name="유 병규" userId="eba57bea-ddcf-438d-bcbd-0f2e0850555d" providerId="ADAL" clId="{B21DE596-2706-4143-8F7A-40EB3ACAEAFA}" dt="2021-10-29T01:55:59.521" v="9917" actId="571"/>
          <ac:grpSpMkLst>
            <pc:docMk/>
            <pc:sldMk cId="3304762761" sldId="484"/>
            <ac:grpSpMk id="42" creationId="{259D52DC-6BA1-41E9-8E7F-2E45C5FAE886}"/>
          </ac:grpSpMkLst>
        </pc:grpChg>
        <pc:grpChg chg="add mod">
          <ac:chgData name="유 병규" userId="eba57bea-ddcf-438d-bcbd-0f2e0850555d" providerId="ADAL" clId="{B21DE596-2706-4143-8F7A-40EB3ACAEAFA}" dt="2021-10-29T02:54:28.919" v="10124"/>
          <ac:grpSpMkLst>
            <pc:docMk/>
            <pc:sldMk cId="3304762761" sldId="484"/>
            <ac:grpSpMk id="45" creationId="{92A6D64D-B77E-4979-A7AC-604FD330E9F2}"/>
          </ac:grpSpMkLst>
        </pc:grpChg>
        <pc:grpChg chg="del">
          <ac:chgData name="유 병규" userId="eba57bea-ddcf-438d-bcbd-0f2e0850555d" providerId="ADAL" clId="{B21DE596-2706-4143-8F7A-40EB3ACAEAFA}" dt="2021-10-28T06:34:37.339" v="2158" actId="478"/>
          <ac:grpSpMkLst>
            <pc:docMk/>
            <pc:sldMk cId="3304762761" sldId="484"/>
            <ac:grpSpMk id="86" creationId="{64DD1F11-1004-534C-A1FA-AC9DBE3AFDBA}"/>
          </ac:grpSpMkLst>
        </pc:grpChg>
        <pc:grpChg chg="del">
          <ac:chgData name="유 병규" userId="eba57bea-ddcf-438d-bcbd-0f2e0850555d" providerId="ADAL" clId="{B21DE596-2706-4143-8F7A-40EB3ACAEAFA}" dt="2021-10-28T06:34:40.985" v="2160" actId="478"/>
          <ac:grpSpMkLst>
            <pc:docMk/>
            <pc:sldMk cId="3304762761" sldId="484"/>
            <ac:grpSpMk id="89" creationId="{1E16B16D-73CF-5F47-94D5-410F0EE5400E}"/>
          </ac:grpSpMkLst>
        </pc:grpChg>
        <pc:grpChg chg="del">
          <ac:chgData name="유 병규" userId="eba57bea-ddcf-438d-bcbd-0f2e0850555d" providerId="ADAL" clId="{B21DE596-2706-4143-8F7A-40EB3ACAEAFA}" dt="2021-10-28T06:34:39.477" v="2159" actId="478"/>
          <ac:grpSpMkLst>
            <pc:docMk/>
            <pc:sldMk cId="3304762761" sldId="484"/>
            <ac:grpSpMk id="844" creationId="{00000000-0000-0000-0000-000000000000}"/>
          </ac:grpSpMkLst>
        </pc:grpChg>
        <pc:graphicFrameChg chg="mod">
          <ac:chgData name="유 병규" userId="eba57bea-ddcf-438d-bcbd-0f2e0850555d" providerId="ADAL" clId="{B21DE596-2706-4143-8F7A-40EB3ACAEAFA}" dt="2021-10-28T06:34:35.175" v="2157" actId="1076"/>
          <ac:graphicFrameMkLst>
            <pc:docMk/>
            <pc:sldMk cId="3304762761" sldId="484"/>
            <ac:graphicFrameMk id="805" creationId="{00000000-0000-0000-0000-000000000000}"/>
          </ac:graphicFrameMkLst>
        </pc:graphicFrameChg>
        <pc:cxnChg chg="mod">
          <ac:chgData name="유 병규" userId="eba57bea-ddcf-438d-bcbd-0f2e0850555d" providerId="ADAL" clId="{B21DE596-2706-4143-8F7A-40EB3ACAEAFA}" dt="2021-10-29T02:54:28.666" v="10123" actId="478"/>
          <ac:cxnSpMkLst>
            <pc:docMk/>
            <pc:sldMk cId="3304762761" sldId="484"/>
            <ac:cxnSpMk id="35" creationId="{CCF646E7-FED2-48EA-ACB1-94BA16B15945}"/>
          </ac:cxnSpMkLst>
        </pc:cxnChg>
      </pc:sldChg>
      <pc:sldChg chg="addSp delSp modSp add mod ord">
        <pc:chgData name="유 병규" userId="eba57bea-ddcf-438d-bcbd-0f2e0850555d" providerId="ADAL" clId="{B21DE596-2706-4143-8F7A-40EB3ACAEAFA}" dt="2021-10-29T02:54:32.901" v="10126"/>
        <pc:sldMkLst>
          <pc:docMk/>
          <pc:sldMk cId="3172254630" sldId="485"/>
        </pc:sldMkLst>
        <pc:spChg chg="mod">
          <ac:chgData name="유 병규" userId="eba57bea-ddcf-438d-bcbd-0f2e0850555d" providerId="ADAL" clId="{B21DE596-2706-4143-8F7A-40EB3ACAEAFA}" dt="2021-10-28T06:55:41.050" v="2716"/>
          <ac:spMkLst>
            <pc:docMk/>
            <pc:sldMk cId="3172254630" sldId="485"/>
            <ac:spMk id="41" creationId="{797544F9-EBD6-44E9-B8D2-02FF3C37D2B2}"/>
          </ac:spMkLst>
        </pc:spChg>
        <pc:spChg chg="mod">
          <ac:chgData name="유 병규" userId="eba57bea-ddcf-438d-bcbd-0f2e0850555d" providerId="ADAL" clId="{B21DE596-2706-4143-8F7A-40EB3ACAEAFA}" dt="2021-10-28T06:55:41.050" v="2716"/>
          <ac:spMkLst>
            <pc:docMk/>
            <pc:sldMk cId="3172254630" sldId="485"/>
            <ac:spMk id="42" creationId="{63C713C4-026A-4FD8-95E7-8DD6D87ACB48}"/>
          </ac:spMkLst>
        </pc:spChg>
        <pc:spChg chg="mod">
          <ac:chgData name="유 병규" userId="eba57bea-ddcf-438d-bcbd-0f2e0850555d" providerId="ADAL" clId="{B21DE596-2706-4143-8F7A-40EB3ACAEAFA}" dt="2021-10-28T06:55:41.050" v="2716"/>
          <ac:spMkLst>
            <pc:docMk/>
            <pc:sldMk cId="3172254630" sldId="485"/>
            <ac:spMk id="44" creationId="{8BE8AD2A-D548-4C9E-A3B6-FAB579C9515A}"/>
          </ac:spMkLst>
        </pc:spChg>
        <pc:spChg chg="mod">
          <ac:chgData name="유 병규" userId="eba57bea-ddcf-438d-bcbd-0f2e0850555d" providerId="ADAL" clId="{B21DE596-2706-4143-8F7A-40EB3ACAEAFA}" dt="2021-10-28T06:55:41.050" v="2716"/>
          <ac:spMkLst>
            <pc:docMk/>
            <pc:sldMk cId="3172254630" sldId="485"/>
            <ac:spMk id="45" creationId="{C12ACC1B-85AC-4216-878D-F2D8EE2E0F85}"/>
          </ac:spMkLst>
        </pc:spChg>
        <pc:spChg chg="mod">
          <ac:chgData name="유 병규" userId="eba57bea-ddcf-438d-bcbd-0f2e0850555d" providerId="ADAL" clId="{B21DE596-2706-4143-8F7A-40EB3ACAEAFA}" dt="2021-10-28T06:55:41.050" v="2716"/>
          <ac:spMkLst>
            <pc:docMk/>
            <pc:sldMk cId="3172254630" sldId="485"/>
            <ac:spMk id="47" creationId="{E7F8C79C-23FD-448F-929D-7634AF2D6A48}"/>
          </ac:spMkLst>
        </pc:spChg>
        <pc:spChg chg="mod">
          <ac:chgData name="유 병규" userId="eba57bea-ddcf-438d-bcbd-0f2e0850555d" providerId="ADAL" clId="{B21DE596-2706-4143-8F7A-40EB3ACAEAFA}" dt="2021-10-28T06:55:41.050" v="2716"/>
          <ac:spMkLst>
            <pc:docMk/>
            <pc:sldMk cId="3172254630" sldId="485"/>
            <ac:spMk id="48" creationId="{2138BBE0-E5DB-489F-86FB-BAFC6CF5994A}"/>
          </ac:spMkLst>
        </pc:spChg>
        <pc:spChg chg="mod">
          <ac:chgData name="유 병규" userId="eba57bea-ddcf-438d-bcbd-0f2e0850555d" providerId="ADAL" clId="{B21DE596-2706-4143-8F7A-40EB3ACAEAFA}" dt="2021-10-28T06:55:41.050" v="2716"/>
          <ac:spMkLst>
            <pc:docMk/>
            <pc:sldMk cId="3172254630" sldId="485"/>
            <ac:spMk id="50" creationId="{DF5362F4-C8C5-4F78-8061-9E2B6E72850C}"/>
          </ac:spMkLst>
        </pc:spChg>
        <pc:spChg chg="mod">
          <ac:chgData name="유 병규" userId="eba57bea-ddcf-438d-bcbd-0f2e0850555d" providerId="ADAL" clId="{B21DE596-2706-4143-8F7A-40EB3ACAEAFA}" dt="2021-10-28T06:55:41.050" v="2716"/>
          <ac:spMkLst>
            <pc:docMk/>
            <pc:sldMk cId="3172254630" sldId="485"/>
            <ac:spMk id="51" creationId="{1D57D8D8-CEDF-4E01-AC7B-21822D2A59D3}"/>
          </ac:spMkLst>
        </pc:spChg>
        <pc:spChg chg="mod">
          <ac:chgData name="유 병규" userId="eba57bea-ddcf-438d-bcbd-0f2e0850555d" providerId="ADAL" clId="{B21DE596-2706-4143-8F7A-40EB3ACAEAFA}" dt="2021-10-29T01:29:05.587" v="9661"/>
          <ac:spMkLst>
            <pc:docMk/>
            <pc:sldMk cId="3172254630" sldId="485"/>
            <ac:spMk id="53" creationId="{28704AAE-B8B8-4190-BF5F-913A58F19B7B}"/>
          </ac:spMkLst>
        </pc:spChg>
        <pc:spChg chg="mod">
          <ac:chgData name="유 병규" userId="eba57bea-ddcf-438d-bcbd-0f2e0850555d" providerId="ADAL" clId="{B21DE596-2706-4143-8F7A-40EB3ACAEAFA}" dt="2021-10-29T01:29:05.587" v="9661"/>
          <ac:spMkLst>
            <pc:docMk/>
            <pc:sldMk cId="3172254630" sldId="485"/>
            <ac:spMk id="54" creationId="{4FA48274-044C-4C8D-B4C0-700F3957E47E}"/>
          </ac:spMkLst>
        </pc:spChg>
        <pc:spChg chg="mod">
          <ac:chgData name="유 병규" userId="eba57bea-ddcf-438d-bcbd-0f2e0850555d" providerId="ADAL" clId="{B21DE596-2706-4143-8F7A-40EB3ACAEAFA}" dt="2021-10-29T02:54:32.901" v="10126"/>
          <ac:spMkLst>
            <pc:docMk/>
            <pc:sldMk cId="3172254630" sldId="485"/>
            <ac:spMk id="57" creationId="{EC72B693-4307-4833-A9AB-8CDCD5BA78DD}"/>
          </ac:spMkLst>
        </pc:spChg>
        <pc:spChg chg="mod">
          <ac:chgData name="유 병규" userId="eba57bea-ddcf-438d-bcbd-0f2e0850555d" providerId="ADAL" clId="{B21DE596-2706-4143-8F7A-40EB3ACAEAFA}" dt="2021-10-29T02:54:32.901" v="10126"/>
          <ac:spMkLst>
            <pc:docMk/>
            <pc:sldMk cId="3172254630" sldId="485"/>
            <ac:spMk id="58" creationId="{BE855A1C-FF8E-43DF-90DC-EA75FBC84F34}"/>
          </ac:spMkLst>
        </pc:spChg>
        <pc:spChg chg="mod">
          <ac:chgData name="유 병규" userId="eba57bea-ddcf-438d-bcbd-0f2e0850555d" providerId="ADAL" clId="{B21DE596-2706-4143-8F7A-40EB3ACAEAFA}" dt="2021-10-28T06:55:51.812" v="2723" actId="20577"/>
          <ac:spMkLst>
            <pc:docMk/>
            <pc:sldMk cId="3172254630" sldId="485"/>
            <ac:spMk id="63" creationId="{83143ACD-F658-B74B-B26F-66F710E8253B}"/>
          </ac:spMkLst>
        </pc:spChg>
        <pc:spChg chg="mod">
          <ac:chgData name="유 병규" userId="eba57bea-ddcf-438d-bcbd-0f2e0850555d" providerId="ADAL" clId="{B21DE596-2706-4143-8F7A-40EB3ACAEAFA}" dt="2021-10-29T02:03:49.290" v="9973"/>
          <ac:spMkLst>
            <pc:docMk/>
            <pc:sldMk cId="3172254630" sldId="485"/>
            <ac:spMk id="860" creationId="{00000000-0000-0000-0000-000000000000}"/>
          </ac:spMkLst>
        </pc:spChg>
        <pc:grpChg chg="add mod">
          <ac:chgData name="유 병규" userId="eba57bea-ddcf-438d-bcbd-0f2e0850555d" providerId="ADAL" clId="{B21DE596-2706-4143-8F7A-40EB3ACAEAFA}" dt="2021-10-28T06:55:41.050" v="2716"/>
          <ac:grpSpMkLst>
            <pc:docMk/>
            <pc:sldMk cId="3172254630" sldId="485"/>
            <ac:grpSpMk id="40" creationId="{597FD686-DCCA-4A5F-8834-5D61140BE427}"/>
          </ac:grpSpMkLst>
        </pc:grpChg>
        <pc:grpChg chg="add mod">
          <ac:chgData name="유 병규" userId="eba57bea-ddcf-438d-bcbd-0f2e0850555d" providerId="ADAL" clId="{B21DE596-2706-4143-8F7A-40EB3ACAEAFA}" dt="2021-10-28T06:55:41.050" v="2716"/>
          <ac:grpSpMkLst>
            <pc:docMk/>
            <pc:sldMk cId="3172254630" sldId="485"/>
            <ac:grpSpMk id="43" creationId="{A7B31CC0-2045-4852-BBF6-A5EBEEC31315}"/>
          </ac:grpSpMkLst>
        </pc:grpChg>
        <pc:grpChg chg="add mod">
          <ac:chgData name="유 병규" userId="eba57bea-ddcf-438d-bcbd-0f2e0850555d" providerId="ADAL" clId="{B21DE596-2706-4143-8F7A-40EB3ACAEAFA}" dt="2021-10-28T06:55:41.050" v="2716"/>
          <ac:grpSpMkLst>
            <pc:docMk/>
            <pc:sldMk cId="3172254630" sldId="485"/>
            <ac:grpSpMk id="46" creationId="{478F3781-0543-47AC-8538-48E6CE02945F}"/>
          </ac:grpSpMkLst>
        </pc:grpChg>
        <pc:grpChg chg="add mod">
          <ac:chgData name="유 병규" userId="eba57bea-ddcf-438d-bcbd-0f2e0850555d" providerId="ADAL" clId="{B21DE596-2706-4143-8F7A-40EB3ACAEAFA}" dt="2021-10-28T06:55:41.050" v="2716"/>
          <ac:grpSpMkLst>
            <pc:docMk/>
            <pc:sldMk cId="3172254630" sldId="485"/>
            <ac:grpSpMk id="49" creationId="{65D2A49F-FB98-455F-BB05-91854E1AAB49}"/>
          </ac:grpSpMkLst>
        </pc:grpChg>
        <pc:grpChg chg="add del mod">
          <ac:chgData name="유 병규" userId="eba57bea-ddcf-438d-bcbd-0f2e0850555d" providerId="ADAL" clId="{B21DE596-2706-4143-8F7A-40EB3ACAEAFA}" dt="2021-10-29T02:54:32.651" v="10125" actId="478"/>
          <ac:grpSpMkLst>
            <pc:docMk/>
            <pc:sldMk cId="3172254630" sldId="485"/>
            <ac:grpSpMk id="52" creationId="{B80DDA07-112D-4C03-B9F1-1D443597995B}"/>
          </ac:grpSpMkLst>
        </pc:grpChg>
        <pc:grpChg chg="add mod">
          <ac:chgData name="유 병규" userId="eba57bea-ddcf-438d-bcbd-0f2e0850555d" providerId="ADAL" clId="{B21DE596-2706-4143-8F7A-40EB3ACAEAFA}" dt="2021-10-29T02:54:32.901" v="10126"/>
          <ac:grpSpMkLst>
            <pc:docMk/>
            <pc:sldMk cId="3172254630" sldId="485"/>
            <ac:grpSpMk id="56" creationId="{90F2F162-1682-4285-AF1F-5D29D6A867BB}"/>
          </ac:grpSpMkLst>
        </pc:grpChg>
        <pc:grpChg chg="del">
          <ac:chgData name="유 병규" userId="eba57bea-ddcf-438d-bcbd-0f2e0850555d" providerId="ADAL" clId="{B21DE596-2706-4143-8F7A-40EB3ACAEAFA}" dt="2021-10-28T06:45:15.132" v="2705" actId="478"/>
          <ac:grpSpMkLst>
            <pc:docMk/>
            <pc:sldMk cId="3172254630" sldId="485"/>
            <ac:grpSpMk id="899" creationId="{00000000-0000-0000-0000-000000000000}"/>
          </ac:grpSpMkLst>
        </pc:grpChg>
        <pc:grpChg chg="del">
          <ac:chgData name="유 병규" userId="eba57bea-ddcf-438d-bcbd-0f2e0850555d" providerId="ADAL" clId="{B21DE596-2706-4143-8F7A-40EB3ACAEAFA}" dt="2021-10-28T06:45:15.132" v="2705" actId="478"/>
          <ac:grpSpMkLst>
            <pc:docMk/>
            <pc:sldMk cId="3172254630" sldId="485"/>
            <ac:grpSpMk id="908" creationId="{00000000-0000-0000-0000-000000000000}"/>
          </ac:grpSpMkLst>
        </pc:grpChg>
        <pc:grpChg chg="del">
          <ac:chgData name="유 병규" userId="eba57bea-ddcf-438d-bcbd-0f2e0850555d" providerId="ADAL" clId="{B21DE596-2706-4143-8F7A-40EB3ACAEAFA}" dt="2021-10-28T06:45:15.132" v="2705" actId="478"/>
          <ac:grpSpMkLst>
            <pc:docMk/>
            <pc:sldMk cId="3172254630" sldId="485"/>
            <ac:grpSpMk id="911" creationId="{00000000-0000-0000-0000-000000000000}"/>
          </ac:grpSpMkLst>
        </pc:grpChg>
        <pc:grpChg chg="del">
          <ac:chgData name="유 병규" userId="eba57bea-ddcf-438d-bcbd-0f2e0850555d" providerId="ADAL" clId="{B21DE596-2706-4143-8F7A-40EB3ACAEAFA}" dt="2021-10-28T06:45:15.132" v="2705" actId="478"/>
          <ac:grpSpMkLst>
            <pc:docMk/>
            <pc:sldMk cId="3172254630" sldId="485"/>
            <ac:grpSpMk id="914" creationId="{00000000-0000-0000-0000-000000000000}"/>
          </ac:grpSpMkLst>
        </pc:grpChg>
        <pc:cxnChg chg="mod">
          <ac:chgData name="유 병규" userId="eba57bea-ddcf-438d-bcbd-0f2e0850555d" providerId="ADAL" clId="{B21DE596-2706-4143-8F7A-40EB3ACAEAFA}" dt="2021-10-29T02:54:32.651" v="10125" actId="478"/>
          <ac:cxnSpMkLst>
            <pc:docMk/>
            <pc:sldMk cId="3172254630" sldId="485"/>
            <ac:cxnSpMk id="55" creationId="{8C2E8409-4D95-4BBF-A606-62BF56E44703}"/>
          </ac:cxnSpMkLst>
        </pc:cxnChg>
      </pc:sldChg>
      <pc:sldChg chg="addSp delSp modSp add del mod">
        <pc:chgData name="유 병규" userId="eba57bea-ddcf-438d-bcbd-0f2e0850555d" providerId="ADAL" clId="{B21DE596-2706-4143-8F7A-40EB3ACAEAFA}" dt="2021-10-28T06:42:47.295" v="2649" actId="47"/>
        <pc:sldMkLst>
          <pc:docMk/>
          <pc:sldMk cId="3723660394" sldId="485"/>
        </pc:sldMkLst>
        <pc:spChg chg="mod">
          <ac:chgData name="유 병규" userId="eba57bea-ddcf-438d-bcbd-0f2e0850555d" providerId="ADAL" clId="{B21DE596-2706-4143-8F7A-40EB3ACAEAFA}" dt="2021-10-28T06:35:51.438" v="2408"/>
          <ac:spMkLst>
            <pc:docMk/>
            <pc:sldMk cId="3723660394" sldId="485"/>
            <ac:spMk id="32" creationId="{03CAD597-C765-4495-AC3C-1744E0B116EC}"/>
          </ac:spMkLst>
        </pc:spChg>
        <pc:spChg chg="mod">
          <ac:chgData name="유 병규" userId="eba57bea-ddcf-438d-bcbd-0f2e0850555d" providerId="ADAL" clId="{B21DE596-2706-4143-8F7A-40EB3ACAEAFA}" dt="2021-10-28T06:35:51.438" v="2408"/>
          <ac:spMkLst>
            <pc:docMk/>
            <pc:sldMk cId="3723660394" sldId="485"/>
            <ac:spMk id="33" creationId="{6D18DF6B-5F60-430D-8FF2-9C2352337CB6}"/>
          </ac:spMkLst>
        </pc:spChg>
        <pc:spChg chg="mod">
          <ac:chgData name="유 병규" userId="eba57bea-ddcf-438d-bcbd-0f2e0850555d" providerId="ADAL" clId="{B21DE596-2706-4143-8F7A-40EB3ACAEAFA}" dt="2021-10-28T06:36:06.596" v="2411" actId="571"/>
          <ac:spMkLst>
            <pc:docMk/>
            <pc:sldMk cId="3723660394" sldId="485"/>
            <ac:spMk id="35" creationId="{B01333B4-C578-4333-BAF3-21FA6D9D6A6D}"/>
          </ac:spMkLst>
        </pc:spChg>
        <pc:spChg chg="mod">
          <ac:chgData name="유 병규" userId="eba57bea-ddcf-438d-bcbd-0f2e0850555d" providerId="ADAL" clId="{B21DE596-2706-4143-8F7A-40EB3ACAEAFA}" dt="2021-10-28T06:36:06.596" v="2411" actId="571"/>
          <ac:spMkLst>
            <pc:docMk/>
            <pc:sldMk cId="3723660394" sldId="485"/>
            <ac:spMk id="36" creationId="{6D050241-14E3-45A5-B25F-09C813C645AE}"/>
          </ac:spMkLst>
        </pc:spChg>
        <pc:spChg chg="mod">
          <ac:chgData name="유 병규" userId="eba57bea-ddcf-438d-bcbd-0f2e0850555d" providerId="ADAL" clId="{B21DE596-2706-4143-8F7A-40EB3ACAEAFA}" dt="2021-10-28T06:36:08.086" v="2412" actId="571"/>
          <ac:spMkLst>
            <pc:docMk/>
            <pc:sldMk cId="3723660394" sldId="485"/>
            <ac:spMk id="38" creationId="{C8A13640-3C7B-4B30-A1C8-FF7653BBF09C}"/>
          </ac:spMkLst>
        </pc:spChg>
        <pc:spChg chg="mod">
          <ac:chgData name="유 병규" userId="eba57bea-ddcf-438d-bcbd-0f2e0850555d" providerId="ADAL" clId="{B21DE596-2706-4143-8F7A-40EB3ACAEAFA}" dt="2021-10-28T06:36:08.086" v="2412" actId="571"/>
          <ac:spMkLst>
            <pc:docMk/>
            <pc:sldMk cId="3723660394" sldId="485"/>
            <ac:spMk id="39" creationId="{7D442736-D934-482F-85DE-40268F3CE9F1}"/>
          </ac:spMkLst>
        </pc:spChg>
        <pc:spChg chg="mod">
          <ac:chgData name="유 병규" userId="eba57bea-ddcf-438d-bcbd-0f2e0850555d" providerId="ADAL" clId="{B21DE596-2706-4143-8F7A-40EB3ACAEAFA}" dt="2021-10-28T06:36:09.932" v="2413" actId="571"/>
          <ac:spMkLst>
            <pc:docMk/>
            <pc:sldMk cId="3723660394" sldId="485"/>
            <ac:spMk id="41" creationId="{CF6DC484-25CF-48AD-8E5C-36E2105A3A96}"/>
          </ac:spMkLst>
        </pc:spChg>
        <pc:spChg chg="mod">
          <ac:chgData name="유 병규" userId="eba57bea-ddcf-438d-bcbd-0f2e0850555d" providerId="ADAL" clId="{B21DE596-2706-4143-8F7A-40EB3ACAEAFA}" dt="2021-10-28T06:36:09.932" v="2413" actId="571"/>
          <ac:spMkLst>
            <pc:docMk/>
            <pc:sldMk cId="3723660394" sldId="485"/>
            <ac:spMk id="42" creationId="{9F5B5AE5-64CE-4D13-8A56-A77C91F6038B}"/>
          </ac:spMkLst>
        </pc:spChg>
        <pc:spChg chg="mod">
          <ac:chgData name="유 병규" userId="eba57bea-ddcf-438d-bcbd-0f2e0850555d" providerId="ADAL" clId="{B21DE596-2706-4143-8F7A-40EB3ACAEAFA}" dt="2021-10-28T06:41:39.822" v="2646"/>
          <ac:spMkLst>
            <pc:docMk/>
            <pc:sldMk cId="3723660394" sldId="485"/>
            <ac:spMk id="46" creationId="{757FF466-27A5-8540-88ED-A5FA0461FDAF}"/>
          </ac:spMkLst>
        </pc:spChg>
        <pc:spChg chg="ord">
          <ac:chgData name="유 병규" userId="eba57bea-ddcf-438d-bcbd-0f2e0850555d" providerId="ADAL" clId="{B21DE596-2706-4143-8F7A-40EB3ACAEAFA}" dt="2021-10-28T06:41:23.782" v="2626" actId="166"/>
          <ac:spMkLst>
            <pc:docMk/>
            <pc:sldMk cId="3723660394" sldId="485"/>
            <ac:spMk id="50" creationId="{82A8947A-FEC0-4EDB-8A69-E6332AEB82D5}"/>
          </ac:spMkLst>
        </pc:spChg>
        <pc:spChg chg="mod">
          <ac:chgData name="유 병규" userId="eba57bea-ddcf-438d-bcbd-0f2e0850555d" providerId="ADAL" clId="{B21DE596-2706-4143-8F7A-40EB3ACAEAFA}" dt="2021-10-28T06:36:20.910" v="2454" actId="20577"/>
          <ac:spMkLst>
            <pc:docMk/>
            <pc:sldMk cId="3723660394" sldId="485"/>
            <ac:spMk id="798" creationId="{00000000-0000-0000-0000-000000000000}"/>
          </ac:spMkLst>
        </pc:spChg>
        <pc:grpChg chg="add mod">
          <ac:chgData name="유 병규" userId="eba57bea-ddcf-438d-bcbd-0f2e0850555d" providerId="ADAL" clId="{B21DE596-2706-4143-8F7A-40EB3ACAEAFA}" dt="2021-10-28T06:35:51.438" v="2408"/>
          <ac:grpSpMkLst>
            <pc:docMk/>
            <pc:sldMk cId="3723660394" sldId="485"/>
            <ac:grpSpMk id="31" creationId="{F2C68752-DB65-4342-846C-D5B3C8C0654C}"/>
          </ac:grpSpMkLst>
        </pc:grpChg>
        <pc:grpChg chg="add mod">
          <ac:chgData name="유 병규" userId="eba57bea-ddcf-438d-bcbd-0f2e0850555d" providerId="ADAL" clId="{B21DE596-2706-4143-8F7A-40EB3ACAEAFA}" dt="2021-10-28T06:36:06.596" v="2411" actId="571"/>
          <ac:grpSpMkLst>
            <pc:docMk/>
            <pc:sldMk cId="3723660394" sldId="485"/>
            <ac:grpSpMk id="34" creationId="{F66EC950-8F83-4220-BBC6-6942CF6C5E09}"/>
          </ac:grpSpMkLst>
        </pc:grpChg>
        <pc:grpChg chg="add mod">
          <ac:chgData name="유 병규" userId="eba57bea-ddcf-438d-bcbd-0f2e0850555d" providerId="ADAL" clId="{B21DE596-2706-4143-8F7A-40EB3ACAEAFA}" dt="2021-10-28T06:36:08.086" v="2412" actId="571"/>
          <ac:grpSpMkLst>
            <pc:docMk/>
            <pc:sldMk cId="3723660394" sldId="485"/>
            <ac:grpSpMk id="37" creationId="{73444CC6-D71A-4E50-A2BF-7CF4390B9B52}"/>
          </ac:grpSpMkLst>
        </pc:grpChg>
        <pc:grpChg chg="add mod">
          <ac:chgData name="유 병규" userId="eba57bea-ddcf-438d-bcbd-0f2e0850555d" providerId="ADAL" clId="{B21DE596-2706-4143-8F7A-40EB3ACAEAFA}" dt="2021-10-28T06:36:09.932" v="2413" actId="571"/>
          <ac:grpSpMkLst>
            <pc:docMk/>
            <pc:sldMk cId="3723660394" sldId="485"/>
            <ac:grpSpMk id="40" creationId="{8D0E6C81-91D5-41D7-8040-F3394AC7D8AE}"/>
          </ac:grpSpMkLst>
        </pc:grpChg>
        <pc:grpChg chg="del">
          <ac:chgData name="유 병규" userId="eba57bea-ddcf-438d-bcbd-0f2e0850555d" providerId="ADAL" clId="{B21DE596-2706-4143-8F7A-40EB3ACAEAFA}" dt="2021-10-28T06:35:54.809" v="2409" actId="478"/>
          <ac:grpSpMkLst>
            <pc:docMk/>
            <pc:sldMk cId="3723660394" sldId="485"/>
            <ac:grpSpMk id="841" creationId="{00000000-0000-0000-0000-000000000000}"/>
          </ac:grpSpMkLst>
        </pc:grpChg>
        <pc:graphicFrameChg chg="modGraphic">
          <ac:chgData name="유 병규" userId="eba57bea-ddcf-438d-bcbd-0f2e0850555d" providerId="ADAL" clId="{B21DE596-2706-4143-8F7A-40EB3ACAEAFA}" dt="2021-10-28T06:36:02.967" v="2410" actId="207"/>
          <ac:graphicFrameMkLst>
            <pc:docMk/>
            <pc:sldMk cId="3723660394" sldId="485"/>
            <ac:graphicFrameMk id="805" creationId="{00000000-0000-0000-0000-000000000000}"/>
          </ac:graphicFrameMkLst>
        </pc:graphicFrameChg>
      </pc:sldChg>
      <pc:sldChg chg="addSp delSp modSp add mod">
        <pc:chgData name="유 병규" userId="eba57bea-ddcf-438d-bcbd-0f2e0850555d" providerId="ADAL" clId="{B21DE596-2706-4143-8F7A-40EB3ACAEAFA}" dt="2021-10-29T02:54:59.069" v="10140"/>
        <pc:sldMkLst>
          <pc:docMk/>
          <pc:sldMk cId="983170036" sldId="486"/>
        </pc:sldMkLst>
        <pc:spChg chg="mod">
          <ac:chgData name="유 병규" userId="eba57bea-ddcf-438d-bcbd-0f2e0850555d" providerId="ADAL" clId="{B21DE596-2706-4143-8F7A-40EB3ACAEAFA}" dt="2021-10-29T01:29:10.731" v="9664"/>
          <ac:spMkLst>
            <pc:docMk/>
            <pc:sldMk cId="983170036" sldId="486"/>
            <ac:spMk id="32" creationId="{BB6CC8BF-CD0F-4080-A819-A59DDC5036F3}"/>
          </ac:spMkLst>
        </pc:spChg>
        <pc:spChg chg="mod">
          <ac:chgData name="유 병규" userId="eba57bea-ddcf-438d-bcbd-0f2e0850555d" providerId="ADAL" clId="{B21DE596-2706-4143-8F7A-40EB3ACAEAFA}" dt="2021-10-29T01:29:10.731" v="9664"/>
          <ac:spMkLst>
            <pc:docMk/>
            <pc:sldMk cId="983170036" sldId="486"/>
            <ac:spMk id="33" creationId="{97D5C115-AB40-41FE-B844-30F3F66D1B9C}"/>
          </ac:spMkLst>
        </pc:spChg>
        <pc:spChg chg="mod">
          <ac:chgData name="유 병규" userId="eba57bea-ddcf-438d-bcbd-0f2e0850555d" providerId="ADAL" clId="{B21DE596-2706-4143-8F7A-40EB3ACAEAFA}" dt="2021-10-29T02:54:59.069" v="10140"/>
          <ac:spMkLst>
            <pc:docMk/>
            <pc:sldMk cId="983170036" sldId="486"/>
            <ac:spMk id="36" creationId="{218FFAD8-660F-4A53-9223-EE7A78156F2A}"/>
          </ac:spMkLst>
        </pc:spChg>
        <pc:spChg chg="mod">
          <ac:chgData name="유 병규" userId="eba57bea-ddcf-438d-bcbd-0f2e0850555d" providerId="ADAL" clId="{B21DE596-2706-4143-8F7A-40EB3ACAEAFA}" dt="2021-10-29T02:54:59.069" v="10140"/>
          <ac:spMkLst>
            <pc:docMk/>
            <pc:sldMk cId="983170036" sldId="486"/>
            <ac:spMk id="37" creationId="{907B5C3D-5C66-4E7E-9D8C-05828DBF18DB}"/>
          </ac:spMkLst>
        </pc:spChg>
        <pc:spChg chg="add mod">
          <ac:chgData name="유 병규" userId="eba57bea-ddcf-438d-bcbd-0f2e0850555d" providerId="ADAL" clId="{B21DE596-2706-4143-8F7A-40EB3ACAEAFA}" dt="2021-10-28T12:08:00.783" v="8464"/>
          <ac:spMkLst>
            <pc:docMk/>
            <pc:sldMk cId="983170036" sldId="486"/>
            <ac:spMk id="64" creationId="{0BA57088-C645-45BF-AB25-2D6A62DA1C56}"/>
          </ac:spMkLst>
        </pc:spChg>
        <pc:spChg chg="mod">
          <ac:chgData name="유 병규" userId="eba57bea-ddcf-438d-bcbd-0f2e0850555d" providerId="ADAL" clId="{B21DE596-2706-4143-8F7A-40EB3ACAEAFA}" dt="2021-10-29T02:05:01.781" v="9981" actId="20577"/>
          <ac:spMkLst>
            <pc:docMk/>
            <pc:sldMk cId="983170036" sldId="486"/>
            <ac:spMk id="963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9T02:05:08.799" v="9984" actId="20577"/>
          <ac:spMkLst>
            <pc:docMk/>
            <pc:sldMk cId="983170036" sldId="486"/>
            <ac:spMk id="964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8T07:11:48.793" v="2876" actId="20577"/>
          <ac:spMkLst>
            <pc:docMk/>
            <pc:sldMk cId="983170036" sldId="486"/>
            <ac:spMk id="999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8T07:11:50.886" v="2877" actId="20577"/>
          <ac:spMkLst>
            <pc:docMk/>
            <pc:sldMk cId="983170036" sldId="486"/>
            <ac:spMk id="1008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8T07:12:18.516" v="2889" actId="20577"/>
          <ac:spMkLst>
            <pc:docMk/>
            <pc:sldMk cId="983170036" sldId="486"/>
            <ac:spMk id="1013" creationId="{00000000-0000-0000-0000-000000000000}"/>
          </ac:spMkLst>
        </pc:spChg>
        <pc:grpChg chg="add del mod">
          <ac:chgData name="유 병규" userId="eba57bea-ddcf-438d-bcbd-0f2e0850555d" providerId="ADAL" clId="{B21DE596-2706-4143-8F7A-40EB3ACAEAFA}" dt="2021-10-29T02:54:58.885" v="10139" actId="478"/>
          <ac:grpSpMkLst>
            <pc:docMk/>
            <pc:sldMk cId="983170036" sldId="486"/>
            <ac:grpSpMk id="31" creationId="{2C0635E9-7670-4E3A-BC14-CC13A200417B}"/>
          </ac:grpSpMkLst>
        </pc:grpChg>
        <pc:grpChg chg="add mod">
          <ac:chgData name="유 병규" userId="eba57bea-ddcf-438d-bcbd-0f2e0850555d" providerId="ADAL" clId="{B21DE596-2706-4143-8F7A-40EB3ACAEAFA}" dt="2021-10-29T02:54:59.069" v="10140"/>
          <ac:grpSpMkLst>
            <pc:docMk/>
            <pc:sldMk cId="983170036" sldId="486"/>
            <ac:grpSpMk id="35" creationId="{115B3345-8118-4E70-8878-E650344E0194}"/>
          </ac:grpSpMkLst>
        </pc:grpChg>
        <pc:grpChg chg="del">
          <ac:chgData name="유 병규" userId="eba57bea-ddcf-438d-bcbd-0f2e0850555d" providerId="ADAL" clId="{B21DE596-2706-4143-8F7A-40EB3ACAEAFA}" dt="2021-10-28T07:11:41.409" v="2874" actId="478"/>
          <ac:grpSpMkLst>
            <pc:docMk/>
            <pc:sldMk cId="983170036" sldId="486"/>
            <ac:grpSpMk id="977" creationId="{00000000-0000-0000-0000-000000000000}"/>
          </ac:grpSpMkLst>
        </pc:grpChg>
        <pc:grpChg chg="del">
          <ac:chgData name="유 병규" userId="eba57bea-ddcf-438d-bcbd-0f2e0850555d" providerId="ADAL" clId="{B21DE596-2706-4143-8F7A-40EB3ACAEAFA}" dt="2021-10-28T07:11:41.409" v="2874" actId="478"/>
          <ac:grpSpMkLst>
            <pc:docMk/>
            <pc:sldMk cId="983170036" sldId="486"/>
            <ac:grpSpMk id="980" creationId="{00000000-0000-0000-0000-000000000000}"/>
          </ac:grpSpMkLst>
        </pc:grpChg>
        <pc:grpChg chg="del">
          <ac:chgData name="유 병규" userId="eba57bea-ddcf-438d-bcbd-0f2e0850555d" providerId="ADAL" clId="{B21DE596-2706-4143-8F7A-40EB3ACAEAFA}" dt="2021-10-28T07:11:41.409" v="2874" actId="478"/>
          <ac:grpSpMkLst>
            <pc:docMk/>
            <pc:sldMk cId="983170036" sldId="486"/>
            <ac:grpSpMk id="983" creationId="{00000000-0000-0000-0000-000000000000}"/>
          </ac:grpSpMkLst>
        </pc:grpChg>
        <pc:grpChg chg="del">
          <ac:chgData name="유 병규" userId="eba57bea-ddcf-438d-bcbd-0f2e0850555d" providerId="ADAL" clId="{B21DE596-2706-4143-8F7A-40EB3ACAEAFA}" dt="2021-10-28T07:11:41.409" v="2874" actId="478"/>
          <ac:grpSpMkLst>
            <pc:docMk/>
            <pc:sldMk cId="983170036" sldId="486"/>
            <ac:grpSpMk id="991" creationId="{00000000-0000-0000-0000-000000000000}"/>
          </ac:grpSpMkLst>
        </pc:grpChg>
        <pc:grpChg chg="del">
          <ac:chgData name="유 병규" userId="eba57bea-ddcf-438d-bcbd-0f2e0850555d" providerId="ADAL" clId="{B21DE596-2706-4143-8F7A-40EB3ACAEAFA}" dt="2021-10-28T07:11:41.409" v="2874" actId="478"/>
          <ac:grpSpMkLst>
            <pc:docMk/>
            <pc:sldMk cId="983170036" sldId="486"/>
            <ac:grpSpMk id="994" creationId="{00000000-0000-0000-0000-000000000000}"/>
          </ac:grpSpMkLst>
        </pc:grpChg>
        <pc:grpChg chg="del">
          <ac:chgData name="유 병규" userId="eba57bea-ddcf-438d-bcbd-0f2e0850555d" providerId="ADAL" clId="{B21DE596-2706-4143-8F7A-40EB3ACAEAFA}" dt="2021-10-28T07:11:43.095" v="2875" actId="478"/>
          <ac:grpSpMkLst>
            <pc:docMk/>
            <pc:sldMk cId="983170036" sldId="486"/>
            <ac:grpSpMk id="997" creationId="{00000000-0000-0000-0000-000000000000}"/>
          </ac:grpSpMkLst>
        </pc:grpChg>
        <pc:grpChg chg="del">
          <ac:chgData name="유 병규" userId="eba57bea-ddcf-438d-bcbd-0f2e0850555d" providerId="ADAL" clId="{B21DE596-2706-4143-8F7A-40EB3ACAEAFA}" dt="2021-10-28T07:11:41.409" v="2874" actId="478"/>
          <ac:grpSpMkLst>
            <pc:docMk/>
            <pc:sldMk cId="983170036" sldId="486"/>
            <ac:grpSpMk id="1003" creationId="{00000000-0000-0000-0000-000000000000}"/>
          </ac:grpSpMkLst>
        </pc:grpChg>
        <pc:grpChg chg="del">
          <ac:chgData name="유 병규" userId="eba57bea-ddcf-438d-bcbd-0f2e0850555d" providerId="ADAL" clId="{B21DE596-2706-4143-8F7A-40EB3ACAEAFA}" dt="2021-10-28T07:11:41.409" v="2874" actId="478"/>
          <ac:grpSpMkLst>
            <pc:docMk/>
            <pc:sldMk cId="983170036" sldId="486"/>
            <ac:grpSpMk id="1006" creationId="{00000000-0000-0000-0000-000000000000}"/>
          </ac:grpSpMkLst>
        </pc:grpChg>
        <pc:grpChg chg="del">
          <ac:chgData name="유 병규" userId="eba57bea-ddcf-438d-bcbd-0f2e0850555d" providerId="ADAL" clId="{B21DE596-2706-4143-8F7A-40EB3ACAEAFA}" dt="2021-10-28T07:11:41.409" v="2874" actId="478"/>
          <ac:grpSpMkLst>
            <pc:docMk/>
            <pc:sldMk cId="983170036" sldId="486"/>
            <ac:grpSpMk id="1012" creationId="{00000000-0000-0000-0000-000000000000}"/>
          </ac:grpSpMkLst>
        </pc:grpChg>
        <pc:grpChg chg="del">
          <ac:chgData name="유 병규" userId="eba57bea-ddcf-438d-bcbd-0f2e0850555d" providerId="ADAL" clId="{B21DE596-2706-4143-8F7A-40EB3ACAEAFA}" dt="2021-10-28T07:11:41.409" v="2874" actId="478"/>
          <ac:grpSpMkLst>
            <pc:docMk/>
            <pc:sldMk cId="983170036" sldId="486"/>
            <ac:grpSpMk id="1017" creationId="{00000000-0000-0000-0000-000000000000}"/>
          </ac:grpSpMkLst>
        </pc:grpChg>
        <pc:grpChg chg="del">
          <ac:chgData name="유 병규" userId="eba57bea-ddcf-438d-bcbd-0f2e0850555d" providerId="ADAL" clId="{B21DE596-2706-4143-8F7A-40EB3ACAEAFA}" dt="2021-10-28T07:11:41.409" v="2874" actId="478"/>
          <ac:grpSpMkLst>
            <pc:docMk/>
            <pc:sldMk cId="983170036" sldId="486"/>
            <ac:grpSpMk id="1020" creationId="{00000000-0000-0000-0000-000000000000}"/>
          </ac:grpSpMkLst>
        </pc:grpChg>
        <pc:cxnChg chg="mod">
          <ac:chgData name="유 병규" userId="eba57bea-ddcf-438d-bcbd-0f2e0850555d" providerId="ADAL" clId="{B21DE596-2706-4143-8F7A-40EB3ACAEAFA}" dt="2021-10-29T02:54:58.885" v="10139" actId="478"/>
          <ac:cxnSpMkLst>
            <pc:docMk/>
            <pc:sldMk cId="983170036" sldId="486"/>
            <ac:cxnSpMk id="34" creationId="{A9F54783-9CF6-44F5-BA74-7F5A67611F3E}"/>
          </ac:cxnSpMkLst>
        </pc:cxnChg>
      </pc:sldChg>
      <pc:sldChg chg="addSp delSp modSp add mod">
        <pc:chgData name="유 병규" userId="eba57bea-ddcf-438d-bcbd-0f2e0850555d" providerId="ADAL" clId="{B21DE596-2706-4143-8F7A-40EB3ACAEAFA}" dt="2021-10-29T01:41:09.530" v="9670" actId="20577"/>
        <pc:sldMkLst>
          <pc:docMk/>
          <pc:sldMk cId="1570270537" sldId="487"/>
        </pc:sldMkLst>
        <pc:spChg chg="del">
          <ac:chgData name="유 병규" userId="eba57bea-ddcf-438d-bcbd-0f2e0850555d" providerId="ADAL" clId="{B21DE596-2706-4143-8F7A-40EB3ACAEAFA}" dt="2021-10-28T10:09:04.043" v="6511" actId="478"/>
          <ac:spMkLst>
            <pc:docMk/>
            <pc:sldMk cId="1570270537" sldId="487"/>
            <ac:spMk id="27" creationId="{A7D9EEC6-31B1-4C6D-8423-87F8463ADFF0}"/>
          </ac:spMkLst>
        </pc:spChg>
        <pc:spChg chg="del">
          <ac:chgData name="유 병규" userId="eba57bea-ddcf-438d-bcbd-0f2e0850555d" providerId="ADAL" clId="{B21DE596-2706-4143-8F7A-40EB3ACAEAFA}" dt="2021-10-28T10:09:04.043" v="6511" actId="478"/>
          <ac:spMkLst>
            <pc:docMk/>
            <pc:sldMk cId="1570270537" sldId="487"/>
            <ac:spMk id="33" creationId="{45E0975C-A3C2-418C-873C-A176612CBA50}"/>
          </ac:spMkLst>
        </pc:spChg>
        <pc:spChg chg="del">
          <ac:chgData name="유 병규" userId="eba57bea-ddcf-438d-bcbd-0f2e0850555d" providerId="ADAL" clId="{B21DE596-2706-4143-8F7A-40EB3ACAEAFA}" dt="2021-10-28T10:09:04.043" v="6511" actId="478"/>
          <ac:spMkLst>
            <pc:docMk/>
            <pc:sldMk cId="1570270537" sldId="487"/>
            <ac:spMk id="34" creationId="{64765342-7615-4476-941A-CC68D9C00AE6}"/>
          </ac:spMkLst>
        </pc:spChg>
        <pc:spChg chg="del">
          <ac:chgData name="유 병규" userId="eba57bea-ddcf-438d-bcbd-0f2e0850555d" providerId="ADAL" clId="{B21DE596-2706-4143-8F7A-40EB3ACAEAFA}" dt="2021-10-28T10:09:04.043" v="6511" actId="478"/>
          <ac:spMkLst>
            <pc:docMk/>
            <pc:sldMk cId="1570270537" sldId="487"/>
            <ac:spMk id="35" creationId="{58AF882E-28B2-46AF-B856-D22D9013B31C}"/>
          </ac:spMkLst>
        </pc:spChg>
        <pc:spChg chg="del">
          <ac:chgData name="유 병규" userId="eba57bea-ddcf-438d-bcbd-0f2e0850555d" providerId="ADAL" clId="{B21DE596-2706-4143-8F7A-40EB3ACAEAFA}" dt="2021-10-28T10:09:04.043" v="6511" actId="478"/>
          <ac:spMkLst>
            <pc:docMk/>
            <pc:sldMk cId="1570270537" sldId="487"/>
            <ac:spMk id="36" creationId="{29531718-C713-4A0E-9F72-4820133F52F9}"/>
          </ac:spMkLst>
        </pc:spChg>
        <pc:spChg chg="mod">
          <ac:chgData name="유 병규" userId="eba57bea-ddcf-438d-bcbd-0f2e0850555d" providerId="ADAL" clId="{B21DE596-2706-4143-8F7A-40EB3ACAEAFA}" dt="2021-10-28T10:19:55.917" v="6813"/>
          <ac:spMkLst>
            <pc:docMk/>
            <pc:sldMk cId="1570270537" sldId="487"/>
            <ac:spMk id="39" creationId="{FFD15DB1-5785-4312-A474-318F4CB8CB8C}"/>
          </ac:spMkLst>
        </pc:spChg>
        <pc:spChg chg="mod">
          <ac:chgData name="유 병규" userId="eba57bea-ddcf-438d-bcbd-0f2e0850555d" providerId="ADAL" clId="{B21DE596-2706-4143-8F7A-40EB3ACAEAFA}" dt="2021-10-28T12:01:33.693" v="8071"/>
          <ac:spMkLst>
            <pc:docMk/>
            <pc:sldMk cId="1570270537" sldId="487"/>
            <ac:spMk id="41" creationId="{7FD73BB7-5698-4299-B8F6-0A3BD236B75F}"/>
          </ac:spMkLst>
        </pc:spChg>
        <pc:spChg chg="mod">
          <ac:chgData name="유 병규" userId="eba57bea-ddcf-438d-bcbd-0f2e0850555d" providerId="ADAL" clId="{B21DE596-2706-4143-8F7A-40EB3ACAEAFA}" dt="2021-10-28T11:25:44.885" v="7134"/>
          <ac:spMkLst>
            <pc:docMk/>
            <pc:sldMk cId="1570270537" sldId="487"/>
            <ac:spMk id="42" creationId="{ABF3AC06-66BE-4B3A-8C69-60E454C09FE9}"/>
          </ac:spMkLst>
        </pc:spChg>
        <pc:spChg chg="add mod">
          <ac:chgData name="유 병규" userId="eba57bea-ddcf-438d-bcbd-0f2e0850555d" providerId="ADAL" clId="{B21DE596-2706-4143-8F7A-40EB3ACAEAFA}" dt="2021-10-28T11:21:12.501" v="7119" actId="571"/>
          <ac:spMkLst>
            <pc:docMk/>
            <pc:sldMk cId="1570270537" sldId="487"/>
            <ac:spMk id="43" creationId="{6EBD7AE5-2D10-43DC-A044-A9790C35D4CF}"/>
          </ac:spMkLst>
        </pc:spChg>
        <pc:spChg chg="mod">
          <ac:chgData name="유 병규" userId="eba57bea-ddcf-438d-bcbd-0f2e0850555d" providerId="ADAL" clId="{B21DE596-2706-4143-8F7A-40EB3ACAEAFA}" dt="2021-10-28T11:21:12.501" v="7119" actId="571"/>
          <ac:spMkLst>
            <pc:docMk/>
            <pc:sldMk cId="1570270537" sldId="487"/>
            <ac:spMk id="46" creationId="{C80C1246-41BB-41BC-B989-A3BC9B2B9A1A}"/>
          </ac:spMkLst>
        </pc:spChg>
        <pc:spChg chg="mod">
          <ac:chgData name="유 병규" userId="eba57bea-ddcf-438d-bcbd-0f2e0850555d" providerId="ADAL" clId="{B21DE596-2706-4143-8F7A-40EB3ACAEAFA}" dt="2021-10-28T11:21:12.501" v="7119" actId="571"/>
          <ac:spMkLst>
            <pc:docMk/>
            <pc:sldMk cId="1570270537" sldId="487"/>
            <ac:spMk id="47" creationId="{2058E53B-C3B6-4B71-96EA-F85D53B010B6}"/>
          </ac:spMkLst>
        </pc:spChg>
        <pc:spChg chg="mod">
          <ac:chgData name="유 병규" userId="eba57bea-ddcf-438d-bcbd-0f2e0850555d" providerId="ADAL" clId="{B21DE596-2706-4143-8F7A-40EB3ACAEAFA}" dt="2021-10-28T11:21:12.501" v="7119" actId="571"/>
          <ac:spMkLst>
            <pc:docMk/>
            <pc:sldMk cId="1570270537" sldId="487"/>
            <ac:spMk id="48" creationId="{73C365C9-C047-48E2-95B1-446D554ACC10}"/>
          </ac:spMkLst>
        </pc:spChg>
        <pc:spChg chg="mod">
          <ac:chgData name="유 병규" userId="eba57bea-ddcf-438d-bcbd-0f2e0850555d" providerId="ADAL" clId="{B21DE596-2706-4143-8F7A-40EB3ACAEAFA}" dt="2021-10-28T11:21:12.501" v="7119" actId="571"/>
          <ac:spMkLst>
            <pc:docMk/>
            <pc:sldMk cId="1570270537" sldId="487"/>
            <ac:spMk id="54" creationId="{FDD460CB-295C-4ABB-B9CF-2A8AC8F1F64F}"/>
          </ac:spMkLst>
        </pc:spChg>
        <pc:spChg chg="mod">
          <ac:chgData name="유 병규" userId="eba57bea-ddcf-438d-bcbd-0f2e0850555d" providerId="ADAL" clId="{B21DE596-2706-4143-8F7A-40EB3ACAEAFA}" dt="2021-10-28T11:21:12.501" v="7119" actId="571"/>
          <ac:spMkLst>
            <pc:docMk/>
            <pc:sldMk cId="1570270537" sldId="487"/>
            <ac:spMk id="55" creationId="{474BB1D3-FE4B-48F3-ACB9-F804361C5732}"/>
          </ac:spMkLst>
        </pc:spChg>
        <pc:spChg chg="mod">
          <ac:chgData name="유 병규" userId="eba57bea-ddcf-438d-bcbd-0f2e0850555d" providerId="ADAL" clId="{B21DE596-2706-4143-8F7A-40EB3ACAEAFA}" dt="2021-10-28T11:27:18.397" v="7220" actId="571"/>
          <ac:spMkLst>
            <pc:docMk/>
            <pc:sldMk cId="1570270537" sldId="487"/>
            <ac:spMk id="58" creationId="{7D28FC10-CB33-4E98-923A-069B70CFB35B}"/>
          </ac:spMkLst>
        </pc:spChg>
        <pc:spChg chg="mod">
          <ac:chgData name="유 병규" userId="eba57bea-ddcf-438d-bcbd-0f2e0850555d" providerId="ADAL" clId="{B21DE596-2706-4143-8F7A-40EB3ACAEAFA}" dt="2021-10-28T11:27:18.397" v="7220" actId="571"/>
          <ac:spMkLst>
            <pc:docMk/>
            <pc:sldMk cId="1570270537" sldId="487"/>
            <ac:spMk id="61" creationId="{3BFA05A9-93C6-46C4-B9D8-C79A9DBDFB6D}"/>
          </ac:spMkLst>
        </pc:spChg>
        <pc:spChg chg="mod">
          <ac:chgData name="유 병규" userId="eba57bea-ddcf-438d-bcbd-0f2e0850555d" providerId="ADAL" clId="{B21DE596-2706-4143-8F7A-40EB3ACAEAFA}" dt="2021-10-28T11:27:32.633" v="7253"/>
          <ac:spMkLst>
            <pc:docMk/>
            <pc:sldMk cId="1570270537" sldId="487"/>
            <ac:spMk id="62" creationId="{AE1BBE8B-B91F-4384-961D-F41B42317AED}"/>
          </ac:spMkLst>
        </pc:spChg>
        <pc:spChg chg="mod">
          <ac:chgData name="유 병규" userId="eba57bea-ddcf-438d-bcbd-0f2e0850555d" providerId="ADAL" clId="{B21DE596-2706-4143-8F7A-40EB3ACAEAFA}" dt="2021-10-28T12:01:35.395" v="8072"/>
          <ac:spMkLst>
            <pc:docMk/>
            <pc:sldMk cId="1570270537" sldId="487"/>
            <ac:spMk id="63" creationId="{E8114E8B-9391-47FE-9ABD-0D330D0E13E9}"/>
          </ac:spMkLst>
        </pc:spChg>
        <pc:spChg chg="mod">
          <ac:chgData name="유 병규" userId="eba57bea-ddcf-438d-bcbd-0f2e0850555d" providerId="ADAL" clId="{B21DE596-2706-4143-8F7A-40EB3ACAEAFA}" dt="2021-10-28T11:27:28.823" v="7246" actId="20577"/>
          <ac:spMkLst>
            <pc:docMk/>
            <pc:sldMk cId="1570270537" sldId="487"/>
            <ac:spMk id="64" creationId="{80F92533-E8F6-47C7-98ED-E04AB20F82F4}"/>
          </ac:spMkLst>
        </pc:spChg>
        <pc:spChg chg="add mod">
          <ac:chgData name="유 병규" userId="eba57bea-ddcf-438d-bcbd-0f2e0850555d" providerId="ADAL" clId="{B21DE596-2706-4143-8F7A-40EB3ACAEAFA}" dt="2021-10-28T11:27:24.818" v="7244" actId="20577"/>
          <ac:spMkLst>
            <pc:docMk/>
            <pc:sldMk cId="1570270537" sldId="487"/>
            <ac:spMk id="65" creationId="{7BB5E14A-A539-487D-8783-85936C6775D3}"/>
          </ac:spMkLst>
        </pc:spChg>
        <pc:spChg chg="mod">
          <ac:chgData name="유 병규" userId="eba57bea-ddcf-438d-bcbd-0f2e0850555d" providerId="ADAL" clId="{B21DE596-2706-4143-8F7A-40EB3ACAEAFA}" dt="2021-10-28T11:46:16.630" v="7885" actId="20577"/>
          <ac:spMkLst>
            <pc:docMk/>
            <pc:sldMk cId="1570270537" sldId="487"/>
            <ac:spMk id="68" creationId="{EDD08F0E-925A-437A-A113-3C4FCB2E9A1C}"/>
          </ac:spMkLst>
        </pc:spChg>
        <pc:spChg chg="mod">
          <ac:chgData name="유 병규" userId="eba57bea-ddcf-438d-bcbd-0f2e0850555d" providerId="ADAL" clId="{B21DE596-2706-4143-8F7A-40EB3ACAEAFA}" dt="2021-10-28T11:34:50.209" v="7489" actId="571"/>
          <ac:spMkLst>
            <pc:docMk/>
            <pc:sldMk cId="1570270537" sldId="487"/>
            <ac:spMk id="69" creationId="{4993D885-6FE1-4FF2-B49D-56CA96E03B89}"/>
          </ac:spMkLst>
        </pc:spChg>
        <pc:spChg chg="mod">
          <ac:chgData name="유 병규" userId="eba57bea-ddcf-438d-bcbd-0f2e0850555d" providerId="ADAL" clId="{B21DE596-2706-4143-8F7A-40EB3ACAEAFA}" dt="2021-10-28T11:34:50.209" v="7489" actId="571"/>
          <ac:spMkLst>
            <pc:docMk/>
            <pc:sldMk cId="1570270537" sldId="487"/>
            <ac:spMk id="70" creationId="{91E6AF34-BCF6-4429-8B7D-AE4B48003648}"/>
          </ac:spMkLst>
        </pc:spChg>
        <pc:spChg chg="mod">
          <ac:chgData name="유 병규" userId="eba57bea-ddcf-438d-bcbd-0f2e0850555d" providerId="ADAL" clId="{B21DE596-2706-4143-8F7A-40EB3ACAEAFA}" dt="2021-10-28T11:35:06.006" v="7529"/>
          <ac:spMkLst>
            <pc:docMk/>
            <pc:sldMk cId="1570270537" sldId="487"/>
            <ac:spMk id="71" creationId="{FD652185-5033-44D1-AF8B-004787C48630}"/>
          </ac:spMkLst>
        </pc:spChg>
        <pc:spChg chg="mod">
          <ac:chgData name="유 병규" userId="eba57bea-ddcf-438d-bcbd-0f2e0850555d" providerId="ADAL" clId="{B21DE596-2706-4143-8F7A-40EB3ACAEAFA}" dt="2021-10-28T11:46:03.335" v="7860" actId="20577"/>
          <ac:spMkLst>
            <pc:docMk/>
            <pc:sldMk cId="1570270537" sldId="487"/>
            <ac:spMk id="72" creationId="{86351C0C-A570-41BC-BD4E-5C814FAF53C6}"/>
          </ac:spMkLst>
        </pc:spChg>
        <pc:spChg chg="mod">
          <ac:chgData name="유 병규" userId="eba57bea-ddcf-438d-bcbd-0f2e0850555d" providerId="ADAL" clId="{B21DE596-2706-4143-8F7A-40EB3ACAEAFA}" dt="2021-10-28T11:46:13.075" v="7882"/>
          <ac:spMkLst>
            <pc:docMk/>
            <pc:sldMk cId="1570270537" sldId="487"/>
            <ac:spMk id="73" creationId="{0FDF4D20-F06E-4A27-AD4C-FBCD6CC4A1F1}"/>
          </ac:spMkLst>
        </pc:spChg>
        <pc:spChg chg="add mod">
          <ac:chgData name="유 병규" userId="eba57bea-ddcf-438d-bcbd-0f2e0850555d" providerId="ADAL" clId="{B21DE596-2706-4143-8F7A-40EB3ACAEAFA}" dt="2021-10-28T12:01:47.433" v="8076" actId="14100"/>
          <ac:spMkLst>
            <pc:docMk/>
            <pc:sldMk cId="1570270537" sldId="487"/>
            <ac:spMk id="74" creationId="{47422B7A-FA62-46A4-860D-A62718A16230}"/>
          </ac:spMkLst>
        </pc:spChg>
        <pc:spChg chg="mod">
          <ac:chgData name="유 병규" userId="eba57bea-ddcf-438d-bcbd-0f2e0850555d" providerId="ADAL" clId="{B21DE596-2706-4143-8F7A-40EB3ACAEAFA}" dt="2021-10-28T11:34:41.686" v="7487" actId="20577"/>
          <ac:spMkLst>
            <pc:docMk/>
            <pc:sldMk cId="1570270537" sldId="487"/>
            <ac:spMk id="162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9T01:41:09.530" v="9670" actId="20577"/>
          <ac:spMkLst>
            <pc:docMk/>
            <pc:sldMk cId="1570270537" sldId="487"/>
            <ac:spMk id="163" creationId="{00000000-0000-0000-0000-000000000000}"/>
          </ac:spMkLst>
        </pc:spChg>
        <pc:spChg chg="mod">
          <ac:chgData name="유 병규" userId="eba57bea-ddcf-438d-bcbd-0f2e0850555d" providerId="ADAL" clId="{B21DE596-2706-4143-8F7A-40EB3ACAEAFA}" dt="2021-10-29T00:27:29.402" v="9177"/>
          <ac:spMkLst>
            <pc:docMk/>
            <pc:sldMk cId="1570270537" sldId="487"/>
            <ac:spMk id="164" creationId="{00000000-0000-0000-0000-000000000000}"/>
          </ac:spMkLst>
        </pc:spChg>
        <pc:grpChg chg="mod">
          <ac:chgData name="유 병규" userId="eba57bea-ddcf-438d-bcbd-0f2e0850555d" providerId="ADAL" clId="{B21DE596-2706-4143-8F7A-40EB3ACAEAFA}" dt="2021-10-28T11:34:47.419" v="7488" actId="1076"/>
          <ac:grpSpMkLst>
            <pc:docMk/>
            <pc:sldMk cId="1570270537" sldId="487"/>
            <ac:grpSpMk id="2" creationId="{2596FCD7-4734-4118-B081-3822C4518DA4}"/>
          </ac:grpSpMkLst>
        </pc:grpChg>
        <pc:grpChg chg="del">
          <ac:chgData name="유 병규" userId="eba57bea-ddcf-438d-bcbd-0f2e0850555d" providerId="ADAL" clId="{B21DE596-2706-4143-8F7A-40EB3ACAEAFA}" dt="2021-10-28T11:28:25.117" v="7425" actId="478"/>
          <ac:grpSpMkLst>
            <pc:docMk/>
            <pc:sldMk cId="1570270537" sldId="487"/>
            <ac:grpSpMk id="7" creationId="{776CC828-ED97-4B2C-A882-5FCFFBFFF77D}"/>
          </ac:grpSpMkLst>
        </pc:grpChg>
        <pc:grpChg chg="add mod">
          <ac:chgData name="유 병규" userId="eba57bea-ddcf-438d-bcbd-0f2e0850555d" providerId="ADAL" clId="{B21DE596-2706-4143-8F7A-40EB3ACAEAFA}" dt="2021-10-28T11:21:12.501" v="7119" actId="571"/>
          <ac:grpSpMkLst>
            <pc:docMk/>
            <pc:sldMk cId="1570270537" sldId="487"/>
            <ac:grpSpMk id="44" creationId="{1B363FE3-8AA1-4EDC-8935-2244A7BB94D3}"/>
          </ac:grpSpMkLst>
        </pc:grpChg>
        <pc:grpChg chg="mod">
          <ac:chgData name="유 병규" userId="eba57bea-ddcf-438d-bcbd-0f2e0850555d" providerId="ADAL" clId="{B21DE596-2706-4143-8F7A-40EB3ACAEAFA}" dt="2021-10-28T11:21:12.501" v="7119" actId="571"/>
          <ac:grpSpMkLst>
            <pc:docMk/>
            <pc:sldMk cId="1570270537" sldId="487"/>
            <ac:grpSpMk id="45" creationId="{92228DCF-4264-4E80-8A6D-5F4B564BF1D7}"/>
          </ac:grpSpMkLst>
        </pc:grpChg>
        <pc:grpChg chg="add del mod">
          <ac:chgData name="유 병규" userId="eba57bea-ddcf-438d-bcbd-0f2e0850555d" providerId="ADAL" clId="{B21DE596-2706-4143-8F7A-40EB3ACAEAFA}" dt="2021-10-29T00:26:01.074" v="8948" actId="478"/>
          <ac:grpSpMkLst>
            <pc:docMk/>
            <pc:sldMk cId="1570270537" sldId="487"/>
            <ac:grpSpMk id="56" creationId="{62E4827C-7D90-4952-B00E-CC5CC70529A5}"/>
          </ac:grpSpMkLst>
        </pc:grpChg>
        <pc:grpChg chg="mod">
          <ac:chgData name="유 병규" userId="eba57bea-ddcf-438d-bcbd-0f2e0850555d" providerId="ADAL" clId="{B21DE596-2706-4143-8F7A-40EB3ACAEAFA}" dt="2021-10-28T11:27:18.397" v="7220" actId="571"/>
          <ac:grpSpMkLst>
            <pc:docMk/>
            <pc:sldMk cId="1570270537" sldId="487"/>
            <ac:grpSpMk id="57" creationId="{8FD75167-5077-4FDF-AF10-0823E5F161DF}"/>
          </ac:grpSpMkLst>
        </pc:grpChg>
        <pc:grpChg chg="add mod">
          <ac:chgData name="유 병규" userId="eba57bea-ddcf-438d-bcbd-0f2e0850555d" providerId="ADAL" clId="{B21DE596-2706-4143-8F7A-40EB3ACAEAFA}" dt="2021-10-29T00:26:06.608" v="8949" actId="1076"/>
          <ac:grpSpMkLst>
            <pc:docMk/>
            <pc:sldMk cId="1570270537" sldId="487"/>
            <ac:grpSpMk id="66" creationId="{70C45590-50CA-417A-B0A2-9FDEEDE17DE5}"/>
          </ac:grpSpMkLst>
        </pc:grpChg>
        <pc:grpChg chg="mod">
          <ac:chgData name="유 병규" userId="eba57bea-ddcf-438d-bcbd-0f2e0850555d" providerId="ADAL" clId="{B21DE596-2706-4143-8F7A-40EB3ACAEAFA}" dt="2021-10-28T11:34:50.209" v="7489" actId="571"/>
          <ac:grpSpMkLst>
            <pc:docMk/>
            <pc:sldMk cId="1570270537" sldId="487"/>
            <ac:grpSpMk id="67" creationId="{B8A1B077-5A3B-4A5E-8D2C-8C9776802C69}"/>
          </ac:grpSpMkLst>
        </pc:grpChg>
      </pc:sldChg>
      <pc:sldMasterChg chg="addSp delSp mod modSldLayout">
        <pc:chgData name="유 병규" userId="eba57bea-ddcf-438d-bcbd-0f2e0850555d" providerId="ADAL" clId="{B21DE596-2706-4143-8F7A-40EB3ACAEAFA}" dt="2021-10-28T07:49:18.102" v="2954"/>
        <pc:sldMasterMkLst>
          <pc:docMk/>
          <pc:sldMasterMk cId="989396527" sldId="2147483660"/>
        </pc:sldMasterMkLst>
        <pc:spChg chg="add del">
          <ac:chgData name="유 병규" userId="eba57bea-ddcf-438d-bcbd-0f2e0850555d" providerId="ADAL" clId="{B21DE596-2706-4143-8F7A-40EB3ACAEAFA}" dt="2021-10-28T07:47:59.846" v="2938" actId="478"/>
          <ac:spMkLst>
            <pc:docMk/>
            <pc:sldMasterMk cId="989396527" sldId="2147483660"/>
            <ac:spMk id="28" creationId="{ED67256B-598C-CD45-A7A2-3EA43DEC7E47}"/>
          </ac:spMkLst>
        </pc:spChg>
        <pc:sldLayoutChg chg="addSp modSp">
          <pc:chgData name="유 병규" userId="eba57bea-ddcf-438d-bcbd-0f2e0850555d" providerId="ADAL" clId="{B21DE596-2706-4143-8F7A-40EB3ACAEAFA}" dt="2021-10-28T07:48:12.403" v="2939"/>
          <pc:sldLayoutMkLst>
            <pc:docMk/>
            <pc:sldMasterMk cId="989396527" sldId="2147483660"/>
            <pc:sldLayoutMk cId="2473132734" sldId="2147483680"/>
          </pc:sldLayoutMkLst>
          <pc:spChg chg="add mod">
            <ac:chgData name="유 병규" userId="eba57bea-ddcf-438d-bcbd-0f2e0850555d" providerId="ADAL" clId="{B21DE596-2706-4143-8F7A-40EB3ACAEAFA}" dt="2021-10-28T07:48:12.403" v="2939"/>
            <ac:spMkLst>
              <pc:docMk/>
              <pc:sldMasterMk cId="989396527" sldId="2147483660"/>
              <pc:sldLayoutMk cId="2473132734" sldId="2147483680"/>
              <ac:spMk id="21" creationId="{04AA4EF2-1722-4EAC-A0C2-7A3A5F6E1455}"/>
            </ac:spMkLst>
          </pc:spChg>
        </pc:sldLayoutChg>
        <pc:sldLayoutChg chg="addSp modSp">
          <pc:chgData name="유 병규" userId="eba57bea-ddcf-438d-bcbd-0f2e0850555d" providerId="ADAL" clId="{B21DE596-2706-4143-8F7A-40EB3ACAEAFA}" dt="2021-10-28T07:49:13.220" v="2952"/>
          <pc:sldLayoutMkLst>
            <pc:docMk/>
            <pc:sldMasterMk cId="989396527" sldId="2147483660"/>
            <pc:sldLayoutMk cId="2693607709" sldId="2147483681"/>
          </pc:sldLayoutMkLst>
          <pc:spChg chg="add mod">
            <ac:chgData name="유 병규" userId="eba57bea-ddcf-438d-bcbd-0f2e0850555d" providerId="ADAL" clId="{B21DE596-2706-4143-8F7A-40EB3ACAEAFA}" dt="2021-10-28T07:49:13.220" v="2952"/>
            <ac:spMkLst>
              <pc:docMk/>
              <pc:sldMasterMk cId="989396527" sldId="2147483660"/>
              <pc:sldLayoutMk cId="2693607709" sldId="2147483681"/>
              <ac:spMk id="19" creationId="{BDD8EE8A-C277-4BF1-82B7-23D7F3106294}"/>
            </ac:spMkLst>
          </pc:spChg>
        </pc:sldLayoutChg>
        <pc:sldLayoutChg chg="addSp modSp">
          <pc:chgData name="유 병규" userId="eba57bea-ddcf-438d-bcbd-0f2e0850555d" providerId="ADAL" clId="{B21DE596-2706-4143-8F7A-40EB3ACAEAFA}" dt="2021-10-28T07:48:55.153" v="2950"/>
          <pc:sldLayoutMkLst>
            <pc:docMk/>
            <pc:sldMasterMk cId="989396527" sldId="2147483660"/>
            <pc:sldLayoutMk cId="1538140808" sldId="2147483683"/>
          </pc:sldLayoutMkLst>
          <pc:spChg chg="add mod">
            <ac:chgData name="유 병규" userId="eba57bea-ddcf-438d-bcbd-0f2e0850555d" providerId="ADAL" clId="{B21DE596-2706-4143-8F7A-40EB3ACAEAFA}" dt="2021-10-28T07:48:55.153" v="2950"/>
            <ac:spMkLst>
              <pc:docMk/>
              <pc:sldMasterMk cId="989396527" sldId="2147483660"/>
              <pc:sldLayoutMk cId="1538140808" sldId="2147483683"/>
              <ac:spMk id="21" creationId="{8CEA1A3E-BD3E-469C-AA3D-4CB4130E9164}"/>
            </ac:spMkLst>
          </pc:spChg>
        </pc:sldLayoutChg>
        <pc:sldLayoutChg chg="addSp modSp">
          <pc:chgData name="유 병규" userId="eba57bea-ddcf-438d-bcbd-0f2e0850555d" providerId="ADAL" clId="{B21DE596-2706-4143-8F7A-40EB3ACAEAFA}" dt="2021-10-28T07:48:58.100" v="2951"/>
          <pc:sldLayoutMkLst>
            <pc:docMk/>
            <pc:sldMasterMk cId="989396527" sldId="2147483660"/>
            <pc:sldLayoutMk cId="2643048722" sldId="2147483684"/>
          </pc:sldLayoutMkLst>
          <pc:spChg chg="add mod">
            <ac:chgData name="유 병규" userId="eba57bea-ddcf-438d-bcbd-0f2e0850555d" providerId="ADAL" clId="{B21DE596-2706-4143-8F7A-40EB3ACAEAFA}" dt="2021-10-28T07:48:58.100" v="2951"/>
            <ac:spMkLst>
              <pc:docMk/>
              <pc:sldMasterMk cId="989396527" sldId="2147483660"/>
              <pc:sldLayoutMk cId="2643048722" sldId="2147483684"/>
              <ac:spMk id="21" creationId="{A36ADA7A-BABC-49CA-A2B4-B254047A7B1E}"/>
            </ac:spMkLst>
          </pc:spChg>
        </pc:sldLayoutChg>
        <pc:sldLayoutChg chg="addSp modSp">
          <pc:chgData name="유 병규" userId="eba57bea-ddcf-438d-bcbd-0f2e0850555d" providerId="ADAL" clId="{B21DE596-2706-4143-8F7A-40EB3ACAEAFA}" dt="2021-10-28T07:49:15.941" v="2953"/>
          <pc:sldLayoutMkLst>
            <pc:docMk/>
            <pc:sldMasterMk cId="989396527" sldId="2147483660"/>
            <pc:sldLayoutMk cId="1662210375" sldId="2147483685"/>
          </pc:sldLayoutMkLst>
          <pc:spChg chg="add mod">
            <ac:chgData name="유 병규" userId="eba57bea-ddcf-438d-bcbd-0f2e0850555d" providerId="ADAL" clId="{B21DE596-2706-4143-8F7A-40EB3ACAEAFA}" dt="2021-10-28T07:49:15.941" v="2953"/>
            <ac:spMkLst>
              <pc:docMk/>
              <pc:sldMasterMk cId="989396527" sldId="2147483660"/>
              <pc:sldLayoutMk cId="1662210375" sldId="2147483685"/>
              <ac:spMk id="19" creationId="{CDC3D451-A6CC-42BB-BFC0-8B1F4D6B0632}"/>
            </ac:spMkLst>
          </pc:spChg>
        </pc:sldLayoutChg>
        <pc:sldLayoutChg chg="addSp modSp">
          <pc:chgData name="유 병규" userId="eba57bea-ddcf-438d-bcbd-0f2e0850555d" providerId="ADAL" clId="{B21DE596-2706-4143-8F7A-40EB3ACAEAFA}" dt="2021-10-28T07:49:18.102" v="2954"/>
          <pc:sldLayoutMkLst>
            <pc:docMk/>
            <pc:sldMasterMk cId="989396527" sldId="2147483660"/>
            <pc:sldLayoutMk cId="1019625676" sldId="2147483686"/>
          </pc:sldLayoutMkLst>
          <pc:spChg chg="add mod">
            <ac:chgData name="유 병규" userId="eba57bea-ddcf-438d-bcbd-0f2e0850555d" providerId="ADAL" clId="{B21DE596-2706-4143-8F7A-40EB3ACAEAFA}" dt="2021-10-28T07:49:18.102" v="2954"/>
            <ac:spMkLst>
              <pc:docMk/>
              <pc:sldMasterMk cId="989396527" sldId="2147483660"/>
              <pc:sldLayoutMk cId="1019625676" sldId="2147483686"/>
              <ac:spMk id="21" creationId="{ADD891BA-E220-4421-A1E4-5A8F12E8B437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오늘의 운동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9F5-4D11-A660-151D9DC425C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9F5-4D11-A660-151D9DC425C5}"/>
              </c:ext>
            </c:extLst>
          </c:dPt>
          <c:cat>
            <c:strRef>
              <c:f>Sheet1!$A$2:$A$3</c:f>
              <c:strCache>
                <c:ptCount val="2"/>
                <c:pt idx="0">
                  <c:v>실행</c:v>
                </c:pt>
                <c:pt idx="1">
                  <c:v>미실행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F5-4D11-A660-151D9DC425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데이터</c:v>
                </c:pt>
              </c:strCache>
            </c:strRef>
          </c:tx>
          <c:spPr>
            <a:ln w="1270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-4</c:v>
                </c:pt>
                <c:pt idx="2">
                  <c:v>0</c:v>
                </c:pt>
                <c:pt idx="3">
                  <c:v>2</c:v>
                </c:pt>
                <c:pt idx="4">
                  <c:v>-2</c:v>
                </c:pt>
                <c:pt idx="5">
                  <c:v>-2</c:v>
                </c:pt>
                <c:pt idx="6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18-4514-8D1B-0D14DEDE78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5522015"/>
        <c:axId val="345521183"/>
      </c:lineChart>
      <c:catAx>
        <c:axId val="3455220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45521183"/>
        <c:crosses val="autoZero"/>
        <c:auto val="1"/>
        <c:lblAlgn val="ctr"/>
        <c:lblOffset val="100"/>
        <c:noMultiLvlLbl val="0"/>
      </c:catAx>
      <c:valAx>
        <c:axId val="34552118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45522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992565754329956E-2"/>
          <c:y val="0.14326177423092937"/>
          <c:w val="0.91955559215318639"/>
          <c:h val="0.7134764515381413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8A3-4099-8121-1104D57C7087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8A3-4099-8121-1104D57C7087}"/>
              </c:ext>
            </c:extLst>
          </c:dPt>
          <c:cat>
            <c:strRef>
              <c:f>Sheet1!$A$2:$A$4</c:f>
              <c:strCache>
                <c:ptCount val="3"/>
                <c:pt idx="0">
                  <c:v>오른발</c:v>
                </c:pt>
                <c:pt idx="1">
                  <c:v>왼발</c:v>
                </c:pt>
                <c:pt idx="2">
                  <c:v>표준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63</c:v>
                </c:pt>
                <c:pt idx="1">
                  <c:v>67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A3-4099-8121-1104D57C70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8A3-4099-8121-1104D57C7087}"/>
              </c:ext>
            </c:extLst>
          </c:dPt>
          <c:dPt>
            <c:idx val="1"/>
            <c:invertIfNegative val="0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88A3-4099-8121-1104D57C7087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88A3-4099-8121-1104D57C7087}"/>
              </c:ext>
            </c:extLst>
          </c:dPt>
          <c:cat>
            <c:strRef>
              <c:f>Sheet1!$A$2:$A$4</c:f>
              <c:strCache>
                <c:ptCount val="3"/>
                <c:pt idx="0">
                  <c:v>오른발</c:v>
                </c:pt>
                <c:pt idx="1">
                  <c:v>왼발</c:v>
                </c:pt>
                <c:pt idx="2">
                  <c:v>표준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37</c:v>
                </c:pt>
                <c:pt idx="1">
                  <c:v>33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88A3-4099-8121-1104D57C70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1633781119"/>
        <c:axId val="1633784863"/>
      </c:barChart>
      <c:catAx>
        <c:axId val="16337811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633784863"/>
        <c:crosses val="autoZero"/>
        <c:auto val="1"/>
        <c:lblAlgn val="ctr"/>
        <c:lblOffset val="100"/>
        <c:noMultiLvlLbl val="0"/>
      </c:catAx>
      <c:valAx>
        <c:axId val="163378486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crossAx val="16337811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데이터</c:v>
                </c:pt>
              </c:strCache>
            </c:strRef>
          </c:tx>
          <c:spPr>
            <a:ln w="1270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-4</c:v>
                </c:pt>
                <c:pt idx="2">
                  <c:v>0</c:v>
                </c:pt>
                <c:pt idx="3">
                  <c:v>2</c:v>
                </c:pt>
                <c:pt idx="4">
                  <c:v>-2</c:v>
                </c:pt>
                <c:pt idx="5">
                  <c:v>-2</c:v>
                </c:pt>
                <c:pt idx="6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87-4F45-ACD8-74C6C72535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5522015"/>
        <c:axId val="345521183"/>
      </c:lineChart>
      <c:catAx>
        <c:axId val="3455220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45521183"/>
        <c:crosses val="autoZero"/>
        <c:auto val="1"/>
        <c:lblAlgn val="ctr"/>
        <c:lblOffset val="100"/>
        <c:noMultiLvlLbl val="0"/>
      </c:catAx>
      <c:valAx>
        <c:axId val="34552118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45522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15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33</c:v>
                </c:pt>
                <c:pt idx="1">
                  <c:v>36</c:v>
                </c:pt>
                <c:pt idx="2">
                  <c:v>35</c:v>
                </c:pt>
                <c:pt idx="4">
                  <c:v>40</c:v>
                </c:pt>
                <c:pt idx="5">
                  <c:v>36</c:v>
                </c:pt>
                <c:pt idx="6">
                  <c:v>40</c:v>
                </c:pt>
                <c:pt idx="7">
                  <c:v>32</c:v>
                </c:pt>
                <c:pt idx="8">
                  <c:v>37</c:v>
                </c:pt>
                <c:pt idx="9">
                  <c:v>38</c:v>
                </c:pt>
                <c:pt idx="10">
                  <c:v>38</c:v>
                </c:pt>
                <c:pt idx="1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A2-4730-A962-224BC444D1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3F949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15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67</c:v>
                </c:pt>
                <c:pt idx="1">
                  <c:v>64</c:v>
                </c:pt>
                <c:pt idx="2">
                  <c:v>65</c:v>
                </c:pt>
                <c:pt idx="4">
                  <c:v>60</c:v>
                </c:pt>
                <c:pt idx="5">
                  <c:v>64</c:v>
                </c:pt>
                <c:pt idx="6">
                  <c:v>60</c:v>
                </c:pt>
                <c:pt idx="7">
                  <c:v>68</c:v>
                </c:pt>
                <c:pt idx="8">
                  <c:v>63</c:v>
                </c:pt>
                <c:pt idx="9">
                  <c:v>62</c:v>
                </c:pt>
                <c:pt idx="10">
                  <c:v>62</c:v>
                </c:pt>
                <c:pt idx="1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A2-4730-A962-224BC444D12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911419103"/>
        <c:axId val="911423263"/>
      </c:barChart>
      <c:catAx>
        <c:axId val="91141910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11423263"/>
        <c:crosses val="autoZero"/>
        <c:auto val="1"/>
        <c:lblAlgn val="ctr"/>
        <c:lblOffset val="100"/>
        <c:noMultiLvlLbl val="0"/>
      </c:catAx>
      <c:valAx>
        <c:axId val="911423263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9114191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354B8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15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67</c:v>
                </c:pt>
                <c:pt idx="1">
                  <c:v>64</c:v>
                </c:pt>
                <c:pt idx="2">
                  <c:v>65</c:v>
                </c:pt>
                <c:pt idx="4">
                  <c:v>60</c:v>
                </c:pt>
                <c:pt idx="5">
                  <c:v>64</c:v>
                </c:pt>
                <c:pt idx="6">
                  <c:v>60</c:v>
                </c:pt>
                <c:pt idx="7">
                  <c:v>68</c:v>
                </c:pt>
                <c:pt idx="8">
                  <c:v>63</c:v>
                </c:pt>
                <c:pt idx="9">
                  <c:v>62</c:v>
                </c:pt>
                <c:pt idx="10">
                  <c:v>62</c:v>
                </c:pt>
                <c:pt idx="1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A2-4730-A962-224BC444D1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15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33</c:v>
                </c:pt>
                <c:pt idx="1">
                  <c:v>36</c:v>
                </c:pt>
                <c:pt idx="2">
                  <c:v>35</c:v>
                </c:pt>
                <c:pt idx="4">
                  <c:v>40</c:v>
                </c:pt>
                <c:pt idx="5">
                  <c:v>36</c:v>
                </c:pt>
                <c:pt idx="6">
                  <c:v>40</c:v>
                </c:pt>
                <c:pt idx="7">
                  <c:v>32</c:v>
                </c:pt>
                <c:pt idx="8">
                  <c:v>37</c:v>
                </c:pt>
                <c:pt idx="9">
                  <c:v>38</c:v>
                </c:pt>
                <c:pt idx="10">
                  <c:v>38</c:v>
                </c:pt>
                <c:pt idx="1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A2-4730-A962-224BC444D12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911419103"/>
        <c:axId val="911423263"/>
      </c:barChart>
      <c:catAx>
        <c:axId val="9114191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911423263"/>
        <c:crosses val="autoZero"/>
        <c:auto val="1"/>
        <c:lblAlgn val="ctr"/>
        <c:lblOffset val="100"/>
        <c:noMultiLvlLbl val="0"/>
      </c:catAx>
      <c:valAx>
        <c:axId val="911423263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9114191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앞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15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50</c:v>
                </c:pt>
                <c:pt idx="1">
                  <c:v>48</c:v>
                </c:pt>
                <c:pt idx="2">
                  <c:v>47</c:v>
                </c:pt>
                <c:pt idx="3">
                  <c:v>42</c:v>
                </c:pt>
                <c:pt idx="4">
                  <c:v>43</c:v>
                </c:pt>
                <c:pt idx="5">
                  <c:v>39</c:v>
                </c:pt>
                <c:pt idx="6">
                  <c:v>50</c:v>
                </c:pt>
                <c:pt idx="7">
                  <c:v>53</c:v>
                </c:pt>
                <c:pt idx="8">
                  <c:v>54</c:v>
                </c:pt>
                <c:pt idx="9">
                  <c:v>52</c:v>
                </c:pt>
                <c:pt idx="10">
                  <c:v>51</c:v>
                </c:pt>
                <c:pt idx="1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CC-48D9-9399-F51AEE1FDE9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뒤</c:v>
                </c:pt>
              </c:strCache>
            </c:strRef>
          </c:tx>
          <c:spPr>
            <a:solidFill>
              <a:srgbClr val="4764B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15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50</c:v>
                </c:pt>
                <c:pt idx="1">
                  <c:v>52</c:v>
                </c:pt>
                <c:pt idx="2">
                  <c:v>53</c:v>
                </c:pt>
                <c:pt idx="3">
                  <c:v>58</c:v>
                </c:pt>
                <c:pt idx="4">
                  <c:v>57</c:v>
                </c:pt>
                <c:pt idx="5">
                  <c:v>61</c:v>
                </c:pt>
                <c:pt idx="6">
                  <c:v>50</c:v>
                </c:pt>
                <c:pt idx="7">
                  <c:v>47</c:v>
                </c:pt>
                <c:pt idx="8">
                  <c:v>46</c:v>
                </c:pt>
                <c:pt idx="9">
                  <c:v>48</c:v>
                </c:pt>
                <c:pt idx="10">
                  <c:v>49</c:v>
                </c:pt>
                <c:pt idx="1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CC-48D9-9399-F51AEE1FDE9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2760992"/>
        <c:axId val="22757664"/>
      </c:barChart>
      <c:catAx>
        <c:axId val="22760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757664"/>
        <c:crosses val="autoZero"/>
        <c:auto val="1"/>
        <c:lblAlgn val="ctr"/>
        <c:lblOffset val="100"/>
        <c:noMultiLvlLbl val="0"/>
      </c:catAx>
      <c:valAx>
        <c:axId val="2275766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22760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좌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26</c:v>
                </c:pt>
                <c:pt idx="1">
                  <c:v>25</c:v>
                </c:pt>
                <c:pt idx="2">
                  <c:v>24</c:v>
                </c:pt>
                <c:pt idx="3">
                  <c:v>23</c:v>
                </c:pt>
                <c:pt idx="4">
                  <c:v>22</c:v>
                </c:pt>
                <c:pt idx="5">
                  <c:v>21</c:v>
                </c:pt>
                <c:pt idx="6">
                  <c:v>20</c:v>
                </c:pt>
                <c:pt idx="7">
                  <c:v>19</c:v>
                </c:pt>
                <c:pt idx="8">
                  <c:v>18</c:v>
                </c:pt>
                <c:pt idx="9">
                  <c:v>17</c:v>
                </c:pt>
                <c:pt idx="10">
                  <c:v>16</c:v>
                </c:pt>
                <c:pt idx="11">
                  <c:v>15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40</c:v>
                </c:pt>
                <c:pt idx="1">
                  <c:v>45</c:v>
                </c:pt>
                <c:pt idx="2">
                  <c:v>46</c:v>
                </c:pt>
                <c:pt idx="3">
                  <c:v>42</c:v>
                </c:pt>
                <c:pt idx="4">
                  <c:v>41</c:v>
                </c:pt>
                <c:pt idx="5">
                  <c:v>50</c:v>
                </c:pt>
                <c:pt idx="6">
                  <c:v>39</c:v>
                </c:pt>
                <c:pt idx="7">
                  <c:v>47</c:v>
                </c:pt>
                <c:pt idx="8">
                  <c:v>42</c:v>
                </c:pt>
                <c:pt idx="9">
                  <c:v>38</c:v>
                </c:pt>
                <c:pt idx="10">
                  <c:v>51</c:v>
                </c:pt>
                <c:pt idx="11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CC-48D9-9399-F51AEE1FDE9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26</c:v>
                </c:pt>
                <c:pt idx="1">
                  <c:v>25</c:v>
                </c:pt>
                <c:pt idx="2">
                  <c:v>24</c:v>
                </c:pt>
                <c:pt idx="3">
                  <c:v>23</c:v>
                </c:pt>
                <c:pt idx="4">
                  <c:v>22</c:v>
                </c:pt>
                <c:pt idx="5">
                  <c:v>21</c:v>
                </c:pt>
                <c:pt idx="6">
                  <c:v>20</c:v>
                </c:pt>
                <c:pt idx="7">
                  <c:v>19</c:v>
                </c:pt>
                <c:pt idx="8">
                  <c:v>18</c:v>
                </c:pt>
                <c:pt idx="9">
                  <c:v>17</c:v>
                </c:pt>
                <c:pt idx="10">
                  <c:v>16</c:v>
                </c:pt>
                <c:pt idx="11">
                  <c:v>15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60</c:v>
                </c:pt>
                <c:pt idx="1">
                  <c:v>55</c:v>
                </c:pt>
                <c:pt idx="2">
                  <c:v>54</c:v>
                </c:pt>
                <c:pt idx="3">
                  <c:v>58</c:v>
                </c:pt>
                <c:pt idx="4">
                  <c:v>59</c:v>
                </c:pt>
                <c:pt idx="5">
                  <c:v>50</c:v>
                </c:pt>
                <c:pt idx="6">
                  <c:v>61</c:v>
                </c:pt>
                <c:pt idx="7">
                  <c:v>53</c:v>
                </c:pt>
                <c:pt idx="8">
                  <c:v>58</c:v>
                </c:pt>
                <c:pt idx="9">
                  <c:v>62</c:v>
                </c:pt>
                <c:pt idx="10">
                  <c:v>49</c:v>
                </c:pt>
                <c:pt idx="11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CC-48D9-9399-F51AEE1FDE9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2760992"/>
        <c:axId val="22757664"/>
      </c:barChart>
      <c:catAx>
        <c:axId val="22760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757664"/>
        <c:crosses val="autoZero"/>
        <c:auto val="1"/>
        <c:lblAlgn val="ctr"/>
        <c:lblOffset val="100"/>
        <c:noMultiLvlLbl val="0"/>
      </c:catAx>
      <c:valAx>
        <c:axId val="2275766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22760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323399995846262E-2"/>
          <c:y val="0"/>
          <c:w val="0.83559476022793588"/>
          <c:h val="0.940187065906949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FF66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6877-4AB3-B446-F2E123B56EAA}"/>
              </c:ext>
            </c:extLst>
          </c:dPt>
          <c:dPt>
            <c:idx val="8"/>
            <c:invertIfNegative val="0"/>
            <c:bubble3D val="0"/>
            <c:spPr>
              <a:solidFill>
                <a:srgbClr val="FF66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877-4AB3-B446-F2E123B56EA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26</c:v>
                </c:pt>
                <c:pt idx="1">
                  <c:v>25</c:v>
                </c:pt>
                <c:pt idx="2">
                  <c:v>24</c:v>
                </c:pt>
                <c:pt idx="3">
                  <c:v>23</c:v>
                </c:pt>
                <c:pt idx="4">
                  <c:v>22</c:v>
                </c:pt>
                <c:pt idx="5">
                  <c:v>21</c:v>
                </c:pt>
                <c:pt idx="6">
                  <c:v>20</c:v>
                </c:pt>
                <c:pt idx="7">
                  <c:v>19</c:v>
                </c:pt>
                <c:pt idx="8">
                  <c:v>18</c:v>
                </c:pt>
                <c:pt idx="9">
                  <c:v>17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100</c:v>
                </c:pt>
                <c:pt idx="1">
                  <c:v>95</c:v>
                </c:pt>
                <c:pt idx="2">
                  <c:v>100</c:v>
                </c:pt>
                <c:pt idx="3">
                  <c:v>98</c:v>
                </c:pt>
                <c:pt idx="4">
                  <c:v>97</c:v>
                </c:pt>
                <c:pt idx="5">
                  <c:v>60</c:v>
                </c:pt>
                <c:pt idx="6">
                  <c:v>80</c:v>
                </c:pt>
                <c:pt idx="7">
                  <c:v>70</c:v>
                </c:pt>
                <c:pt idx="8">
                  <c:v>65</c:v>
                </c:pt>
                <c:pt idx="9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47-46FC-A850-438320DD9BB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6"/>
        <c:axId val="291120976"/>
        <c:axId val="291113904"/>
      </c:barChart>
      <c:catAx>
        <c:axId val="2911209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91113904"/>
        <c:crosses val="autoZero"/>
        <c:auto val="1"/>
        <c:lblAlgn val="ctr"/>
        <c:lblOffset val="400"/>
        <c:noMultiLvlLbl val="0"/>
      </c:catAx>
      <c:valAx>
        <c:axId val="291113904"/>
        <c:scaling>
          <c:logBase val="10"/>
          <c:orientation val="minMax"/>
          <c:max val="100"/>
        </c:scaling>
        <c:delete val="1"/>
        <c:axPos val="r"/>
        <c:numFmt formatCode="General" sourceLinked="1"/>
        <c:majorTickMark val="none"/>
        <c:minorTickMark val="none"/>
        <c:tickLblPos val="nextTo"/>
        <c:crossAx val="291120976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323399995846262E-2"/>
          <c:y val="0"/>
          <c:w val="0.83559476022793588"/>
          <c:h val="0.940187065906949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26</c:v>
                </c:pt>
                <c:pt idx="1">
                  <c:v>25</c:v>
                </c:pt>
                <c:pt idx="2">
                  <c:v>24</c:v>
                </c:pt>
                <c:pt idx="3">
                  <c:v>23</c:v>
                </c:pt>
                <c:pt idx="4">
                  <c:v>22</c:v>
                </c:pt>
                <c:pt idx="5">
                  <c:v>21</c:v>
                </c:pt>
                <c:pt idx="6">
                  <c:v>20</c:v>
                </c:pt>
                <c:pt idx="7">
                  <c:v>19</c:v>
                </c:pt>
                <c:pt idx="8">
                  <c:v>18</c:v>
                </c:pt>
                <c:pt idx="9">
                  <c:v>17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100</c:v>
                </c:pt>
                <c:pt idx="1">
                  <c:v>95</c:v>
                </c:pt>
                <c:pt idx="2">
                  <c:v>100</c:v>
                </c:pt>
                <c:pt idx="3">
                  <c:v>98</c:v>
                </c:pt>
                <c:pt idx="4">
                  <c:v>97</c:v>
                </c:pt>
                <c:pt idx="5">
                  <c:v>60</c:v>
                </c:pt>
                <c:pt idx="6">
                  <c:v>80</c:v>
                </c:pt>
                <c:pt idx="7">
                  <c:v>70</c:v>
                </c:pt>
                <c:pt idx="8">
                  <c:v>65</c:v>
                </c:pt>
                <c:pt idx="9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A2-4933-8A62-B8573BC2A31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6"/>
        <c:axId val="291120976"/>
        <c:axId val="291113904"/>
      </c:barChart>
      <c:catAx>
        <c:axId val="2911209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91113904"/>
        <c:crosses val="autoZero"/>
        <c:auto val="1"/>
        <c:lblAlgn val="ctr"/>
        <c:lblOffset val="400"/>
        <c:noMultiLvlLbl val="0"/>
      </c:catAx>
      <c:valAx>
        <c:axId val="291113904"/>
        <c:scaling>
          <c:logBase val="10"/>
          <c:orientation val="minMax"/>
          <c:max val="100"/>
        </c:scaling>
        <c:delete val="1"/>
        <c:axPos val="r"/>
        <c:numFmt formatCode="General" sourceLinked="1"/>
        <c:majorTickMark val="none"/>
        <c:minorTickMark val="none"/>
        <c:tickLblPos val="nextTo"/>
        <c:crossAx val="291120976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323399995846262E-2"/>
          <c:y val="0"/>
          <c:w val="0.83559476022793588"/>
          <c:h val="0.9401870659069494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26</c:v>
                </c:pt>
                <c:pt idx="1">
                  <c:v>25</c:v>
                </c:pt>
                <c:pt idx="2">
                  <c:v>24</c:v>
                </c:pt>
                <c:pt idx="3">
                  <c:v>23</c:v>
                </c:pt>
                <c:pt idx="4">
                  <c:v>22</c:v>
                </c:pt>
                <c:pt idx="5">
                  <c:v>21</c:v>
                </c:pt>
                <c:pt idx="6">
                  <c:v>20</c:v>
                </c:pt>
                <c:pt idx="7">
                  <c:v>19</c:v>
                </c:pt>
                <c:pt idx="8">
                  <c:v>18</c:v>
                </c:pt>
                <c:pt idx="9">
                  <c:v>17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7.0000000000000007E-2</c:v>
                </c:pt>
                <c:pt idx="1">
                  <c:v>0.08</c:v>
                </c:pt>
                <c:pt idx="2">
                  <c:v>0.09</c:v>
                </c:pt>
                <c:pt idx="3">
                  <c:v>0.1</c:v>
                </c:pt>
                <c:pt idx="4">
                  <c:v>0.05</c:v>
                </c:pt>
                <c:pt idx="5">
                  <c:v>0.02</c:v>
                </c:pt>
                <c:pt idx="6">
                  <c:v>0.01</c:v>
                </c:pt>
                <c:pt idx="7">
                  <c:v>0.04</c:v>
                </c:pt>
                <c:pt idx="8">
                  <c:v>0.03</c:v>
                </c:pt>
                <c:pt idx="9">
                  <c:v>0.05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BE-4D46-8B94-CA5FD5C7592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91120976"/>
        <c:axId val="291113904"/>
      </c:lineChart>
      <c:catAx>
        <c:axId val="2911209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91113904"/>
        <c:crosses val="autoZero"/>
        <c:auto val="1"/>
        <c:lblAlgn val="ctr"/>
        <c:lblOffset val="400"/>
        <c:noMultiLvlLbl val="0"/>
      </c:catAx>
      <c:valAx>
        <c:axId val="291113904"/>
        <c:scaling>
          <c:orientation val="minMax"/>
          <c:max val="0.8"/>
        </c:scaling>
        <c:delete val="1"/>
        <c:axPos val="r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out"/>
        <c:minorTickMark val="none"/>
        <c:tickLblPos val="nextTo"/>
        <c:crossAx val="291120976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오늘의 운동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A9-40C0-B8CF-79EBED7F4B2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A9-40C0-B8CF-79EBED7F4B25}"/>
              </c:ext>
            </c:extLst>
          </c:dPt>
          <c:cat>
            <c:strRef>
              <c:f>Sheet1!$A$2:$A$3</c:f>
              <c:strCache>
                <c:ptCount val="2"/>
                <c:pt idx="0">
                  <c:v>실행</c:v>
                </c:pt>
                <c:pt idx="1">
                  <c:v>미실행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A9-40C0-B8CF-79EBED7F4B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323399995846262E-2"/>
          <c:y val="0"/>
          <c:w val="0.83559476022793588"/>
          <c:h val="0.9401870659069494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26</c:v>
                </c:pt>
                <c:pt idx="1">
                  <c:v>25</c:v>
                </c:pt>
                <c:pt idx="2">
                  <c:v>24</c:v>
                </c:pt>
                <c:pt idx="3">
                  <c:v>23</c:v>
                </c:pt>
                <c:pt idx="4">
                  <c:v>22</c:v>
                </c:pt>
                <c:pt idx="5">
                  <c:v>21</c:v>
                </c:pt>
                <c:pt idx="6">
                  <c:v>20</c:v>
                </c:pt>
                <c:pt idx="7">
                  <c:v>19</c:v>
                </c:pt>
                <c:pt idx="8">
                  <c:v>18</c:v>
                </c:pt>
                <c:pt idx="9">
                  <c:v>17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7</c:v>
                </c:pt>
                <c:pt idx="1">
                  <c:v>10</c:v>
                </c:pt>
                <c:pt idx="2">
                  <c:v>15</c:v>
                </c:pt>
                <c:pt idx="3">
                  <c:v>6</c:v>
                </c:pt>
                <c:pt idx="4">
                  <c:v>14</c:v>
                </c:pt>
                <c:pt idx="5">
                  <c:v>13</c:v>
                </c:pt>
                <c:pt idx="6">
                  <c:v>18</c:v>
                </c:pt>
                <c:pt idx="7">
                  <c:v>20</c:v>
                </c:pt>
                <c:pt idx="8">
                  <c:v>7</c:v>
                </c:pt>
                <c:pt idx="9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BB-4FEE-A5D7-7A35AAC714C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91120976"/>
        <c:axId val="291113904"/>
      </c:lineChart>
      <c:catAx>
        <c:axId val="291120976"/>
        <c:scaling>
          <c:orientation val="maxMin"/>
        </c:scaling>
        <c:delete val="1"/>
        <c:axPos val="b"/>
        <c:numFmt formatCode="General" sourceLinked="1"/>
        <c:majorTickMark val="none"/>
        <c:minorTickMark val="none"/>
        <c:tickLblPos val="nextTo"/>
        <c:crossAx val="291113904"/>
        <c:crosses val="autoZero"/>
        <c:auto val="1"/>
        <c:lblAlgn val="ctr"/>
        <c:lblOffset val="400"/>
        <c:noMultiLvlLbl val="0"/>
      </c:catAx>
      <c:valAx>
        <c:axId val="291113904"/>
        <c:scaling>
          <c:orientation val="minMax"/>
          <c:max val="30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291120976"/>
        <c:crosses val="max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992565754329956E-2"/>
          <c:y val="0.14326177423092937"/>
          <c:w val="0.91955559215318639"/>
          <c:h val="0.7134764515381413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8B9-4CC1-BE50-D1BAD47B9423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8B9-4CC1-BE50-D1BAD47B9423}"/>
              </c:ext>
            </c:extLst>
          </c:dPt>
          <c:cat>
            <c:strRef>
              <c:f>Sheet1!$A$2:$A$4</c:f>
              <c:strCache>
                <c:ptCount val="3"/>
                <c:pt idx="0">
                  <c:v>오른발</c:v>
                </c:pt>
                <c:pt idx="1">
                  <c:v>왼발</c:v>
                </c:pt>
                <c:pt idx="2">
                  <c:v>표준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63</c:v>
                </c:pt>
                <c:pt idx="1">
                  <c:v>67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8B9-4CC1-BE50-D1BAD47B94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8B9-4CC1-BE50-D1BAD47B9423}"/>
              </c:ext>
            </c:extLst>
          </c:dPt>
          <c:dPt>
            <c:idx val="1"/>
            <c:invertIfNegative val="0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8B9-4CC1-BE50-D1BAD47B9423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18B9-4CC1-BE50-D1BAD47B9423}"/>
              </c:ext>
            </c:extLst>
          </c:dPt>
          <c:cat>
            <c:strRef>
              <c:f>Sheet1!$A$2:$A$4</c:f>
              <c:strCache>
                <c:ptCount val="3"/>
                <c:pt idx="0">
                  <c:v>오른발</c:v>
                </c:pt>
                <c:pt idx="1">
                  <c:v>왼발</c:v>
                </c:pt>
                <c:pt idx="2">
                  <c:v>표준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37</c:v>
                </c:pt>
                <c:pt idx="1">
                  <c:v>33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8B9-4CC1-BE50-D1BAD47B94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1633781119"/>
        <c:axId val="1633784863"/>
      </c:barChart>
      <c:catAx>
        <c:axId val="16337811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633784863"/>
        <c:crosses val="autoZero"/>
        <c:auto val="1"/>
        <c:lblAlgn val="ctr"/>
        <c:lblOffset val="100"/>
        <c:noMultiLvlLbl val="0"/>
      </c:catAx>
      <c:valAx>
        <c:axId val="163378486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crossAx val="16337811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데이터</c:v>
                </c:pt>
              </c:strCache>
            </c:strRef>
          </c:tx>
          <c:spPr>
            <a:ln w="1270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-4</c:v>
                </c:pt>
                <c:pt idx="2">
                  <c:v>0</c:v>
                </c:pt>
                <c:pt idx="3">
                  <c:v>2</c:v>
                </c:pt>
                <c:pt idx="4">
                  <c:v>-2</c:v>
                </c:pt>
                <c:pt idx="5">
                  <c:v>-2</c:v>
                </c:pt>
                <c:pt idx="6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24-4868-86BB-8AF27E784C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5522015"/>
        <c:axId val="345521183"/>
      </c:lineChart>
      <c:catAx>
        <c:axId val="3455220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45521183"/>
        <c:crosses val="autoZero"/>
        <c:auto val="1"/>
        <c:lblAlgn val="ctr"/>
        <c:lblOffset val="100"/>
        <c:noMultiLvlLbl val="0"/>
      </c:catAx>
      <c:valAx>
        <c:axId val="34552118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45522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992565754329956E-2"/>
          <c:y val="0.14326177423092937"/>
          <c:w val="0.91955559215318639"/>
          <c:h val="0.7134764515381413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8A3-4099-8121-1104D57C7087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8A3-4099-8121-1104D57C7087}"/>
              </c:ext>
            </c:extLst>
          </c:dPt>
          <c:cat>
            <c:strRef>
              <c:f>Sheet1!$A$2:$A$4</c:f>
              <c:strCache>
                <c:ptCount val="3"/>
                <c:pt idx="0">
                  <c:v>오른발</c:v>
                </c:pt>
                <c:pt idx="1">
                  <c:v>왼발</c:v>
                </c:pt>
                <c:pt idx="2">
                  <c:v>표준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63</c:v>
                </c:pt>
                <c:pt idx="1">
                  <c:v>67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A3-4099-8121-1104D57C70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8A3-4099-8121-1104D57C7087}"/>
              </c:ext>
            </c:extLst>
          </c:dPt>
          <c:dPt>
            <c:idx val="1"/>
            <c:invertIfNegative val="0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88A3-4099-8121-1104D57C7087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88A3-4099-8121-1104D57C7087}"/>
              </c:ext>
            </c:extLst>
          </c:dPt>
          <c:cat>
            <c:strRef>
              <c:f>Sheet1!$A$2:$A$4</c:f>
              <c:strCache>
                <c:ptCount val="3"/>
                <c:pt idx="0">
                  <c:v>오른발</c:v>
                </c:pt>
                <c:pt idx="1">
                  <c:v>왼발</c:v>
                </c:pt>
                <c:pt idx="2">
                  <c:v>표준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37</c:v>
                </c:pt>
                <c:pt idx="1">
                  <c:v>33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88A3-4099-8121-1104D57C70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1633781119"/>
        <c:axId val="1633784863"/>
      </c:barChart>
      <c:catAx>
        <c:axId val="16337811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633784863"/>
        <c:crosses val="autoZero"/>
        <c:auto val="1"/>
        <c:lblAlgn val="ctr"/>
        <c:lblOffset val="100"/>
        <c:noMultiLvlLbl val="0"/>
      </c:catAx>
      <c:valAx>
        <c:axId val="163378486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crossAx val="16337811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데이터</c:v>
                </c:pt>
              </c:strCache>
            </c:strRef>
          </c:tx>
          <c:spPr>
            <a:ln w="12700" cap="rnd">
              <a:solidFill>
                <a:schemeClr val="tx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-4</c:v>
                </c:pt>
                <c:pt idx="2">
                  <c:v>0</c:v>
                </c:pt>
                <c:pt idx="3">
                  <c:v>2</c:v>
                </c:pt>
                <c:pt idx="4">
                  <c:v>-2</c:v>
                </c:pt>
                <c:pt idx="5">
                  <c:v>-2</c:v>
                </c:pt>
                <c:pt idx="6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87-4F45-ACD8-74C6C72535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5522015"/>
        <c:axId val="345521183"/>
      </c:lineChart>
      <c:catAx>
        <c:axId val="3455220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45521183"/>
        <c:crosses val="autoZero"/>
        <c:auto val="1"/>
        <c:lblAlgn val="ctr"/>
        <c:lblOffset val="100"/>
        <c:noMultiLvlLbl val="0"/>
      </c:catAx>
      <c:valAx>
        <c:axId val="34552118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45522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 w="127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보행</c:v>
                </c:pt>
                <c:pt idx="1">
                  <c:v>제자리 서기</c:v>
                </c:pt>
                <c:pt idx="2">
                  <c:v>스쿼트</c:v>
                </c:pt>
                <c:pt idx="3">
                  <c:v>왼발 외발서기</c:v>
                </c:pt>
                <c:pt idx="4">
                  <c:v>오른발 외발서기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15</c:v>
                </c:pt>
                <c:pt idx="2">
                  <c:v>10</c:v>
                </c:pt>
                <c:pt idx="3">
                  <c:v>5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F9-4ED8-97BF-7AF0D2D30E2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06277279"/>
        <c:axId val="706268543"/>
      </c:barChart>
      <c:catAx>
        <c:axId val="706277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706268543"/>
        <c:crosses val="autoZero"/>
        <c:auto val="1"/>
        <c:lblAlgn val="ctr"/>
        <c:lblOffset val="100"/>
        <c:noMultiLvlLbl val="0"/>
      </c:catAx>
      <c:valAx>
        <c:axId val="70626854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crossAx val="706277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>
      <a:noFill/>
    </a:ln>
    <a:effectLst/>
  </c:spPr>
  <c:txPr>
    <a:bodyPr/>
    <a:lstStyle/>
    <a:p>
      <a:pPr>
        <a:defRPr sz="7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일요일</c:v>
                </c:pt>
                <c:pt idx="1">
                  <c:v>월요일</c:v>
                </c:pt>
                <c:pt idx="2">
                  <c:v>화요일</c:v>
                </c:pt>
                <c:pt idx="3">
                  <c:v>수요일</c:v>
                </c:pt>
                <c:pt idx="4">
                  <c:v>목요일</c:v>
                </c:pt>
                <c:pt idx="5">
                  <c:v>금요일</c:v>
                </c:pt>
                <c:pt idx="6">
                  <c:v>토요일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15</c:v>
                </c:pt>
                <c:pt idx="1">
                  <c:v>20</c:v>
                </c:pt>
                <c:pt idx="2">
                  <c:v>25</c:v>
                </c:pt>
                <c:pt idx="3">
                  <c:v>16</c:v>
                </c:pt>
                <c:pt idx="4">
                  <c:v>30</c:v>
                </c:pt>
                <c:pt idx="5">
                  <c:v>11</c:v>
                </c:pt>
                <c:pt idx="6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9E-4D11-AC6F-9A7FE563C7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06276863"/>
        <c:axId val="706265215"/>
      </c:barChart>
      <c:catAx>
        <c:axId val="7062768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706265215"/>
        <c:crosses val="autoZero"/>
        <c:auto val="1"/>
        <c:lblAlgn val="ctr"/>
        <c:lblOffset val="100"/>
        <c:noMultiLvlLbl val="0"/>
      </c:catAx>
      <c:valAx>
        <c:axId val="706265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7062768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600"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992565754329956E-2"/>
          <c:y val="0.14326177423092937"/>
          <c:w val="0.91955559215318639"/>
          <c:h val="0.7134764515381413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C3-41F0-9377-C9EC5A969205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C3-41F0-9377-C9EC5A969205}"/>
              </c:ext>
            </c:extLst>
          </c:dPt>
          <c:cat>
            <c:strRef>
              <c:f>Sheet1!$A$2:$A$4</c:f>
              <c:strCache>
                <c:ptCount val="3"/>
                <c:pt idx="0">
                  <c:v>오른발</c:v>
                </c:pt>
                <c:pt idx="1">
                  <c:v>왼발</c:v>
                </c:pt>
                <c:pt idx="2">
                  <c:v>표준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63</c:v>
                </c:pt>
                <c:pt idx="1">
                  <c:v>67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BC3-41F0-9377-C9EC5A96920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BC3-41F0-9377-C9EC5A969205}"/>
              </c:ext>
            </c:extLst>
          </c:dPt>
          <c:dPt>
            <c:idx val="1"/>
            <c:invertIfNegative val="0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BC3-41F0-9377-C9EC5A969205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BC3-41F0-9377-C9EC5A969205}"/>
              </c:ext>
            </c:extLst>
          </c:dPt>
          <c:cat>
            <c:strRef>
              <c:f>Sheet1!$A$2:$A$4</c:f>
              <c:strCache>
                <c:ptCount val="3"/>
                <c:pt idx="0">
                  <c:v>오른발</c:v>
                </c:pt>
                <c:pt idx="1">
                  <c:v>왼발</c:v>
                </c:pt>
                <c:pt idx="2">
                  <c:v>표준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37</c:v>
                </c:pt>
                <c:pt idx="1">
                  <c:v>33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5BC3-41F0-9377-C9EC5A9692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1633781119"/>
        <c:axId val="1633784863"/>
      </c:barChart>
      <c:catAx>
        <c:axId val="163378111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633784863"/>
        <c:crosses val="autoZero"/>
        <c:auto val="1"/>
        <c:lblAlgn val="ctr"/>
        <c:lblOffset val="100"/>
        <c:noMultiLvlLbl val="0"/>
      </c:catAx>
      <c:valAx>
        <c:axId val="1633784863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crossAx val="16337811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D8414E9-2C35-40DE-8D86-060948B028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B6CCF2-3BBE-4D3A-AC85-451C88FABE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836B20-C28E-4943-BEAB-B715E4C30834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0B7F6A-E0CC-475A-8941-15516E3BC5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EFE6D1-A251-446D-B11D-B3BFF39AB3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8F608-4B51-4D2F-8785-954E4FCEE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497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60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60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3"/>
            <a:ext cx="2945660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60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</a:rPr>
              <a:pPr algn="r"/>
              <a:t>‹#›</a:t>
            </a:fld>
            <a:endParaRPr lang="ko-KR" altLang="en-US" sz="1200" dirty="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Google Shape;1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5807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625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5473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3686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4611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0486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5920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5392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7048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1760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Google Shape;141;p2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60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3629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9191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6864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664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5165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14581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4814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31794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13833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012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Google Shape;141;p2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60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76137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2572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69422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09522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41046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01938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96860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47421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352559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854943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2382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98397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80076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4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6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7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1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3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8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66127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26935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78677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2" name="Google Shape;2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319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8799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4464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2555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표지">
  <p:cSld name="표지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상세페이지 단일">
  <p:cSld name="상세페이지 단일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78" name="Google Shape;178;p45"/>
          <p:cNvSpPr txBox="1">
            <a:spLocks noGrp="1"/>
          </p:cNvSpPr>
          <p:nvPr>
            <p:ph type="body" idx="2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794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7940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7940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7940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7940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79" name="Google Shape;179;p45"/>
          <p:cNvSpPr/>
          <p:nvPr/>
        </p:nvSpPr>
        <p:spPr>
          <a:xfrm>
            <a:off x="3823855" y="641268"/>
            <a:ext cx="3105397" cy="5878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0640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장_스크롤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" name="Google Shape;23;p13"/>
          <p:cNvGraphicFramePr/>
          <p:nvPr/>
        </p:nvGraphicFramePr>
        <p:xfrm>
          <a:off x="92082" y="80960"/>
          <a:ext cx="7381200" cy="290525"/>
        </p:xfrm>
        <a:graphic>
          <a:graphicData uri="http://schemas.openxmlformats.org/drawingml/2006/table">
            <a:tbl>
              <a:tblPr/>
              <a:tblGrid>
                <a:gridCol w="102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5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맑은 고딕"/>
                        </a:rPr>
                        <a:t>Page Description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+mn-lt"/>
                          <a:ea typeface="+mn-ea"/>
                          <a:cs typeface="+mn-cs"/>
                          <a:sym typeface="맑은 고딕"/>
                        </a:defRPr>
                      </a:pPr>
                      <a:endParaRPr/>
                    </a:p>
                  </a:txBody>
                  <a:tcPr marL="36000" marR="36000" marT="36000" marB="36000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맑은 고딕"/>
                        </a:rPr>
                        <a:t>Screen ID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+mn-lt"/>
                          <a:ea typeface="+mn-ea"/>
                          <a:cs typeface="+mn-cs"/>
                          <a:sym typeface="맑은 고딕"/>
                        </a:defRPr>
                      </a:pPr>
                      <a:endParaRPr/>
                    </a:p>
                  </a:txBody>
                  <a:tcPr marL="36000" marR="36000" marT="36000" marB="36000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6" name="Google Shape;24;p13"/>
          <p:cNvSpPr/>
          <p:nvPr/>
        </p:nvSpPr>
        <p:spPr>
          <a:xfrm>
            <a:off x="92075" y="438148"/>
            <a:ext cx="7381203" cy="6230942"/>
          </a:xfrm>
          <a:prstGeom prst="rect">
            <a:avLst/>
          </a:prstGeom>
          <a:ln>
            <a:solidFill>
              <a:srgbClr val="7F7F7F"/>
            </a:solidFill>
            <a:miter/>
          </a:ln>
        </p:spPr>
        <p:txBody>
          <a:bodyPr lIns="45718" tIns="45718" rIns="45718" bIns="45718"/>
          <a:lstStyle/>
          <a:p>
            <a:pPr algn="ctr">
              <a:defRPr sz="8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07" name="Google Shape;25;p13"/>
          <p:cNvSpPr/>
          <p:nvPr/>
        </p:nvSpPr>
        <p:spPr>
          <a:xfrm>
            <a:off x="7473277" y="352424"/>
            <a:ext cx="2339071" cy="6316666"/>
          </a:xfrm>
          <a:prstGeom prst="rect">
            <a:avLst/>
          </a:prstGeom>
          <a:ln>
            <a:solidFill>
              <a:srgbClr val="7F7F7F"/>
            </a:solidFill>
            <a:miter/>
          </a:ln>
        </p:spPr>
        <p:txBody>
          <a:bodyPr lIns="45718" tIns="45718" rIns="45718" bIns="45718"/>
          <a:lstStyle/>
          <a:p>
            <a:pPr algn="ctr">
              <a:defRPr sz="8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110" name="Google Shape;26;p13"/>
          <p:cNvGrpSpPr/>
          <p:nvPr/>
        </p:nvGrpSpPr>
        <p:grpSpPr>
          <a:xfrm>
            <a:off x="7473276" y="71733"/>
            <a:ext cx="2347000" cy="309267"/>
            <a:chOff x="-1" y="0"/>
            <a:chExt cx="2346998" cy="309265"/>
          </a:xfrm>
        </p:grpSpPr>
        <p:sp>
          <p:nvSpPr>
            <p:cNvPr id="108" name="직사각형"/>
            <p:cNvSpPr/>
            <p:nvPr/>
          </p:nvSpPr>
          <p:spPr>
            <a:xfrm>
              <a:off x="-2" y="-1"/>
              <a:ext cx="2347000" cy="309267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09" name="Description"/>
            <p:cNvSpPr txBox="1"/>
            <p:nvPr/>
          </p:nvSpPr>
          <p:spPr>
            <a:xfrm>
              <a:off x="-2" y="91132"/>
              <a:ext cx="2347000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 Description</a:t>
              </a:r>
            </a:p>
          </p:txBody>
        </p:sp>
      </p:grpSp>
      <p:sp>
        <p:nvSpPr>
          <p:cNvPr id="111" name="제목 텍스트"/>
          <p:cNvSpPr txBox="1">
            <a:spLocks noGrp="1"/>
          </p:cNvSpPr>
          <p:nvPr>
            <p:ph type="title"/>
          </p:nvPr>
        </p:nvSpPr>
        <p:spPr>
          <a:xfrm>
            <a:off x="1164033" y="116632"/>
            <a:ext cx="4581057" cy="27556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>
              <a:defRPr sz="8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249144" y="116632"/>
            <a:ext cx="1188134" cy="275561"/>
          </a:xfrm>
          <a:prstGeom prst="rect">
            <a:avLst/>
          </a:prstGeom>
        </p:spPr>
        <p:txBody>
          <a:bodyPr lIns="45699" tIns="45699" rIns="45699" bIns="45699" anchor="ctr">
            <a:normAutofit/>
          </a:bodyPr>
          <a:lstStyle>
            <a:lvl1pPr indent="228600">
              <a:spcBef>
                <a:spcPts val="100"/>
              </a:spcBef>
              <a:defRPr sz="800">
                <a:latin typeface="+mn-lt"/>
                <a:ea typeface="+mn-ea"/>
                <a:cs typeface="+mn-cs"/>
                <a:sym typeface="맑은 고딕"/>
              </a:defRPr>
            </a:lvl1pPr>
            <a:lvl2pPr marL="624113" indent="-116113">
              <a:spcBef>
                <a:spcPts val="100"/>
              </a:spcBef>
              <a:buSzPts val="800"/>
              <a:buChar char="–"/>
              <a:defRPr sz="800">
                <a:latin typeface="+mn-lt"/>
                <a:ea typeface="+mn-ea"/>
                <a:cs typeface="+mn-cs"/>
                <a:sym typeface="맑은 고딕"/>
              </a:defRPr>
            </a:lvl2pPr>
            <a:lvl3pPr marL="1117600" indent="-127000">
              <a:spcBef>
                <a:spcPts val="100"/>
              </a:spcBef>
              <a:buSzPts val="800"/>
              <a:buChar char="•"/>
              <a:defRPr sz="800">
                <a:latin typeface="+mn-lt"/>
                <a:ea typeface="+mn-ea"/>
                <a:cs typeface="+mn-cs"/>
                <a:sym typeface="맑은 고딕"/>
              </a:defRPr>
            </a:lvl3pPr>
            <a:lvl4pPr marL="1615438" indent="-142238">
              <a:spcBef>
                <a:spcPts val="100"/>
              </a:spcBef>
              <a:buSzPts val="800"/>
              <a:buChar char="–"/>
              <a:defRPr sz="800">
                <a:latin typeface="+mn-lt"/>
                <a:ea typeface="+mn-ea"/>
                <a:cs typeface="+mn-cs"/>
                <a:sym typeface="맑은 고딕"/>
              </a:defRPr>
            </a:lvl4pPr>
            <a:lvl5pPr marL="2072638" indent="-142238">
              <a:spcBef>
                <a:spcPts val="100"/>
              </a:spcBef>
              <a:buSzPts val="800"/>
              <a:buChar char="»"/>
              <a:defRPr sz="800">
                <a:latin typeface="+mn-lt"/>
                <a:ea typeface="+mn-ea"/>
                <a:cs typeface="+mn-cs"/>
                <a:sym typeface="맑은 고딕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3" name="Google Shape;31;p14"/>
          <p:cNvSpPr txBox="1">
            <a:spLocks noGrp="1"/>
          </p:cNvSpPr>
          <p:nvPr>
            <p:ph type="body" sz="half" idx="21"/>
          </p:nvPr>
        </p:nvSpPr>
        <p:spPr>
          <a:xfrm>
            <a:off x="7484132" y="392191"/>
            <a:ext cx="2329410" cy="6313175"/>
          </a:xfrm>
          <a:prstGeom prst="rect">
            <a:avLst/>
          </a:prstGeom>
        </p:spPr>
        <p:txBody>
          <a:bodyPr lIns="45699" tIns="45699" rIns="45699" bIns="45699">
            <a:normAutofit/>
          </a:bodyPr>
          <a:lstStyle/>
          <a:p>
            <a:endParaRPr/>
          </a:p>
        </p:txBody>
      </p:sp>
      <p:grpSp>
        <p:nvGrpSpPr>
          <p:cNvPr id="118" name="그룹 6"/>
          <p:cNvGrpSpPr/>
          <p:nvPr/>
        </p:nvGrpSpPr>
        <p:grpSpPr>
          <a:xfrm>
            <a:off x="754330" y="769757"/>
            <a:ext cx="2783554" cy="5567725"/>
            <a:chOff x="0" y="0"/>
            <a:chExt cx="2783553" cy="5567724"/>
          </a:xfrm>
        </p:grpSpPr>
        <p:sp>
          <p:nvSpPr>
            <p:cNvPr id="114" name="모서리가 둥근 직사각형 108"/>
            <p:cNvSpPr/>
            <p:nvPr/>
          </p:nvSpPr>
          <p:spPr>
            <a:xfrm>
              <a:off x="0" y="0"/>
              <a:ext cx="2783554" cy="5567725"/>
            </a:xfrm>
            <a:prstGeom prst="roundRect">
              <a:avLst>
                <a:gd name="adj" fmla="val 8301"/>
              </a:avLst>
            </a:prstGeom>
            <a:noFill/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15" name="TextBox 11"/>
            <p:cNvSpPr txBox="1"/>
            <p:nvPr/>
          </p:nvSpPr>
          <p:spPr>
            <a:xfrm>
              <a:off x="188483" y="85673"/>
              <a:ext cx="459171" cy="256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404040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11:59</a:t>
              </a:r>
            </a:p>
          </p:txBody>
        </p:sp>
        <p:pic>
          <p:nvPicPr>
            <p:cNvPr id="116" name="Picture 12" descr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5527" y="120233"/>
              <a:ext cx="509971" cy="174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7" name="모서리가 둥근 직사각형 111"/>
            <p:cNvSpPr/>
            <p:nvPr/>
          </p:nvSpPr>
          <p:spPr>
            <a:xfrm>
              <a:off x="772105" y="0"/>
              <a:ext cx="1239345" cy="233374"/>
            </a:xfrm>
            <a:prstGeom prst="roundRect">
              <a:avLst>
                <a:gd name="adj" fmla="val 10974"/>
              </a:avLst>
            </a:prstGeom>
            <a:solidFill>
              <a:srgbClr val="404040"/>
            </a:solidFill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</p:grpSp>
      <p:grpSp>
        <p:nvGrpSpPr>
          <p:cNvPr id="123" name="그룹 6"/>
          <p:cNvGrpSpPr/>
          <p:nvPr/>
        </p:nvGrpSpPr>
        <p:grpSpPr>
          <a:xfrm>
            <a:off x="4027484" y="769757"/>
            <a:ext cx="2783554" cy="5567725"/>
            <a:chOff x="0" y="0"/>
            <a:chExt cx="2783553" cy="5567724"/>
          </a:xfrm>
        </p:grpSpPr>
        <p:sp>
          <p:nvSpPr>
            <p:cNvPr id="119" name="모서리가 둥근 직사각형 108"/>
            <p:cNvSpPr/>
            <p:nvPr/>
          </p:nvSpPr>
          <p:spPr>
            <a:xfrm>
              <a:off x="0" y="0"/>
              <a:ext cx="2783554" cy="5567725"/>
            </a:xfrm>
            <a:prstGeom prst="roundRect">
              <a:avLst>
                <a:gd name="adj" fmla="val 8301"/>
              </a:avLst>
            </a:prstGeom>
            <a:noFill/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20" name="TextBox 11"/>
            <p:cNvSpPr txBox="1"/>
            <p:nvPr/>
          </p:nvSpPr>
          <p:spPr>
            <a:xfrm>
              <a:off x="188483" y="85673"/>
              <a:ext cx="459171" cy="256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404040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11:59</a:t>
              </a:r>
            </a:p>
          </p:txBody>
        </p:sp>
        <p:pic>
          <p:nvPicPr>
            <p:cNvPr id="121" name="Picture 12" descr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5527" y="120233"/>
              <a:ext cx="509971" cy="174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" name="모서리가 둥근 직사각형 111"/>
            <p:cNvSpPr/>
            <p:nvPr/>
          </p:nvSpPr>
          <p:spPr>
            <a:xfrm>
              <a:off x="772105" y="0"/>
              <a:ext cx="1239345" cy="233374"/>
            </a:xfrm>
            <a:prstGeom prst="roundRect">
              <a:avLst>
                <a:gd name="adj" fmla="val 10974"/>
              </a:avLst>
            </a:prstGeom>
            <a:solidFill>
              <a:srgbClr val="404040"/>
            </a:solidFill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</p:grpSp>
      <p:pic>
        <p:nvPicPr>
          <p:cNvPr id="124" name="그림 2" descr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967" y="769756"/>
            <a:ext cx="2832101" cy="35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그림 3" descr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56" y="6127998"/>
            <a:ext cx="28321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656886" y="6669992"/>
            <a:ext cx="217109" cy="218399"/>
          </a:xfrm>
          <a:prstGeom prst="rect">
            <a:avLst/>
          </a:prstGeom>
        </p:spPr>
        <p:txBody>
          <a:bodyPr lIns="45699" tIns="45699" rIns="45699" bIns="45699" anchor="t"/>
          <a:lstStyle>
            <a:lvl1pPr algn="ctr">
              <a:defRPr sz="8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426157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프로세스형 팝업 – 스크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표 7"/>
          <p:cNvGraphicFramePr/>
          <p:nvPr/>
        </p:nvGraphicFramePr>
        <p:xfrm>
          <a:off x="92082" y="80960"/>
          <a:ext cx="7381196" cy="290513"/>
        </p:xfrm>
        <a:graphic>
          <a:graphicData uri="http://schemas.openxmlformats.org/drawingml/2006/table">
            <a:tbl>
              <a:tblPr/>
              <a:tblGrid>
                <a:gridCol w="1020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4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5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</a:rPr>
                        <a:t>Page Description</a:t>
                      </a:r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5" name="직사각형 13"/>
          <p:cNvSpPr/>
          <p:nvPr/>
        </p:nvSpPr>
        <p:spPr>
          <a:xfrm>
            <a:off x="92075" y="438148"/>
            <a:ext cx="7381203" cy="6230942"/>
          </a:xfrm>
          <a:prstGeom prst="rect">
            <a:avLst/>
          </a:prstGeom>
          <a:ln w="3175">
            <a:solidFill>
              <a:srgbClr val="808080"/>
            </a:solidFill>
            <a:miter/>
          </a:ln>
        </p:spPr>
        <p:txBody>
          <a:bodyPr lIns="45718" tIns="45718" rIns="45718" bIns="45718"/>
          <a:lstStyle/>
          <a:p>
            <a:pPr algn="ctr">
              <a:defRPr sz="800"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256" name="직사각형 14"/>
          <p:cNvSpPr/>
          <p:nvPr/>
        </p:nvSpPr>
        <p:spPr>
          <a:xfrm>
            <a:off x="7473277" y="352424"/>
            <a:ext cx="2339071" cy="6316667"/>
          </a:xfrm>
          <a:prstGeom prst="rect">
            <a:avLst/>
          </a:prstGeom>
          <a:ln w="3175">
            <a:solidFill>
              <a:srgbClr val="808080"/>
            </a:solidFill>
            <a:miter/>
          </a:ln>
        </p:spPr>
        <p:txBody>
          <a:bodyPr lIns="45718" tIns="45718" rIns="45718" bIns="45718"/>
          <a:lstStyle/>
          <a:p>
            <a:pPr algn="ctr">
              <a:defRPr sz="800"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grpSp>
        <p:nvGrpSpPr>
          <p:cNvPr id="259" name="직사각형 15"/>
          <p:cNvGrpSpPr/>
          <p:nvPr/>
        </p:nvGrpSpPr>
        <p:grpSpPr>
          <a:xfrm>
            <a:off x="7473276" y="71733"/>
            <a:ext cx="2347000" cy="309267"/>
            <a:chOff x="-1" y="0"/>
            <a:chExt cx="2346998" cy="309265"/>
          </a:xfrm>
        </p:grpSpPr>
        <p:sp>
          <p:nvSpPr>
            <p:cNvPr id="257" name="직사각형"/>
            <p:cNvSpPr/>
            <p:nvPr/>
          </p:nvSpPr>
          <p:spPr>
            <a:xfrm>
              <a:off x="-2" y="-1"/>
              <a:ext cx="2347000" cy="309267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258" name="Description"/>
            <p:cNvSpPr txBox="1"/>
            <p:nvPr/>
          </p:nvSpPr>
          <p:spPr>
            <a:xfrm>
              <a:off x="888864" y="84782"/>
              <a:ext cx="569269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 Description</a:t>
              </a:r>
            </a:p>
          </p:txBody>
        </p:sp>
      </p:grpSp>
      <p:sp>
        <p:nvSpPr>
          <p:cNvPr id="260" name="제목 텍스트"/>
          <p:cNvSpPr txBox="1">
            <a:spLocks noGrp="1"/>
          </p:cNvSpPr>
          <p:nvPr>
            <p:ph type="title"/>
          </p:nvPr>
        </p:nvSpPr>
        <p:spPr>
          <a:xfrm>
            <a:off x="1164033" y="116632"/>
            <a:ext cx="4581057" cy="27556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>
              <a:defRPr sz="800"/>
            </a:lvl1pPr>
          </a:lstStyle>
          <a:p>
            <a:r>
              <a:t>제목 텍스트</a:t>
            </a:r>
          </a:p>
        </p:txBody>
      </p:sp>
      <p:sp>
        <p:nvSpPr>
          <p:cNvPr id="261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249144" y="116632"/>
            <a:ext cx="1188134" cy="275561"/>
          </a:xfrm>
          <a:prstGeom prst="rect">
            <a:avLst/>
          </a:prstGeom>
        </p:spPr>
        <p:txBody>
          <a:bodyPr lIns="45718" tIns="45718" rIns="45718" bIns="45718" anchor="ctr">
            <a:normAutofit/>
          </a:bodyPr>
          <a:lstStyle>
            <a:lvl1pPr marL="342900" indent="-342900">
              <a:spcBef>
                <a:spcPts val="100"/>
              </a:spcBef>
              <a:defRPr sz="800"/>
            </a:lvl1pPr>
            <a:lvl2pPr marL="538842" indent="-81642">
              <a:spcBef>
                <a:spcPts val="100"/>
              </a:spcBef>
              <a:buSzPct val="100000"/>
              <a:buChar char="–"/>
              <a:defRPr sz="800"/>
            </a:lvl2pPr>
            <a:lvl3pPr marL="990600" indent="-76200">
              <a:spcBef>
                <a:spcPts val="100"/>
              </a:spcBef>
              <a:buSzPct val="100000"/>
              <a:buChar char="•"/>
              <a:defRPr sz="800"/>
            </a:lvl3pPr>
            <a:lvl4pPr marL="1463038" indent="-91438">
              <a:spcBef>
                <a:spcPts val="100"/>
              </a:spcBef>
              <a:buSzPct val="100000"/>
              <a:buChar char="–"/>
              <a:defRPr sz="800"/>
            </a:lvl4pPr>
            <a:lvl5pPr marL="1920238" indent="-91438">
              <a:spcBef>
                <a:spcPts val="100"/>
              </a:spcBef>
              <a:buSzPct val="100000"/>
              <a:buChar char="»"/>
              <a:defRPr sz="800"/>
            </a:lvl5pPr>
          </a:lstStyle>
          <a:p>
            <a:r>
              <a:t>Screen ID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62" name="텍스트 개체 틀 2"/>
          <p:cNvSpPr>
            <a:spLocks noGrp="1"/>
          </p:cNvSpPr>
          <p:nvPr>
            <p:ph type="body" sz="half" idx="21"/>
          </p:nvPr>
        </p:nvSpPr>
        <p:spPr>
          <a:xfrm>
            <a:off x="7484132" y="392191"/>
            <a:ext cx="2329410" cy="6313175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endParaRPr/>
          </a:p>
        </p:txBody>
      </p:sp>
      <p:sp>
        <p:nvSpPr>
          <p:cNvPr id="263" name="직사각형 93"/>
          <p:cNvSpPr txBox="1">
            <a:spLocks noGrp="1"/>
          </p:cNvSpPr>
          <p:nvPr>
            <p:ph type="body" sz="quarter" idx="22"/>
          </p:nvPr>
        </p:nvSpPr>
        <p:spPr>
          <a:xfrm>
            <a:off x="881579" y="1119090"/>
            <a:ext cx="2633833" cy="215443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algn="ctr">
              <a:defRPr sz="800"/>
            </a:pPr>
            <a:endParaRPr/>
          </a:p>
        </p:txBody>
      </p:sp>
      <p:grpSp>
        <p:nvGrpSpPr>
          <p:cNvPr id="268" name="그룹 12"/>
          <p:cNvGrpSpPr/>
          <p:nvPr/>
        </p:nvGrpSpPr>
        <p:grpSpPr>
          <a:xfrm>
            <a:off x="794499" y="745305"/>
            <a:ext cx="2808003" cy="5616629"/>
            <a:chOff x="0" y="0"/>
            <a:chExt cx="2808002" cy="5616627"/>
          </a:xfrm>
        </p:grpSpPr>
        <p:sp>
          <p:nvSpPr>
            <p:cNvPr id="264" name="모서리가 둥근 직사각형 16"/>
            <p:cNvSpPr/>
            <p:nvPr/>
          </p:nvSpPr>
          <p:spPr>
            <a:xfrm>
              <a:off x="0" y="-1"/>
              <a:ext cx="2808003" cy="5616629"/>
            </a:xfrm>
            <a:prstGeom prst="roundRect">
              <a:avLst>
                <a:gd name="adj" fmla="val 8301"/>
              </a:avLst>
            </a:prstGeom>
            <a:noFill/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265" name="TextBox 18"/>
            <p:cNvSpPr txBox="1"/>
            <p:nvPr/>
          </p:nvSpPr>
          <p:spPr>
            <a:xfrm>
              <a:off x="189737" y="86426"/>
              <a:ext cx="464007" cy="256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404040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11:59</a:t>
              </a:r>
            </a:p>
          </p:txBody>
        </p:sp>
        <p:pic>
          <p:nvPicPr>
            <p:cNvPr id="266" name="Picture 12" descr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634" y="121290"/>
              <a:ext cx="514451" cy="1764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7" name="모서리가 둥근 직사각형 25"/>
            <p:cNvSpPr/>
            <p:nvPr/>
          </p:nvSpPr>
          <p:spPr>
            <a:xfrm>
              <a:off x="778887" y="0"/>
              <a:ext cx="1250229" cy="235424"/>
            </a:xfrm>
            <a:prstGeom prst="roundRect">
              <a:avLst>
                <a:gd name="adj" fmla="val 10974"/>
              </a:avLst>
            </a:prstGeom>
            <a:solidFill>
              <a:srgbClr val="404040"/>
            </a:solidFill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</p:grpSp>
      <p:grpSp>
        <p:nvGrpSpPr>
          <p:cNvPr id="273" name="그룹 12"/>
          <p:cNvGrpSpPr/>
          <p:nvPr/>
        </p:nvGrpSpPr>
        <p:grpSpPr>
          <a:xfrm>
            <a:off x="3962851" y="745305"/>
            <a:ext cx="2808004" cy="5616629"/>
            <a:chOff x="0" y="0"/>
            <a:chExt cx="2808003" cy="5616627"/>
          </a:xfrm>
        </p:grpSpPr>
        <p:sp>
          <p:nvSpPr>
            <p:cNvPr id="269" name="모서리가 둥근 직사각형 16"/>
            <p:cNvSpPr/>
            <p:nvPr/>
          </p:nvSpPr>
          <p:spPr>
            <a:xfrm>
              <a:off x="0" y="-1"/>
              <a:ext cx="2808004" cy="5616629"/>
            </a:xfrm>
            <a:prstGeom prst="roundRect">
              <a:avLst>
                <a:gd name="adj" fmla="val 8301"/>
              </a:avLst>
            </a:prstGeom>
            <a:noFill/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0" name="TextBox 18"/>
            <p:cNvSpPr txBox="1"/>
            <p:nvPr/>
          </p:nvSpPr>
          <p:spPr>
            <a:xfrm>
              <a:off x="189737" y="86425"/>
              <a:ext cx="464007" cy="256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404040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11:59</a:t>
              </a:r>
            </a:p>
          </p:txBody>
        </p:sp>
        <p:pic>
          <p:nvPicPr>
            <p:cNvPr id="271" name="Picture 12" descr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635" y="121289"/>
              <a:ext cx="514450" cy="1764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2" name="모서리가 둥근 직사각형 25"/>
            <p:cNvSpPr/>
            <p:nvPr/>
          </p:nvSpPr>
          <p:spPr>
            <a:xfrm>
              <a:off x="778887" y="-1"/>
              <a:ext cx="1250230" cy="235424"/>
            </a:xfrm>
            <a:prstGeom prst="roundRect">
              <a:avLst>
                <a:gd name="adj" fmla="val 10974"/>
              </a:avLst>
            </a:prstGeom>
            <a:solidFill>
              <a:srgbClr val="404040"/>
            </a:solidFill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76" name="자유형 28"/>
          <p:cNvGrpSpPr/>
          <p:nvPr/>
        </p:nvGrpSpPr>
        <p:grpSpPr>
          <a:xfrm>
            <a:off x="812538" y="6144305"/>
            <a:ext cx="2808005" cy="218439"/>
            <a:chOff x="0" y="0"/>
            <a:chExt cx="2808003" cy="218437"/>
          </a:xfrm>
        </p:grpSpPr>
        <p:sp>
          <p:nvSpPr>
            <p:cNvPr id="274" name="도형"/>
            <p:cNvSpPr/>
            <p:nvPr/>
          </p:nvSpPr>
          <p:spPr>
            <a:xfrm>
              <a:off x="0" y="17417"/>
              <a:ext cx="2808004" cy="183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0832"/>
                  </a:lnTo>
                  <a:lnTo>
                    <a:pt x="20879" y="21600"/>
                  </a:lnTo>
                  <a:lnTo>
                    <a:pt x="811" y="21600"/>
                  </a:lnTo>
                  <a:lnTo>
                    <a:pt x="0" y="7559"/>
                  </a:lnTo>
                  <a:close/>
                </a:path>
              </a:pathLst>
            </a:custGeom>
            <a:solidFill>
              <a:srgbClr val="403F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275" name="▼ 스크롤"/>
            <p:cNvSpPr txBox="1"/>
            <p:nvPr/>
          </p:nvSpPr>
          <p:spPr>
            <a:xfrm>
              <a:off x="45719" y="0"/>
              <a:ext cx="2716565" cy="218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▼ 스크롤</a:t>
              </a:r>
            </a:p>
          </p:txBody>
        </p:sp>
      </p:grpSp>
      <p:grpSp>
        <p:nvGrpSpPr>
          <p:cNvPr id="281" name="그룹 2"/>
          <p:cNvGrpSpPr/>
          <p:nvPr/>
        </p:nvGrpSpPr>
        <p:grpSpPr>
          <a:xfrm>
            <a:off x="3944886" y="747286"/>
            <a:ext cx="2808006" cy="345141"/>
            <a:chOff x="0" y="0"/>
            <a:chExt cx="2808004" cy="345139"/>
          </a:xfrm>
        </p:grpSpPr>
        <p:sp>
          <p:nvSpPr>
            <p:cNvPr id="277" name="직사각형 1"/>
            <p:cNvSpPr/>
            <p:nvPr/>
          </p:nvSpPr>
          <p:spPr>
            <a:xfrm>
              <a:off x="77397" y="142837"/>
              <a:ext cx="2653209" cy="20230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grpSp>
          <p:nvGrpSpPr>
            <p:cNvPr id="280" name="자유형 30"/>
            <p:cNvGrpSpPr/>
            <p:nvPr/>
          </p:nvGrpSpPr>
          <p:grpSpPr>
            <a:xfrm>
              <a:off x="-1" y="0"/>
              <a:ext cx="2808006" cy="218438"/>
              <a:chOff x="0" y="0"/>
              <a:chExt cx="2808004" cy="218437"/>
            </a:xfrm>
          </p:grpSpPr>
          <p:sp>
            <p:nvSpPr>
              <p:cNvPr id="278" name="도형"/>
              <p:cNvSpPr/>
              <p:nvPr/>
            </p:nvSpPr>
            <p:spPr>
              <a:xfrm>
                <a:off x="0" y="17417"/>
                <a:ext cx="2808005" cy="183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05" y="0"/>
                    </a:moveTo>
                    <a:lnTo>
                      <a:pt x="20615" y="0"/>
                    </a:lnTo>
                    <a:lnTo>
                      <a:pt x="21600" y="14711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5669"/>
                    </a:lnTo>
                    <a:close/>
                  </a:path>
                </a:pathLst>
              </a:custGeom>
              <a:solidFill>
                <a:srgbClr val="403F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pPr>
                <a:endParaRPr/>
              </a:p>
            </p:txBody>
          </p:sp>
          <p:sp>
            <p:nvSpPr>
              <p:cNvPr id="279" name="▲ 스크롤"/>
              <p:cNvSpPr txBox="1"/>
              <p:nvPr/>
            </p:nvSpPr>
            <p:spPr>
              <a:xfrm>
                <a:off x="45719" y="0"/>
                <a:ext cx="2716566" cy="2184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7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r>
                  <a:t>▲ 스크롤</a:t>
                </a:r>
              </a:p>
            </p:txBody>
          </p:sp>
        </p:grpSp>
      </p:grpSp>
      <p:sp>
        <p:nvSpPr>
          <p:cNvPr id="282" name="직사각형 93"/>
          <p:cNvSpPr txBox="1">
            <a:spLocks noGrp="1"/>
          </p:cNvSpPr>
          <p:nvPr>
            <p:ph type="body" sz="quarter" idx="23"/>
          </p:nvPr>
        </p:nvSpPr>
        <p:spPr>
          <a:xfrm>
            <a:off x="4049936" y="1119090"/>
            <a:ext cx="2633833" cy="215443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algn="ctr">
              <a:defRPr sz="800"/>
            </a:pPr>
            <a:endParaRPr/>
          </a:p>
        </p:txBody>
      </p:sp>
      <p:sp>
        <p:nvSpPr>
          <p:cNvPr id="283" name="이전"/>
          <p:cNvSpPr/>
          <p:nvPr/>
        </p:nvSpPr>
        <p:spPr>
          <a:xfrm>
            <a:off x="883167" y="111309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</a:defRPr>
            </a:lvl1pPr>
          </a:lstStyle>
          <a:p>
            <a:r>
              <a:t>이전</a:t>
            </a:r>
          </a:p>
        </p:txBody>
      </p:sp>
      <p:sp>
        <p:nvSpPr>
          <p:cNvPr id="284" name="이전"/>
          <p:cNvSpPr/>
          <p:nvPr/>
        </p:nvSpPr>
        <p:spPr>
          <a:xfrm>
            <a:off x="4051523" y="111309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</a:defRPr>
            </a:lvl1pPr>
          </a:lstStyle>
          <a:p>
            <a:r>
              <a:t>이전</a:t>
            </a:r>
          </a:p>
        </p:txBody>
      </p:sp>
      <p:sp>
        <p:nvSpPr>
          <p:cNvPr id="2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657412" y="6669992"/>
            <a:ext cx="216058" cy="231139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758016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족저압 기록 – 1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" name="표 7"/>
          <p:cNvGraphicFramePr/>
          <p:nvPr/>
        </p:nvGraphicFramePr>
        <p:xfrm>
          <a:off x="92082" y="80960"/>
          <a:ext cx="7381196" cy="290513"/>
        </p:xfrm>
        <a:graphic>
          <a:graphicData uri="http://schemas.openxmlformats.org/drawingml/2006/table">
            <a:tbl>
              <a:tblPr/>
              <a:tblGrid>
                <a:gridCol w="1020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4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5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</a:rPr>
                        <a:t>Page Description</a:t>
                      </a:r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 dirty="0"/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9" name="직사각형 13"/>
          <p:cNvSpPr/>
          <p:nvPr/>
        </p:nvSpPr>
        <p:spPr>
          <a:xfrm>
            <a:off x="92075" y="438148"/>
            <a:ext cx="7381203" cy="6230942"/>
          </a:xfrm>
          <a:prstGeom prst="rect">
            <a:avLst/>
          </a:prstGeom>
          <a:ln w="3175">
            <a:solidFill>
              <a:srgbClr val="808080"/>
            </a:solidFill>
            <a:miter/>
          </a:ln>
        </p:spPr>
        <p:txBody>
          <a:bodyPr lIns="45718" tIns="45718" rIns="45718" bIns="45718"/>
          <a:lstStyle/>
          <a:p>
            <a:pPr algn="ctr">
              <a:defRPr sz="800"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160" name="직사각형 14"/>
          <p:cNvSpPr/>
          <p:nvPr/>
        </p:nvSpPr>
        <p:spPr>
          <a:xfrm>
            <a:off x="7473277" y="352424"/>
            <a:ext cx="2339071" cy="6316667"/>
          </a:xfrm>
          <a:prstGeom prst="rect">
            <a:avLst/>
          </a:prstGeom>
          <a:ln w="3175">
            <a:solidFill>
              <a:srgbClr val="808080"/>
            </a:solidFill>
            <a:miter/>
          </a:ln>
        </p:spPr>
        <p:txBody>
          <a:bodyPr lIns="45718" tIns="45718" rIns="45718" bIns="45718"/>
          <a:lstStyle/>
          <a:p>
            <a:pPr algn="ctr">
              <a:defRPr sz="800"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grpSp>
        <p:nvGrpSpPr>
          <p:cNvPr id="163" name="직사각형 15"/>
          <p:cNvGrpSpPr/>
          <p:nvPr/>
        </p:nvGrpSpPr>
        <p:grpSpPr>
          <a:xfrm>
            <a:off x="7473276" y="71733"/>
            <a:ext cx="2347000" cy="309267"/>
            <a:chOff x="-1" y="0"/>
            <a:chExt cx="2346998" cy="309265"/>
          </a:xfrm>
        </p:grpSpPr>
        <p:sp>
          <p:nvSpPr>
            <p:cNvPr id="161" name="직사각형"/>
            <p:cNvSpPr/>
            <p:nvPr/>
          </p:nvSpPr>
          <p:spPr>
            <a:xfrm>
              <a:off x="-2" y="-1"/>
              <a:ext cx="2347000" cy="309267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162" name="Description"/>
            <p:cNvSpPr txBox="1"/>
            <p:nvPr/>
          </p:nvSpPr>
          <p:spPr>
            <a:xfrm>
              <a:off x="888864" y="84782"/>
              <a:ext cx="569269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 Description</a:t>
              </a:r>
            </a:p>
          </p:txBody>
        </p:sp>
      </p:grpSp>
      <p:sp>
        <p:nvSpPr>
          <p:cNvPr id="164" name="제목 텍스트"/>
          <p:cNvSpPr txBox="1">
            <a:spLocks noGrp="1"/>
          </p:cNvSpPr>
          <p:nvPr>
            <p:ph type="title"/>
          </p:nvPr>
        </p:nvSpPr>
        <p:spPr>
          <a:xfrm>
            <a:off x="1164033" y="116632"/>
            <a:ext cx="4581057" cy="27556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>
              <a:defRPr sz="800"/>
            </a:lvl1pPr>
          </a:lstStyle>
          <a:p>
            <a:r>
              <a:t>제목 텍스트</a:t>
            </a:r>
          </a:p>
        </p:txBody>
      </p:sp>
      <p:sp>
        <p:nvSpPr>
          <p:cNvPr id="165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249144" y="116632"/>
            <a:ext cx="1188134" cy="275561"/>
          </a:xfrm>
          <a:prstGeom prst="rect">
            <a:avLst/>
          </a:prstGeom>
        </p:spPr>
        <p:txBody>
          <a:bodyPr lIns="45718" tIns="45718" rIns="45718" bIns="45718" anchor="ctr">
            <a:normAutofit/>
          </a:bodyPr>
          <a:lstStyle>
            <a:lvl1pPr marL="342900" indent="-342900">
              <a:spcBef>
                <a:spcPts val="100"/>
              </a:spcBef>
              <a:defRPr sz="800"/>
            </a:lvl1pPr>
            <a:lvl2pPr marL="538842" indent="-81642">
              <a:spcBef>
                <a:spcPts val="100"/>
              </a:spcBef>
              <a:buSzPct val="100000"/>
              <a:buChar char="–"/>
              <a:defRPr sz="800"/>
            </a:lvl2pPr>
            <a:lvl3pPr marL="990600" indent="-76200">
              <a:spcBef>
                <a:spcPts val="100"/>
              </a:spcBef>
              <a:buSzPct val="100000"/>
              <a:buChar char="•"/>
              <a:defRPr sz="800"/>
            </a:lvl3pPr>
            <a:lvl4pPr marL="1463038" indent="-91438">
              <a:spcBef>
                <a:spcPts val="100"/>
              </a:spcBef>
              <a:buSzPct val="100000"/>
              <a:buChar char="–"/>
              <a:defRPr sz="800"/>
            </a:lvl4pPr>
            <a:lvl5pPr marL="1920238" indent="-91438">
              <a:spcBef>
                <a:spcPts val="100"/>
              </a:spcBef>
              <a:buSzPct val="100000"/>
              <a:buChar char="»"/>
              <a:defRPr sz="800"/>
            </a:lvl5pPr>
          </a:lstStyle>
          <a:p>
            <a:r>
              <a:rPr dirty="0"/>
              <a:t>Screen ID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166" name="텍스트 개체 틀 2"/>
          <p:cNvSpPr>
            <a:spLocks noGrp="1"/>
          </p:cNvSpPr>
          <p:nvPr>
            <p:ph type="body" sz="half" idx="21"/>
          </p:nvPr>
        </p:nvSpPr>
        <p:spPr>
          <a:xfrm>
            <a:off x="7484132" y="392191"/>
            <a:ext cx="2329410" cy="6313175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endParaRPr dirty="0"/>
          </a:p>
        </p:txBody>
      </p:sp>
      <p:grpSp>
        <p:nvGrpSpPr>
          <p:cNvPr id="171" name="그룹 12"/>
          <p:cNvGrpSpPr/>
          <p:nvPr userDrawn="1"/>
        </p:nvGrpSpPr>
        <p:grpSpPr>
          <a:xfrm>
            <a:off x="881580" y="2149617"/>
            <a:ext cx="5616628" cy="2808003"/>
            <a:chOff x="0" y="0"/>
            <a:chExt cx="5616627" cy="2808002"/>
          </a:xfrm>
        </p:grpSpPr>
        <p:sp>
          <p:nvSpPr>
            <p:cNvPr id="167" name="모서리가 둥근 직사각형 16"/>
            <p:cNvSpPr/>
            <p:nvPr/>
          </p:nvSpPr>
          <p:spPr>
            <a:xfrm rot="16200000">
              <a:off x="1404312" y="-1404313"/>
              <a:ext cx="2808003" cy="5616628"/>
            </a:xfrm>
            <a:prstGeom prst="roundRect">
              <a:avLst>
                <a:gd name="adj" fmla="val 8301"/>
              </a:avLst>
            </a:prstGeom>
            <a:noFill/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168" name="TextBox 18"/>
            <p:cNvSpPr txBox="1"/>
            <p:nvPr/>
          </p:nvSpPr>
          <p:spPr>
            <a:xfrm rot="16200000">
              <a:off x="-17308" y="2257992"/>
              <a:ext cx="464007" cy="256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404040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11:59</a:t>
              </a:r>
            </a:p>
          </p:txBody>
        </p:sp>
        <p:pic>
          <p:nvPicPr>
            <p:cNvPr id="169" name="Picture 12" descr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47689" y="267897"/>
              <a:ext cx="514450" cy="1764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모서리가 둥근 직사각형 25"/>
            <p:cNvSpPr/>
            <p:nvPr/>
          </p:nvSpPr>
          <p:spPr>
            <a:xfrm rot="16200000">
              <a:off x="-507403" y="1286288"/>
              <a:ext cx="1250229" cy="235425"/>
            </a:xfrm>
            <a:prstGeom prst="roundRect">
              <a:avLst>
                <a:gd name="adj" fmla="val 10974"/>
              </a:avLst>
            </a:prstGeom>
            <a:solidFill>
              <a:srgbClr val="404040"/>
            </a:solidFill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</p:grpSp>
      <p:grpSp>
        <p:nvGrpSpPr>
          <p:cNvPr id="174" name="닫기"/>
          <p:cNvGrpSpPr/>
          <p:nvPr userDrawn="1"/>
        </p:nvGrpSpPr>
        <p:grpSpPr>
          <a:xfrm>
            <a:off x="1268369" y="2281327"/>
            <a:ext cx="408562" cy="217726"/>
            <a:chOff x="0" y="0"/>
            <a:chExt cx="408560" cy="217724"/>
          </a:xfrm>
        </p:grpSpPr>
        <p:sp>
          <p:nvSpPr>
            <p:cNvPr id="172" name="모서리가 둥근 직사각형"/>
            <p:cNvSpPr/>
            <p:nvPr/>
          </p:nvSpPr>
          <p:spPr>
            <a:xfrm>
              <a:off x="0" y="0"/>
              <a:ext cx="408560" cy="217724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" name="중단"/>
            <p:cNvSpPr txBox="1"/>
            <p:nvPr/>
          </p:nvSpPr>
          <p:spPr>
            <a:xfrm>
              <a:off x="4744" y="55001"/>
              <a:ext cx="399072" cy="107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dirty="0"/>
                <a:t>취소</a:t>
              </a:r>
              <a:endParaRPr dirty="0"/>
            </a:p>
          </p:txBody>
        </p:sp>
      </p:grpSp>
      <p:sp>
        <p:nvSpPr>
          <p:cNvPr id="1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657412" y="6669992"/>
            <a:ext cx="216058" cy="231139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237818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2">
            <a:extLst>
              <a:ext uri="{FF2B5EF4-FFF2-40B4-BE49-F238E27FC236}">
                <a16:creationId xmlns:a16="http://schemas.microsoft.com/office/drawing/2014/main" id="{D2263F58-EEDA-9B4F-B4E4-3970E46CE513}"/>
              </a:ext>
            </a:extLst>
          </p:cNvPr>
          <p:cNvGrpSpPr/>
          <p:nvPr userDrawn="1"/>
        </p:nvGrpSpPr>
        <p:grpSpPr>
          <a:xfrm>
            <a:off x="881580" y="2149617"/>
            <a:ext cx="5616628" cy="2808003"/>
            <a:chOff x="0" y="0"/>
            <a:chExt cx="5616627" cy="2808002"/>
          </a:xfrm>
        </p:grpSpPr>
        <p:sp>
          <p:nvSpPr>
            <p:cNvPr id="4" name="모서리가 둥근 직사각형 16">
              <a:extLst>
                <a:ext uri="{FF2B5EF4-FFF2-40B4-BE49-F238E27FC236}">
                  <a16:creationId xmlns:a16="http://schemas.microsoft.com/office/drawing/2014/main" id="{FB00DF7D-5826-5E4D-AED7-8F4142EB71F5}"/>
                </a:ext>
              </a:extLst>
            </p:cNvPr>
            <p:cNvSpPr/>
            <p:nvPr/>
          </p:nvSpPr>
          <p:spPr>
            <a:xfrm rot="16200000">
              <a:off x="1404312" y="-1404313"/>
              <a:ext cx="2808003" cy="5616628"/>
            </a:xfrm>
            <a:prstGeom prst="roundRect">
              <a:avLst>
                <a:gd name="adj" fmla="val 8301"/>
              </a:avLst>
            </a:prstGeom>
            <a:noFill/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5" name="TextBox 18">
              <a:extLst>
                <a:ext uri="{FF2B5EF4-FFF2-40B4-BE49-F238E27FC236}">
                  <a16:creationId xmlns:a16="http://schemas.microsoft.com/office/drawing/2014/main" id="{3A46AD0C-4E14-FC44-A3D4-86630A966D73}"/>
                </a:ext>
              </a:extLst>
            </p:cNvPr>
            <p:cNvSpPr txBox="1"/>
            <p:nvPr/>
          </p:nvSpPr>
          <p:spPr>
            <a:xfrm rot="16200000">
              <a:off x="-17308" y="2257992"/>
              <a:ext cx="464007" cy="256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404040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11:59</a:t>
              </a:r>
            </a:p>
          </p:txBody>
        </p:sp>
        <p:pic>
          <p:nvPicPr>
            <p:cNvPr id="6" name="Picture 12" descr="Picture 12">
              <a:extLst>
                <a:ext uri="{FF2B5EF4-FFF2-40B4-BE49-F238E27FC236}">
                  <a16:creationId xmlns:a16="http://schemas.microsoft.com/office/drawing/2014/main" id="{241E68E1-41D1-A940-A4EA-6CEC08914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47689" y="267897"/>
              <a:ext cx="514450" cy="1764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" name="모서리가 둥근 직사각형 25">
              <a:extLst>
                <a:ext uri="{FF2B5EF4-FFF2-40B4-BE49-F238E27FC236}">
                  <a16:creationId xmlns:a16="http://schemas.microsoft.com/office/drawing/2014/main" id="{08205C4D-FC98-024C-812D-301327118F37}"/>
                </a:ext>
              </a:extLst>
            </p:cNvPr>
            <p:cNvSpPr/>
            <p:nvPr/>
          </p:nvSpPr>
          <p:spPr>
            <a:xfrm rot="16200000">
              <a:off x="-507403" y="1286289"/>
              <a:ext cx="1250229" cy="235424"/>
            </a:xfrm>
            <a:prstGeom prst="roundRect">
              <a:avLst>
                <a:gd name="adj" fmla="val 10974"/>
              </a:avLst>
            </a:prstGeom>
            <a:solidFill>
              <a:srgbClr val="404040"/>
            </a:solidFill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</p:grpSp>
      <p:sp>
        <p:nvSpPr>
          <p:cNvPr id="8" name="이전">
            <a:extLst>
              <a:ext uri="{FF2B5EF4-FFF2-40B4-BE49-F238E27FC236}">
                <a16:creationId xmlns:a16="http://schemas.microsoft.com/office/drawing/2014/main" id="{B4D15A37-1D79-1842-9C17-B937284B1469}"/>
              </a:ext>
            </a:extLst>
          </p:cNvPr>
          <p:cNvSpPr/>
          <p:nvPr userDrawn="1"/>
        </p:nvSpPr>
        <p:spPr>
          <a:xfrm>
            <a:off x="1268369" y="2281327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</a:defRPr>
            </a:lvl1pPr>
          </a:lstStyle>
          <a:p>
            <a:r>
              <a:t>이전</a:t>
            </a:r>
          </a:p>
        </p:txBody>
      </p:sp>
      <p:sp>
        <p:nvSpPr>
          <p:cNvPr id="9" name="제목 텍스트">
            <a:extLst>
              <a:ext uri="{FF2B5EF4-FFF2-40B4-BE49-F238E27FC236}">
                <a16:creationId xmlns:a16="http://schemas.microsoft.com/office/drawing/2014/main" id="{06081919-6744-394A-97A0-6DF91B7DAA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4033" y="116632"/>
            <a:ext cx="4581057" cy="27556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>
              <a:defRPr sz="800"/>
            </a:lvl1pPr>
          </a:lstStyle>
          <a:p>
            <a:r>
              <a:t>제목 텍스트</a:t>
            </a:r>
          </a:p>
        </p:txBody>
      </p:sp>
      <p:sp>
        <p:nvSpPr>
          <p:cNvPr id="10" name="본문 첫 번째 줄…">
            <a:extLst>
              <a:ext uri="{FF2B5EF4-FFF2-40B4-BE49-F238E27FC236}">
                <a16:creationId xmlns:a16="http://schemas.microsoft.com/office/drawing/2014/main" id="{1C3D3F8D-02CA-BF42-A331-53C5C144A9FB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249144" y="116632"/>
            <a:ext cx="1188134" cy="275561"/>
          </a:xfrm>
          <a:prstGeom prst="rect">
            <a:avLst/>
          </a:prstGeom>
        </p:spPr>
        <p:txBody>
          <a:bodyPr lIns="45718" tIns="45718" rIns="45718" bIns="45718" anchor="ctr">
            <a:normAutofit/>
          </a:bodyPr>
          <a:lstStyle>
            <a:lvl1pPr marL="342900" indent="-342900">
              <a:spcBef>
                <a:spcPts val="100"/>
              </a:spcBef>
              <a:defRPr sz="800"/>
            </a:lvl1pPr>
            <a:lvl2pPr marL="538842" indent="-81642">
              <a:spcBef>
                <a:spcPts val="100"/>
              </a:spcBef>
              <a:buSzPct val="100000"/>
              <a:buChar char="–"/>
              <a:defRPr sz="800"/>
            </a:lvl2pPr>
            <a:lvl3pPr marL="990600" indent="-76200">
              <a:spcBef>
                <a:spcPts val="100"/>
              </a:spcBef>
              <a:buSzPct val="100000"/>
              <a:buChar char="•"/>
              <a:defRPr sz="800"/>
            </a:lvl3pPr>
            <a:lvl4pPr marL="1463038" indent="-91438">
              <a:spcBef>
                <a:spcPts val="100"/>
              </a:spcBef>
              <a:buSzPct val="100000"/>
              <a:buChar char="–"/>
              <a:defRPr sz="800"/>
            </a:lvl4pPr>
            <a:lvl5pPr marL="1920238" indent="-91438">
              <a:spcBef>
                <a:spcPts val="100"/>
              </a:spcBef>
              <a:buSzPct val="100000"/>
              <a:buChar char="»"/>
              <a:defRPr sz="800"/>
            </a:lvl5pPr>
          </a:lstStyle>
          <a:p>
            <a:r>
              <a:rPr dirty="0"/>
              <a:t>Screen ID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60162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운동중 – 1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표 7"/>
          <p:cNvGraphicFramePr/>
          <p:nvPr/>
        </p:nvGraphicFramePr>
        <p:xfrm>
          <a:off x="92082" y="80960"/>
          <a:ext cx="7381196" cy="290513"/>
        </p:xfrm>
        <a:graphic>
          <a:graphicData uri="http://schemas.openxmlformats.org/drawingml/2006/table">
            <a:tbl>
              <a:tblPr/>
              <a:tblGrid>
                <a:gridCol w="1020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4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5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</a:rPr>
                        <a:t>Page Description</a:t>
                      </a:r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5" name="직사각형 13"/>
          <p:cNvSpPr/>
          <p:nvPr/>
        </p:nvSpPr>
        <p:spPr>
          <a:xfrm>
            <a:off x="92075" y="438148"/>
            <a:ext cx="7381203" cy="6230942"/>
          </a:xfrm>
          <a:prstGeom prst="rect">
            <a:avLst/>
          </a:prstGeom>
          <a:ln w="3175">
            <a:solidFill>
              <a:srgbClr val="808080"/>
            </a:solidFill>
            <a:miter/>
          </a:ln>
        </p:spPr>
        <p:txBody>
          <a:bodyPr lIns="45718" tIns="45718" rIns="45718" bIns="45718"/>
          <a:lstStyle/>
          <a:p>
            <a:pPr algn="ctr">
              <a:defRPr sz="800"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206" name="직사각형 14"/>
          <p:cNvSpPr/>
          <p:nvPr/>
        </p:nvSpPr>
        <p:spPr>
          <a:xfrm>
            <a:off x="7473277" y="352424"/>
            <a:ext cx="2339071" cy="6316667"/>
          </a:xfrm>
          <a:prstGeom prst="rect">
            <a:avLst/>
          </a:prstGeom>
          <a:ln w="3175">
            <a:solidFill>
              <a:srgbClr val="808080"/>
            </a:solidFill>
            <a:miter/>
          </a:ln>
        </p:spPr>
        <p:txBody>
          <a:bodyPr lIns="45718" tIns="45718" rIns="45718" bIns="45718"/>
          <a:lstStyle/>
          <a:p>
            <a:pPr algn="ctr">
              <a:defRPr sz="800"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grpSp>
        <p:nvGrpSpPr>
          <p:cNvPr id="209" name="직사각형 15"/>
          <p:cNvGrpSpPr/>
          <p:nvPr/>
        </p:nvGrpSpPr>
        <p:grpSpPr>
          <a:xfrm>
            <a:off x="7473276" y="71733"/>
            <a:ext cx="2347000" cy="309267"/>
            <a:chOff x="-1" y="0"/>
            <a:chExt cx="2346998" cy="309265"/>
          </a:xfrm>
        </p:grpSpPr>
        <p:sp>
          <p:nvSpPr>
            <p:cNvPr id="207" name="직사각형"/>
            <p:cNvSpPr/>
            <p:nvPr/>
          </p:nvSpPr>
          <p:spPr>
            <a:xfrm>
              <a:off x="-2" y="-1"/>
              <a:ext cx="2347000" cy="309267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208" name="Description"/>
            <p:cNvSpPr txBox="1"/>
            <p:nvPr/>
          </p:nvSpPr>
          <p:spPr>
            <a:xfrm>
              <a:off x="888864" y="84782"/>
              <a:ext cx="569269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 Description</a:t>
              </a:r>
            </a:p>
          </p:txBody>
        </p:sp>
      </p:grpSp>
      <p:sp>
        <p:nvSpPr>
          <p:cNvPr id="210" name="제목 텍스트"/>
          <p:cNvSpPr txBox="1">
            <a:spLocks noGrp="1"/>
          </p:cNvSpPr>
          <p:nvPr>
            <p:ph type="title"/>
          </p:nvPr>
        </p:nvSpPr>
        <p:spPr>
          <a:xfrm>
            <a:off x="1164033" y="116632"/>
            <a:ext cx="4581057" cy="27556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>
              <a:defRPr sz="800"/>
            </a:lvl1pPr>
          </a:lstStyle>
          <a:p>
            <a:r>
              <a:t>제목 텍스트</a:t>
            </a:r>
          </a:p>
        </p:txBody>
      </p:sp>
      <p:sp>
        <p:nvSpPr>
          <p:cNvPr id="211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249144" y="116632"/>
            <a:ext cx="1188134" cy="275561"/>
          </a:xfrm>
          <a:prstGeom prst="rect">
            <a:avLst/>
          </a:prstGeom>
        </p:spPr>
        <p:txBody>
          <a:bodyPr lIns="45718" tIns="45718" rIns="45718" bIns="45718" anchor="ctr">
            <a:normAutofit/>
          </a:bodyPr>
          <a:lstStyle>
            <a:lvl1pPr marL="342900" indent="-342900">
              <a:spcBef>
                <a:spcPts val="100"/>
              </a:spcBef>
              <a:defRPr sz="800"/>
            </a:lvl1pPr>
            <a:lvl2pPr marL="538842" indent="-81642">
              <a:spcBef>
                <a:spcPts val="100"/>
              </a:spcBef>
              <a:buSzPct val="100000"/>
              <a:buChar char="–"/>
              <a:defRPr sz="800"/>
            </a:lvl2pPr>
            <a:lvl3pPr marL="990600" indent="-76200">
              <a:spcBef>
                <a:spcPts val="100"/>
              </a:spcBef>
              <a:buSzPct val="100000"/>
              <a:buChar char="•"/>
              <a:defRPr sz="800"/>
            </a:lvl3pPr>
            <a:lvl4pPr marL="1463038" indent="-91438">
              <a:spcBef>
                <a:spcPts val="100"/>
              </a:spcBef>
              <a:buSzPct val="100000"/>
              <a:buChar char="–"/>
              <a:defRPr sz="800"/>
            </a:lvl4pPr>
            <a:lvl5pPr marL="1920238" indent="-91438">
              <a:spcBef>
                <a:spcPts val="100"/>
              </a:spcBef>
              <a:buSzPct val="100000"/>
              <a:buChar char="»"/>
              <a:defRPr sz="800"/>
            </a:lvl5pPr>
          </a:lstStyle>
          <a:p>
            <a:r>
              <a:t>Screen ID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12" name="텍스트 개체 틀 2"/>
          <p:cNvSpPr>
            <a:spLocks noGrp="1"/>
          </p:cNvSpPr>
          <p:nvPr>
            <p:ph type="body" sz="half" idx="21"/>
          </p:nvPr>
        </p:nvSpPr>
        <p:spPr>
          <a:xfrm>
            <a:off x="7484132" y="392191"/>
            <a:ext cx="2329410" cy="6313175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endParaRPr/>
          </a:p>
        </p:txBody>
      </p:sp>
      <p:grpSp>
        <p:nvGrpSpPr>
          <p:cNvPr id="217" name="그룹 12"/>
          <p:cNvGrpSpPr/>
          <p:nvPr/>
        </p:nvGrpSpPr>
        <p:grpSpPr>
          <a:xfrm>
            <a:off x="794499" y="745304"/>
            <a:ext cx="2808004" cy="5616631"/>
            <a:chOff x="0" y="-1"/>
            <a:chExt cx="2808003" cy="5616629"/>
          </a:xfrm>
        </p:grpSpPr>
        <p:sp>
          <p:nvSpPr>
            <p:cNvPr id="213" name="모서리가 둥근 직사각형 16"/>
            <p:cNvSpPr/>
            <p:nvPr/>
          </p:nvSpPr>
          <p:spPr>
            <a:xfrm>
              <a:off x="0" y="-1"/>
              <a:ext cx="2808003" cy="5616629"/>
            </a:xfrm>
            <a:prstGeom prst="roundRect">
              <a:avLst>
                <a:gd name="adj" fmla="val 8301"/>
              </a:avLst>
            </a:prstGeom>
            <a:noFill/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214" name="TextBox 18"/>
            <p:cNvSpPr txBox="1"/>
            <p:nvPr/>
          </p:nvSpPr>
          <p:spPr>
            <a:xfrm>
              <a:off x="189737" y="86426"/>
              <a:ext cx="464007" cy="256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404040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11:59</a:t>
              </a:r>
            </a:p>
          </p:txBody>
        </p:sp>
        <p:pic>
          <p:nvPicPr>
            <p:cNvPr id="215" name="Picture 12" descr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634" y="121290"/>
              <a:ext cx="514451" cy="1764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6" name="모서리가 둥근 직사각형 25"/>
            <p:cNvSpPr/>
            <p:nvPr/>
          </p:nvSpPr>
          <p:spPr>
            <a:xfrm>
              <a:off x="778887" y="0"/>
              <a:ext cx="1250229" cy="235424"/>
            </a:xfrm>
            <a:prstGeom prst="roundRect">
              <a:avLst>
                <a:gd name="adj" fmla="val 10974"/>
              </a:avLst>
            </a:prstGeom>
            <a:solidFill>
              <a:srgbClr val="404040"/>
            </a:solidFill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</p:grpSp>
      <p:sp>
        <p:nvSpPr>
          <p:cNvPr id="218" name="직사각형 93"/>
          <p:cNvSpPr txBox="1">
            <a:spLocks noGrp="1"/>
          </p:cNvSpPr>
          <p:nvPr>
            <p:ph type="body" sz="quarter" idx="22"/>
          </p:nvPr>
        </p:nvSpPr>
        <p:spPr>
          <a:xfrm>
            <a:off x="881579" y="1119090"/>
            <a:ext cx="2633833" cy="215443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endParaRPr/>
          </a:p>
        </p:txBody>
      </p:sp>
      <p:grpSp>
        <p:nvGrpSpPr>
          <p:cNvPr id="221" name="닫기"/>
          <p:cNvGrpSpPr/>
          <p:nvPr/>
        </p:nvGrpSpPr>
        <p:grpSpPr>
          <a:xfrm>
            <a:off x="883167" y="1113099"/>
            <a:ext cx="408561" cy="217725"/>
            <a:chOff x="0" y="0"/>
            <a:chExt cx="408559" cy="217723"/>
          </a:xfrm>
        </p:grpSpPr>
        <p:sp>
          <p:nvSpPr>
            <p:cNvPr id="219" name="모서리가 둥근 직사각형"/>
            <p:cNvSpPr/>
            <p:nvPr/>
          </p:nvSpPr>
          <p:spPr>
            <a:xfrm>
              <a:off x="0" y="0"/>
              <a:ext cx="408560" cy="217724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0" name="닫기"/>
            <p:cNvSpPr txBox="1"/>
            <p:nvPr/>
          </p:nvSpPr>
          <p:spPr>
            <a:xfrm>
              <a:off x="4744" y="45362"/>
              <a:ext cx="399072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t>닫기</a:t>
              </a:r>
            </a:p>
          </p:txBody>
        </p:sp>
      </p:grpSp>
      <p:sp>
        <p:nvSpPr>
          <p:cNvPr id="22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657412" y="6669992"/>
            <a:ext cx="216058" cy="231139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839231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상세페이지 단일" preserve="1">
  <p:cSld name="상세페이지 단일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78" name="Google Shape;178;p45"/>
          <p:cNvSpPr txBox="1">
            <a:spLocks noGrp="1"/>
          </p:cNvSpPr>
          <p:nvPr>
            <p:ph type="body" idx="2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794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7940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7940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7940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7940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79" name="Google Shape;179;p45"/>
          <p:cNvSpPr/>
          <p:nvPr userDrawn="1"/>
        </p:nvSpPr>
        <p:spPr>
          <a:xfrm>
            <a:off x="3823855" y="641268"/>
            <a:ext cx="3105397" cy="5878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9852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8E2EEC34-D5F5-4AE6-B622-561C78F71363}"/>
              </a:ext>
            </a:extLst>
          </p:cNvPr>
          <p:cNvGrpSpPr/>
          <p:nvPr userDrawn="1"/>
        </p:nvGrpSpPr>
        <p:grpSpPr>
          <a:xfrm>
            <a:off x="847480" y="5744155"/>
            <a:ext cx="2706488" cy="497056"/>
            <a:chOff x="806173" y="5679345"/>
            <a:chExt cx="2706488" cy="497056"/>
          </a:xfrm>
        </p:grpSpPr>
        <p:sp>
          <p:nvSpPr>
            <p:cNvPr id="135" name="직사각형 76">
              <a:extLst>
                <a:ext uri="{FF2B5EF4-FFF2-40B4-BE49-F238E27FC236}">
                  <a16:creationId xmlns:a16="http://schemas.microsoft.com/office/drawing/2014/main" id="{AA96D233-18A5-4DC7-98C3-C35AE8BEA056}"/>
                </a:ext>
              </a:extLst>
            </p:cNvPr>
            <p:cNvSpPr/>
            <p:nvPr/>
          </p:nvSpPr>
          <p:spPr>
            <a:xfrm>
              <a:off x="806173" y="5679345"/>
              <a:ext cx="2706488" cy="497056"/>
            </a:xfrm>
            <a:custGeom>
              <a:avLst/>
              <a:gdLst>
                <a:gd name="connsiteX0" fmla="*/ 0 w 2776979"/>
                <a:gd name="connsiteY0" fmla="*/ 0 h 565086"/>
                <a:gd name="connsiteX1" fmla="*/ 2776979 w 2776979"/>
                <a:gd name="connsiteY1" fmla="*/ 0 h 565086"/>
                <a:gd name="connsiteX2" fmla="*/ 2776979 w 2776979"/>
                <a:gd name="connsiteY2" fmla="*/ 565086 h 565086"/>
                <a:gd name="connsiteX3" fmla="*/ 0 w 2776979"/>
                <a:gd name="connsiteY3" fmla="*/ 565086 h 565086"/>
                <a:gd name="connsiteX4" fmla="*/ 0 w 2776979"/>
                <a:gd name="connsiteY4" fmla="*/ 0 h 565086"/>
                <a:gd name="connsiteX0" fmla="*/ 3472 w 2780451"/>
                <a:gd name="connsiteY0" fmla="*/ 0 h 565086"/>
                <a:gd name="connsiteX1" fmla="*/ 2780451 w 2780451"/>
                <a:gd name="connsiteY1" fmla="*/ 0 h 565086"/>
                <a:gd name="connsiteX2" fmla="*/ 2780451 w 2780451"/>
                <a:gd name="connsiteY2" fmla="*/ 565086 h 565086"/>
                <a:gd name="connsiteX3" fmla="*/ 3472 w 2780451"/>
                <a:gd name="connsiteY3" fmla="*/ 565086 h 565086"/>
                <a:gd name="connsiteX4" fmla="*/ 0 w 2780451"/>
                <a:gd name="connsiteY4" fmla="*/ 304800 h 565086"/>
                <a:gd name="connsiteX5" fmla="*/ 3472 w 2780451"/>
                <a:gd name="connsiteY5" fmla="*/ 0 h 565086"/>
                <a:gd name="connsiteX0" fmla="*/ 3472 w 2780451"/>
                <a:gd name="connsiteY0" fmla="*/ 0 h 565086"/>
                <a:gd name="connsiteX1" fmla="*/ 2780451 w 2780451"/>
                <a:gd name="connsiteY1" fmla="*/ 0 h 565086"/>
                <a:gd name="connsiteX2" fmla="*/ 2780451 w 2780451"/>
                <a:gd name="connsiteY2" fmla="*/ 565086 h 565086"/>
                <a:gd name="connsiteX3" fmla="*/ 219075 w 2780451"/>
                <a:gd name="connsiteY3" fmla="*/ 561975 h 565086"/>
                <a:gd name="connsiteX4" fmla="*/ 3472 w 2780451"/>
                <a:gd name="connsiteY4" fmla="*/ 565086 h 565086"/>
                <a:gd name="connsiteX5" fmla="*/ 0 w 2780451"/>
                <a:gd name="connsiteY5" fmla="*/ 304800 h 565086"/>
                <a:gd name="connsiteX6" fmla="*/ 3472 w 2780451"/>
                <a:gd name="connsiteY6" fmla="*/ 0 h 565086"/>
                <a:gd name="connsiteX0" fmla="*/ 3472 w 2780451"/>
                <a:gd name="connsiteY0" fmla="*/ 0 h 565086"/>
                <a:gd name="connsiteX1" fmla="*/ 2780451 w 2780451"/>
                <a:gd name="connsiteY1" fmla="*/ 0 h 565086"/>
                <a:gd name="connsiteX2" fmla="*/ 2780451 w 2780451"/>
                <a:gd name="connsiteY2" fmla="*/ 565086 h 565086"/>
                <a:gd name="connsiteX3" fmla="*/ 219075 w 2780451"/>
                <a:gd name="connsiteY3" fmla="*/ 561975 h 565086"/>
                <a:gd name="connsiteX4" fmla="*/ 0 w 2780451"/>
                <a:gd name="connsiteY4" fmla="*/ 304800 h 565086"/>
                <a:gd name="connsiteX5" fmla="*/ 3472 w 2780451"/>
                <a:gd name="connsiteY5" fmla="*/ 0 h 565086"/>
                <a:gd name="connsiteX0" fmla="*/ 3475 w 2780454"/>
                <a:gd name="connsiteY0" fmla="*/ 0 h 565086"/>
                <a:gd name="connsiteX1" fmla="*/ 2780454 w 2780454"/>
                <a:gd name="connsiteY1" fmla="*/ 0 h 565086"/>
                <a:gd name="connsiteX2" fmla="*/ 2780454 w 2780454"/>
                <a:gd name="connsiteY2" fmla="*/ 565086 h 565086"/>
                <a:gd name="connsiteX3" fmla="*/ 219078 w 2780454"/>
                <a:gd name="connsiteY3" fmla="*/ 561975 h 565086"/>
                <a:gd name="connsiteX4" fmla="*/ 3 w 2780454"/>
                <a:gd name="connsiteY4" fmla="*/ 304800 h 565086"/>
                <a:gd name="connsiteX5" fmla="*/ 3475 w 2780454"/>
                <a:gd name="connsiteY5" fmla="*/ 0 h 565086"/>
                <a:gd name="connsiteX0" fmla="*/ 3475 w 2780454"/>
                <a:gd name="connsiteY0" fmla="*/ 0 h 565086"/>
                <a:gd name="connsiteX1" fmla="*/ 2780454 w 2780454"/>
                <a:gd name="connsiteY1" fmla="*/ 0 h 565086"/>
                <a:gd name="connsiteX2" fmla="*/ 2780454 w 2780454"/>
                <a:gd name="connsiteY2" fmla="*/ 565086 h 565086"/>
                <a:gd name="connsiteX3" fmla="*/ 219078 w 2780454"/>
                <a:gd name="connsiteY3" fmla="*/ 561975 h 565086"/>
                <a:gd name="connsiteX4" fmla="*/ 3 w 2780454"/>
                <a:gd name="connsiteY4" fmla="*/ 304800 h 565086"/>
                <a:gd name="connsiteX5" fmla="*/ 3475 w 2780454"/>
                <a:gd name="connsiteY5" fmla="*/ 0 h 565086"/>
                <a:gd name="connsiteX0" fmla="*/ 3475 w 2781303"/>
                <a:gd name="connsiteY0" fmla="*/ 0 h 565086"/>
                <a:gd name="connsiteX1" fmla="*/ 2780454 w 2781303"/>
                <a:gd name="connsiteY1" fmla="*/ 0 h 565086"/>
                <a:gd name="connsiteX2" fmla="*/ 2781303 w 2781303"/>
                <a:gd name="connsiteY2" fmla="*/ 271463 h 565086"/>
                <a:gd name="connsiteX3" fmla="*/ 2780454 w 2781303"/>
                <a:gd name="connsiteY3" fmla="*/ 565086 h 565086"/>
                <a:gd name="connsiteX4" fmla="*/ 219078 w 2781303"/>
                <a:gd name="connsiteY4" fmla="*/ 561975 h 565086"/>
                <a:gd name="connsiteX5" fmla="*/ 3 w 2781303"/>
                <a:gd name="connsiteY5" fmla="*/ 304800 h 565086"/>
                <a:gd name="connsiteX6" fmla="*/ 3475 w 2781303"/>
                <a:gd name="connsiteY6" fmla="*/ 0 h 565086"/>
                <a:gd name="connsiteX0" fmla="*/ 3475 w 2781303"/>
                <a:gd name="connsiteY0" fmla="*/ 0 h 565086"/>
                <a:gd name="connsiteX1" fmla="*/ 2780454 w 2781303"/>
                <a:gd name="connsiteY1" fmla="*/ 0 h 565086"/>
                <a:gd name="connsiteX2" fmla="*/ 2781303 w 2781303"/>
                <a:gd name="connsiteY2" fmla="*/ 271463 h 565086"/>
                <a:gd name="connsiteX3" fmla="*/ 2780454 w 2781303"/>
                <a:gd name="connsiteY3" fmla="*/ 565086 h 565086"/>
                <a:gd name="connsiteX4" fmla="*/ 2505078 w 2781303"/>
                <a:gd name="connsiteY4" fmla="*/ 559594 h 565086"/>
                <a:gd name="connsiteX5" fmla="*/ 219078 w 2781303"/>
                <a:gd name="connsiteY5" fmla="*/ 561975 h 565086"/>
                <a:gd name="connsiteX6" fmla="*/ 3 w 2781303"/>
                <a:gd name="connsiteY6" fmla="*/ 304800 h 565086"/>
                <a:gd name="connsiteX7" fmla="*/ 3475 w 2781303"/>
                <a:gd name="connsiteY7" fmla="*/ 0 h 565086"/>
                <a:gd name="connsiteX0" fmla="*/ 3475 w 2781303"/>
                <a:gd name="connsiteY0" fmla="*/ 0 h 561975"/>
                <a:gd name="connsiteX1" fmla="*/ 2780454 w 2781303"/>
                <a:gd name="connsiteY1" fmla="*/ 0 h 561975"/>
                <a:gd name="connsiteX2" fmla="*/ 2781303 w 2781303"/>
                <a:gd name="connsiteY2" fmla="*/ 271463 h 561975"/>
                <a:gd name="connsiteX3" fmla="*/ 2505078 w 2781303"/>
                <a:gd name="connsiteY3" fmla="*/ 559594 h 561975"/>
                <a:gd name="connsiteX4" fmla="*/ 219078 w 2781303"/>
                <a:gd name="connsiteY4" fmla="*/ 561975 h 561975"/>
                <a:gd name="connsiteX5" fmla="*/ 3 w 2781303"/>
                <a:gd name="connsiteY5" fmla="*/ 304800 h 561975"/>
                <a:gd name="connsiteX6" fmla="*/ 3475 w 2781303"/>
                <a:gd name="connsiteY6" fmla="*/ 0 h 561975"/>
                <a:gd name="connsiteX0" fmla="*/ 3475 w 2781342"/>
                <a:gd name="connsiteY0" fmla="*/ 0 h 561975"/>
                <a:gd name="connsiteX1" fmla="*/ 2780454 w 2781342"/>
                <a:gd name="connsiteY1" fmla="*/ 0 h 561975"/>
                <a:gd name="connsiteX2" fmla="*/ 2781303 w 2781342"/>
                <a:gd name="connsiteY2" fmla="*/ 271463 h 561975"/>
                <a:gd name="connsiteX3" fmla="*/ 2505078 w 2781342"/>
                <a:gd name="connsiteY3" fmla="*/ 559594 h 561975"/>
                <a:gd name="connsiteX4" fmla="*/ 219078 w 2781342"/>
                <a:gd name="connsiteY4" fmla="*/ 561975 h 561975"/>
                <a:gd name="connsiteX5" fmla="*/ 3 w 2781342"/>
                <a:gd name="connsiteY5" fmla="*/ 304800 h 561975"/>
                <a:gd name="connsiteX6" fmla="*/ 3475 w 2781342"/>
                <a:gd name="connsiteY6" fmla="*/ 0 h 561975"/>
                <a:gd name="connsiteX0" fmla="*/ 3475 w 2781354"/>
                <a:gd name="connsiteY0" fmla="*/ 0 h 561975"/>
                <a:gd name="connsiteX1" fmla="*/ 2780454 w 2781354"/>
                <a:gd name="connsiteY1" fmla="*/ 0 h 561975"/>
                <a:gd name="connsiteX2" fmla="*/ 2781303 w 2781354"/>
                <a:gd name="connsiteY2" fmla="*/ 271463 h 561975"/>
                <a:gd name="connsiteX3" fmla="*/ 2505078 w 2781354"/>
                <a:gd name="connsiteY3" fmla="*/ 559594 h 561975"/>
                <a:gd name="connsiteX4" fmla="*/ 219078 w 2781354"/>
                <a:gd name="connsiteY4" fmla="*/ 561975 h 561975"/>
                <a:gd name="connsiteX5" fmla="*/ 3 w 2781354"/>
                <a:gd name="connsiteY5" fmla="*/ 304800 h 561975"/>
                <a:gd name="connsiteX6" fmla="*/ 3475 w 2781354"/>
                <a:gd name="connsiteY6" fmla="*/ 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1354" h="561975">
                  <a:moveTo>
                    <a:pt x="3475" y="0"/>
                  </a:moveTo>
                  <a:lnTo>
                    <a:pt x="2780454" y="0"/>
                  </a:lnTo>
                  <a:lnTo>
                    <a:pt x="2781303" y="271463"/>
                  </a:lnTo>
                  <a:cubicBezTo>
                    <a:pt x="2784478" y="479425"/>
                    <a:pt x="2640016" y="551657"/>
                    <a:pt x="2505078" y="559594"/>
                  </a:cubicBezTo>
                  <a:lnTo>
                    <a:pt x="219078" y="561975"/>
                  </a:lnTo>
                  <a:cubicBezTo>
                    <a:pt x="117478" y="559594"/>
                    <a:pt x="-791" y="490538"/>
                    <a:pt x="3" y="304800"/>
                  </a:cubicBezTo>
                  <a:cubicBezTo>
                    <a:pt x="1160" y="203200"/>
                    <a:pt x="2318" y="101600"/>
                    <a:pt x="34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658092DA-3502-4ADE-82E9-313153714C99}"/>
                </a:ext>
              </a:extLst>
            </p:cNvPr>
            <p:cNvGrpSpPr/>
            <p:nvPr/>
          </p:nvGrpSpPr>
          <p:grpSpPr>
            <a:xfrm>
              <a:off x="952953" y="5738059"/>
              <a:ext cx="2496695" cy="438341"/>
              <a:chOff x="952953" y="5738059"/>
              <a:chExt cx="2496695" cy="438341"/>
            </a:xfrm>
          </p:grpSpPr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6EE988BD-75B8-4354-A24D-F082217A6A98}"/>
                  </a:ext>
                </a:extLst>
              </p:cNvPr>
              <p:cNvGrpSpPr/>
              <p:nvPr/>
            </p:nvGrpSpPr>
            <p:grpSpPr>
              <a:xfrm>
                <a:off x="952953" y="5738059"/>
                <a:ext cx="378630" cy="438341"/>
                <a:chOff x="867924" y="5738059"/>
                <a:chExt cx="378630" cy="438341"/>
              </a:xfrm>
            </p:grpSpPr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15F0DA61-D0DE-4CC4-8DEB-D1366C3A56C8}"/>
                    </a:ext>
                  </a:extLst>
                </p:cNvPr>
                <p:cNvSpPr txBox="1"/>
                <p:nvPr/>
              </p:nvSpPr>
              <p:spPr>
                <a:xfrm>
                  <a:off x="913260" y="5976345"/>
                  <a:ext cx="274434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홈</a:t>
                  </a:r>
                </a:p>
              </p:txBody>
            </p:sp>
            <p:grpSp>
              <p:nvGrpSpPr>
                <p:cNvPr id="171" name="그룹 170">
                  <a:extLst>
                    <a:ext uri="{FF2B5EF4-FFF2-40B4-BE49-F238E27FC236}">
                      <a16:creationId xmlns:a16="http://schemas.microsoft.com/office/drawing/2014/main" id="{781993BF-689B-4B4D-893A-BC3FB94DD538}"/>
                    </a:ext>
                  </a:extLst>
                </p:cNvPr>
                <p:cNvGrpSpPr/>
                <p:nvPr/>
              </p:nvGrpSpPr>
              <p:grpSpPr>
                <a:xfrm>
                  <a:off x="867924" y="5738059"/>
                  <a:ext cx="378630" cy="232189"/>
                  <a:chOff x="922054" y="5829869"/>
                  <a:chExt cx="378630" cy="232189"/>
                </a:xfrm>
              </p:grpSpPr>
              <p:grpSp>
                <p:nvGrpSpPr>
                  <p:cNvPr id="172" name="그룹 171">
                    <a:extLst>
                      <a:ext uri="{FF2B5EF4-FFF2-40B4-BE49-F238E27FC236}">
                        <a16:creationId xmlns:a16="http://schemas.microsoft.com/office/drawing/2014/main" id="{06864C83-A557-4BE3-A0A0-670C5A7D7AAA}"/>
                      </a:ext>
                    </a:extLst>
                  </p:cNvPr>
                  <p:cNvGrpSpPr/>
                  <p:nvPr/>
                </p:nvGrpSpPr>
                <p:grpSpPr>
                  <a:xfrm>
                    <a:off x="988062" y="5829869"/>
                    <a:ext cx="232189" cy="232189"/>
                    <a:chOff x="3268346" y="1964343"/>
                    <a:chExt cx="194182" cy="194182"/>
                  </a:xfrm>
                </p:grpSpPr>
                <p:sp>
                  <p:nvSpPr>
                    <p:cNvPr id="174" name="타원 173">
                      <a:extLst>
                        <a:ext uri="{FF2B5EF4-FFF2-40B4-BE49-F238E27FC236}">
                          <a16:creationId xmlns:a16="http://schemas.microsoft.com/office/drawing/2014/main" id="{2E40FE50-5543-419A-B960-3225FD6BE9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8346" y="1964343"/>
                      <a:ext cx="194182" cy="194182"/>
                    </a:xfrm>
                    <a:prstGeom prst="ellipse">
                      <a:avLst/>
                    </a:prstGeom>
                    <a:noFill/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75" name="직선 연결선 174">
                      <a:extLst>
                        <a:ext uri="{FF2B5EF4-FFF2-40B4-BE49-F238E27FC236}">
                          <a16:creationId xmlns:a16="http://schemas.microsoft.com/office/drawing/2014/main" id="{CC94A448-E50D-4EEA-92DC-A0F9112C6F93}"/>
                        </a:ext>
                      </a:extLst>
                    </p:cNvPr>
                    <p:cNvCxnSpPr>
                      <a:cxnSpLocks/>
                      <a:stCxn id="174" idx="1"/>
                      <a:endCxn id="174" idx="5"/>
                    </p:cNvCxnSpPr>
                    <p:nvPr/>
                  </p:nvCxnSpPr>
                  <p:spPr>
                    <a:xfrm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6" name="직선 연결선 175">
                      <a:extLst>
                        <a:ext uri="{FF2B5EF4-FFF2-40B4-BE49-F238E27FC236}">
                          <a16:creationId xmlns:a16="http://schemas.microsoft.com/office/drawing/2014/main" id="{9F8BB9BD-8229-4633-A5E6-305581DD95D6}"/>
                        </a:ext>
                      </a:extLst>
                    </p:cNvPr>
                    <p:cNvCxnSpPr>
                      <a:cxnSpLocks/>
                      <a:stCxn id="174" idx="3"/>
                      <a:endCxn id="174" idx="7"/>
                    </p:cNvCxnSpPr>
                    <p:nvPr/>
                  </p:nvCxnSpPr>
                  <p:spPr>
                    <a:xfrm flipV="1"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98EEB378-DFA5-42ED-9A4F-E2CC5FF56038}"/>
                      </a:ext>
                    </a:extLst>
                  </p:cNvPr>
                  <p:cNvSpPr txBox="1"/>
                  <p:nvPr/>
                </p:nvSpPr>
                <p:spPr>
                  <a:xfrm>
                    <a:off x="922054" y="5835964"/>
                    <a:ext cx="37863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latin typeface="+mn-ea"/>
                        <a:ea typeface="+mn-ea"/>
                      </a:rPr>
                      <a:t>icon</a:t>
                    </a:r>
                    <a:endParaRPr lang="ko-KR" altLang="en-US" sz="800" dirty="0">
                      <a:latin typeface="+mn-ea"/>
                      <a:ea typeface="+mn-ea"/>
                    </a:endParaRPr>
                  </a:p>
                </p:txBody>
              </p:sp>
            </p:grpSp>
          </p:grpSp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8C6F7BC2-2CB0-43F7-B7BB-8DB767E235FA}"/>
                  </a:ext>
                </a:extLst>
              </p:cNvPr>
              <p:cNvGrpSpPr/>
              <p:nvPr/>
            </p:nvGrpSpPr>
            <p:grpSpPr>
              <a:xfrm>
                <a:off x="1456358" y="5738059"/>
                <a:ext cx="453971" cy="438341"/>
                <a:chOff x="1375714" y="5738059"/>
                <a:chExt cx="453971" cy="438341"/>
              </a:xfrm>
            </p:grpSpPr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4EDD9EBE-6DF9-47B3-A558-1265E98786DB}"/>
                    </a:ext>
                  </a:extLst>
                </p:cNvPr>
                <p:cNvSpPr txBox="1"/>
                <p:nvPr/>
              </p:nvSpPr>
              <p:spPr>
                <a:xfrm>
                  <a:off x="1375714" y="5976345"/>
                  <a:ext cx="453971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스케줄</a:t>
                  </a:r>
                </a:p>
              </p:txBody>
            </p:sp>
            <p:grpSp>
              <p:nvGrpSpPr>
                <p:cNvPr id="164" name="그룹 163">
                  <a:extLst>
                    <a:ext uri="{FF2B5EF4-FFF2-40B4-BE49-F238E27FC236}">
                      <a16:creationId xmlns:a16="http://schemas.microsoft.com/office/drawing/2014/main" id="{5D3D3B6B-368E-4FF2-BFD9-46AE10866B7D}"/>
                    </a:ext>
                  </a:extLst>
                </p:cNvPr>
                <p:cNvGrpSpPr/>
                <p:nvPr/>
              </p:nvGrpSpPr>
              <p:grpSpPr>
                <a:xfrm>
                  <a:off x="1412115" y="5738059"/>
                  <a:ext cx="378630" cy="232189"/>
                  <a:chOff x="1463071" y="5829869"/>
                  <a:chExt cx="378630" cy="232189"/>
                </a:xfrm>
              </p:grpSpPr>
              <p:grpSp>
                <p:nvGrpSpPr>
                  <p:cNvPr id="165" name="그룹 164">
                    <a:extLst>
                      <a:ext uri="{FF2B5EF4-FFF2-40B4-BE49-F238E27FC236}">
                        <a16:creationId xmlns:a16="http://schemas.microsoft.com/office/drawing/2014/main" id="{DEE68BDE-B1E9-4804-BD58-91CA1D80CD05}"/>
                      </a:ext>
                    </a:extLst>
                  </p:cNvPr>
                  <p:cNvGrpSpPr/>
                  <p:nvPr/>
                </p:nvGrpSpPr>
                <p:grpSpPr>
                  <a:xfrm>
                    <a:off x="1530882" y="5829869"/>
                    <a:ext cx="232189" cy="232189"/>
                    <a:chOff x="3268346" y="1964343"/>
                    <a:chExt cx="194182" cy="194182"/>
                  </a:xfrm>
                </p:grpSpPr>
                <p:sp>
                  <p:nvSpPr>
                    <p:cNvPr id="167" name="타원 166">
                      <a:extLst>
                        <a:ext uri="{FF2B5EF4-FFF2-40B4-BE49-F238E27FC236}">
                          <a16:creationId xmlns:a16="http://schemas.microsoft.com/office/drawing/2014/main" id="{E33CCE74-7688-4FF4-BF5E-35E6C36952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8346" y="1964343"/>
                      <a:ext cx="194182" cy="194182"/>
                    </a:xfrm>
                    <a:prstGeom prst="ellipse">
                      <a:avLst/>
                    </a:prstGeom>
                    <a:noFill/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68" name="직선 연결선 167">
                      <a:extLst>
                        <a:ext uri="{FF2B5EF4-FFF2-40B4-BE49-F238E27FC236}">
                          <a16:creationId xmlns:a16="http://schemas.microsoft.com/office/drawing/2014/main" id="{B810627A-A656-4191-946B-C9D0EA4D877F}"/>
                        </a:ext>
                      </a:extLst>
                    </p:cNvPr>
                    <p:cNvCxnSpPr>
                      <a:cxnSpLocks/>
                      <a:stCxn id="167" idx="1"/>
                      <a:endCxn id="167" idx="5"/>
                    </p:cNvCxnSpPr>
                    <p:nvPr/>
                  </p:nvCxnSpPr>
                  <p:spPr>
                    <a:xfrm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9" name="직선 연결선 168">
                      <a:extLst>
                        <a:ext uri="{FF2B5EF4-FFF2-40B4-BE49-F238E27FC236}">
                          <a16:creationId xmlns:a16="http://schemas.microsoft.com/office/drawing/2014/main" id="{9039534A-09E1-48F4-8DA2-321F6579803B}"/>
                        </a:ext>
                      </a:extLst>
                    </p:cNvPr>
                    <p:cNvCxnSpPr>
                      <a:cxnSpLocks/>
                      <a:stCxn id="167" idx="3"/>
                      <a:endCxn id="167" idx="7"/>
                    </p:cNvCxnSpPr>
                    <p:nvPr/>
                  </p:nvCxnSpPr>
                  <p:spPr>
                    <a:xfrm flipV="1"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28B1A9C3-01FE-4644-8311-B03A826F1CFF}"/>
                      </a:ext>
                    </a:extLst>
                  </p:cNvPr>
                  <p:cNvSpPr txBox="1"/>
                  <p:nvPr/>
                </p:nvSpPr>
                <p:spPr>
                  <a:xfrm>
                    <a:off x="1463071" y="5835964"/>
                    <a:ext cx="37863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latin typeface="+mn-ea"/>
                        <a:ea typeface="+mn-ea"/>
                      </a:rPr>
                      <a:t>icon</a:t>
                    </a:r>
                    <a:endParaRPr lang="ko-KR" altLang="en-US" sz="800" dirty="0">
                      <a:latin typeface="+mn-ea"/>
                      <a:ea typeface="+mn-ea"/>
                    </a:endParaRPr>
                  </a:p>
                </p:txBody>
              </p:sp>
            </p:grpSp>
          </p:grp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1CC015F2-14C9-4D9F-B569-0C53004F093B}"/>
                  </a:ext>
                </a:extLst>
              </p:cNvPr>
              <p:cNvGrpSpPr/>
              <p:nvPr/>
            </p:nvGrpSpPr>
            <p:grpSpPr>
              <a:xfrm>
                <a:off x="1959311" y="5738059"/>
                <a:ext cx="378630" cy="438341"/>
                <a:chOff x="1956306" y="5738059"/>
                <a:chExt cx="378630" cy="438341"/>
              </a:xfrm>
            </p:grpSpPr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934528CE-138A-4BB0-85C5-6A6A3ACCAA5D}"/>
                    </a:ext>
                  </a:extLst>
                </p:cNvPr>
                <p:cNvSpPr txBox="1"/>
                <p:nvPr/>
              </p:nvSpPr>
              <p:spPr>
                <a:xfrm>
                  <a:off x="1962902" y="5976345"/>
                  <a:ext cx="364203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운동</a:t>
                  </a:r>
                </a:p>
              </p:txBody>
            </p:sp>
            <p:grpSp>
              <p:nvGrpSpPr>
                <p:cNvPr id="157" name="그룹 156">
                  <a:extLst>
                    <a:ext uri="{FF2B5EF4-FFF2-40B4-BE49-F238E27FC236}">
                      <a16:creationId xmlns:a16="http://schemas.microsoft.com/office/drawing/2014/main" id="{7409702B-7EAF-446D-B8F5-93F7B6916B25}"/>
                    </a:ext>
                  </a:extLst>
                </p:cNvPr>
                <p:cNvGrpSpPr/>
                <p:nvPr/>
              </p:nvGrpSpPr>
              <p:grpSpPr>
                <a:xfrm>
                  <a:off x="1956306" y="5738059"/>
                  <a:ext cx="378630" cy="232189"/>
                  <a:chOff x="2004088" y="5829869"/>
                  <a:chExt cx="378630" cy="232189"/>
                </a:xfrm>
              </p:grpSpPr>
              <p:grpSp>
                <p:nvGrpSpPr>
                  <p:cNvPr id="158" name="그룹 157">
                    <a:extLst>
                      <a:ext uri="{FF2B5EF4-FFF2-40B4-BE49-F238E27FC236}">
                        <a16:creationId xmlns:a16="http://schemas.microsoft.com/office/drawing/2014/main" id="{EDDDADB8-5B0B-468C-AC7A-A0F5E538309E}"/>
                      </a:ext>
                    </a:extLst>
                  </p:cNvPr>
                  <p:cNvGrpSpPr/>
                  <p:nvPr/>
                </p:nvGrpSpPr>
                <p:grpSpPr>
                  <a:xfrm>
                    <a:off x="2073702" y="5829869"/>
                    <a:ext cx="232189" cy="232189"/>
                    <a:chOff x="3268346" y="1964343"/>
                    <a:chExt cx="194182" cy="194182"/>
                  </a:xfrm>
                </p:grpSpPr>
                <p:sp>
                  <p:nvSpPr>
                    <p:cNvPr id="160" name="타원 159">
                      <a:extLst>
                        <a:ext uri="{FF2B5EF4-FFF2-40B4-BE49-F238E27FC236}">
                          <a16:creationId xmlns:a16="http://schemas.microsoft.com/office/drawing/2014/main" id="{B524BE4C-BFF3-4DD5-BDA0-90BE1166A0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8346" y="1964343"/>
                      <a:ext cx="194182" cy="194182"/>
                    </a:xfrm>
                    <a:prstGeom prst="ellipse">
                      <a:avLst/>
                    </a:prstGeom>
                    <a:noFill/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61" name="직선 연결선 160">
                      <a:extLst>
                        <a:ext uri="{FF2B5EF4-FFF2-40B4-BE49-F238E27FC236}">
                          <a16:creationId xmlns:a16="http://schemas.microsoft.com/office/drawing/2014/main" id="{0E166C06-7292-4890-9981-6EF233749F2D}"/>
                        </a:ext>
                      </a:extLst>
                    </p:cNvPr>
                    <p:cNvCxnSpPr>
                      <a:cxnSpLocks/>
                      <a:stCxn id="160" idx="1"/>
                      <a:endCxn id="160" idx="5"/>
                    </p:cNvCxnSpPr>
                    <p:nvPr/>
                  </p:nvCxnSpPr>
                  <p:spPr>
                    <a:xfrm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2" name="직선 연결선 161">
                      <a:extLst>
                        <a:ext uri="{FF2B5EF4-FFF2-40B4-BE49-F238E27FC236}">
                          <a16:creationId xmlns:a16="http://schemas.microsoft.com/office/drawing/2014/main" id="{376B5F15-931B-4F1A-9622-38D38DDA1E87}"/>
                        </a:ext>
                      </a:extLst>
                    </p:cNvPr>
                    <p:cNvCxnSpPr>
                      <a:cxnSpLocks/>
                      <a:stCxn id="160" idx="3"/>
                      <a:endCxn id="160" idx="7"/>
                    </p:cNvCxnSpPr>
                    <p:nvPr/>
                  </p:nvCxnSpPr>
                  <p:spPr>
                    <a:xfrm flipV="1"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554A26E8-C590-471D-9731-E1FA9B50701E}"/>
                      </a:ext>
                    </a:extLst>
                  </p:cNvPr>
                  <p:cNvSpPr txBox="1"/>
                  <p:nvPr/>
                </p:nvSpPr>
                <p:spPr>
                  <a:xfrm>
                    <a:off x="2004088" y="5835964"/>
                    <a:ext cx="37863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latin typeface="+mn-ea"/>
                        <a:ea typeface="+mn-ea"/>
                      </a:rPr>
                      <a:t>icon</a:t>
                    </a:r>
                    <a:endParaRPr lang="ko-KR" altLang="en-US" sz="800" dirty="0">
                      <a:latin typeface="+mn-ea"/>
                      <a:ea typeface="+mn-ea"/>
                    </a:endParaRPr>
                  </a:p>
                </p:txBody>
              </p:sp>
            </p:grpSp>
          </p:grp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3313DB6B-D7E9-43E0-AF3E-9C4D0A01EA7B}"/>
                  </a:ext>
                </a:extLst>
              </p:cNvPr>
              <p:cNvGrpSpPr/>
              <p:nvPr/>
            </p:nvGrpSpPr>
            <p:grpSpPr>
              <a:xfrm>
                <a:off x="2873849" y="5738059"/>
                <a:ext cx="575799" cy="438341"/>
                <a:chOff x="2947797" y="5738059"/>
                <a:chExt cx="575799" cy="438341"/>
              </a:xfrm>
            </p:grpSpPr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450EBB69-A391-4E24-BE29-579EB2AA2BE5}"/>
                    </a:ext>
                  </a:extLst>
                </p:cNvPr>
                <p:cNvSpPr txBox="1"/>
                <p:nvPr/>
              </p:nvSpPr>
              <p:spPr>
                <a:xfrm>
                  <a:off x="2947797" y="5976345"/>
                  <a:ext cx="575799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종합 결과</a:t>
                  </a:r>
                </a:p>
              </p:txBody>
            </p:sp>
            <p:grpSp>
              <p:nvGrpSpPr>
                <p:cNvPr id="150" name="그룹 149">
                  <a:extLst>
                    <a:ext uri="{FF2B5EF4-FFF2-40B4-BE49-F238E27FC236}">
                      <a16:creationId xmlns:a16="http://schemas.microsoft.com/office/drawing/2014/main" id="{281BFFDA-D9F8-4B85-8C6A-BC744CAD3D0F}"/>
                    </a:ext>
                  </a:extLst>
                </p:cNvPr>
                <p:cNvGrpSpPr/>
                <p:nvPr/>
              </p:nvGrpSpPr>
              <p:grpSpPr>
                <a:xfrm>
                  <a:off x="3044689" y="5738059"/>
                  <a:ext cx="378630" cy="232189"/>
                  <a:chOff x="3086121" y="5829869"/>
                  <a:chExt cx="378630" cy="232189"/>
                </a:xfrm>
              </p:grpSpPr>
              <p:grpSp>
                <p:nvGrpSpPr>
                  <p:cNvPr id="151" name="그룹 150">
                    <a:extLst>
                      <a:ext uri="{FF2B5EF4-FFF2-40B4-BE49-F238E27FC236}">
                        <a16:creationId xmlns:a16="http://schemas.microsoft.com/office/drawing/2014/main" id="{48029C56-246C-4B30-8E80-337648E09036}"/>
                      </a:ext>
                    </a:extLst>
                  </p:cNvPr>
                  <p:cNvGrpSpPr/>
                  <p:nvPr/>
                </p:nvGrpSpPr>
                <p:grpSpPr>
                  <a:xfrm>
                    <a:off x="3159342" y="5829869"/>
                    <a:ext cx="232189" cy="232189"/>
                    <a:chOff x="3268346" y="1964343"/>
                    <a:chExt cx="194182" cy="194182"/>
                  </a:xfrm>
                </p:grpSpPr>
                <p:sp>
                  <p:nvSpPr>
                    <p:cNvPr id="153" name="타원 152">
                      <a:extLst>
                        <a:ext uri="{FF2B5EF4-FFF2-40B4-BE49-F238E27FC236}">
                          <a16:creationId xmlns:a16="http://schemas.microsoft.com/office/drawing/2014/main" id="{2D8F055A-1F60-431D-AD3C-1D4BB87B3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8346" y="1964343"/>
                      <a:ext cx="194182" cy="194182"/>
                    </a:xfrm>
                    <a:prstGeom prst="ellipse">
                      <a:avLst/>
                    </a:prstGeom>
                    <a:noFill/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54" name="직선 연결선 153">
                      <a:extLst>
                        <a:ext uri="{FF2B5EF4-FFF2-40B4-BE49-F238E27FC236}">
                          <a16:creationId xmlns:a16="http://schemas.microsoft.com/office/drawing/2014/main" id="{E0E07B4D-B699-40C8-85B6-C54F5D210A90}"/>
                        </a:ext>
                      </a:extLst>
                    </p:cNvPr>
                    <p:cNvCxnSpPr>
                      <a:cxnSpLocks/>
                      <a:stCxn id="153" idx="1"/>
                      <a:endCxn id="153" idx="5"/>
                    </p:cNvCxnSpPr>
                    <p:nvPr/>
                  </p:nvCxnSpPr>
                  <p:spPr>
                    <a:xfrm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직선 연결선 154">
                      <a:extLst>
                        <a:ext uri="{FF2B5EF4-FFF2-40B4-BE49-F238E27FC236}">
                          <a16:creationId xmlns:a16="http://schemas.microsoft.com/office/drawing/2014/main" id="{F21E7D9C-4D36-4E3D-962A-A9C0DBF3154C}"/>
                        </a:ext>
                      </a:extLst>
                    </p:cNvPr>
                    <p:cNvCxnSpPr>
                      <a:cxnSpLocks/>
                      <a:stCxn id="153" idx="3"/>
                      <a:endCxn id="153" idx="7"/>
                    </p:cNvCxnSpPr>
                    <p:nvPr/>
                  </p:nvCxnSpPr>
                  <p:spPr>
                    <a:xfrm flipV="1"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E81BC8B1-A332-4509-8867-3F4E0063A309}"/>
                      </a:ext>
                    </a:extLst>
                  </p:cNvPr>
                  <p:cNvSpPr txBox="1"/>
                  <p:nvPr/>
                </p:nvSpPr>
                <p:spPr>
                  <a:xfrm>
                    <a:off x="3086121" y="5835964"/>
                    <a:ext cx="37863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latin typeface="+mn-ea"/>
                        <a:ea typeface="+mn-ea"/>
                      </a:rPr>
                      <a:t>icon</a:t>
                    </a:r>
                    <a:endParaRPr lang="ko-KR" altLang="en-US" sz="800" dirty="0">
                      <a:latin typeface="+mn-ea"/>
                      <a:ea typeface="+mn-ea"/>
                    </a:endParaRPr>
                  </a:p>
                </p:txBody>
              </p:sp>
            </p:grpSp>
          </p:grp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AA5CD0DE-D2F3-406B-AD12-1CD5050B4508}"/>
                  </a:ext>
                </a:extLst>
              </p:cNvPr>
              <p:cNvGrpSpPr/>
              <p:nvPr/>
            </p:nvGrpSpPr>
            <p:grpSpPr>
              <a:xfrm>
                <a:off x="2425211" y="5738059"/>
                <a:ext cx="378630" cy="438341"/>
                <a:chOff x="1956306" y="5738059"/>
                <a:chExt cx="378630" cy="438341"/>
              </a:xfrm>
            </p:grpSpPr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199F0F38-3130-45F1-BEE4-6E00CCC7E217}"/>
                    </a:ext>
                  </a:extLst>
                </p:cNvPr>
                <p:cNvSpPr txBox="1"/>
                <p:nvPr/>
              </p:nvSpPr>
              <p:spPr>
                <a:xfrm>
                  <a:off x="1962902" y="5976345"/>
                  <a:ext cx="364203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인솔</a:t>
                  </a:r>
                </a:p>
              </p:txBody>
            </p:sp>
            <p:grpSp>
              <p:nvGrpSpPr>
                <p:cNvPr id="143" name="그룹 142">
                  <a:extLst>
                    <a:ext uri="{FF2B5EF4-FFF2-40B4-BE49-F238E27FC236}">
                      <a16:creationId xmlns:a16="http://schemas.microsoft.com/office/drawing/2014/main" id="{A1C6DEBF-0DF5-417A-8B63-FD4A0DA0F477}"/>
                    </a:ext>
                  </a:extLst>
                </p:cNvPr>
                <p:cNvGrpSpPr/>
                <p:nvPr/>
              </p:nvGrpSpPr>
              <p:grpSpPr>
                <a:xfrm>
                  <a:off x="1956306" y="5738059"/>
                  <a:ext cx="378630" cy="232189"/>
                  <a:chOff x="2004088" y="5829869"/>
                  <a:chExt cx="378630" cy="232189"/>
                </a:xfrm>
              </p:grpSpPr>
              <p:grpSp>
                <p:nvGrpSpPr>
                  <p:cNvPr id="144" name="그룹 143">
                    <a:extLst>
                      <a:ext uri="{FF2B5EF4-FFF2-40B4-BE49-F238E27FC236}">
                        <a16:creationId xmlns:a16="http://schemas.microsoft.com/office/drawing/2014/main" id="{7382CBD7-9669-4A8F-8FAC-74B9CC35927E}"/>
                      </a:ext>
                    </a:extLst>
                  </p:cNvPr>
                  <p:cNvGrpSpPr/>
                  <p:nvPr/>
                </p:nvGrpSpPr>
                <p:grpSpPr>
                  <a:xfrm>
                    <a:off x="2073702" y="5829869"/>
                    <a:ext cx="232189" cy="232189"/>
                    <a:chOff x="3268346" y="1964343"/>
                    <a:chExt cx="194182" cy="194182"/>
                  </a:xfrm>
                </p:grpSpPr>
                <p:sp>
                  <p:nvSpPr>
                    <p:cNvPr id="146" name="타원 145">
                      <a:extLst>
                        <a:ext uri="{FF2B5EF4-FFF2-40B4-BE49-F238E27FC236}">
                          <a16:creationId xmlns:a16="http://schemas.microsoft.com/office/drawing/2014/main" id="{FE722B37-045A-4551-9F34-8042A68134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8346" y="1964343"/>
                      <a:ext cx="194182" cy="194182"/>
                    </a:xfrm>
                    <a:prstGeom prst="ellipse">
                      <a:avLst/>
                    </a:prstGeom>
                    <a:noFill/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47" name="직선 연결선 146">
                      <a:extLst>
                        <a:ext uri="{FF2B5EF4-FFF2-40B4-BE49-F238E27FC236}">
                          <a16:creationId xmlns:a16="http://schemas.microsoft.com/office/drawing/2014/main" id="{FD2B7A57-586F-433E-9502-997DF0735D2F}"/>
                        </a:ext>
                      </a:extLst>
                    </p:cNvPr>
                    <p:cNvCxnSpPr>
                      <a:cxnSpLocks/>
                      <a:stCxn id="146" idx="1"/>
                      <a:endCxn id="146" idx="5"/>
                    </p:cNvCxnSpPr>
                    <p:nvPr/>
                  </p:nvCxnSpPr>
                  <p:spPr>
                    <a:xfrm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" name="직선 연결선 147">
                      <a:extLst>
                        <a:ext uri="{FF2B5EF4-FFF2-40B4-BE49-F238E27FC236}">
                          <a16:creationId xmlns:a16="http://schemas.microsoft.com/office/drawing/2014/main" id="{9C666F9B-C3DF-4175-B3B0-85EA9A30ABCA}"/>
                        </a:ext>
                      </a:extLst>
                    </p:cNvPr>
                    <p:cNvCxnSpPr>
                      <a:cxnSpLocks/>
                      <a:stCxn id="146" idx="3"/>
                      <a:endCxn id="146" idx="7"/>
                    </p:cNvCxnSpPr>
                    <p:nvPr/>
                  </p:nvCxnSpPr>
                  <p:spPr>
                    <a:xfrm flipV="1"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45" name="TextBox 144">
                    <a:extLst>
                      <a:ext uri="{FF2B5EF4-FFF2-40B4-BE49-F238E27FC236}">
                        <a16:creationId xmlns:a16="http://schemas.microsoft.com/office/drawing/2014/main" id="{27861A1C-8079-4F06-84BF-34CEA5AAC291}"/>
                      </a:ext>
                    </a:extLst>
                  </p:cNvPr>
                  <p:cNvSpPr txBox="1"/>
                  <p:nvPr/>
                </p:nvSpPr>
                <p:spPr>
                  <a:xfrm>
                    <a:off x="2004088" y="5835964"/>
                    <a:ext cx="37863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latin typeface="+mn-ea"/>
                        <a:ea typeface="+mn-ea"/>
                      </a:rPr>
                      <a:t>icon</a:t>
                    </a:r>
                    <a:endParaRPr lang="ko-KR" altLang="en-US" sz="800" dirty="0">
                      <a:latin typeface="+mn-ea"/>
                      <a:ea typeface="+mn-ea"/>
                    </a:endParaRPr>
                  </a:p>
                </p:txBody>
              </p:sp>
            </p:grpSp>
          </p:grpSp>
        </p:grp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635E699D-D6F0-984E-AF44-BF35D6438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</p:spPr>
        <p:txBody>
          <a:bodyPr lIns="36000" rIns="36000" anchor="ctr"/>
          <a:lstStyle>
            <a:lvl1pPr algn="l">
              <a:defRPr sz="800" b="1" cap="none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D976C018-2275-9147-A3E2-8130BAE472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</p:spPr>
        <p:txBody>
          <a:bodyPr anchor="ctr"/>
          <a:lstStyle>
            <a:lvl1pPr>
              <a:buNone/>
              <a:defRPr sz="800" b="0"/>
            </a:lvl1pPr>
          </a:lstStyle>
          <a:p>
            <a:pPr lvl="0"/>
            <a:r>
              <a:rPr kumimoji="1" lang="en-US" altLang="ko-Kore-KR" dirty="0"/>
              <a:t>Screen ID</a:t>
            </a:r>
            <a:endParaRPr kumimoji="1" lang="ko-Kore-KR" altLang="en-US" dirty="0"/>
          </a:p>
        </p:txBody>
      </p:sp>
      <p:sp>
        <p:nvSpPr>
          <p:cNvPr id="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</p:spPr>
        <p:txBody>
          <a:bodyPr/>
          <a:lstStyle>
            <a:lvl1pPr marL="177800" indent="-177800">
              <a:lnSpc>
                <a:spcPct val="150000"/>
              </a:lnSpc>
              <a:buFont typeface="+mj-lt"/>
              <a:buAutoNum type="arabicPeriod"/>
              <a:defRPr sz="800"/>
            </a:lvl1pPr>
            <a:lvl2pPr>
              <a:buFont typeface="+mj-lt"/>
              <a:buAutoNum type="arabicPeriod"/>
              <a:defRPr sz="800"/>
            </a:lvl2pPr>
            <a:lvl3pPr>
              <a:buFont typeface="+mj-lt"/>
              <a:buAutoNum type="arabicPeriod"/>
              <a:defRPr sz="800"/>
            </a:lvl3pPr>
            <a:lvl4pPr>
              <a:buFont typeface="+mj-lt"/>
              <a:buAutoNum type="arabicPeriod"/>
              <a:defRPr sz="800"/>
            </a:lvl4pPr>
            <a:lvl5pPr>
              <a:buFont typeface="+mj-lt"/>
              <a:buAutoNum type="arabicPeriod"/>
              <a:defRPr sz="800"/>
            </a:lvl5pPr>
          </a:lstStyle>
          <a:p>
            <a:pPr lvl="0"/>
            <a:endParaRPr lang="ko-KR" altLang="en-US" dirty="0"/>
          </a:p>
        </p:txBody>
      </p:sp>
      <p:sp>
        <p:nvSpPr>
          <p:cNvPr id="47" name="직사각형 46"/>
          <p:cNvSpPr/>
          <p:nvPr userDrawn="1"/>
        </p:nvSpPr>
        <p:spPr>
          <a:xfrm>
            <a:off x="841384" y="1119091"/>
            <a:ext cx="3075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800" b="1" dirty="0">
                <a:latin typeface="+mn-ea"/>
                <a:sym typeface="Wingdings" pitchFamily="2" charset="2"/>
              </a:rPr>
              <a:t>&lt;</a:t>
            </a:r>
          </a:p>
        </p:txBody>
      </p:sp>
      <p:cxnSp>
        <p:nvCxnSpPr>
          <p:cNvPr id="88" name="직선 연결선 87"/>
          <p:cNvCxnSpPr/>
          <p:nvPr userDrawn="1"/>
        </p:nvCxnSpPr>
        <p:spPr>
          <a:xfrm>
            <a:off x="847480" y="5715868"/>
            <a:ext cx="2706488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 userDrawn="1"/>
        </p:nvSpPr>
        <p:spPr>
          <a:xfrm>
            <a:off x="4005909" y="1119091"/>
            <a:ext cx="3075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800" b="1" dirty="0">
                <a:latin typeface="+mn-ea"/>
                <a:sym typeface="Wingdings" pitchFamily="2" charset="2"/>
              </a:rPr>
              <a:t>&lt;</a:t>
            </a:r>
          </a:p>
        </p:txBody>
      </p:sp>
      <p:cxnSp>
        <p:nvCxnSpPr>
          <p:cNvPr id="90" name="직선 연결선 89"/>
          <p:cNvCxnSpPr/>
          <p:nvPr userDrawn="1"/>
        </p:nvCxnSpPr>
        <p:spPr>
          <a:xfrm>
            <a:off x="4016688" y="5715868"/>
            <a:ext cx="2706488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275BC41C-979D-497D-8B0F-0BAF366E5F29}"/>
              </a:ext>
            </a:extLst>
          </p:cNvPr>
          <p:cNvGrpSpPr/>
          <p:nvPr userDrawn="1"/>
        </p:nvGrpSpPr>
        <p:grpSpPr>
          <a:xfrm>
            <a:off x="4031255" y="5744155"/>
            <a:ext cx="2706488" cy="497056"/>
            <a:chOff x="806173" y="5679345"/>
            <a:chExt cx="2706488" cy="497056"/>
          </a:xfrm>
        </p:grpSpPr>
        <p:sp>
          <p:nvSpPr>
            <p:cNvPr id="178" name="직사각형 76">
              <a:extLst>
                <a:ext uri="{FF2B5EF4-FFF2-40B4-BE49-F238E27FC236}">
                  <a16:creationId xmlns:a16="http://schemas.microsoft.com/office/drawing/2014/main" id="{96F81C3D-F134-43BF-ADCA-7830B298C41A}"/>
                </a:ext>
              </a:extLst>
            </p:cNvPr>
            <p:cNvSpPr/>
            <p:nvPr/>
          </p:nvSpPr>
          <p:spPr>
            <a:xfrm>
              <a:off x="806173" y="5679345"/>
              <a:ext cx="2706488" cy="497056"/>
            </a:xfrm>
            <a:custGeom>
              <a:avLst/>
              <a:gdLst>
                <a:gd name="connsiteX0" fmla="*/ 0 w 2776979"/>
                <a:gd name="connsiteY0" fmla="*/ 0 h 565086"/>
                <a:gd name="connsiteX1" fmla="*/ 2776979 w 2776979"/>
                <a:gd name="connsiteY1" fmla="*/ 0 h 565086"/>
                <a:gd name="connsiteX2" fmla="*/ 2776979 w 2776979"/>
                <a:gd name="connsiteY2" fmla="*/ 565086 h 565086"/>
                <a:gd name="connsiteX3" fmla="*/ 0 w 2776979"/>
                <a:gd name="connsiteY3" fmla="*/ 565086 h 565086"/>
                <a:gd name="connsiteX4" fmla="*/ 0 w 2776979"/>
                <a:gd name="connsiteY4" fmla="*/ 0 h 565086"/>
                <a:gd name="connsiteX0" fmla="*/ 3472 w 2780451"/>
                <a:gd name="connsiteY0" fmla="*/ 0 h 565086"/>
                <a:gd name="connsiteX1" fmla="*/ 2780451 w 2780451"/>
                <a:gd name="connsiteY1" fmla="*/ 0 h 565086"/>
                <a:gd name="connsiteX2" fmla="*/ 2780451 w 2780451"/>
                <a:gd name="connsiteY2" fmla="*/ 565086 h 565086"/>
                <a:gd name="connsiteX3" fmla="*/ 3472 w 2780451"/>
                <a:gd name="connsiteY3" fmla="*/ 565086 h 565086"/>
                <a:gd name="connsiteX4" fmla="*/ 0 w 2780451"/>
                <a:gd name="connsiteY4" fmla="*/ 304800 h 565086"/>
                <a:gd name="connsiteX5" fmla="*/ 3472 w 2780451"/>
                <a:gd name="connsiteY5" fmla="*/ 0 h 565086"/>
                <a:gd name="connsiteX0" fmla="*/ 3472 w 2780451"/>
                <a:gd name="connsiteY0" fmla="*/ 0 h 565086"/>
                <a:gd name="connsiteX1" fmla="*/ 2780451 w 2780451"/>
                <a:gd name="connsiteY1" fmla="*/ 0 h 565086"/>
                <a:gd name="connsiteX2" fmla="*/ 2780451 w 2780451"/>
                <a:gd name="connsiteY2" fmla="*/ 565086 h 565086"/>
                <a:gd name="connsiteX3" fmla="*/ 219075 w 2780451"/>
                <a:gd name="connsiteY3" fmla="*/ 561975 h 565086"/>
                <a:gd name="connsiteX4" fmla="*/ 3472 w 2780451"/>
                <a:gd name="connsiteY4" fmla="*/ 565086 h 565086"/>
                <a:gd name="connsiteX5" fmla="*/ 0 w 2780451"/>
                <a:gd name="connsiteY5" fmla="*/ 304800 h 565086"/>
                <a:gd name="connsiteX6" fmla="*/ 3472 w 2780451"/>
                <a:gd name="connsiteY6" fmla="*/ 0 h 565086"/>
                <a:gd name="connsiteX0" fmla="*/ 3472 w 2780451"/>
                <a:gd name="connsiteY0" fmla="*/ 0 h 565086"/>
                <a:gd name="connsiteX1" fmla="*/ 2780451 w 2780451"/>
                <a:gd name="connsiteY1" fmla="*/ 0 h 565086"/>
                <a:gd name="connsiteX2" fmla="*/ 2780451 w 2780451"/>
                <a:gd name="connsiteY2" fmla="*/ 565086 h 565086"/>
                <a:gd name="connsiteX3" fmla="*/ 219075 w 2780451"/>
                <a:gd name="connsiteY3" fmla="*/ 561975 h 565086"/>
                <a:gd name="connsiteX4" fmla="*/ 0 w 2780451"/>
                <a:gd name="connsiteY4" fmla="*/ 304800 h 565086"/>
                <a:gd name="connsiteX5" fmla="*/ 3472 w 2780451"/>
                <a:gd name="connsiteY5" fmla="*/ 0 h 565086"/>
                <a:gd name="connsiteX0" fmla="*/ 3475 w 2780454"/>
                <a:gd name="connsiteY0" fmla="*/ 0 h 565086"/>
                <a:gd name="connsiteX1" fmla="*/ 2780454 w 2780454"/>
                <a:gd name="connsiteY1" fmla="*/ 0 h 565086"/>
                <a:gd name="connsiteX2" fmla="*/ 2780454 w 2780454"/>
                <a:gd name="connsiteY2" fmla="*/ 565086 h 565086"/>
                <a:gd name="connsiteX3" fmla="*/ 219078 w 2780454"/>
                <a:gd name="connsiteY3" fmla="*/ 561975 h 565086"/>
                <a:gd name="connsiteX4" fmla="*/ 3 w 2780454"/>
                <a:gd name="connsiteY4" fmla="*/ 304800 h 565086"/>
                <a:gd name="connsiteX5" fmla="*/ 3475 w 2780454"/>
                <a:gd name="connsiteY5" fmla="*/ 0 h 565086"/>
                <a:gd name="connsiteX0" fmla="*/ 3475 w 2780454"/>
                <a:gd name="connsiteY0" fmla="*/ 0 h 565086"/>
                <a:gd name="connsiteX1" fmla="*/ 2780454 w 2780454"/>
                <a:gd name="connsiteY1" fmla="*/ 0 h 565086"/>
                <a:gd name="connsiteX2" fmla="*/ 2780454 w 2780454"/>
                <a:gd name="connsiteY2" fmla="*/ 565086 h 565086"/>
                <a:gd name="connsiteX3" fmla="*/ 219078 w 2780454"/>
                <a:gd name="connsiteY3" fmla="*/ 561975 h 565086"/>
                <a:gd name="connsiteX4" fmla="*/ 3 w 2780454"/>
                <a:gd name="connsiteY4" fmla="*/ 304800 h 565086"/>
                <a:gd name="connsiteX5" fmla="*/ 3475 w 2780454"/>
                <a:gd name="connsiteY5" fmla="*/ 0 h 565086"/>
                <a:gd name="connsiteX0" fmla="*/ 3475 w 2781303"/>
                <a:gd name="connsiteY0" fmla="*/ 0 h 565086"/>
                <a:gd name="connsiteX1" fmla="*/ 2780454 w 2781303"/>
                <a:gd name="connsiteY1" fmla="*/ 0 h 565086"/>
                <a:gd name="connsiteX2" fmla="*/ 2781303 w 2781303"/>
                <a:gd name="connsiteY2" fmla="*/ 271463 h 565086"/>
                <a:gd name="connsiteX3" fmla="*/ 2780454 w 2781303"/>
                <a:gd name="connsiteY3" fmla="*/ 565086 h 565086"/>
                <a:gd name="connsiteX4" fmla="*/ 219078 w 2781303"/>
                <a:gd name="connsiteY4" fmla="*/ 561975 h 565086"/>
                <a:gd name="connsiteX5" fmla="*/ 3 w 2781303"/>
                <a:gd name="connsiteY5" fmla="*/ 304800 h 565086"/>
                <a:gd name="connsiteX6" fmla="*/ 3475 w 2781303"/>
                <a:gd name="connsiteY6" fmla="*/ 0 h 565086"/>
                <a:gd name="connsiteX0" fmla="*/ 3475 w 2781303"/>
                <a:gd name="connsiteY0" fmla="*/ 0 h 565086"/>
                <a:gd name="connsiteX1" fmla="*/ 2780454 w 2781303"/>
                <a:gd name="connsiteY1" fmla="*/ 0 h 565086"/>
                <a:gd name="connsiteX2" fmla="*/ 2781303 w 2781303"/>
                <a:gd name="connsiteY2" fmla="*/ 271463 h 565086"/>
                <a:gd name="connsiteX3" fmla="*/ 2780454 w 2781303"/>
                <a:gd name="connsiteY3" fmla="*/ 565086 h 565086"/>
                <a:gd name="connsiteX4" fmla="*/ 2505078 w 2781303"/>
                <a:gd name="connsiteY4" fmla="*/ 559594 h 565086"/>
                <a:gd name="connsiteX5" fmla="*/ 219078 w 2781303"/>
                <a:gd name="connsiteY5" fmla="*/ 561975 h 565086"/>
                <a:gd name="connsiteX6" fmla="*/ 3 w 2781303"/>
                <a:gd name="connsiteY6" fmla="*/ 304800 h 565086"/>
                <a:gd name="connsiteX7" fmla="*/ 3475 w 2781303"/>
                <a:gd name="connsiteY7" fmla="*/ 0 h 565086"/>
                <a:gd name="connsiteX0" fmla="*/ 3475 w 2781303"/>
                <a:gd name="connsiteY0" fmla="*/ 0 h 561975"/>
                <a:gd name="connsiteX1" fmla="*/ 2780454 w 2781303"/>
                <a:gd name="connsiteY1" fmla="*/ 0 h 561975"/>
                <a:gd name="connsiteX2" fmla="*/ 2781303 w 2781303"/>
                <a:gd name="connsiteY2" fmla="*/ 271463 h 561975"/>
                <a:gd name="connsiteX3" fmla="*/ 2505078 w 2781303"/>
                <a:gd name="connsiteY3" fmla="*/ 559594 h 561975"/>
                <a:gd name="connsiteX4" fmla="*/ 219078 w 2781303"/>
                <a:gd name="connsiteY4" fmla="*/ 561975 h 561975"/>
                <a:gd name="connsiteX5" fmla="*/ 3 w 2781303"/>
                <a:gd name="connsiteY5" fmla="*/ 304800 h 561975"/>
                <a:gd name="connsiteX6" fmla="*/ 3475 w 2781303"/>
                <a:gd name="connsiteY6" fmla="*/ 0 h 561975"/>
                <a:gd name="connsiteX0" fmla="*/ 3475 w 2781342"/>
                <a:gd name="connsiteY0" fmla="*/ 0 h 561975"/>
                <a:gd name="connsiteX1" fmla="*/ 2780454 w 2781342"/>
                <a:gd name="connsiteY1" fmla="*/ 0 h 561975"/>
                <a:gd name="connsiteX2" fmla="*/ 2781303 w 2781342"/>
                <a:gd name="connsiteY2" fmla="*/ 271463 h 561975"/>
                <a:gd name="connsiteX3" fmla="*/ 2505078 w 2781342"/>
                <a:gd name="connsiteY3" fmla="*/ 559594 h 561975"/>
                <a:gd name="connsiteX4" fmla="*/ 219078 w 2781342"/>
                <a:gd name="connsiteY4" fmla="*/ 561975 h 561975"/>
                <a:gd name="connsiteX5" fmla="*/ 3 w 2781342"/>
                <a:gd name="connsiteY5" fmla="*/ 304800 h 561975"/>
                <a:gd name="connsiteX6" fmla="*/ 3475 w 2781342"/>
                <a:gd name="connsiteY6" fmla="*/ 0 h 561975"/>
                <a:gd name="connsiteX0" fmla="*/ 3475 w 2781354"/>
                <a:gd name="connsiteY0" fmla="*/ 0 h 561975"/>
                <a:gd name="connsiteX1" fmla="*/ 2780454 w 2781354"/>
                <a:gd name="connsiteY1" fmla="*/ 0 h 561975"/>
                <a:gd name="connsiteX2" fmla="*/ 2781303 w 2781354"/>
                <a:gd name="connsiteY2" fmla="*/ 271463 h 561975"/>
                <a:gd name="connsiteX3" fmla="*/ 2505078 w 2781354"/>
                <a:gd name="connsiteY3" fmla="*/ 559594 h 561975"/>
                <a:gd name="connsiteX4" fmla="*/ 219078 w 2781354"/>
                <a:gd name="connsiteY4" fmla="*/ 561975 h 561975"/>
                <a:gd name="connsiteX5" fmla="*/ 3 w 2781354"/>
                <a:gd name="connsiteY5" fmla="*/ 304800 h 561975"/>
                <a:gd name="connsiteX6" fmla="*/ 3475 w 2781354"/>
                <a:gd name="connsiteY6" fmla="*/ 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1354" h="561975">
                  <a:moveTo>
                    <a:pt x="3475" y="0"/>
                  </a:moveTo>
                  <a:lnTo>
                    <a:pt x="2780454" y="0"/>
                  </a:lnTo>
                  <a:lnTo>
                    <a:pt x="2781303" y="271463"/>
                  </a:lnTo>
                  <a:cubicBezTo>
                    <a:pt x="2784478" y="479425"/>
                    <a:pt x="2640016" y="551657"/>
                    <a:pt x="2505078" y="559594"/>
                  </a:cubicBezTo>
                  <a:lnTo>
                    <a:pt x="219078" y="561975"/>
                  </a:lnTo>
                  <a:cubicBezTo>
                    <a:pt x="117478" y="559594"/>
                    <a:pt x="-791" y="490538"/>
                    <a:pt x="3" y="304800"/>
                  </a:cubicBezTo>
                  <a:cubicBezTo>
                    <a:pt x="1160" y="203200"/>
                    <a:pt x="2318" y="101600"/>
                    <a:pt x="34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F6BD945F-8AA1-426D-A385-F20F7D3A0F91}"/>
                </a:ext>
              </a:extLst>
            </p:cNvPr>
            <p:cNvGrpSpPr/>
            <p:nvPr/>
          </p:nvGrpSpPr>
          <p:grpSpPr>
            <a:xfrm>
              <a:off x="952953" y="5738059"/>
              <a:ext cx="2496695" cy="438341"/>
              <a:chOff x="952953" y="5738059"/>
              <a:chExt cx="2496695" cy="438341"/>
            </a:xfrm>
          </p:grpSpPr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F85D50C9-7F80-4DDE-8FEC-ADD581B436F6}"/>
                  </a:ext>
                </a:extLst>
              </p:cNvPr>
              <p:cNvGrpSpPr/>
              <p:nvPr/>
            </p:nvGrpSpPr>
            <p:grpSpPr>
              <a:xfrm>
                <a:off x="952953" y="5738059"/>
                <a:ext cx="378630" cy="438341"/>
                <a:chOff x="867924" y="5738059"/>
                <a:chExt cx="378630" cy="438341"/>
              </a:xfrm>
            </p:grpSpPr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63DAE51C-4D01-45E5-9AB6-BC9B5DDC8183}"/>
                    </a:ext>
                  </a:extLst>
                </p:cNvPr>
                <p:cNvSpPr txBox="1"/>
                <p:nvPr/>
              </p:nvSpPr>
              <p:spPr>
                <a:xfrm>
                  <a:off x="913260" y="5976345"/>
                  <a:ext cx="274434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홈</a:t>
                  </a:r>
                </a:p>
              </p:txBody>
            </p:sp>
            <p:grpSp>
              <p:nvGrpSpPr>
                <p:cNvPr id="214" name="그룹 213">
                  <a:extLst>
                    <a:ext uri="{FF2B5EF4-FFF2-40B4-BE49-F238E27FC236}">
                      <a16:creationId xmlns:a16="http://schemas.microsoft.com/office/drawing/2014/main" id="{D987BF04-0B1E-41B5-AC51-0D4EDD1839A5}"/>
                    </a:ext>
                  </a:extLst>
                </p:cNvPr>
                <p:cNvGrpSpPr/>
                <p:nvPr/>
              </p:nvGrpSpPr>
              <p:grpSpPr>
                <a:xfrm>
                  <a:off x="867924" y="5738059"/>
                  <a:ext cx="378630" cy="232189"/>
                  <a:chOff x="922054" y="5829869"/>
                  <a:chExt cx="378630" cy="232189"/>
                </a:xfrm>
              </p:grpSpPr>
              <p:grpSp>
                <p:nvGrpSpPr>
                  <p:cNvPr id="215" name="그룹 214">
                    <a:extLst>
                      <a:ext uri="{FF2B5EF4-FFF2-40B4-BE49-F238E27FC236}">
                        <a16:creationId xmlns:a16="http://schemas.microsoft.com/office/drawing/2014/main" id="{56876FDA-CEEB-491B-8A99-A5D70787DBD8}"/>
                      </a:ext>
                    </a:extLst>
                  </p:cNvPr>
                  <p:cNvGrpSpPr/>
                  <p:nvPr/>
                </p:nvGrpSpPr>
                <p:grpSpPr>
                  <a:xfrm>
                    <a:off x="988062" y="5829869"/>
                    <a:ext cx="232189" cy="232189"/>
                    <a:chOff x="3268346" y="1964343"/>
                    <a:chExt cx="194182" cy="194182"/>
                  </a:xfrm>
                </p:grpSpPr>
                <p:sp>
                  <p:nvSpPr>
                    <p:cNvPr id="217" name="타원 216">
                      <a:extLst>
                        <a:ext uri="{FF2B5EF4-FFF2-40B4-BE49-F238E27FC236}">
                          <a16:creationId xmlns:a16="http://schemas.microsoft.com/office/drawing/2014/main" id="{ADD79891-ACF1-41D5-953E-F356463C78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8346" y="1964343"/>
                      <a:ext cx="194182" cy="194182"/>
                    </a:xfrm>
                    <a:prstGeom prst="ellipse">
                      <a:avLst/>
                    </a:prstGeom>
                    <a:noFill/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218" name="직선 연결선 217">
                      <a:extLst>
                        <a:ext uri="{FF2B5EF4-FFF2-40B4-BE49-F238E27FC236}">
                          <a16:creationId xmlns:a16="http://schemas.microsoft.com/office/drawing/2014/main" id="{B90445DE-7225-4074-8E61-FFE495AC4E92}"/>
                        </a:ext>
                      </a:extLst>
                    </p:cNvPr>
                    <p:cNvCxnSpPr>
                      <a:cxnSpLocks/>
                      <a:stCxn id="217" idx="1"/>
                      <a:endCxn id="217" idx="5"/>
                    </p:cNvCxnSpPr>
                    <p:nvPr/>
                  </p:nvCxnSpPr>
                  <p:spPr>
                    <a:xfrm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9" name="직선 연결선 218">
                      <a:extLst>
                        <a:ext uri="{FF2B5EF4-FFF2-40B4-BE49-F238E27FC236}">
                          <a16:creationId xmlns:a16="http://schemas.microsoft.com/office/drawing/2014/main" id="{717B510B-428B-4930-AD86-A8DF7D266E67}"/>
                        </a:ext>
                      </a:extLst>
                    </p:cNvPr>
                    <p:cNvCxnSpPr>
                      <a:cxnSpLocks/>
                      <a:stCxn id="217" idx="3"/>
                      <a:endCxn id="217" idx="7"/>
                    </p:cNvCxnSpPr>
                    <p:nvPr/>
                  </p:nvCxnSpPr>
                  <p:spPr>
                    <a:xfrm flipV="1"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16" name="TextBox 215">
                    <a:extLst>
                      <a:ext uri="{FF2B5EF4-FFF2-40B4-BE49-F238E27FC236}">
                        <a16:creationId xmlns:a16="http://schemas.microsoft.com/office/drawing/2014/main" id="{FF85ADAE-3051-4EE9-BB01-61A9CABEDD43}"/>
                      </a:ext>
                    </a:extLst>
                  </p:cNvPr>
                  <p:cNvSpPr txBox="1"/>
                  <p:nvPr/>
                </p:nvSpPr>
                <p:spPr>
                  <a:xfrm>
                    <a:off x="922054" y="5835964"/>
                    <a:ext cx="37863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latin typeface="+mn-ea"/>
                        <a:ea typeface="+mn-ea"/>
                      </a:rPr>
                      <a:t>icon</a:t>
                    </a:r>
                    <a:endParaRPr lang="ko-KR" altLang="en-US" sz="800" dirty="0">
                      <a:latin typeface="+mn-ea"/>
                      <a:ea typeface="+mn-ea"/>
                    </a:endParaRPr>
                  </a:p>
                </p:txBody>
              </p:sp>
            </p:grpSp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2E3CE90A-1D50-434B-8982-60D464C4FBA9}"/>
                  </a:ext>
                </a:extLst>
              </p:cNvPr>
              <p:cNvGrpSpPr/>
              <p:nvPr/>
            </p:nvGrpSpPr>
            <p:grpSpPr>
              <a:xfrm>
                <a:off x="1456358" y="5738059"/>
                <a:ext cx="453971" cy="438341"/>
                <a:chOff x="1375714" y="5738059"/>
                <a:chExt cx="453971" cy="438341"/>
              </a:xfrm>
            </p:grpSpPr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FF1BFE6E-3F3F-4DF6-B48B-53259957D85C}"/>
                    </a:ext>
                  </a:extLst>
                </p:cNvPr>
                <p:cNvSpPr txBox="1"/>
                <p:nvPr/>
              </p:nvSpPr>
              <p:spPr>
                <a:xfrm>
                  <a:off x="1375714" y="5976345"/>
                  <a:ext cx="453971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스케줄</a:t>
                  </a:r>
                </a:p>
              </p:txBody>
            </p: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A76883A0-6865-46C6-A126-EE596FEAA134}"/>
                    </a:ext>
                  </a:extLst>
                </p:cNvPr>
                <p:cNvGrpSpPr/>
                <p:nvPr/>
              </p:nvGrpSpPr>
              <p:grpSpPr>
                <a:xfrm>
                  <a:off x="1412115" y="5738059"/>
                  <a:ext cx="378630" cy="232189"/>
                  <a:chOff x="1463071" y="5829869"/>
                  <a:chExt cx="378630" cy="232189"/>
                </a:xfrm>
              </p:grpSpPr>
              <p:grpSp>
                <p:nvGrpSpPr>
                  <p:cNvPr id="208" name="그룹 207">
                    <a:extLst>
                      <a:ext uri="{FF2B5EF4-FFF2-40B4-BE49-F238E27FC236}">
                        <a16:creationId xmlns:a16="http://schemas.microsoft.com/office/drawing/2014/main" id="{1596B03C-D139-40C6-8E21-7CF480D02EBD}"/>
                      </a:ext>
                    </a:extLst>
                  </p:cNvPr>
                  <p:cNvGrpSpPr/>
                  <p:nvPr/>
                </p:nvGrpSpPr>
                <p:grpSpPr>
                  <a:xfrm>
                    <a:off x="1530882" y="5829869"/>
                    <a:ext cx="232189" cy="232189"/>
                    <a:chOff x="3268346" y="1964343"/>
                    <a:chExt cx="194182" cy="194182"/>
                  </a:xfrm>
                </p:grpSpPr>
                <p:sp>
                  <p:nvSpPr>
                    <p:cNvPr id="210" name="타원 209">
                      <a:extLst>
                        <a:ext uri="{FF2B5EF4-FFF2-40B4-BE49-F238E27FC236}">
                          <a16:creationId xmlns:a16="http://schemas.microsoft.com/office/drawing/2014/main" id="{F9CCAB46-29F9-4F2B-9C05-68FD2C3B0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8346" y="1964343"/>
                      <a:ext cx="194182" cy="194182"/>
                    </a:xfrm>
                    <a:prstGeom prst="ellipse">
                      <a:avLst/>
                    </a:prstGeom>
                    <a:noFill/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211" name="직선 연결선 210">
                      <a:extLst>
                        <a:ext uri="{FF2B5EF4-FFF2-40B4-BE49-F238E27FC236}">
                          <a16:creationId xmlns:a16="http://schemas.microsoft.com/office/drawing/2014/main" id="{0459286A-F774-46D3-A365-E87CFF3DDE60}"/>
                        </a:ext>
                      </a:extLst>
                    </p:cNvPr>
                    <p:cNvCxnSpPr>
                      <a:cxnSpLocks/>
                      <a:stCxn id="210" idx="1"/>
                      <a:endCxn id="210" idx="5"/>
                    </p:cNvCxnSpPr>
                    <p:nvPr/>
                  </p:nvCxnSpPr>
                  <p:spPr>
                    <a:xfrm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2" name="직선 연결선 211">
                      <a:extLst>
                        <a:ext uri="{FF2B5EF4-FFF2-40B4-BE49-F238E27FC236}">
                          <a16:creationId xmlns:a16="http://schemas.microsoft.com/office/drawing/2014/main" id="{B4C8B033-D92B-4D40-9452-440F44B23F7A}"/>
                        </a:ext>
                      </a:extLst>
                    </p:cNvPr>
                    <p:cNvCxnSpPr>
                      <a:cxnSpLocks/>
                      <a:stCxn id="210" idx="3"/>
                      <a:endCxn id="210" idx="7"/>
                    </p:cNvCxnSpPr>
                    <p:nvPr/>
                  </p:nvCxnSpPr>
                  <p:spPr>
                    <a:xfrm flipV="1"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09" name="TextBox 208">
                    <a:extLst>
                      <a:ext uri="{FF2B5EF4-FFF2-40B4-BE49-F238E27FC236}">
                        <a16:creationId xmlns:a16="http://schemas.microsoft.com/office/drawing/2014/main" id="{784615E8-1D78-4F0B-B81F-D73C06B44A77}"/>
                      </a:ext>
                    </a:extLst>
                  </p:cNvPr>
                  <p:cNvSpPr txBox="1"/>
                  <p:nvPr/>
                </p:nvSpPr>
                <p:spPr>
                  <a:xfrm>
                    <a:off x="1463071" y="5835964"/>
                    <a:ext cx="37863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latin typeface="+mn-ea"/>
                        <a:ea typeface="+mn-ea"/>
                      </a:rPr>
                      <a:t>icon</a:t>
                    </a:r>
                    <a:endParaRPr lang="ko-KR" altLang="en-US" sz="800" dirty="0">
                      <a:latin typeface="+mn-ea"/>
                      <a:ea typeface="+mn-ea"/>
                    </a:endParaRPr>
                  </a:p>
                </p:txBody>
              </p:sp>
            </p:grpSp>
          </p:grp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C45F7120-B85A-47E1-94A4-A0EBF073C215}"/>
                  </a:ext>
                </a:extLst>
              </p:cNvPr>
              <p:cNvGrpSpPr/>
              <p:nvPr/>
            </p:nvGrpSpPr>
            <p:grpSpPr>
              <a:xfrm>
                <a:off x="1959311" y="5738059"/>
                <a:ext cx="378630" cy="438341"/>
                <a:chOff x="1956306" y="5738059"/>
                <a:chExt cx="378630" cy="438341"/>
              </a:xfrm>
            </p:grpSpPr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F46FFEC0-B357-4026-8172-DF5FA7DD1D6D}"/>
                    </a:ext>
                  </a:extLst>
                </p:cNvPr>
                <p:cNvSpPr txBox="1"/>
                <p:nvPr/>
              </p:nvSpPr>
              <p:spPr>
                <a:xfrm>
                  <a:off x="1962902" y="5976345"/>
                  <a:ext cx="364203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운동</a:t>
                  </a:r>
                </a:p>
              </p:txBody>
            </p:sp>
            <p:grpSp>
              <p:nvGrpSpPr>
                <p:cNvPr id="200" name="그룹 199">
                  <a:extLst>
                    <a:ext uri="{FF2B5EF4-FFF2-40B4-BE49-F238E27FC236}">
                      <a16:creationId xmlns:a16="http://schemas.microsoft.com/office/drawing/2014/main" id="{ADA2B53B-59F2-455F-9932-D548BB8F1E3C}"/>
                    </a:ext>
                  </a:extLst>
                </p:cNvPr>
                <p:cNvGrpSpPr/>
                <p:nvPr/>
              </p:nvGrpSpPr>
              <p:grpSpPr>
                <a:xfrm>
                  <a:off x="1956306" y="5738059"/>
                  <a:ext cx="378630" cy="232189"/>
                  <a:chOff x="2004088" y="5829869"/>
                  <a:chExt cx="378630" cy="232189"/>
                </a:xfrm>
              </p:grpSpPr>
              <p:grpSp>
                <p:nvGrpSpPr>
                  <p:cNvPr id="201" name="그룹 200">
                    <a:extLst>
                      <a:ext uri="{FF2B5EF4-FFF2-40B4-BE49-F238E27FC236}">
                        <a16:creationId xmlns:a16="http://schemas.microsoft.com/office/drawing/2014/main" id="{CC72AB2B-DB31-4EBA-9807-5B94E4E394D6}"/>
                      </a:ext>
                    </a:extLst>
                  </p:cNvPr>
                  <p:cNvGrpSpPr/>
                  <p:nvPr/>
                </p:nvGrpSpPr>
                <p:grpSpPr>
                  <a:xfrm>
                    <a:off x="2073702" y="5829869"/>
                    <a:ext cx="232189" cy="232189"/>
                    <a:chOff x="3268346" y="1964343"/>
                    <a:chExt cx="194182" cy="194182"/>
                  </a:xfrm>
                </p:grpSpPr>
                <p:sp>
                  <p:nvSpPr>
                    <p:cNvPr id="203" name="타원 202">
                      <a:extLst>
                        <a:ext uri="{FF2B5EF4-FFF2-40B4-BE49-F238E27FC236}">
                          <a16:creationId xmlns:a16="http://schemas.microsoft.com/office/drawing/2014/main" id="{92405F4F-3732-442F-BB3B-95F1CF2FF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8346" y="1964343"/>
                      <a:ext cx="194182" cy="194182"/>
                    </a:xfrm>
                    <a:prstGeom prst="ellipse">
                      <a:avLst/>
                    </a:prstGeom>
                    <a:noFill/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204" name="직선 연결선 203">
                      <a:extLst>
                        <a:ext uri="{FF2B5EF4-FFF2-40B4-BE49-F238E27FC236}">
                          <a16:creationId xmlns:a16="http://schemas.microsoft.com/office/drawing/2014/main" id="{8FCB9DEC-ED4C-4C4C-B8E2-8D01BF12A709}"/>
                        </a:ext>
                      </a:extLst>
                    </p:cNvPr>
                    <p:cNvCxnSpPr>
                      <a:cxnSpLocks/>
                      <a:stCxn id="203" idx="1"/>
                      <a:endCxn id="203" idx="5"/>
                    </p:cNvCxnSpPr>
                    <p:nvPr/>
                  </p:nvCxnSpPr>
                  <p:spPr>
                    <a:xfrm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5" name="직선 연결선 204">
                      <a:extLst>
                        <a:ext uri="{FF2B5EF4-FFF2-40B4-BE49-F238E27FC236}">
                          <a16:creationId xmlns:a16="http://schemas.microsoft.com/office/drawing/2014/main" id="{207CD017-7531-4689-B88B-A24F5B67F541}"/>
                        </a:ext>
                      </a:extLst>
                    </p:cNvPr>
                    <p:cNvCxnSpPr>
                      <a:cxnSpLocks/>
                      <a:stCxn id="203" idx="3"/>
                      <a:endCxn id="203" idx="7"/>
                    </p:cNvCxnSpPr>
                    <p:nvPr/>
                  </p:nvCxnSpPr>
                  <p:spPr>
                    <a:xfrm flipV="1"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02" name="TextBox 201">
                    <a:extLst>
                      <a:ext uri="{FF2B5EF4-FFF2-40B4-BE49-F238E27FC236}">
                        <a16:creationId xmlns:a16="http://schemas.microsoft.com/office/drawing/2014/main" id="{A1854442-05B9-494F-B1DF-1E2E98EFC32F}"/>
                      </a:ext>
                    </a:extLst>
                  </p:cNvPr>
                  <p:cNvSpPr txBox="1"/>
                  <p:nvPr/>
                </p:nvSpPr>
                <p:spPr>
                  <a:xfrm>
                    <a:off x="2004088" y="5835964"/>
                    <a:ext cx="37863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latin typeface="+mn-ea"/>
                        <a:ea typeface="+mn-ea"/>
                      </a:rPr>
                      <a:t>icon</a:t>
                    </a:r>
                    <a:endParaRPr lang="ko-KR" altLang="en-US" sz="800" dirty="0">
                      <a:latin typeface="+mn-ea"/>
                      <a:ea typeface="+mn-ea"/>
                    </a:endParaRPr>
                  </a:p>
                </p:txBody>
              </p:sp>
            </p:grp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C6682082-D94E-47EC-8ED7-12BEE505F7E6}"/>
                  </a:ext>
                </a:extLst>
              </p:cNvPr>
              <p:cNvGrpSpPr/>
              <p:nvPr/>
            </p:nvGrpSpPr>
            <p:grpSpPr>
              <a:xfrm>
                <a:off x="2873849" y="5738059"/>
                <a:ext cx="575799" cy="438341"/>
                <a:chOff x="2947797" y="5738059"/>
                <a:chExt cx="575799" cy="438341"/>
              </a:xfrm>
            </p:grpSpPr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2055C02E-6144-4508-A82E-940531D24DAD}"/>
                    </a:ext>
                  </a:extLst>
                </p:cNvPr>
                <p:cNvSpPr txBox="1"/>
                <p:nvPr/>
              </p:nvSpPr>
              <p:spPr>
                <a:xfrm>
                  <a:off x="2947797" y="5976345"/>
                  <a:ext cx="575799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종합 결과</a:t>
                  </a:r>
                </a:p>
              </p:txBody>
            </p:sp>
            <p:grpSp>
              <p:nvGrpSpPr>
                <p:cNvPr id="193" name="그룹 192">
                  <a:extLst>
                    <a:ext uri="{FF2B5EF4-FFF2-40B4-BE49-F238E27FC236}">
                      <a16:creationId xmlns:a16="http://schemas.microsoft.com/office/drawing/2014/main" id="{4CA9138E-1DF7-4366-A9B1-4E997F0527A7}"/>
                    </a:ext>
                  </a:extLst>
                </p:cNvPr>
                <p:cNvGrpSpPr/>
                <p:nvPr/>
              </p:nvGrpSpPr>
              <p:grpSpPr>
                <a:xfrm>
                  <a:off x="3044689" y="5738059"/>
                  <a:ext cx="378630" cy="232189"/>
                  <a:chOff x="3086121" y="5829869"/>
                  <a:chExt cx="378630" cy="232189"/>
                </a:xfrm>
              </p:grpSpPr>
              <p:grpSp>
                <p:nvGrpSpPr>
                  <p:cNvPr id="194" name="그룹 193">
                    <a:extLst>
                      <a:ext uri="{FF2B5EF4-FFF2-40B4-BE49-F238E27FC236}">
                        <a16:creationId xmlns:a16="http://schemas.microsoft.com/office/drawing/2014/main" id="{E1524AC9-2FDC-49CD-A842-022CD1281E35}"/>
                      </a:ext>
                    </a:extLst>
                  </p:cNvPr>
                  <p:cNvGrpSpPr/>
                  <p:nvPr/>
                </p:nvGrpSpPr>
                <p:grpSpPr>
                  <a:xfrm>
                    <a:off x="3159342" y="5829869"/>
                    <a:ext cx="232189" cy="232189"/>
                    <a:chOff x="3268346" y="1964343"/>
                    <a:chExt cx="194182" cy="194182"/>
                  </a:xfrm>
                </p:grpSpPr>
                <p:sp>
                  <p:nvSpPr>
                    <p:cNvPr id="196" name="타원 195">
                      <a:extLst>
                        <a:ext uri="{FF2B5EF4-FFF2-40B4-BE49-F238E27FC236}">
                          <a16:creationId xmlns:a16="http://schemas.microsoft.com/office/drawing/2014/main" id="{4A3CA059-3BFB-4128-971C-ABA069BC7E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8346" y="1964343"/>
                      <a:ext cx="194182" cy="194182"/>
                    </a:xfrm>
                    <a:prstGeom prst="ellipse">
                      <a:avLst/>
                    </a:prstGeom>
                    <a:noFill/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97" name="직선 연결선 196">
                      <a:extLst>
                        <a:ext uri="{FF2B5EF4-FFF2-40B4-BE49-F238E27FC236}">
                          <a16:creationId xmlns:a16="http://schemas.microsoft.com/office/drawing/2014/main" id="{7C235362-8996-4431-B433-8AB313337572}"/>
                        </a:ext>
                      </a:extLst>
                    </p:cNvPr>
                    <p:cNvCxnSpPr>
                      <a:cxnSpLocks/>
                      <a:stCxn id="196" idx="1"/>
                      <a:endCxn id="196" idx="5"/>
                    </p:cNvCxnSpPr>
                    <p:nvPr/>
                  </p:nvCxnSpPr>
                  <p:spPr>
                    <a:xfrm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8" name="직선 연결선 197">
                      <a:extLst>
                        <a:ext uri="{FF2B5EF4-FFF2-40B4-BE49-F238E27FC236}">
                          <a16:creationId xmlns:a16="http://schemas.microsoft.com/office/drawing/2014/main" id="{094DE458-9B64-4063-9911-DE0231673FA1}"/>
                        </a:ext>
                      </a:extLst>
                    </p:cNvPr>
                    <p:cNvCxnSpPr>
                      <a:cxnSpLocks/>
                      <a:stCxn id="196" idx="3"/>
                      <a:endCxn id="196" idx="7"/>
                    </p:cNvCxnSpPr>
                    <p:nvPr/>
                  </p:nvCxnSpPr>
                  <p:spPr>
                    <a:xfrm flipV="1"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95" name="TextBox 194">
                    <a:extLst>
                      <a:ext uri="{FF2B5EF4-FFF2-40B4-BE49-F238E27FC236}">
                        <a16:creationId xmlns:a16="http://schemas.microsoft.com/office/drawing/2014/main" id="{C8EB421E-59B3-47E0-82EC-4625954223E5}"/>
                      </a:ext>
                    </a:extLst>
                  </p:cNvPr>
                  <p:cNvSpPr txBox="1"/>
                  <p:nvPr/>
                </p:nvSpPr>
                <p:spPr>
                  <a:xfrm>
                    <a:off x="3086121" y="5835964"/>
                    <a:ext cx="37863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latin typeface="+mn-ea"/>
                        <a:ea typeface="+mn-ea"/>
                      </a:rPr>
                      <a:t>icon</a:t>
                    </a:r>
                    <a:endParaRPr lang="ko-KR" altLang="en-US" sz="800" dirty="0">
                      <a:latin typeface="+mn-ea"/>
                      <a:ea typeface="+mn-ea"/>
                    </a:endParaRPr>
                  </a:p>
                </p:txBody>
              </p:sp>
            </p:grpSp>
          </p:grp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6F4058CC-C24C-4F7E-9F8A-560A03ABC9AF}"/>
                  </a:ext>
                </a:extLst>
              </p:cNvPr>
              <p:cNvGrpSpPr/>
              <p:nvPr/>
            </p:nvGrpSpPr>
            <p:grpSpPr>
              <a:xfrm>
                <a:off x="2425211" y="5738059"/>
                <a:ext cx="378630" cy="438341"/>
                <a:chOff x="1956306" y="5738059"/>
                <a:chExt cx="378630" cy="438341"/>
              </a:xfrm>
            </p:grpSpPr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067DC71C-979A-4546-AE68-9B37ADA972AB}"/>
                    </a:ext>
                  </a:extLst>
                </p:cNvPr>
                <p:cNvSpPr txBox="1"/>
                <p:nvPr/>
              </p:nvSpPr>
              <p:spPr>
                <a:xfrm>
                  <a:off x="1962902" y="5976345"/>
                  <a:ext cx="364202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인솔</a:t>
                  </a:r>
                </a:p>
              </p:txBody>
            </p: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424D915D-19BB-4DB8-8DB8-B0D22514AFBA}"/>
                    </a:ext>
                  </a:extLst>
                </p:cNvPr>
                <p:cNvGrpSpPr/>
                <p:nvPr/>
              </p:nvGrpSpPr>
              <p:grpSpPr>
                <a:xfrm>
                  <a:off x="1956306" y="5738059"/>
                  <a:ext cx="378630" cy="232189"/>
                  <a:chOff x="2004088" y="5829869"/>
                  <a:chExt cx="378630" cy="232189"/>
                </a:xfrm>
              </p:grpSpPr>
              <p:grpSp>
                <p:nvGrpSpPr>
                  <p:cNvPr id="187" name="그룹 186">
                    <a:extLst>
                      <a:ext uri="{FF2B5EF4-FFF2-40B4-BE49-F238E27FC236}">
                        <a16:creationId xmlns:a16="http://schemas.microsoft.com/office/drawing/2014/main" id="{A9142E21-711C-44E4-B819-5516FD5D8CA1}"/>
                      </a:ext>
                    </a:extLst>
                  </p:cNvPr>
                  <p:cNvGrpSpPr/>
                  <p:nvPr/>
                </p:nvGrpSpPr>
                <p:grpSpPr>
                  <a:xfrm>
                    <a:off x="2073702" y="5829869"/>
                    <a:ext cx="232189" cy="232189"/>
                    <a:chOff x="3268346" y="1964343"/>
                    <a:chExt cx="194182" cy="194182"/>
                  </a:xfrm>
                </p:grpSpPr>
                <p:sp>
                  <p:nvSpPr>
                    <p:cNvPr id="189" name="타원 188">
                      <a:extLst>
                        <a:ext uri="{FF2B5EF4-FFF2-40B4-BE49-F238E27FC236}">
                          <a16:creationId xmlns:a16="http://schemas.microsoft.com/office/drawing/2014/main" id="{319E37BA-A10D-40EA-868E-90539185BE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8346" y="1964343"/>
                      <a:ext cx="194182" cy="194182"/>
                    </a:xfrm>
                    <a:prstGeom prst="ellipse">
                      <a:avLst/>
                    </a:prstGeom>
                    <a:noFill/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90" name="직선 연결선 189">
                      <a:extLst>
                        <a:ext uri="{FF2B5EF4-FFF2-40B4-BE49-F238E27FC236}">
                          <a16:creationId xmlns:a16="http://schemas.microsoft.com/office/drawing/2014/main" id="{E52D417C-B28B-45BF-85F4-71461D05651B}"/>
                        </a:ext>
                      </a:extLst>
                    </p:cNvPr>
                    <p:cNvCxnSpPr>
                      <a:cxnSpLocks/>
                      <a:stCxn id="189" idx="1"/>
                      <a:endCxn id="189" idx="5"/>
                    </p:cNvCxnSpPr>
                    <p:nvPr/>
                  </p:nvCxnSpPr>
                  <p:spPr>
                    <a:xfrm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1" name="직선 연결선 190">
                      <a:extLst>
                        <a:ext uri="{FF2B5EF4-FFF2-40B4-BE49-F238E27FC236}">
                          <a16:creationId xmlns:a16="http://schemas.microsoft.com/office/drawing/2014/main" id="{6C7E7632-2703-4423-894E-DEAA78CB3F19}"/>
                        </a:ext>
                      </a:extLst>
                    </p:cNvPr>
                    <p:cNvCxnSpPr>
                      <a:cxnSpLocks/>
                      <a:stCxn id="189" idx="3"/>
                      <a:endCxn id="189" idx="7"/>
                    </p:cNvCxnSpPr>
                    <p:nvPr/>
                  </p:nvCxnSpPr>
                  <p:spPr>
                    <a:xfrm flipV="1"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16E9523D-9FCB-4C21-B22E-40A342450B79}"/>
                      </a:ext>
                    </a:extLst>
                  </p:cNvPr>
                  <p:cNvSpPr txBox="1"/>
                  <p:nvPr/>
                </p:nvSpPr>
                <p:spPr>
                  <a:xfrm>
                    <a:off x="2004088" y="5835964"/>
                    <a:ext cx="37863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latin typeface="+mn-ea"/>
                        <a:ea typeface="+mn-ea"/>
                      </a:rPr>
                      <a:t>icon</a:t>
                    </a:r>
                    <a:endParaRPr lang="ko-KR" altLang="en-US" sz="800" dirty="0">
                      <a:latin typeface="+mn-ea"/>
                      <a:ea typeface="+mn-ea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42059307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-디스크립션 추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635E699D-D6F0-984E-AF44-BF35D6438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</p:spPr>
        <p:txBody>
          <a:bodyPr lIns="36000" rIns="36000" anchor="ctr"/>
          <a:lstStyle>
            <a:lvl1pPr algn="l">
              <a:defRPr sz="800" b="1" cap="none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D976C018-2275-9147-A3E2-8130BAE472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</p:spPr>
        <p:txBody>
          <a:bodyPr anchor="ctr"/>
          <a:lstStyle>
            <a:lvl1pPr>
              <a:buNone/>
              <a:defRPr sz="800" b="0"/>
            </a:lvl1pPr>
          </a:lstStyle>
          <a:p>
            <a:pPr lvl="0"/>
            <a:r>
              <a:rPr kumimoji="1" lang="en-US" altLang="ko-Kore-KR" dirty="0"/>
              <a:t>Screen ID</a:t>
            </a:r>
            <a:endParaRPr kumimoji="1" lang="ko-Kore-KR" altLang="en-US" dirty="0"/>
          </a:p>
        </p:txBody>
      </p:sp>
      <p:sp>
        <p:nvSpPr>
          <p:cNvPr id="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</p:spPr>
        <p:txBody>
          <a:bodyPr/>
          <a:lstStyle>
            <a:lvl1pPr marL="177800" indent="-177800">
              <a:lnSpc>
                <a:spcPct val="150000"/>
              </a:lnSpc>
              <a:buFont typeface="+mj-lt"/>
              <a:buAutoNum type="arabicPeriod"/>
              <a:defRPr sz="800"/>
            </a:lvl1pPr>
            <a:lvl2pPr>
              <a:buFont typeface="+mj-lt"/>
              <a:buAutoNum type="arabicPeriod"/>
              <a:defRPr sz="800"/>
            </a:lvl2pPr>
            <a:lvl3pPr>
              <a:buFont typeface="+mj-lt"/>
              <a:buAutoNum type="arabicPeriod"/>
              <a:defRPr sz="800"/>
            </a:lvl3pPr>
            <a:lvl4pPr>
              <a:buFont typeface="+mj-lt"/>
              <a:buAutoNum type="arabicPeriod"/>
              <a:defRPr sz="800"/>
            </a:lvl4pPr>
            <a:lvl5pPr>
              <a:buFont typeface="+mj-lt"/>
              <a:buAutoNum type="arabicPeriod"/>
              <a:defRPr sz="800"/>
            </a:lvl5pPr>
          </a:lstStyle>
          <a:p>
            <a:pPr lvl="0"/>
            <a:endParaRPr lang="ko-KR" altLang="en-US" dirty="0"/>
          </a:p>
        </p:txBody>
      </p:sp>
      <p:sp>
        <p:nvSpPr>
          <p:cNvPr id="47" name="직사각형 46"/>
          <p:cNvSpPr/>
          <p:nvPr userDrawn="1"/>
        </p:nvSpPr>
        <p:spPr>
          <a:xfrm>
            <a:off x="841384" y="1119091"/>
            <a:ext cx="3075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800" b="1" dirty="0">
                <a:latin typeface="+mn-ea"/>
                <a:sym typeface="Wingdings" pitchFamily="2" charset="2"/>
              </a:rPr>
              <a:t>&lt;</a:t>
            </a:r>
          </a:p>
        </p:txBody>
      </p:sp>
      <p:cxnSp>
        <p:nvCxnSpPr>
          <p:cNvPr id="88" name="직선 연결선 87"/>
          <p:cNvCxnSpPr/>
          <p:nvPr userDrawn="1"/>
        </p:nvCxnSpPr>
        <p:spPr>
          <a:xfrm>
            <a:off x="847480" y="5715868"/>
            <a:ext cx="2706488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 userDrawn="1"/>
        </p:nvSpPr>
        <p:spPr>
          <a:xfrm>
            <a:off x="3871356" y="561262"/>
            <a:ext cx="3141023" cy="5975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7FE0DD30-AD20-4111-9352-E8EE86A0BAE4}"/>
              </a:ext>
            </a:extLst>
          </p:cNvPr>
          <p:cNvGrpSpPr/>
          <p:nvPr userDrawn="1"/>
        </p:nvGrpSpPr>
        <p:grpSpPr>
          <a:xfrm>
            <a:off x="847480" y="5744155"/>
            <a:ext cx="2706488" cy="497056"/>
            <a:chOff x="806173" y="5679345"/>
            <a:chExt cx="2706488" cy="497056"/>
          </a:xfrm>
        </p:grpSpPr>
        <p:sp>
          <p:nvSpPr>
            <p:cNvPr id="93" name="직사각형 76">
              <a:extLst>
                <a:ext uri="{FF2B5EF4-FFF2-40B4-BE49-F238E27FC236}">
                  <a16:creationId xmlns:a16="http://schemas.microsoft.com/office/drawing/2014/main" id="{2EFAD502-53A3-4973-8302-5484AAC91298}"/>
                </a:ext>
              </a:extLst>
            </p:cNvPr>
            <p:cNvSpPr/>
            <p:nvPr/>
          </p:nvSpPr>
          <p:spPr>
            <a:xfrm>
              <a:off x="806173" y="5679345"/>
              <a:ext cx="2706488" cy="497056"/>
            </a:xfrm>
            <a:custGeom>
              <a:avLst/>
              <a:gdLst>
                <a:gd name="connsiteX0" fmla="*/ 0 w 2776979"/>
                <a:gd name="connsiteY0" fmla="*/ 0 h 565086"/>
                <a:gd name="connsiteX1" fmla="*/ 2776979 w 2776979"/>
                <a:gd name="connsiteY1" fmla="*/ 0 h 565086"/>
                <a:gd name="connsiteX2" fmla="*/ 2776979 w 2776979"/>
                <a:gd name="connsiteY2" fmla="*/ 565086 h 565086"/>
                <a:gd name="connsiteX3" fmla="*/ 0 w 2776979"/>
                <a:gd name="connsiteY3" fmla="*/ 565086 h 565086"/>
                <a:gd name="connsiteX4" fmla="*/ 0 w 2776979"/>
                <a:gd name="connsiteY4" fmla="*/ 0 h 565086"/>
                <a:gd name="connsiteX0" fmla="*/ 3472 w 2780451"/>
                <a:gd name="connsiteY0" fmla="*/ 0 h 565086"/>
                <a:gd name="connsiteX1" fmla="*/ 2780451 w 2780451"/>
                <a:gd name="connsiteY1" fmla="*/ 0 h 565086"/>
                <a:gd name="connsiteX2" fmla="*/ 2780451 w 2780451"/>
                <a:gd name="connsiteY2" fmla="*/ 565086 h 565086"/>
                <a:gd name="connsiteX3" fmla="*/ 3472 w 2780451"/>
                <a:gd name="connsiteY3" fmla="*/ 565086 h 565086"/>
                <a:gd name="connsiteX4" fmla="*/ 0 w 2780451"/>
                <a:gd name="connsiteY4" fmla="*/ 304800 h 565086"/>
                <a:gd name="connsiteX5" fmla="*/ 3472 w 2780451"/>
                <a:gd name="connsiteY5" fmla="*/ 0 h 565086"/>
                <a:gd name="connsiteX0" fmla="*/ 3472 w 2780451"/>
                <a:gd name="connsiteY0" fmla="*/ 0 h 565086"/>
                <a:gd name="connsiteX1" fmla="*/ 2780451 w 2780451"/>
                <a:gd name="connsiteY1" fmla="*/ 0 h 565086"/>
                <a:gd name="connsiteX2" fmla="*/ 2780451 w 2780451"/>
                <a:gd name="connsiteY2" fmla="*/ 565086 h 565086"/>
                <a:gd name="connsiteX3" fmla="*/ 219075 w 2780451"/>
                <a:gd name="connsiteY3" fmla="*/ 561975 h 565086"/>
                <a:gd name="connsiteX4" fmla="*/ 3472 w 2780451"/>
                <a:gd name="connsiteY4" fmla="*/ 565086 h 565086"/>
                <a:gd name="connsiteX5" fmla="*/ 0 w 2780451"/>
                <a:gd name="connsiteY5" fmla="*/ 304800 h 565086"/>
                <a:gd name="connsiteX6" fmla="*/ 3472 w 2780451"/>
                <a:gd name="connsiteY6" fmla="*/ 0 h 565086"/>
                <a:gd name="connsiteX0" fmla="*/ 3472 w 2780451"/>
                <a:gd name="connsiteY0" fmla="*/ 0 h 565086"/>
                <a:gd name="connsiteX1" fmla="*/ 2780451 w 2780451"/>
                <a:gd name="connsiteY1" fmla="*/ 0 h 565086"/>
                <a:gd name="connsiteX2" fmla="*/ 2780451 w 2780451"/>
                <a:gd name="connsiteY2" fmla="*/ 565086 h 565086"/>
                <a:gd name="connsiteX3" fmla="*/ 219075 w 2780451"/>
                <a:gd name="connsiteY3" fmla="*/ 561975 h 565086"/>
                <a:gd name="connsiteX4" fmla="*/ 0 w 2780451"/>
                <a:gd name="connsiteY4" fmla="*/ 304800 h 565086"/>
                <a:gd name="connsiteX5" fmla="*/ 3472 w 2780451"/>
                <a:gd name="connsiteY5" fmla="*/ 0 h 565086"/>
                <a:gd name="connsiteX0" fmla="*/ 3475 w 2780454"/>
                <a:gd name="connsiteY0" fmla="*/ 0 h 565086"/>
                <a:gd name="connsiteX1" fmla="*/ 2780454 w 2780454"/>
                <a:gd name="connsiteY1" fmla="*/ 0 h 565086"/>
                <a:gd name="connsiteX2" fmla="*/ 2780454 w 2780454"/>
                <a:gd name="connsiteY2" fmla="*/ 565086 h 565086"/>
                <a:gd name="connsiteX3" fmla="*/ 219078 w 2780454"/>
                <a:gd name="connsiteY3" fmla="*/ 561975 h 565086"/>
                <a:gd name="connsiteX4" fmla="*/ 3 w 2780454"/>
                <a:gd name="connsiteY4" fmla="*/ 304800 h 565086"/>
                <a:gd name="connsiteX5" fmla="*/ 3475 w 2780454"/>
                <a:gd name="connsiteY5" fmla="*/ 0 h 565086"/>
                <a:gd name="connsiteX0" fmla="*/ 3475 w 2780454"/>
                <a:gd name="connsiteY0" fmla="*/ 0 h 565086"/>
                <a:gd name="connsiteX1" fmla="*/ 2780454 w 2780454"/>
                <a:gd name="connsiteY1" fmla="*/ 0 h 565086"/>
                <a:gd name="connsiteX2" fmla="*/ 2780454 w 2780454"/>
                <a:gd name="connsiteY2" fmla="*/ 565086 h 565086"/>
                <a:gd name="connsiteX3" fmla="*/ 219078 w 2780454"/>
                <a:gd name="connsiteY3" fmla="*/ 561975 h 565086"/>
                <a:gd name="connsiteX4" fmla="*/ 3 w 2780454"/>
                <a:gd name="connsiteY4" fmla="*/ 304800 h 565086"/>
                <a:gd name="connsiteX5" fmla="*/ 3475 w 2780454"/>
                <a:gd name="connsiteY5" fmla="*/ 0 h 565086"/>
                <a:gd name="connsiteX0" fmla="*/ 3475 w 2781303"/>
                <a:gd name="connsiteY0" fmla="*/ 0 h 565086"/>
                <a:gd name="connsiteX1" fmla="*/ 2780454 w 2781303"/>
                <a:gd name="connsiteY1" fmla="*/ 0 h 565086"/>
                <a:gd name="connsiteX2" fmla="*/ 2781303 w 2781303"/>
                <a:gd name="connsiteY2" fmla="*/ 271463 h 565086"/>
                <a:gd name="connsiteX3" fmla="*/ 2780454 w 2781303"/>
                <a:gd name="connsiteY3" fmla="*/ 565086 h 565086"/>
                <a:gd name="connsiteX4" fmla="*/ 219078 w 2781303"/>
                <a:gd name="connsiteY4" fmla="*/ 561975 h 565086"/>
                <a:gd name="connsiteX5" fmla="*/ 3 w 2781303"/>
                <a:gd name="connsiteY5" fmla="*/ 304800 h 565086"/>
                <a:gd name="connsiteX6" fmla="*/ 3475 w 2781303"/>
                <a:gd name="connsiteY6" fmla="*/ 0 h 565086"/>
                <a:gd name="connsiteX0" fmla="*/ 3475 w 2781303"/>
                <a:gd name="connsiteY0" fmla="*/ 0 h 565086"/>
                <a:gd name="connsiteX1" fmla="*/ 2780454 w 2781303"/>
                <a:gd name="connsiteY1" fmla="*/ 0 h 565086"/>
                <a:gd name="connsiteX2" fmla="*/ 2781303 w 2781303"/>
                <a:gd name="connsiteY2" fmla="*/ 271463 h 565086"/>
                <a:gd name="connsiteX3" fmla="*/ 2780454 w 2781303"/>
                <a:gd name="connsiteY3" fmla="*/ 565086 h 565086"/>
                <a:gd name="connsiteX4" fmla="*/ 2505078 w 2781303"/>
                <a:gd name="connsiteY4" fmla="*/ 559594 h 565086"/>
                <a:gd name="connsiteX5" fmla="*/ 219078 w 2781303"/>
                <a:gd name="connsiteY5" fmla="*/ 561975 h 565086"/>
                <a:gd name="connsiteX6" fmla="*/ 3 w 2781303"/>
                <a:gd name="connsiteY6" fmla="*/ 304800 h 565086"/>
                <a:gd name="connsiteX7" fmla="*/ 3475 w 2781303"/>
                <a:gd name="connsiteY7" fmla="*/ 0 h 565086"/>
                <a:gd name="connsiteX0" fmla="*/ 3475 w 2781303"/>
                <a:gd name="connsiteY0" fmla="*/ 0 h 561975"/>
                <a:gd name="connsiteX1" fmla="*/ 2780454 w 2781303"/>
                <a:gd name="connsiteY1" fmla="*/ 0 h 561975"/>
                <a:gd name="connsiteX2" fmla="*/ 2781303 w 2781303"/>
                <a:gd name="connsiteY2" fmla="*/ 271463 h 561975"/>
                <a:gd name="connsiteX3" fmla="*/ 2505078 w 2781303"/>
                <a:gd name="connsiteY3" fmla="*/ 559594 h 561975"/>
                <a:gd name="connsiteX4" fmla="*/ 219078 w 2781303"/>
                <a:gd name="connsiteY4" fmla="*/ 561975 h 561975"/>
                <a:gd name="connsiteX5" fmla="*/ 3 w 2781303"/>
                <a:gd name="connsiteY5" fmla="*/ 304800 h 561975"/>
                <a:gd name="connsiteX6" fmla="*/ 3475 w 2781303"/>
                <a:gd name="connsiteY6" fmla="*/ 0 h 561975"/>
                <a:gd name="connsiteX0" fmla="*/ 3475 w 2781342"/>
                <a:gd name="connsiteY0" fmla="*/ 0 h 561975"/>
                <a:gd name="connsiteX1" fmla="*/ 2780454 w 2781342"/>
                <a:gd name="connsiteY1" fmla="*/ 0 h 561975"/>
                <a:gd name="connsiteX2" fmla="*/ 2781303 w 2781342"/>
                <a:gd name="connsiteY2" fmla="*/ 271463 h 561975"/>
                <a:gd name="connsiteX3" fmla="*/ 2505078 w 2781342"/>
                <a:gd name="connsiteY3" fmla="*/ 559594 h 561975"/>
                <a:gd name="connsiteX4" fmla="*/ 219078 w 2781342"/>
                <a:gd name="connsiteY4" fmla="*/ 561975 h 561975"/>
                <a:gd name="connsiteX5" fmla="*/ 3 w 2781342"/>
                <a:gd name="connsiteY5" fmla="*/ 304800 h 561975"/>
                <a:gd name="connsiteX6" fmla="*/ 3475 w 2781342"/>
                <a:gd name="connsiteY6" fmla="*/ 0 h 561975"/>
                <a:gd name="connsiteX0" fmla="*/ 3475 w 2781354"/>
                <a:gd name="connsiteY0" fmla="*/ 0 h 561975"/>
                <a:gd name="connsiteX1" fmla="*/ 2780454 w 2781354"/>
                <a:gd name="connsiteY1" fmla="*/ 0 h 561975"/>
                <a:gd name="connsiteX2" fmla="*/ 2781303 w 2781354"/>
                <a:gd name="connsiteY2" fmla="*/ 271463 h 561975"/>
                <a:gd name="connsiteX3" fmla="*/ 2505078 w 2781354"/>
                <a:gd name="connsiteY3" fmla="*/ 559594 h 561975"/>
                <a:gd name="connsiteX4" fmla="*/ 219078 w 2781354"/>
                <a:gd name="connsiteY4" fmla="*/ 561975 h 561975"/>
                <a:gd name="connsiteX5" fmla="*/ 3 w 2781354"/>
                <a:gd name="connsiteY5" fmla="*/ 304800 h 561975"/>
                <a:gd name="connsiteX6" fmla="*/ 3475 w 2781354"/>
                <a:gd name="connsiteY6" fmla="*/ 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1354" h="561975">
                  <a:moveTo>
                    <a:pt x="3475" y="0"/>
                  </a:moveTo>
                  <a:lnTo>
                    <a:pt x="2780454" y="0"/>
                  </a:lnTo>
                  <a:lnTo>
                    <a:pt x="2781303" y="271463"/>
                  </a:lnTo>
                  <a:cubicBezTo>
                    <a:pt x="2784478" y="479425"/>
                    <a:pt x="2640016" y="551657"/>
                    <a:pt x="2505078" y="559594"/>
                  </a:cubicBezTo>
                  <a:lnTo>
                    <a:pt x="219078" y="561975"/>
                  </a:lnTo>
                  <a:cubicBezTo>
                    <a:pt x="117478" y="559594"/>
                    <a:pt x="-791" y="490538"/>
                    <a:pt x="3" y="304800"/>
                  </a:cubicBezTo>
                  <a:cubicBezTo>
                    <a:pt x="1160" y="203200"/>
                    <a:pt x="2318" y="101600"/>
                    <a:pt x="34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6A71F8E8-66DD-4A73-AF50-5B9BC9EB5E93}"/>
                </a:ext>
              </a:extLst>
            </p:cNvPr>
            <p:cNvGrpSpPr/>
            <p:nvPr/>
          </p:nvGrpSpPr>
          <p:grpSpPr>
            <a:xfrm>
              <a:off x="952953" y="5738059"/>
              <a:ext cx="2496695" cy="438341"/>
              <a:chOff x="952953" y="5738059"/>
              <a:chExt cx="2496695" cy="438341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826DAB55-4D69-47E1-A9B5-6FCCF2F50EF6}"/>
                  </a:ext>
                </a:extLst>
              </p:cNvPr>
              <p:cNvGrpSpPr/>
              <p:nvPr/>
            </p:nvGrpSpPr>
            <p:grpSpPr>
              <a:xfrm>
                <a:off x="952953" y="5738059"/>
                <a:ext cx="378630" cy="438341"/>
                <a:chOff x="867924" y="5738059"/>
                <a:chExt cx="378630" cy="438341"/>
              </a:xfrm>
            </p:grpSpPr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22EB1132-D221-43C9-A4CA-03A8302BB749}"/>
                    </a:ext>
                  </a:extLst>
                </p:cNvPr>
                <p:cNvSpPr txBox="1"/>
                <p:nvPr/>
              </p:nvSpPr>
              <p:spPr>
                <a:xfrm>
                  <a:off x="913260" y="5976345"/>
                  <a:ext cx="274434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홈</a:t>
                  </a:r>
                </a:p>
              </p:txBody>
            </p:sp>
            <p:grpSp>
              <p:nvGrpSpPr>
                <p:cNvPr id="129" name="그룹 128">
                  <a:extLst>
                    <a:ext uri="{FF2B5EF4-FFF2-40B4-BE49-F238E27FC236}">
                      <a16:creationId xmlns:a16="http://schemas.microsoft.com/office/drawing/2014/main" id="{3669DD9E-7A15-4D94-84C0-B3E333DC7EE9}"/>
                    </a:ext>
                  </a:extLst>
                </p:cNvPr>
                <p:cNvGrpSpPr/>
                <p:nvPr/>
              </p:nvGrpSpPr>
              <p:grpSpPr>
                <a:xfrm>
                  <a:off x="867924" y="5738059"/>
                  <a:ext cx="378630" cy="232189"/>
                  <a:chOff x="922054" y="5829869"/>
                  <a:chExt cx="378630" cy="232189"/>
                </a:xfrm>
              </p:grpSpPr>
              <p:grpSp>
                <p:nvGrpSpPr>
                  <p:cNvPr id="130" name="그룹 129">
                    <a:extLst>
                      <a:ext uri="{FF2B5EF4-FFF2-40B4-BE49-F238E27FC236}">
                        <a16:creationId xmlns:a16="http://schemas.microsoft.com/office/drawing/2014/main" id="{26241E8A-8A29-47D6-AD22-921C84F5E697}"/>
                      </a:ext>
                    </a:extLst>
                  </p:cNvPr>
                  <p:cNvGrpSpPr/>
                  <p:nvPr/>
                </p:nvGrpSpPr>
                <p:grpSpPr>
                  <a:xfrm>
                    <a:off x="988062" y="5829869"/>
                    <a:ext cx="232189" cy="232189"/>
                    <a:chOff x="3268346" y="1964343"/>
                    <a:chExt cx="194182" cy="194182"/>
                  </a:xfrm>
                </p:grpSpPr>
                <p:sp>
                  <p:nvSpPr>
                    <p:cNvPr id="132" name="타원 131">
                      <a:extLst>
                        <a:ext uri="{FF2B5EF4-FFF2-40B4-BE49-F238E27FC236}">
                          <a16:creationId xmlns:a16="http://schemas.microsoft.com/office/drawing/2014/main" id="{576A9A2F-54FC-4A05-BC05-731DCD588E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8346" y="1964343"/>
                      <a:ext cx="194182" cy="194182"/>
                    </a:xfrm>
                    <a:prstGeom prst="ellipse">
                      <a:avLst/>
                    </a:prstGeom>
                    <a:noFill/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33" name="직선 연결선 132">
                      <a:extLst>
                        <a:ext uri="{FF2B5EF4-FFF2-40B4-BE49-F238E27FC236}">
                          <a16:creationId xmlns:a16="http://schemas.microsoft.com/office/drawing/2014/main" id="{E83CC7BF-27B2-495B-B4F9-87C158AEFF3F}"/>
                        </a:ext>
                      </a:extLst>
                    </p:cNvPr>
                    <p:cNvCxnSpPr>
                      <a:cxnSpLocks/>
                      <a:stCxn id="132" idx="1"/>
                      <a:endCxn id="132" idx="5"/>
                    </p:cNvCxnSpPr>
                    <p:nvPr/>
                  </p:nvCxnSpPr>
                  <p:spPr>
                    <a:xfrm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" name="직선 연결선 133">
                      <a:extLst>
                        <a:ext uri="{FF2B5EF4-FFF2-40B4-BE49-F238E27FC236}">
                          <a16:creationId xmlns:a16="http://schemas.microsoft.com/office/drawing/2014/main" id="{B9853165-8668-442A-B941-5ACD28597A58}"/>
                        </a:ext>
                      </a:extLst>
                    </p:cNvPr>
                    <p:cNvCxnSpPr>
                      <a:cxnSpLocks/>
                      <a:stCxn id="132" idx="3"/>
                      <a:endCxn id="132" idx="7"/>
                    </p:cNvCxnSpPr>
                    <p:nvPr/>
                  </p:nvCxnSpPr>
                  <p:spPr>
                    <a:xfrm flipV="1"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2E80621A-42C0-496B-9286-A98BFC6D4941}"/>
                      </a:ext>
                    </a:extLst>
                  </p:cNvPr>
                  <p:cNvSpPr txBox="1"/>
                  <p:nvPr/>
                </p:nvSpPr>
                <p:spPr>
                  <a:xfrm>
                    <a:off x="922054" y="5835964"/>
                    <a:ext cx="37863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latin typeface="+mn-ea"/>
                        <a:ea typeface="+mn-ea"/>
                      </a:rPr>
                      <a:t>icon</a:t>
                    </a:r>
                    <a:endParaRPr lang="ko-KR" altLang="en-US" sz="800" dirty="0">
                      <a:latin typeface="+mn-ea"/>
                      <a:ea typeface="+mn-ea"/>
                    </a:endParaRPr>
                  </a:p>
                </p:txBody>
              </p:sp>
            </p:grp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BD6131D4-5388-4646-84D8-9F65A45AA3AF}"/>
                  </a:ext>
                </a:extLst>
              </p:cNvPr>
              <p:cNvGrpSpPr/>
              <p:nvPr/>
            </p:nvGrpSpPr>
            <p:grpSpPr>
              <a:xfrm>
                <a:off x="1456358" y="5738059"/>
                <a:ext cx="453971" cy="438341"/>
                <a:chOff x="1375714" y="5738059"/>
                <a:chExt cx="453971" cy="438341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11AD6DD0-6351-4FA5-8215-CAD35AC7860E}"/>
                    </a:ext>
                  </a:extLst>
                </p:cNvPr>
                <p:cNvSpPr txBox="1"/>
                <p:nvPr/>
              </p:nvSpPr>
              <p:spPr>
                <a:xfrm>
                  <a:off x="1375714" y="5976345"/>
                  <a:ext cx="453971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스케줄</a:t>
                  </a:r>
                </a:p>
              </p:txBody>
            </p:sp>
            <p:grpSp>
              <p:nvGrpSpPr>
                <p:cNvPr id="122" name="그룹 121">
                  <a:extLst>
                    <a:ext uri="{FF2B5EF4-FFF2-40B4-BE49-F238E27FC236}">
                      <a16:creationId xmlns:a16="http://schemas.microsoft.com/office/drawing/2014/main" id="{71951CE3-5EAB-444C-8015-947EF12ECEFD}"/>
                    </a:ext>
                  </a:extLst>
                </p:cNvPr>
                <p:cNvGrpSpPr/>
                <p:nvPr/>
              </p:nvGrpSpPr>
              <p:grpSpPr>
                <a:xfrm>
                  <a:off x="1412115" y="5738059"/>
                  <a:ext cx="378630" cy="232189"/>
                  <a:chOff x="1463071" y="5829869"/>
                  <a:chExt cx="378630" cy="232189"/>
                </a:xfrm>
              </p:grpSpPr>
              <p:grpSp>
                <p:nvGrpSpPr>
                  <p:cNvPr id="123" name="그룹 122">
                    <a:extLst>
                      <a:ext uri="{FF2B5EF4-FFF2-40B4-BE49-F238E27FC236}">
                        <a16:creationId xmlns:a16="http://schemas.microsoft.com/office/drawing/2014/main" id="{F898F78B-F9CE-483E-96E6-CE843D44FF12}"/>
                      </a:ext>
                    </a:extLst>
                  </p:cNvPr>
                  <p:cNvGrpSpPr/>
                  <p:nvPr/>
                </p:nvGrpSpPr>
                <p:grpSpPr>
                  <a:xfrm>
                    <a:off x="1530882" y="5829869"/>
                    <a:ext cx="232189" cy="232189"/>
                    <a:chOff x="3268346" y="1964343"/>
                    <a:chExt cx="194182" cy="194182"/>
                  </a:xfrm>
                </p:grpSpPr>
                <p:sp>
                  <p:nvSpPr>
                    <p:cNvPr id="125" name="타원 124">
                      <a:extLst>
                        <a:ext uri="{FF2B5EF4-FFF2-40B4-BE49-F238E27FC236}">
                          <a16:creationId xmlns:a16="http://schemas.microsoft.com/office/drawing/2014/main" id="{ECB152DF-4065-4008-BECB-9D11D933C8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8346" y="1964343"/>
                      <a:ext cx="194182" cy="194182"/>
                    </a:xfrm>
                    <a:prstGeom prst="ellipse">
                      <a:avLst/>
                    </a:prstGeom>
                    <a:noFill/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26" name="직선 연결선 125">
                      <a:extLst>
                        <a:ext uri="{FF2B5EF4-FFF2-40B4-BE49-F238E27FC236}">
                          <a16:creationId xmlns:a16="http://schemas.microsoft.com/office/drawing/2014/main" id="{ABC31792-DAE4-4F67-806E-0AC7E471D98C}"/>
                        </a:ext>
                      </a:extLst>
                    </p:cNvPr>
                    <p:cNvCxnSpPr>
                      <a:cxnSpLocks/>
                      <a:stCxn id="125" idx="1"/>
                      <a:endCxn id="125" idx="5"/>
                    </p:cNvCxnSpPr>
                    <p:nvPr/>
                  </p:nvCxnSpPr>
                  <p:spPr>
                    <a:xfrm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" name="직선 연결선 126">
                      <a:extLst>
                        <a:ext uri="{FF2B5EF4-FFF2-40B4-BE49-F238E27FC236}">
                          <a16:creationId xmlns:a16="http://schemas.microsoft.com/office/drawing/2014/main" id="{0A02C4E1-C5DA-4C8F-84E3-E8BDC26EE762}"/>
                        </a:ext>
                      </a:extLst>
                    </p:cNvPr>
                    <p:cNvCxnSpPr>
                      <a:cxnSpLocks/>
                      <a:stCxn id="125" idx="3"/>
                      <a:endCxn id="125" idx="7"/>
                    </p:cNvCxnSpPr>
                    <p:nvPr/>
                  </p:nvCxnSpPr>
                  <p:spPr>
                    <a:xfrm flipV="1"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81D35BE8-F1E4-4356-91CD-5EDE2176C2B6}"/>
                      </a:ext>
                    </a:extLst>
                  </p:cNvPr>
                  <p:cNvSpPr txBox="1"/>
                  <p:nvPr/>
                </p:nvSpPr>
                <p:spPr>
                  <a:xfrm>
                    <a:off x="1463071" y="5835964"/>
                    <a:ext cx="37863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latin typeface="+mn-ea"/>
                        <a:ea typeface="+mn-ea"/>
                      </a:rPr>
                      <a:t>icon</a:t>
                    </a:r>
                    <a:endParaRPr lang="ko-KR" altLang="en-US" sz="800" dirty="0">
                      <a:latin typeface="+mn-ea"/>
                      <a:ea typeface="+mn-ea"/>
                    </a:endParaRPr>
                  </a:p>
                </p:txBody>
              </p:sp>
            </p:grp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54FF2D2-EF7B-464C-AC58-7E47733B7777}"/>
                  </a:ext>
                </a:extLst>
              </p:cNvPr>
              <p:cNvGrpSpPr/>
              <p:nvPr/>
            </p:nvGrpSpPr>
            <p:grpSpPr>
              <a:xfrm>
                <a:off x="1959311" y="5738059"/>
                <a:ext cx="378630" cy="438341"/>
                <a:chOff x="1956306" y="5738059"/>
                <a:chExt cx="378630" cy="438341"/>
              </a:xfrm>
            </p:grpSpPr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C96C6526-9952-4A77-897D-104B98FB4CE0}"/>
                    </a:ext>
                  </a:extLst>
                </p:cNvPr>
                <p:cNvSpPr txBox="1"/>
                <p:nvPr/>
              </p:nvSpPr>
              <p:spPr>
                <a:xfrm>
                  <a:off x="1962902" y="5976345"/>
                  <a:ext cx="364203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운동</a:t>
                  </a:r>
                </a:p>
              </p:txBody>
            </p: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A55ECA42-F263-4AF6-88A2-DB6FBA8877F0}"/>
                    </a:ext>
                  </a:extLst>
                </p:cNvPr>
                <p:cNvGrpSpPr/>
                <p:nvPr/>
              </p:nvGrpSpPr>
              <p:grpSpPr>
                <a:xfrm>
                  <a:off x="1956306" y="5738059"/>
                  <a:ext cx="378630" cy="232189"/>
                  <a:chOff x="2004088" y="5829869"/>
                  <a:chExt cx="378630" cy="232189"/>
                </a:xfrm>
              </p:grpSpPr>
              <p:grpSp>
                <p:nvGrpSpPr>
                  <p:cNvPr id="116" name="그룹 115">
                    <a:extLst>
                      <a:ext uri="{FF2B5EF4-FFF2-40B4-BE49-F238E27FC236}">
                        <a16:creationId xmlns:a16="http://schemas.microsoft.com/office/drawing/2014/main" id="{DEE731FB-131D-4442-B687-08EA9D8774CE}"/>
                      </a:ext>
                    </a:extLst>
                  </p:cNvPr>
                  <p:cNvGrpSpPr/>
                  <p:nvPr/>
                </p:nvGrpSpPr>
                <p:grpSpPr>
                  <a:xfrm>
                    <a:off x="2073702" y="5829869"/>
                    <a:ext cx="232189" cy="232189"/>
                    <a:chOff x="3268346" y="1964343"/>
                    <a:chExt cx="194182" cy="194182"/>
                  </a:xfrm>
                </p:grpSpPr>
                <p:sp>
                  <p:nvSpPr>
                    <p:cNvPr id="118" name="타원 117">
                      <a:extLst>
                        <a:ext uri="{FF2B5EF4-FFF2-40B4-BE49-F238E27FC236}">
                          <a16:creationId xmlns:a16="http://schemas.microsoft.com/office/drawing/2014/main" id="{0DAB4135-F480-4FF6-9E5A-EF3024DC6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8346" y="1964343"/>
                      <a:ext cx="194182" cy="194182"/>
                    </a:xfrm>
                    <a:prstGeom prst="ellipse">
                      <a:avLst/>
                    </a:prstGeom>
                    <a:noFill/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19" name="직선 연결선 118">
                      <a:extLst>
                        <a:ext uri="{FF2B5EF4-FFF2-40B4-BE49-F238E27FC236}">
                          <a16:creationId xmlns:a16="http://schemas.microsoft.com/office/drawing/2014/main" id="{EA5B4A07-D65E-4D0B-A0A1-D1A82A5C0604}"/>
                        </a:ext>
                      </a:extLst>
                    </p:cNvPr>
                    <p:cNvCxnSpPr>
                      <a:cxnSpLocks/>
                      <a:stCxn id="118" idx="1"/>
                      <a:endCxn id="118" idx="5"/>
                    </p:cNvCxnSpPr>
                    <p:nvPr/>
                  </p:nvCxnSpPr>
                  <p:spPr>
                    <a:xfrm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직선 연결선 119">
                      <a:extLst>
                        <a:ext uri="{FF2B5EF4-FFF2-40B4-BE49-F238E27FC236}">
                          <a16:creationId xmlns:a16="http://schemas.microsoft.com/office/drawing/2014/main" id="{3FA460EE-8DB3-4E17-BC05-9223BBF82241}"/>
                        </a:ext>
                      </a:extLst>
                    </p:cNvPr>
                    <p:cNvCxnSpPr>
                      <a:cxnSpLocks/>
                      <a:stCxn id="118" idx="3"/>
                      <a:endCxn id="118" idx="7"/>
                    </p:cNvCxnSpPr>
                    <p:nvPr/>
                  </p:nvCxnSpPr>
                  <p:spPr>
                    <a:xfrm flipV="1"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1F416431-803B-4C94-A612-8DA39447222E}"/>
                      </a:ext>
                    </a:extLst>
                  </p:cNvPr>
                  <p:cNvSpPr txBox="1"/>
                  <p:nvPr/>
                </p:nvSpPr>
                <p:spPr>
                  <a:xfrm>
                    <a:off x="2004088" y="5835964"/>
                    <a:ext cx="37863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latin typeface="+mn-ea"/>
                        <a:ea typeface="+mn-ea"/>
                      </a:rPr>
                      <a:t>icon</a:t>
                    </a:r>
                    <a:endParaRPr lang="ko-KR" altLang="en-US" sz="800" dirty="0">
                      <a:latin typeface="+mn-ea"/>
                      <a:ea typeface="+mn-ea"/>
                    </a:endParaRPr>
                  </a:p>
                </p:txBody>
              </p:sp>
            </p:grp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5CB93FA0-B58D-4A23-A7B1-9EAC2174A177}"/>
                  </a:ext>
                </a:extLst>
              </p:cNvPr>
              <p:cNvGrpSpPr/>
              <p:nvPr/>
            </p:nvGrpSpPr>
            <p:grpSpPr>
              <a:xfrm>
                <a:off x="2873849" y="5738059"/>
                <a:ext cx="575799" cy="438341"/>
                <a:chOff x="2947797" y="5738059"/>
                <a:chExt cx="575799" cy="438341"/>
              </a:xfrm>
            </p:grpSpPr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27A6DF79-30F1-45C8-B7D5-DB7B48186A4C}"/>
                    </a:ext>
                  </a:extLst>
                </p:cNvPr>
                <p:cNvSpPr txBox="1"/>
                <p:nvPr/>
              </p:nvSpPr>
              <p:spPr>
                <a:xfrm>
                  <a:off x="2947797" y="5976345"/>
                  <a:ext cx="575799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종합 결과</a:t>
                  </a:r>
                </a:p>
              </p:txBody>
            </p:sp>
            <p:grpSp>
              <p:nvGrpSpPr>
                <p:cNvPr id="108" name="그룹 107">
                  <a:extLst>
                    <a:ext uri="{FF2B5EF4-FFF2-40B4-BE49-F238E27FC236}">
                      <a16:creationId xmlns:a16="http://schemas.microsoft.com/office/drawing/2014/main" id="{8BDA58E1-C659-439F-A032-CADB8D115A84}"/>
                    </a:ext>
                  </a:extLst>
                </p:cNvPr>
                <p:cNvGrpSpPr/>
                <p:nvPr/>
              </p:nvGrpSpPr>
              <p:grpSpPr>
                <a:xfrm>
                  <a:off x="3044689" y="5738059"/>
                  <a:ext cx="378630" cy="232189"/>
                  <a:chOff x="3086121" y="5829869"/>
                  <a:chExt cx="378630" cy="232189"/>
                </a:xfrm>
              </p:grpSpPr>
              <p:grpSp>
                <p:nvGrpSpPr>
                  <p:cNvPr id="109" name="그룹 108">
                    <a:extLst>
                      <a:ext uri="{FF2B5EF4-FFF2-40B4-BE49-F238E27FC236}">
                        <a16:creationId xmlns:a16="http://schemas.microsoft.com/office/drawing/2014/main" id="{E7F91657-31FC-41E2-BB6C-3BE14B1E744A}"/>
                      </a:ext>
                    </a:extLst>
                  </p:cNvPr>
                  <p:cNvGrpSpPr/>
                  <p:nvPr/>
                </p:nvGrpSpPr>
                <p:grpSpPr>
                  <a:xfrm>
                    <a:off x="3159342" y="5829869"/>
                    <a:ext cx="232189" cy="232189"/>
                    <a:chOff x="3268346" y="1964343"/>
                    <a:chExt cx="194182" cy="194182"/>
                  </a:xfrm>
                </p:grpSpPr>
                <p:sp>
                  <p:nvSpPr>
                    <p:cNvPr id="111" name="타원 110">
                      <a:extLst>
                        <a:ext uri="{FF2B5EF4-FFF2-40B4-BE49-F238E27FC236}">
                          <a16:creationId xmlns:a16="http://schemas.microsoft.com/office/drawing/2014/main" id="{83B01BB3-7870-4183-B45D-5FC286C2ED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8346" y="1964343"/>
                      <a:ext cx="194182" cy="194182"/>
                    </a:xfrm>
                    <a:prstGeom prst="ellipse">
                      <a:avLst/>
                    </a:prstGeom>
                    <a:noFill/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12" name="직선 연결선 111">
                      <a:extLst>
                        <a:ext uri="{FF2B5EF4-FFF2-40B4-BE49-F238E27FC236}">
                          <a16:creationId xmlns:a16="http://schemas.microsoft.com/office/drawing/2014/main" id="{2AD867F3-E5B7-439A-8DE9-E244CE8F02EF}"/>
                        </a:ext>
                      </a:extLst>
                    </p:cNvPr>
                    <p:cNvCxnSpPr>
                      <a:cxnSpLocks/>
                      <a:stCxn id="111" idx="1"/>
                      <a:endCxn id="111" idx="5"/>
                    </p:cNvCxnSpPr>
                    <p:nvPr/>
                  </p:nvCxnSpPr>
                  <p:spPr>
                    <a:xfrm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직선 연결선 112">
                      <a:extLst>
                        <a:ext uri="{FF2B5EF4-FFF2-40B4-BE49-F238E27FC236}">
                          <a16:creationId xmlns:a16="http://schemas.microsoft.com/office/drawing/2014/main" id="{C660C8D5-FAE6-41DA-A0B1-75B31F308B7C}"/>
                        </a:ext>
                      </a:extLst>
                    </p:cNvPr>
                    <p:cNvCxnSpPr>
                      <a:cxnSpLocks/>
                      <a:stCxn id="111" idx="3"/>
                      <a:endCxn id="111" idx="7"/>
                    </p:cNvCxnSpPr>
                    <p:nvPr/>
                  </p:nvCxnSpPr>
                  <p:spPr>
                    <a:xfrm flipV="1"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5BECDC6F-FD93-4FD4-9E2F-06EF9DBAD6C5}"/>
                      </a:ext>
                    </a:extLst>
                  </p:cNvPr>
                  <p:cNvSpPr txBox="1"/>
                  <p:nvPr/>
                </p:nvSpPr>
                <p:spPr>
                  <a:xfrm>
                    <a:off x="3086121" y="5835964"/>
                    <a:ext cx="37863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latin typeface="+mn-ea"/>
                        <a:ea typeface="+mn-ea"/>
                      </a:rPr>
                      <a:t>icon</a:t>
                    </a:r>
                    <a:endParaRPr lang="ko-KR" altLang="en-US" sz="800" dirty="0">
                      <a:latin typeface="+mn-ea"/>
                      <a:ea typeface="+mn-ea"/>
                    </a:endParaRPr>
                  </a:p>
                </p:txBody>
              </p:sp>
            </p:grp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6D424AE3-CD75-44A2-9810-C9E980D14B34}"/>
                  </a:ext>
                </a:extLst>
              </p:cNvPr>
              <p:cNvGrpSpPr/>
              <p:nvPr/>
            </p:nvGrpSpPr>
            <p:grpSpPr>
              <a:xfrm>
                <a:off x="2425211" y="5738059"/>
                <a:ext cx="378630" cy="438341"/>
                <a:chOff x="1956306" y="5738059"/>
                <a:chExt cx="378630" cy="438341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4BEF9FC-4BA6-4E41-A25A-18825D752E0B}"/>
                    </a:ext>
                  </a:extLst>
                </p:cNvPr>
                <p:cNvSpPr txBox="1"/>
                <p:nvPr/>
              </p:nvSpPr>
              <p:spPr>
                <a:xfrm>
                  <a:off x="1962902" y="5976345"/>
                  <a:ext cx="364202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인솔</a:t>
                  </a:r>
                </a:p>
              </p:txBody>
            </p: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CB6BC5F7-7A99-4E3F-B3FA-8C575376B6B1}"/>
                    </a:ext>
                  </a:extLst>
                </p:cNvPr>
                <p:cNvGrpSpPr/>
                <p:nvPr/>
              </p:nvGrpSpPr>
              <p:grpSpPr>
                <a:xfrm>
                  <a:off x="1956306" y="5738059"/>
                  <a:ext cx="378630" cy="232189"/>
                  <a:chOff x="2004088" y="5829869"/>
                  <a:chExt cx="378630" cy="232189"/>
                </a:xfrm>
              </p:grpSpPr>
              <p:grpSp>
                <p:nvGrpSpPr>
                  <p:cNvPr id="102" name="그룹 101">
                    <a:extLst>
                      <a:ext uri="{FF2B5EF4-FFF2-40B4-BE49-F238E27FC236}">
                        <a16:creationId xmlns:a16="http://schemas.microsoft.com/office/drawing/2014/main" id="{FF06459A-2378-4738-8F9A-A8D4754D0E10}"/>
                      </a:ext>
                    </a:extLst>
                  </p:cNvPr>
                  <p:cNvGrpSpPr/>
                  <p:nvPr/>
                </p:nvGrpSpPr>
                <p:grpSpPr>
                  <a:xfrm>
                    <a:off x="2073702" y="5829869"/>
                    <a:ext cx="232189" cy="232189"/>
                    <a:chOff x="3268346" y="1964343"/>
                    <a:chExt cx="194182" cy="194182"/>
                  </a:xfrm>
                </p:grpSpPr>
                <p:sp>
                  <p:nvSpPr>
                    <p:cNvPr id="104" name="타원 103">
                      <a:extLst>
                        <a:ext uri="{FF2B5EF4-FFF2-40B4-BE49-F238E27FC236}">
                          <a16:creationId xmlns:a16="http://schemas.microsoft.com/office/drawing/2014/main" id="{FACCF0FB-4028-46E2-8BDE-0D4B99C3DF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8346" y="1964343"/>
                      <a:ext cx="194182" cy="194182"/>
                    </a:xfrm>
                    <a:prstGeom prst="ellipse">
                      <a:avLst/>
                    </a:prstGeom>
                    <a:noFill/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05" name="직선 연결선 104">
                      <a:extLst>
                        <a:ext uri="{FF2B5EF4-FFF2-40B4-BE49-F238E27FC236}">
                          <a16:creationId xmlns:a16="http://schemas.microsoft.com/office/drawing/2014/main" id="{0456922F-4D79-4E96-95A9-A197EC1120C1}"/>
                        </a:ext>
                      </a:extLst>
                    </p:cNvPr>
                    <p:cNvCxnSpPr>
                      <a:cxnSpLocks/>
                      <a:stCxn id="104" idx="1"/>
                      <a:endCxn id="104" idx="5"/>
                    </p:cNvCxnSpPr>
                    <p:nvPr/>
                  </p:nvCxnSpPr>
                  <p:spPr>
                    <a:xfrm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" name="직선 연결선 105">
                      <a:extLst>
                        <a:ext uri="{FF2B5EF4-FFF2-40B4-BE49-F238E27FC236}">
                          <a16:creationId xmlns:a16="http://schemas.microsoft.com/office/drawing/2014/main" id="{37B5B20D-4A2A-480F-9805-BB1A532832EC}"/>
                        </a:ext>
                      </a:extLst>
                    </p:cNvPr>
                    <p:cNvCxnSpPr>
                      <a:cxnSpLocks/>
                      <a:stCxn id="104" idx="3"/>
                      <a:endCxn id="104" idx="7"/>
                    </p:cNvCxnSpPr>
                    <p:nvPr/>
                  </p:nvCxnSpPr>
                  <p:spPr>
                    <a:xfrm flipV="1"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4BEFB43C-C484-4DA6-9126-DC164F9170CC}"/>
                      </a:ext>
                    </a:extLst>
                  </p:cNvPr>
                  <p:cNvSpPr txBox="1"/>
                  <p:nvPr/>
                </p:nvSpPr>
                <p:spPr>
                  <a:xfrm>
                    <a:off x="2004088" y="5835964"/>
                    <a:ext cx="37863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latin typeface="+mn-ea"/>
                        <a:ea typeface="+mn-ea"/>
                      </a:rPr>
                      <a:t>icon</a:t>
                    </a:r>
                    <a:endParaRPr lang="ko-KR" altLang="en-US" sz="800" dirty="0">
                      <a:latin typeface="+mn-ea"/>
                      <a:ea typeface="+mn-ea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686570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장 이상의 경우_첫번째 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>
            <a:extLst>
              <a:ext uri="{FF2B5EF4-FFF2-40B4-BE49-F238E27FC236}">
                <a16:creationId xmlns:a16="http://schemas.microsoft.com/office/drawing/2014/main" id="{C1A71E79-3C62-F84B-9B5F-E787EFF231F1}"/>
              </a:ext>
            </a:extLst>
          </p:cNvPr>
          <p:cNvSpPr/>
          <p:nvPr userDrawn="1"/>
        </p:nvSpPr>
        <p:spPr>
          <a:xfrm>
            <a:off x="812540" y="6161724"/>
            <a:ext cx="2808000" cy="183600"/>
          </a:xfrm>
          <a:custGeom>
            <a:avLst/>
            <a:gdLst>
              <a:gd name="connsiteX0" fmla="*/ 0 w 2808000"/>
              <a:gd name="connsiteY0" fmla="*/ 0 h 183600"/>
              <a:gd name="connsiteX1" fmla="*/ 2808000 w 2808000"/>
              <a:gd name="connsiteY1" fmla="*/ 0 h 183600"/>
              <a:gd name="connsiteX2" fmla="*/ 2808000 w 2808000"/>
              <a:gd name="connsiteY2" fmla="*/ 92069 h 183600"/>
              <a:gd name="connsiteX3" fmla="*/ 2714247 w 2808000"/>
              <a:gd name="connsiteY3" fmla="*/ 183600 h 183600"/>
              <a:gd name="connsiteX4" fmla="*/ 105393 w 2808000"/>
              <a:gd name="connsiteY4" fmla="*/ 183600 h 183600"/>
              <a:gd name="connsiteX5" fmla="*/ 0 w 2808000"/>
              <a:gd name="connsiteY5" fmla="*/ 64254 h 18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8000" h="183600">
                <a:moveTo>
                  <a:pt x="0" y="0"/>
                </a:moveTo>
                <a:lnTo>
                  <a:pt x="2808000" y="0"/>
                </a:lnTo>
                <a:lnTo>
                  <a:pt x="2808000" y="92069"/>
                </a:lnTo>
                <a:lnTo>
                  <a:pt x="2714247" y="183600"/>
                </a:lnTo>
                <a:lnTo>
                  <a:pt x="105393" y="183600"/>
                </a:lnTo>
                <a:lnTo>
                  <a:pt x="0" y="64254"/>
                </a:lnTo>
                <a:close/>
              </a:path>
            </a:pathLst>
          </a:custGeom>
          <a:solidFill>
            <a:srgbClr val="40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0" i="1" dirty="0"/>
              <a:t>▼ 다음페이지</a:t>
            </a:r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BDA3AD31-00D9-8C4E-AA78-B3EE62808A61}"/>
              </a:ext>
            </a:extLst>
          </p:cNvPr>
          <p:cNvSpPr/>
          <p:nvPr userDrawn="1"/>
        </p:nvSpPr>
        <p:spPr>
          <a:xfrm>
            <a:off x="3944888" y="6161724"/>
            <a:ext cx="2808000" cy="183600"/>
          </a:xfrm>
          <a:custGeom>
            <a:avLst/>
            <a:gdLst>
              <a:gd name="connsiteX0" fmla="*/ 0 w 2808000"/>
              <a:gd name="connsiteY0" fmla="*/ 0 h 183600"/>
              <a:gd name="connsiteX1" fmla="*/ 2808000 w 2808000"/>
              <a:gd name="connsiteY1" fmla="*/ 0 h 183600"/>
              <a:gd name="connsiteX2" fmla="*/ 2808000 w 2808000"/>
              <a:gd name="connsiteY2" fmla="*/ 92069 h 183600"/>
              <a:gd name="connsiteX3" fmla="*/ 2714247 w 2808000"/>
              <a:gd name="connsiteY3" fmla="*/ 183600 h 183600"/>
              <a:gd name="connsiteX4" fmla="*/ 105393 w 2808000"/>
              <a:gd name="connsiteY4" fmla="*/ 183600 h 183600"/>
              <a:gd name="connsiteX5" fmla="*/ 0 w 2808000"/>
              <a:gd name="connsiteY5" fmla="*/ 64254 h 18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8000" h="183600">
                <a:moveTo>
                  <a:pt x="0" y="0"/>
                </a:moveTo>
                <a:lnTo>
                  <a:pt x="2808000" y="0"/>
                </a:lnTo>
                <a:lnTo>
                  <a:pt x="2808000" y="92069"/>
                </a:lnTo>
                <a:lnTo>
                  <a:pt x="2714247" y="183600"/>
                </a:lnTo>
                <a:lnTo>
                  <a:pt x="105393" y="183600"/>
                </a:lnTo>
                <a:lnTo>
                  <a:pt x="0" y="64254"/>
                </a:lnTo>
                <a:close/>
              </a:path>
            </a:pathLst>
          </a:custGeom>
          <a:solidFill>
            <a:srgbClr val="40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0" i="1" dirty="0"/>
              <a:t>▼ 다음페이지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3312CD4-2C45-5A4D-BAD7-9207A534A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</p:spPr>
        <p:txBody>
          <a:bodyPr lIns="36000" rIns="36000" anchor="ctr"/>
          <a:lstStyle>
            <a:lvl1pPr algn="l">
              <a:defRPr sz="800" b="1" cap="none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A0B74CD0-A228-164B-9511-F86173E5D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</p:spPr>
        <p:txBody>
          <a:bodyPr anchor="ctr"/>
          <a:lstStyle>
            <a:lvl1pPr>
              <a:buNone/>
              <a:defRPr sz="800" b="0"/>
            </a:lvl1pPr>
          </a:lstStyle>
          <a:p>
            <a:pPr lvl="0"/>
            <a:r>
              <a:rPr kumimoji="1" lang="en-US" altLang="ko-Kore-KR" dirty="0"/>
              <a:t>Screen ID</a:t>
            </a:r>
            <a:endParaRPr kumimoji="1" lang="ko-Kore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CF5808F-4DC2-4546-9601-70AA7C05F6FC}"/>
              </a:ext>
            </a:extLst>
          </p:cNvPr>
          <p:cNvGrpSpPr/>
          <p:nvPr userDrawn="1"/>
        </p:nvGrpSpPr>
        <p:grpSpPr>
          <a:xfrm>
            <a:off x="3944888" y="764704"/>
            <a:ext cx="2808000" cy="327721"/>
            <a:chOff x="4236795" y="764704"/>
            <a:chExt cx="2808000" cy="32772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420DDA2-707A-014D-8E67-25186E25F9C0}"/>
                </a:ext>
              </a:extLst>
            </p:cNvPr>
            <p:cNvSpPr/>
            <p:nvPr userDrawn="1"/>
          </p:nvSpPr>
          <p:spPr>
            <a:xfrm>
              <a:off x="4385883" y="890124"/>
              <a:ext cx="2589452" cy="202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492A0F2-607A-6941-BC9B-45451DE5850A}"/>
                </a:ext>
              </a:extLst>
            </p:cNvPr>
            <p:cNvSpPr/>
            <p:nvPr userDrawn="1"/>
          </p:nvSpPr>
          <p:spPr>
            <a:xfrm>
              <a:off x="4236795" y="764704"/>
              <a:ext cx="2808000" cy="183600"/>
            </a:xfrm>
            <a:custGeom>
              <a:avLst/>
              <a:gdLst>
                <a:gd name="connsiteX0" fmla="*/ 117618 w 2808000"/>
                <a:gd name="connsiteY0" fmla="*/ 0 h 183600"/>
                <a:gd name="connsiteX1" fmla="*/ 2679921 w 2808000"/>
                <a:gd name="connsiteY1" fmla="*/ 0 h 183600"/>
                <a:gd name="connsiteX2" fmla="*/ 2808000 w 2808000"/>
                <a:gd name="connsiteY2" fmla="*/ 125044 h 183600"/>
                <a:gd name="connsiteX3" fmla="*/ 2808000 w 2808000"/>
                <a:gd name="connsiteY3" fmla="*/ 183600 h 183600"/>
                <a:gd name="connsiteX4" fmla="*/ 0 w 2808000"/>
                <a:gd name="connsiteY4" fmla="*/ 183600 h 183600"/>
                <a:gd name="connsiteX5" fmla="*/ 0 w 2808000"/>
                <a:gd name="connsiteY5" fmla="*/ 133190 h 18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8000" h="183600">
                  <a:moveTo>
                    <a:pt x="117618" y="0"/>
                  </a:moveTo>
                  <a:lnTo>
                    <a:pt x="2679921" y="0"/>
                  </a:lnTo>
                  <a:lnTo>
                    <a:pt x="2808000" y="125044"/>
                  </a:lnTo>
                  <a:lnTo>
                    <a:pt x="2808000" y="183600"/>
                  </a:lnTo>
                  <a:lnTo>
                    <a:pt x="0" y="183600"/>
                  </a:lnTo>
                  <a:lnTo>
                    <a:pt x="0" y="133190"/>
                  </a:lnTo>
                  <a:close/>
                </a:path>
              </a:pathLst>
            </a:custGeom>
            <a:solidFill>
              <a:srgbClr val="403F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700" b="0" i="1" dirty="0"/>
                <a:t>▲ 이전페이지</a:t>
              </a:r>
            </a:p>
          </p:txBody>
        </p:sp>
      </p:grpSp>
      <p:sp>
        <p:nvSpPr>
          <p:cNvPr id="9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</p:spPr>
        <p:txBody>
          <a:bodyPr/>
          <a:lstStyle>
            <a:lvl1pPr marL="177800" indent="-177800">
              <a:lnSpc>
                <a:spcPct val="150000"/>
              </a:lnSpc>
              <a:buFont typeface="+mj-lt"/>
              <a:buAutoNum type="arabicPeriod"/>
              <a:defRPr sz="800"/>
            </a:lvl1pPr>
            <a:lvl2pPr>
              <a:buFont typeface="+mj-lt"/>
              <a:buAutoNum type="arabicPeriod"/>
              <a:defRPr sz="800"/>
            </a:lvl2pPr>
            <a:lvl3pPr>
              <a:buFont typeface="+mj-lt"/>
              <a:buAutoNum type="arabicPeriod"/>
              <a:defRPr sz="800"/>
            </a:lvl3pPr>
            <a:lvl4pPr>
              <a:buFont typeface="+mj-lt"/>
              <a:buAutoNum type="arabicPeriod"/>
              <a:defRPr sz="800"/>
            </a:lvl4pPr>
            <a:lvl5pPr>
              <a:buFont typeface="+mj-lt"/>
              <a:buAutoNum type="arabicPeriod"/>
              <a:defRPr sz="8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8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 txBox="1">
            <a:spLocks noGrp="1"/>
          </p:cNvSpPr>
          <p:nvPr>
            <p:ph type="body" idx="1"/>
          </p:nvPr>
        </p:nvSpPr>
        <p:spPr>
          <a:xfrm>
            <a:off x="246806" y="117401"/>
            <a:ext cx="5976830" cy="3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Malgun Gothic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장 이상의 경우_중간 장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>
            <a:extLst>
              <a:ext uri="{FF2B5EF4-FFF2-40B4-BE49-F238E27FC236}">
                <a16:creationId xmlns:a16="http://schemas.microsoft.com/office/drawing/2014/main" id="{C1A71E79-3C62-F84B-9B5F-E787EFF231F1}"/>
              </a:ext>
            </a:extLst>
          </p:cNvPr>
          <p:cNvSpPr/>
          <p:nvPr userDrawn="1"/>
        </p:nvSpPr>
        <p:spPr>
          <a:xfrm>
            <a:off x="809618" y="6161724"/>
            <a:ext cx="2808000" cy="183600"/>
          </a:xfrm>
          <a:custGeom>
            <a:avLst/>
            <a:gdLst>
              <a:gd name="connsiteX0" fmla="*/ 0 w 2808000"/>
              <a:gd name="connsiteY0" fmla="*/ 0 h 183600"/>
              <a:gd name="connsiteX1" fmla="*/ 2808000 w 2808000"/>
              <a:gd name="connsiteY1" fmla="*/ 0 h 183600"/>
              <a:gd name="connsiteX2" fmla="*/ 2808000 w 2808000"/>
              <a:gd name="connsiteY2" fmla="*/ 92069 h 183600"/>
              <a:gd name="connsiteX3" fmla="*/ 2714247 w 2808000"/>
              <a:gd name="connsiteY3" fmla="*/ 183600 h 183600"/>
              <a:gd name="connsiteX4" fmla="*/ 105393 w 2808000"/>
              <a:gd name="connsiteY4" fmla="*/ 183600 h 183600"/>
              <a:gd name="connsiteX5" fmla="*/ 0 w 2808000"/>
              <a:gd name="connsiteY5" fmla="*/ 64254 h 18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8000" h="183600">
                <a:moveTo>
                  <a:pt x="0" y="0"/>
                </a:moveTo>
                <a:lnTo>
                  <a:pt x="2808000" y="0"/>
                </a:lnTo>
                <a:lnTo>
                  <a:pt x="2808000" y="92069"/>
                </a:lnTo>
                <a:lnTo>
                  <a:pt x="2714247" y="183600"/>
                </a:lnTo>
                <a:lnTo>
                  <a:pt x="105393" y="183600"/>
                </a:lnTo>
                <a:lnTo>
                  <a:pt x="0" y="64254"/>
                </a:lnTo>
                <a:close/>
              </a:path>
            </a:pathLst>
          </a:custGeom>
          <a:solidFill>
            <a:srgbClr val="40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0" i="1" dirty="0"/>
              <a:t>▼ 다음페이지</a:t>
            </a:r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BDA3AD31-00D9-8C4E-AA78-B3EE62808A61}"/>
              </a:ext>
            </a:extLst>
          </p:cNvPr>
          <p:cNvSpPr/>
          <p:nvPr userDrawn="1"/>
        </p:nvSpPr>
        <p:spPr>
          <a:xfrm>
            <a:off x="3956048" y="6161724"/>
            <a:ext cx="2808000" cy="183600"/>
          </a:xfrm>
          <a:custGeom>
            <a:avLst/>
            <a:gdLst>
              <a:gd name="connsiteX0" fmla="*/ 0 w 2808000"/>
              <a:gd name="connsiteY0" fmla="*/ 0 h 183600"/>
              <a:gd name="connsiteX1" fmla="*/ 2808000 w 2808000"/>
              <a:gd name="connsiteY1" fmla="*/ 0 h 183600"/>
              <a:gd name="connsiteX2" fmla="*/ 2808000 w 2808000"/>
              <a:gd name="connsiteY2" fmla="*/ 92069 h 183600"/>
              <a:gd name="connsiteX3" fmla="*/ 2714247 w 2808000"/>
              <a:gd name="connsiteY3" fmla="*/ 183600 h 183600"/>
              <a:gd name="connsiteX4" fmla="*/ 105393 w 2808000"/>
              <a:gd name="connsiteY4" fmla="*/ 183600 h 183600"/>
              <a:gd name="connsiteX5" fmla="*/ 0 w 2808000"/>
              <a:gd name="connsiteY5" fmla="*/ 64254 h 18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8000" h="183600">
                <a:moveTo>
                  <a:pt x="0" y="0"/>
                </a:moveTo>
                <a:lnTo>
                  <a:pt x="2808000" y="0"/>
                </a:lnTo>
                <a:lnTo>
                  <a:pt x="2808000" y="92069"/>
                </a:lnTo>
                <a:lnTo>
                  <a:pt x="2714247" y="183600"/>
                </a:lnTo>
                <a:lnTo>
                  <a:pt x="105393" y="183600"/>
                </a:lnTo>
                <a:lnTo>
                  <a:pt x="0" y="64254"/>
                </a:lnTo>
                <a:close/>
              </a:path>
            </a:pathLst>
          </a:custGeom>
          <a:solidFill>
            <a:srgbClr val="40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0" i="1" dirty="0"/>
              <a:t>▼ 다음페이지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7BB3D2A-B751-1843-A72A-58E77F4D9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</p:spPr>
        <p:txBody>
          <a:bodyPr lIns="36000" rIns="36000" anchor="ctr"/>
          <a:lstStyle>
            <a:lvl1pPr algn="l">
              <a:defRPr sz="800" b="1" cap="none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32273A13-FC49-A54B-8790-9BED34080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</p:spPr>
        <p:txBody>
          <a:bodyPr anchor="ctr"/>
          <a:lstStyle>
            <a:lvl1pPr>
              <a:buNone/>
              <a:defRPr sz="800" b="0"/>
            </a:lvl1pPr>
          </a:lstStyle>
          <a:p>
            <a:pPr lvl="0"/>
            <a:r>
              <a:rPr kumimoji="1" lang="en-US" altLang="ko-Kore-KR" dirty="0"/>
              <a:t>Screen ID</a:t>
            </a:r>
            <a:endParaRPr kumimoji="1" lang="ko-Kore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924420-1B30-6140-A5A3-ED4A23F7CB3F}"/>
              </a:ext>
            </a:extLst>
          </p:cNvPr>
          <p:cNvGrpSpPr/>
          <p:nvPr userDrawn="1"/>
        </p:nvGrpSpPr>
        <p:grpSpPr>
          <a:xfrm>
            <a:off x="3944888" y="764704"/>
            <a:ext cx="2808000" cy="327721"/>
            <a:chOff x="4236795" y="764704"/>
            <a:chExt cx="2808000" cy="32772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922C98F-B59C-D746-B23E-AF382517A17E}"/>
                </a:ext>
              </a:extLst>
            </p:cNvPr>
            <p:cNvSpPr/>
            <p:nvPr userDrawn="1"/>
          </p:nvSpPr>
          <p:spPr>
            <a:xfrm>
              <a:off x="4385883" y="890124"/>
              <a:ext cx="2589452" cy="202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자유형 11">
              <a:extLst>
                <a:ext uri="{FF2B5EF4-FFF2-40B4-BE49-F238E27FC236}">
                  <a16:creationId xmlns:a16="http://schemas.microsoft.com/office/drawing/2014/main" id="{F3AF6580-8F93-1F45-90A1-650B493B341E}"/>
                </a:ext>
              </a:extLst>
            </p:cNvPr>
            <p:cNvSpPr/>
            <p:nvPr userDrawn="1"/>
          </p:nvSpPr>
          <p:spPr>
            <a:xfrm>
              <a:off x="4236795" y="764704"/>
              <a:ext cx="2808000" cy="183600"/>
            </a:xfrm>
            <a:custGeom>
              <a:avLst/>
              <a:gdLst>
                <a:gd name="connsiteX0" fmla="*/ 117618 w 2808000"/>
                <a:gd name="connsiteY0" fmla="*/ 0 h 183600"/>
                <a:gd name="connsiteX1" fmla="*/ 2679921 w 2808000"/>
                <a:gd name="connsiteY1" fmla="*/ 0 h 183600"/>
                <a:gd name="connsiteX2" fmla="*/ 2808000 w 2808000"/>
                <a:gd name="connsiteY2" fmla="*/ 125044 h 183600"/>
                <a:gd name="connsiteX3" fmla="*/ 2808000 w 2808000"/>
                <a:gd name="connsiteY3" fmla="*/ 183600 h 183600"/>
                <a:gd name="connsiteX4" fmla="*/ 0 w 2808000"/>
                <a:gd name="connsiteY4" fmla="*/ 183600 h 183600"/>
                <a:gd name="connsiteX5" fmla="*/ 0 w 2808000"/>
                <a:gd name="connsiteY5" fmla="*/ 133190 h 18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8000" h="183600">
                  <a:moveTo>
                    <a:pt x="117618" y="0"/>
                  </a:moveTo>
                  <a:lnTo>
                    <a:pt x="2679921" y="0"/>
                  </a:lnTo>
                  <a:lnTo>
                    <a:pt x="2808000" y="125044"/>
                  </a:lnTo>
                  <a:lnTo>
                    <a:pt x="2808000" y="183600"/>
                  </a:lnTo>
                  <a:lnTo>
                    <a:pt x="0" y="183600"/>
                  </a:lnTo>
                  <a:lnTo>
                    <a:pt x="0" y="133190"/>
                  </a:lnTo>
                  <a:close/>
                </a:path>
              </a:pathLst>
            </a:custGeom>
            <a:solidFill>
              <a:srgbClr val="403F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700" b="0" i="1" dirty="0"/>
                <a:t>▲ 이전페이지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31F3466-7B20-244F-88D0-BD214B83BE1B}"/>
              </a:ext>
            </a:extLst>
          </p:cNvPr>
          <p:cNvGrpSpPr/>
          <p:nvPr userDrawn="1"/>
        </p:nvGrpSpPr>
        <p:grpSpPr>
          <a:xfrm>
            <a:off x="812540" y="764704"/>
            <a:ext cx="2808000" cy="327720"/>
            <a:chOff x="515181" y="764704"/>
            <a:chExt cx="2808000" cy="32772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26314E2-2812-704F-8C33-5F337264C292}"/>
                </a:ext>
              </a:extLst>
            </p:cNvPr>
            <p:cNvSpPr/>
            <p:nvPr userDrawn="1"/>
          </p:nvSpPr>
          <p:spPr>
            <a:xfrm>
              <a:off x="632547" y="890123"/>
              <a:ext cx="2589452" cy="202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자유형 5">
              <a:extLst>
                <a:ext uri="{FF2B5EF4-FFF2-40B4-BE49-F238E27FC236}">
                  <a16:creationId xmlns:a16="http://schemas.microsoft.com/office/drawing/2014/main" id="{ABD5078D-7923-404C-9606-FBC82F56BA4E}"/>
                </a:ext>
              </a:extLst>
            </p:cNvPr>
            <p:cNvSpPr/>
            <p:nvPr userDrawn="1"/>
          </p:nvSpPr>
          <p:spPr>
            <a:xfrm>
              <a:off x="515181" y="764704"/>
              <a:ext cx="2808000" cy="183600"/>
            </a:xfrm>
            <a:custGeom>
              <a:avLst/>
              <a:gdLst>
                <a:gd name="connsiteX0" fmla="*/ 117618 w 2808000"/>
                <a:gd name="connsiteY0" fmla="*/ 0 h 183600"/>
                <a:gd name="connsiteX1" fmla="*/ 2679921 w 2808000"/>
                <a:gd name="connsiteY1" fmla="*/ 0 h 183600"/>
                <a:gd name="connsiteX2" fmla="*/ 2808000 w 2808000"/>
                <a:gd name="connsiteY2" fmla="*/ 125044 h 183600"/>
                <a:gd name="connsiteX3" fmla="*/ 2808000 w 2808000"/>
                <a:gd name="connsiteY3" fmla="*/ 183600 h 183600"/>
                <a:gd name="connsiteX4" fmla="*/ 0 w 2808000"/>
                <a:gd name="connsiteY4" fmla="*/ 183600 h 183600"/>
                <a:gd name="connsiteX5" fmla="*/ 0 w 2808000"/>
                <a:gd name="connsiteY5" fmla="*/ 133190 h 18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8000" h="183600">
                  <a:moveTo>
                    <a:pt x="117618" y="0"/>
                  </a:moveTo>
                  <a:lnTo>
                    <a:pt x="2679921" y="0"/>
                  </a:lnTo>
                  <a:lnTo>
                    <a:pt x="2808000" y="125044"/>
                  </a:lnTo>
                  <a:lnTo>
                    <a:pt x="2808000" y="183600"/>
                  </a:lnTo>
                  <a:lnTo>
                    <a:pt x="0" y="183600"/>
                  </a:lnTo>
                  <a:lnTo>
                    <a:pt x="0" y="133190"/>
                  </a:lnTo>
                  <a:close/>
                </a:path>
              </a:pathLst>
            </a:custGeom>
            <a:solidFill>
              <a:srgbClr val="403F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700" b="0" i="1" dirty="0"/>
                <a:t>▲ 이전페이지</a:t>
              </a:r>
            </a:p>
          </p:txBody>
        </p:sp>
      </p:grpSp>
      <p:sp>
        <p:nvSpPr>
          <p:cNvPr id="1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</p:spPr>
        <p:txBody>
          <a:bodyPr/>
          <a:lstStyle>
            <a:lvl1pPr marL="177800" indent="-177800">
              <a:lnSpc>
                <a:spcPct val="150000"/>
              </a:lnSpc>
              <a:buFont typeface="+mj-lt"/>
              <a:buAutoNum type="arabicPeriod"/>
              <a:defRPr sz="800"/>
            </a:lvl1pPr>
            <a:lvl2pPr>
              <a:buFont typeface="+mj-lt"/>
              <a:buAutoNum type="arabicPeriod"/>
              <a:defRPr sz="800"/>
            </a:lvl2pPr>
            <a:lvl3pPr>
              <a:buFont typeface="+mj-lt"/>
              <a:buAutoNum type="arabicPeriod"/>
              <a:defRPr sz="800"/>
            </a:lvl3pPr>
            <a:lvl4pPr>
              <a:buFont typeface="+mj-lt"/>
              <a:buAutoNum type="arabicPeriod"/>
              <a:defRPr sz="800"/>
            </a:lvl4pPr>
            <a:lvl5pPr>
              <a:buFont typeface="+mj-lt"/>
              <a:buAutoNum type="arabicPeriod"/>
              <a:defRPr sz="8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1063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장 이상의 경우_중간 장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>
            <a:extLst>
              <a:ext uri="{FF2B5EF4-FFF2-40B4-BE49-F238E27FC236}">
                <a16:creationId xmlns:a16="http://schemas.microsoft.com/office/drawing/2014/main" id="{C1A71E79-3C62-F84B-9B5F-E787EFF231F1}"/>
              </a:ext>
            </a:extLst>
          </p:cNvPr>
          <p:cNvSpPr/>
          <p:nvPr userDrawn="1"/>
        </p:nvSpPr>
        <p:spPr>
          <a:xfrm>
            <a:off x="808747" y="6161724"/>
            <a:ext cx="2808000" cy="183600"/>
          </a:xfrm>
          <a:custGeom>
            <a:avLst/>
            <a:gdLst>
              <a:gd name="connsiteX0" fmla="*/ 0 w 2808000"/>
              <a:gd name="connsiteY0" fmla="*/ 0 h 183600"/>
              <a:gd name="connsiteX1" fmla="*/ 2808000 w 2808000"/>
              <a:gd name="connsiteY1" fmla="*/ 0 h 183600"/>
              <a:gd name="connsiteX2" fmla="*/ 2808000 w 2808000"/>
              <a:gd name="connsiteY2" fmla="*/ 92069 h 183600"/>
              <a:gd name="connsiteX3" fmla="*/ 2714247 w 2808000"/>
              <a:gd name="connsiteY3" fmla="*/ 183600 h 183600"/>
              <a:gd name="connsiteX4" fmla="*/ 105393 w 2808000"/>
              <a:gd name="connsiteY4" fmla="*/ 183600 h 183600"/>
              <a:gd name="connsiteX5" fmla="*/ 0 w 2808000"/>
              <a:gd name="connsiteY5" fmla="*/ 64254 h 18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8000" h="183600">
                <a:moveTo>
                  <a:pt x="0" y="0"/>
                </a:moveTo>
                <a:lnTo>
                  <a:pt x="2808000" y="0"/>
                </a:lnTo>
                <a:lnTo>
                  <a:pt x="2808000" y="92069"/>
                </a:lnTo>
                <a:lnTo>
                  <a:pt x="2714247" y="183600"/>
                </a:lnTo>
                <a:lnTo>
                  <a:pt x="105393" y="183600"/>
                </a:lnTo>
                <a:lnTo>
                  <a:pt x="0" y="64254"/>
                </a:lnTo>
                <a:close/>
              </a:path>
            </a:pathLst>
          </a:custGeom>
          <a:solidFill>
            <a:srgbClr val="40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0" i="1" dirty="0"/>
              <a:t>▼ 다음페이지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7BB3D2A-B751-1843-A72A-58E77F4D9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</p:spPr>
        <p:txBody>
          <a:bodyPr lIns="36000" rIns="36000" anchor="ctr"/>
          <a:lstStyle>
            <a:lvl1pPr algn="l">
              <a:defRPr sz="800" b="1" cap="none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32273A13-FC49-A54B-8790-9BED34080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</p:spPr>
        <p:txBody>
          <a:bodyPr anchor="ctr"/>
          <a:lstStyle>
            <a:lvl1pPr>
              <a:buNone/>
              <a:defRPr sz="800" b="0"/>
            </a:lvl1pPr>
          </a:lstStyle>
          <a:p>
            <a:pPr lvl="0"/>
            <a:r>
              <a:rPr kumimoji="1" lang="en-US" altLang="ko-Kore-KR" dirty="0"/>
              <a:t>Screen ID</a:t>
            </a:r>
            <a:endParaRPr kumimoji="1" lang="ko-Kore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924420-1B30-6140-A5A3-ED4A23F7CB3F}"/>
              </a:ext>
            </a:extLst>
          </p:cNvPr>
          <p:cNvGrpSpPr/>
          <p:nvPr userDrawn="1"/>
        </p:nvGrpSpPr>
        <p:grpSpPr>
          <a:xfrm>
            <a:off x="3944888" y="764704"/>
            <a:ext cx="2808000" cy="327721"/>
            <a:chOff x="4236795" y="764704"/>
            <a:chExt cx="2808000" cy="32772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922C98F-B59C-D746-B23E-AF382517A17E}"/>
                </a:ext>
              </a:extLst>
            </p:cNvPr>
            <p:cNvSpPr/>
            <p:nvPr userDrawn="1"/>
          </p:nvSpPr>
          <p:spPr>
            <a:xfrm>
              <a:off x="4385883" y="890124"/>
              <a:ext cx="2589452" cy="202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자유형 11">
              <a:extLst>
                <a:ext uri="{FF2B5EF4-FFF2-40B4-BE49-F238E27FC236}">
                  <a16:creationId xmlns:a16="http://schemas.microsoft.com/office/drawing/2014/main" id="{F3AF6580-8F93-1F45-90A1-650B493B341E}"/>
                </a:ext>
              </a:extLst>
            </p:cNvPr>
            <p:cNvSpPr/>
            <p:nvPr userDrawn="1"/>
          </p:nvSpPr>
          <p:spPr>
            <a:xfrm>
              <a:off x="4236795" y="764704"/>
              <a:ext cx="2808000" cy="183600"/>
            </a:xfrm>
            <a:custGeom>
              <a:avLst/>
              <a:gdLst>
                <a:gd name="connsiteX0" fmla="*/ 117618 w 2808000"/>
                <a:gd name="connsiteY0" fmla="*/ 0 h 183600"/>
                <a:gd name="connsiteX1" fmla="*/ 2679921 w 2808000"/>
                <a:gd name="connsiteY1" fmla="*/ 0 h 183600"/>
                <a:gd name="connsiteX2" fmla="*/ 2808000 w 2808000"/>
                <a:gd name="connsiteY2" fmla="*/ 125044 h 183600"/>
                <a:gd name="connsiteX3" fmla="*/ 2808000 w 2808000"/>
                <a:gd name="connsiteY3" fmla="*/ 183600 h 183600"/>
                <a:gd name="connsiteX4" fmla="*/ 0 w 2808000"/>
                <a:gd name="connsiteY4" fmla="*/ 183600 h 183600"/>
                <a:gd name="connsiteX5" fmla="*/ 0 w 2808000"/>
                <a:gd name="connsiteY5" fmla="*/ 133190 h 18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8000" h="183600">
                  <a:moveTo>
                    <a:pt x="117618" y="0"/>
                  </a:moveTo>
                  <a:lnTo>
                    <a:pt x="2679921" y="0"/>
                  </a:lnTo>
                  <a:lnTo>
                    <a:pt x="2808000" y="125044"/>
                  </a:lnTo>
                  <a:lnTo>
                    <a:pt x="2808000" y="183600"/>
                  </a:lnTo>
                  <a:lnTo>
                    <a:pt x="0" y="183600"/>
                  </a:lnTo>
                  <a:lnTo>
                    <a:pt x="0" y="133190"/>
                  </a:lnTo>
                  <a:close/>
                </a:path>
              </a:pathLst>
            </a:custGeom>
            <a:solidFill>
              <a:srgbClr val="403F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700" b="0" i="1" dirty="0"/>
                <a:t>▲ 이전페이지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31F3466-7B20-244F-88D0-BD214B83BE1B}"/>
              </a:ext>
            </a:extLst>
          </p:cNvPr>
          <p:cNvGrpSpPr/>
          <p:nvPr userDrawn="1"/>
        </p:nvGrpSpPr>
        <p:grpSpPr>
          <a:xfrm>
            <a:off x="812540" y="764704"/>
            <a:ext cx="2808000" cy="327720"/>
            <a:chOff x="515181" y="764704"/>
            <a:chExt cx="2808000" cy="32772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26314E2-2812-704F-8C33-5F337264C292}"/>
                </a:ext>
              </a:extLst>
            </p:cNvPr>
            <p:cNvSpPr/>
            <p:nvPr userDrawn="1"/>
          </p:nvSpPr>
          <p:spPr>
            <a:xfrm>
              <a:off x="632547" y="890123"/>
              <a:ext cx="2589452" cy="202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자유형 5">
              <a:extLst>
                <a:ext uri="{FF2B5EF4-FFF2-40B4-BE49-F238E27FC236}">
                  <a16:creationId xmlns:a16="http://schemas.microsoft.com/office/drawing/2014/main" id="{ABD5078D-7923-404C-9606-FBC82F56BA4E}"/>
                </a:ext>
              </a:extLst>
            </p:cNvPr>
            <p:cNvSpPr/>
            <p:nvPr userDrawn="1"/>
          </p:nvSpPr>
          <p:spPr>
            <a:xfrm>
              <a:off x="515181" y="764704"/>
              <a:ext cx="2808000" cy="183600"/>
            </a:xfrm>
            <a:custGeom>
              <a:avLst/>
              <a:gdLst>
                <a:gd name="connsiteX0" fmla="*/ 117618 w 2808000"/>
                <a:gd name="connsiteY0" fmla="*/ 0 h 183600"/>
                <a:gd name="connsiteX1" fmla="*/ 2679921 w 2808000"/>
                <a:gd name="connsiteY1" fmla="*/ 0 h 183600"/>
                <a:gd name="connsiteX2" fmla="*/ 2808000 w 2808000"/>
                <a:gd name="connsiteY2" fmla="*/ 125044 h 183600"/>
                <a:gd name="connsiteX3" fmla="*/ 2808000 w 2808000"/>
                <a:gd name="connsiteY3" fmla="*/ 183600 h 183600"/>
                <a:gd name="connsiteX4" fmla="*/ 0 w 2808000"/>
                <a:gd name="connsiteY4" fmla="*/ 183600 h 183600"/>
                <a:gd name="connsiteX5" fmla="*/ 0 w 2808000"/>
                <a:gd name="connsiteY5" fmla="*/ 133190 h 18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8000" h="183600">
                  <a:moveTo>
                    <a:pt x="117618" y="0"/>
                  </a:moveTo>
                  <a:lnTo>
                    <a:pt x="2679921" y="0"/>
                  </a:lnTo>
                  <a:lnTo>
                    <a:pt x="2808000" y="125044"/>
                  </a:lnTo>
                  <a:lnTo>
                    <a:pt x="2808000" y="183600"/>
                  </a:lnTo>
                  <a:lnTo>
                    <a:pt x="0" y="183600"/>
                  </a:lnTo>
                  <a:lnTo>
                    <a:pt x="0" y="133190"/>
                  </a:lnTo>
                  <a:close/>
                </a:path>
              </a:pathLst>
            </a:custGeom>
            <a:solidFill>
              <a:srgbClr val="403F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700" b="0" i="1" dirty="0"/>
                <a:t>▲ 이전페이지</a:t>
              </a:r>
            </a:p>
          </p:txBody>
        </p:sp>
      </p:grpSp>
      <p:sp>
        <p:nvSpPr>
          <p:cNvPr id="1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</p:spPr>
        <p:txBody>
          <a:bodyPr/>
          <a:lstStyle>
            <a:lvl1pPr marL="177800" indent="-177800">
              <a:lnSpc>
                <a:spcPct val="150000"/>
              </a:lnSpc>
              <a:buFont typeface="+mj-lt"/>
              <a:buAutoNum type="arabicPeriod"/>
              <a:defRPr sz="800"/>
            </a:lvl1pPr>
            <a:lvl2pPr>
              <a:buFont typeface="+mj-lt"/>
              <a:buAutoNum type="arabicPeriod"/>
              <a:defRPr sz="800"/>
            </a:lvl2pPr>
            <a:lvl3pPr>
              <a:buFont typeface="+mj-lt"/>
              <a:buAutoNum type="arabicPeriod"/>
              <a:defRPr sz="800"/>
            </a:lvl3pPr>
            <a:lvl4pPr>
              <a:buFont typeface="+mj-lt"/>
              <a:buAutoNum type="arabicPeriod"/>
              <a:defRPr sz="800"/>
            </a:lvl4pPr>
            <a:lvl5pPr>
              <a:buFont typeface="+mj-lt"/>
              <a:buAutoNum type="arabicPeriod"/>
              <a:defRPr sz="8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32433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장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>
            <a:extLst>
              <a:ext uri="{FF2B5EF4-FFF2-40B4-BE49-F238E27FC236}">
                <a16:creationId xmlns:a16="http://schemas.microsoft.com/office/drawing/2014/main" id="{C1A71E79-3C62-F84B-9B5F-E787EFF231F1}"/>
              </a:ext>
            </a:extLst>
          </p:cNvPr>
          <p:cNvSpPr/>
          <p:nvPr userDrawn="1"/>
        </p:nvSpPr>
        <p:spPr>
          <a:xfrm>
            <a:off x="776536" y="6161724"/>
            <a:ext cx="2808000" cy="183600"/>
          </a:xfrm>
          <a:custGeom>
            <a:avLst/>
            <a:gdLst>
              <a:gd name="connsiteX0" fmla="*/ 0 w 2808000"/>
              <a:gd name="connsiteY0" fmla="*/ 0 h 183600"/>
              <a:gd name="connsiteX1" fmla="*/ 2808000 w 2808000"/>
              <a:gd name="connsiteY1" fmla="*/ 0 h 183600"/>
              <a:gd name="connsiteX2" fmla="*/ 2808000 w 2808000"/>
              <a:gd name="connsiteY2" fmla="*/ 92069 h 183600"/>
              <a:gd name="connsiteX3" fmla="*/ 2714247 w 2808000"/>
              <a:gd name="connsiteY3" fmla="*/ 183600 h 183600"/>
              <a:gd name="connsiteX4" fmla="*/ 105393 w 2808000"/>
              <a:gd name="connsiteY4" fmla="*/ 183600 h 183600"/>
              <a:gd name="connsiteX5" fmla="*/ 0 w 2808000"/>
              <a:gd name="connsiteY5" fmla="*/ 64254 h 18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8000" h="183600">
                <a:moveTo>
                  <a:pt x="0" y="0"/>
                </a:moveTo>
                <a:lnTo>
                  <a:pt x="2808000" y="0"/>
                </a:lnTo>
                <a:lnTo>
                  <a:pt x="2808000" y="92069"/>
                </a:lnTo>
                <a:lnTo>
                  <a:pt x="2714247" y="183600"/>
                </a:lnTo>
                <a:lnTo>
                  <a:pt x="105393" y="183600"/>
                </a:lnTo>
                <a:lnTo>
                  <a:pt x="0" y="64254"/>
                </a:lnTo>
                <a:close/>
              </a:path>
            </a:pathLst>
          </a:custGeom>
          <a:solidFill>
            <a:srgbClr val="40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0" i="1" dirty="0"/>
              <a:t>▼ 다음페이지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FD16EEC-6C96-F640-8860-E83910255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</p:spPr>
        <p:txBody>
          <a:bodyPr lIns="36000" rIns="36000" anchor="ctr"/>
          <a:lstStyle>
            <a:lvl1pPr algn="l">
              <a:defRPr sz="800" b="1" cap="none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51E616B4-3F49-554D-A30E-37352B2766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</p:spPr>
        <p:txBody>
          <a:bodyPr anchor="ctr"/>
          <a:lstStyle>
            <a:lvl1pPr>
              <a:buNone/>
              <a:defRPr sz="800" b="0"/>
            </a:lvl1pPr>
          </a:lstStyle>
          <a:p>
            <a:pPr lvl="0"/>
            <a:r>
              <a:rPr kumimoji="1" lang="en-US" altLang="ko-Kore-KR" dirty="0"/>
              <a:t>Screen ID</a:t>
            </a:r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05AC7DA-8FF8-4F41-A0A0-B552F7971B25}"/>
              </a:ext>
            </a:extLst>
          </p:cNvPr>
          <p:cNvGrpSpPr/>
          <p:nvPr userDrawn="1"/>
        </p:nvGrpSpPr>
        <p:grpSpPr>
          <a:xfrm>
            <a:off x="3944888" y="764704"/>
            <a:ext cx="2808000" cy="327721"/>
            <a:chOff x="4236795" y="764704"/>
            <a:chExt cx="2808000" cy="32772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7DDD6A1-52FD-2C4E-B812-E59F621DF73A}"/>
                </a:ext>
              </a:extLst>
            </p:cNvPr>
            <p:cNvSpPr/>
            <p:nvPr userDrawn="1"/>
          </p:nvSpPr>
          <p:spPr>
            <a:xfrm>
              <a:off x="4385883" y="890124"/>
              <a:ext cx="2589452" cy="202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자유형 9">
              <a:extLst>
                <a:ext uri="{FF2B5EF4-FFF2-40B4-BE49-F238E27FC236}">
                  <a16:creationId xmlns:a16="http://schemas.microsoft.com/office/drawing/2014/main" id="{83EF3184-6090-CB40-A3F6-410591FD509F}"/>
                </a:ext>
              </a:extLst>
            </p:cNvPr>
            <p:cNvSpPr/>
            <p:nvPr userDrawn="1"/>
          </p:nvSpPr>
          <p:spPr>
            <a:xfrm>
              <a:off x="4236795" y="764704"/>
              <a:ext cx="2808000" cy="183600"/>
            </a:xfrm>
            <a:custGeom>
              <a:avLst/>
              <a:gdLst>
                <a:gd name="connsiteX0" fmla="*/ 117618 w 2808000"/>
                <a:gd name="connsiteY0" fmla="*/ 0 h 183600"/>
                <a:gd name="connsiteX1" fmla="*/ 2679921 w 2808000"/>
                <a:gd name="connsiteY1" fmla="*/ 0 h 183600"/>
                <a:gd name="connsiteX2" fmla="*/ 2808000 w 2808000"/>
                <a:gd name="connsiteY2" fmla="*/ 125044 h 183600"/>
                <a:gd name="connsiteX3" fmla="*/ 2808000 w 2808000"/>
                <a:gd name="connsiteY3" fmla="*/ 183600 h 183600"/>
                <a:gd name="connsiteX4" fmla="*/ 0 w 2808000"/>
                <a:gd name="connsiteY4" fmla="*/ 183600 h 183600"/>
                <a:gd name="connsiteX5" fmla="*/ 0 w 2808000"/>
                <a:gd name="connsiteY5" fmla="*/ 133190 h 18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8000" h="183600">
                  <a:moveTo>
                    <a:pt x="117618" y="0"/>
                  </a:moveTo>
                  <a:lnTo>
                    <a:pt x="2679921" y="0"/>
                  </a:lnTo>
                  <a:lnTo>
                    <a:pt x="2808000" y="125044"/>
                  </a:lnTo>
                  <a:lnTo>
                    <a:pt x="2808000" y="183600"/>
                  </a:lnTo>
                  <a:lnTo>
                    <a:pt x="0" y="183600"/>
                  </a:lnTo>
                  <a:lnTo>
                    <a:pt x="0" y="133190"/>
                  </a:lnTo>
                  <a:close/>
                </a:path>
              </a:pathLst>
            </a:custGeom>
            <a:solidFill>
              <a:srgbClr val="403F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700" b="0" i="1" dirty="0"/>
                <a:t>▲ 이전페이지</a:t>
              </a:r>
            </a:p>
          </p:txBody>
        </p:sp>
      </p:grpSp>
      <p:sp>
        <p:nvSpPr>
          <p:cNvPr id="11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</p:spPr>
        <p:txBody>
          <a:bodyPr/>
          <a:lstStyle>
            <a:lvl1pPr marL="177800" indent="-177800">
              <a:lnSpc>
                <a:spcPct val="150000"/>
              </a:lnSpc>
              <a:buFont typeface="+mj-lt"/>
              <a:buAutoNum type="arabicPeriod"/>
              <a:defRPr sz="800"/>
            </a:lvl1pPr>
            <a:lvl2pPr>
              <a:buFont typeface="+mj-lt"/>
              <a:buAutoNum type="arabicPeriod"/>
              <a:defRPr sz="800"/>
            </a:lvl2pPr>
            <a:lvl3pPr>
              <a:buFont typeface="+mj-lt"/>
              <a:buAutoNum type="arabicPeriod"/>
              <a:defRPr sz="800"/>
            </a:lvl3pPr>
            <a:lvl4pPr>
              <a:buFont typeface="+mj-lt"/>
              <a:buAutoNum type="arabicPeriod"/>
              <a:defRPr sz="800"/>
            </a:lvl4pPr>
            <a:lvl5pPr>
              <a:buFont typeface="+mj-lt"/>
              <a:buAutoNum type="arabicPeriod"/>
              <a:defRPr sz="8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66279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유치_단일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1">
            <a:extLst>
              <a:ext uri="{FF2B5EF4-FFF2-40B4-BE49-F238E27FC236}">
                <a16:creationId xmlns:a16="http://schemas.microsoft.com/office/drawing/2014/main" id="{1AA0B8FA-B7BE-4F4F-A76E-18987DDE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</p:spPr>
        <p:txBody>
          <a:bodyPr lIns="36000" rIns="36000" anchor="ctr"/>
          <a:lstStyle>
            <a:lvl1pPr algn="l">
              <a:defRPr sz="800" b="1" cap="none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0" name="텍스트 개체 틀 3">
            <a:extLst>
              <a:ext uri="{FF2B5EF4-FFF2-40B4-BE49-F238E27FC236}">
                <a16:creationId xmlns:a16="http://schemas.microsoft.com/office/drawing/2014/main" id="{4D5F3B61-72BD-9C4F-B520-F0F912ECAF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</p:spPr>
        <p:txBody>
          <a:bodyPr anchor="ctr"/>
          <a:lstStyle>
            <a:lvl1pPr>
              <a:buNone/>
              <a:defRPr sz="800" b="0"/>
            </a:lvl1pPr>
          </a:lstStyle>
          <a:p>
            <a:pPr lvl="0"/>
            <a:r>
              <a:rPr kumimoji="1" lang="en-US" altLang="ko-Kore-KR" dirty="0"/>
              <a:t>Screen ID</a:t>
            </a:r>
            <a:endParaRPr kumimoji="1" lang="ko-Kore-KR" altLang="en-US" dirty="0"/>
          </a:p>
        </p:txBody>
      </p:sp>
      <p:sp>
        <p:nvSpPr>
          <p:cNvPr id="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</p:spPr>
        <p:txBody>
          <a:bodyPr/>
          <a:lstStyle>
            <a:lvl1pPr marL="177800" indent="-177800">
              <a:lnSpc>
                <a:spcPct val="150000"/>
              </a:lnSpc>
              <a:buFont typeface="+mj-lt"/>
              <a:buAutoNum type="arabicPeriod"/>
              <a:defRPr sz="800"/>
            </a:lvl1pPr>
            <a:lvl2pPr>
              <a:buFont typeface="+mj-lt"/>
              <a:buAutoNum type="arabicPeriod"/>
              <a:defRPr sz="800"/>
            </a:lvl2pPr>
            <a:lvl3pPr>
              <a:buFont typeface="+mj-lt"/>
              <a:buAutoNum type="arabicPeriod"/>
              <a:defRPr sz="800"/>
            </a:lvl3pPr>
            <a:lvl4pPr>
              <a:buFont typeface="+mj-lt"/>
              <a:buAutoNum type="arabicPeriod"/>
              <a:defRPr sz="800"/>
            </a:lvl4pPr>
            <a:lvl5pPr>
              <a:buFont typeface="+mj-lt"/>
              <a:buAutoNum type="arabicPeriod"/>
              <a:defRPr sz="8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2202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유치_2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>
            <a:extLst>
              <a:ext uri="{FF2B5EF4-FFF2-40B4-BE49-F238E27FC236}">
                <a16:creationId xmlns:a16="http://schemas.microsoft.com/office/drawing/2014/main" id="{C1A71E79-3C62-F84B-9B5F-E787EFF231F1}"/>
              </a:ext>
            </a:extLst>
          </p:cNvPr>
          <p:cNvSpPr/>
          <p:nvPr userDrawn="1"/>
        </p:nvSpPr>
        <p:spPr>
          <a:xfrm>
            <a:off x="776536" y="6161724"/>
            <a:ext cx="2808000" cy="183600"/>
          </a:xfrm>
          <a:custGeom>
            <a:avLst/>
            <a:gdLst>
              <a:gd name="connsiteX0" fmla="*/ 0 w 2808000"/>
              <a:gd name="connsiteY0" fmla="*/ 0 h 183600"/>
              <a:gd name="connsiteX1" fmla="*/ 2808000 w 2808000"/>
              <a:gd name="connsiteY1" fmla="*/ 0 h 183600"/>
              <a:gd name="connsiteX2" fmla="*/ 2808000 w 2808000"/>
              <a:gd name="connsiteY2" fmla="*/ 92069 h 183600"/>
              <a:gd name="connsiteX3" fmla="*/ 2714247 w 2808000"/>
              <a:gd name="connsiteY3" fmla="*/ 183600 h 183600"/>
              <a:gd name="connsiteX4" fmla="*/ 105393 w 2808000"/>
              <a:gd name="connsiteY4" fmla="*/ 183600 h 183600"/>
              <a:gd name="connsiteX5" fmla="*/ 0 w 2808000"/>
              <a:gd name="connsiteY5" fmla="*/ 64254 h 18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8000" h="183600">
                <a:moveTo>
                  <a:pt x="0" y="0"/>
                </a:moveTo>
                <a:lnTo>
                  <a:pt x="2808000" y="0"/>
                </a:lnTo>
                <a:lnTo>
                  <a:pt x="2808000" y="92069"/>
                </a:lnTo>
                <a:lnTo>
                  <a:pt x="2714247" y="183600"/>
                </a:lnTo>
                <a:lnTo>
                  <a:pt x="105393" y="183600"/>
                </a:lnTo>
                <a:lnTo>
                  <a:pt x="0" y="64254"/>
                </a:lnTo>
                <a:close/>
              </a:path>
            </a:pathLst>
          </a:custGeom>
          <a:solidFill>
            <a:srgbClr val="403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700" b="0" i="1" dirty="0"/>
              <a:t>▼ 다음페이지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E3374F27-B443-8D41-8308-77266099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</p:spPr>
        <p:txBody>
          <a:bodyPr lIns="36000" rIns="36000" anchor="ctr"/>
          <a:lstStyle>
            <a:lvl1pPr algn="l">
              <a:defRPr sz="800" b="1" cap="none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텍스트 개체 틀 3">
            <a:extLst>
              <a:ext uri="{FF2B5EF4-FFF2-40B4-BE49-F238E27FC236}">
                <a16:creationId xmlns:a16="http://schemas.microsoft.com/office/drawing/2014/main" id="{B1FCF4C3-D65E-D143-8B10-71F20C4C4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</p:spPr>
        <p:txBody>
          <a:bodyPr anchor="ctr"/>
          <a:lstStyle>
            <a:lvl1pPr>
              <a:buNone/>
              <a:defRPr sz="800" b="0"/>
            </a:lvl1pPr>
          </a:lstStyle>
          <a:p>
            <a:pPr lvl="0"/>
            <a:r>
              <a:rPr kumimoji="1" lang="en-US" altLang="ko-Kore-KR" dirty="0"/>
              <a:t>Screen ID</a:t>
            </a:r>
            <a:endParaRPr kumimoji="1" lang="ko-Kore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44C461E-0B23-4D4C-93AD-B95EBAA4955B}"/>
              </a:ext>
            </a:extLst>
          </p:cNvPr>
          <p:cNvGrpSpPr/>
          <p:nvPr userDrawn="1"/>
        </p:nvGrpSpPr>
        <p:grpSpPr>
          <a:xfrm>
            <a:off x="3944888" y="764704"/>
            <a:ext cx="2808000" cy="327721"/>
            <a:chOff x="4236795" y="764704"/>
            <a:chExt cx="2808000" cy="32772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B75B8DA-3CF3-D446-9CB9-F1AA28F039B2}"/>
                </a:ext>
              </a:extLst>
            </p:cNvPr>
            <p:cNvSpPr/>
            <p:nvPr userDrawn="1"/>
          </p:nvSpPr>
          <p:spPr>
            <a:xfrm>
              <a:off x="4385883" y="890124"/>
              <a:ext cx="2589452" cy="202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" name="자유형 22">
              <a:extLst>
                <a:ext uri="{FF2B5EF4-FFF2-40B4-BE49-F238E27FC236}">
                  <a16:creationId xmlns:a16="http://schemas.microsoft.com/office/drawing/2014/main" id="{34E89AF2-AF11-934A-99F4-5265F6892E7C}"/>
                </a:ext>
              </a:extLst>
            </p:cNvPr>
            <p:cNvSpPr/>
            <p:nvPr userDrawn="1"/>
          </p:nvSpPr>
          <p:spPr>
            <a:xfrm>
              <a:off x="4236795" y="764704"/>
              <a:ext cx="2808000" cy="183600"/>
            </a:xfrm>
            <a:custGeom>
              <a:avLst/>
              <a:gdLst>
                <a:gd name="connsiteX0" fmla="*/ 117618 w 2808000"/>
                <a:gd name="connsiteY0" fmla="*/ 0 h 183600"/>
                <a:gd name="connsiteX1" fmla="*/ 2679921 w 2808000"/>
                <a:gd name="connsiteY1" fmla="*/ 0 h 183600"/>
                <a:gd name="connsiteX2" fmla="*/ 2808000 w 2808000"/>
                <a:gd name="connsiteY2" fmla="*/ 125044 h 183600"/>
                <a:gd name="connsiteX3" fmla="*/ 2808000 w 2808000"/>
                <a:gd name="connsiteY3" fmla="*/ 183600 h 183600"/>
                <a:gd name="connsiteX4" fmla="*/ 0 w 2808000"/>
                <a:gd name="connsiteY4" fmla="*/ 183600 h 183600"/>
                <a:gd name="connsiteX5" fmla="*/ 0 w 2808000"/>
                <a:gd name="connsiteY5" fmla="*/ 133190 h 18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8000" h="183600">
                  <a:moveTo>
                    <a:pt x="117618" y="0"/>
                  </a:moveTo>
                  <a:lnTo>
                    <a:pt x="2679921" y="0"/>
                  </a:lnTo>
                  <a:lnTo>
                    <a:pt x="2808000" y="125044"/>
                  </a:lnTo>
                  <a:lnTo>
                    <a:pt x="2808000" y="183600"/>
                  </a:lnTo>
                  <a:lnTo>
                    <a:pt x="0" y="183600"/>
                  </a:lnTo>
                  <a:lnTo>
                    <a:pt x="0" y="133190"/>
                  </a:lnTo>
                  <a:close/>
                </a:path>
              </a:pathLst>
            </a:custGeom>
            <a:solidFill>
              <a:srgbClr val="403F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700" b="0" i="1" dirty="0"/>
                <a:t>▲ 이전페이지</a:t>
              </a:r>
            </a:p>
          </p:txBody>
        </p:sp>
      </p:grpSp>
      <p:sp>
        <p:nvSpPr>
          <p:cNvPr id="8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</p:spPr>
        <p:txBody>
          <a:bodyPr/>
          <a:lstStyle>
            <a:lvl1pPr marL="177800" indent="-177800">
              <a:lnSpc>
                <a:spcPct val="150000"/>
              </a:lnSpc>
              <a:buFont typeface="+mj-lt"/>
              <a:buAutoNum type="arabicPeriod"/>
              <a:defRPr sz="800"/>
            </a:lvl1pPr>
            <a:lvl2pPr>
              <a:buFont typeface="+mj-lt"/>
              <a:buAutoNum type="arabicPeriod"/>
              <a:defRPr sz="800"/>
            </a:lvl2pPr>
            <a:lvl3pPr>
              <a:buFont typeface="+mj-lt"/>
              <a:buAutoNum type="arabicPeriod"/>
              <a:defRPr sz="800"/>
            </a:lvl3pPr>
            <a:lvl4pPr>
              <a:buFont typeface="+mj-lt"/>
              <a:buAutoNum type="arabicPeriod"/>
              <a:defRPr sz="800"/>
            </a:lvl4pPr>
            <a:lvl5pPr>
              <a:buFont typeface="+mj-lt"/>
              <a:buAutoNum type="arabicPeriod"/>
              <a:defRPr sz="800"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3268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표지" preserve="1">
  <p:cSld name="표지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59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프로세스형 팝업 – 스크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표 7"/>
          <p:cNvGraphicFramePr/>
          <p:nvPr/>
        </p:nvGraphicFramePr>
        <p:xfrm>
          <a:off x="92082" y="80960"/>
          <a:ext cx="7381196" cy="315842"/>
        </p:xfrm>
        <a:graphic>
          <a:graphicData uri="http://schemas.openxmlformats.org/drawingml/2006/table">
            <a:tbl>
              <a:tblPr/>
              <a:tblGrid>
                <a:gridCol w="1020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4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51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</a:rPr>
                        <a:t>Page Description</a:t>
                      </a:r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5" name="직사각형 13"/>
          <p:cNvSpPr/>
          <p:nvPr/>
        </p:nvSpPr>
        <p:spPr>
          <a:xfrm>
            <a:off x="92075" y="438148"/>
            <a:ext cx="7381203" cy="6230942"/>
          </a:xfrm>
          <a:prstGeom prst="rect">
            <a:avLst/>
          </a:prstGeom>
          <a:ln w="3175">
            <a:solidFill>
              <a:srgbClr val="808080"/>
            </a:solidFill>
            <a:miter/>
          </a:ln>
        </p:spPr>
        <p:txBody>
          <a:bodyPr lIns="45718" tIns="45718" rIns="45718" bIns="45718"/>
          <a:lstStyle/>
          <a:p>
            <a:pPr algn="ctr">
              <a:defRPr sz="800"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256" name="직사각형 14"/>
          <p:cNvSpPr/>
          <p:nvPr/>
        </p:nvSpPr>
        <p:spPr>
          <a:xfrm>
            <a:off x="7473277" y="352424"/>
            <a:ext cx="2339071" cy="6316667"/>
          </a:xfrm>
          <a:prstGeom prst="rect">
            <a:avLst/>
          </a:prstGeom>
          <a:ln w="3175">
            <a:solidFill>
              <a:srgbClr val="808080"/>
            </a:solidFill>
            <a:miter/>
          </a:ln>
        </p:spPr>
        <p:txBody>
          <a:bodyPr lIns="45718" tIns="45718" rIns="45718" bIns="45718"/>
          <a:lstStyle/>
          <a:p>
            <a:pPr algn="ctr">
              <a:defRPr sz="800"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grpSp>
        <p:nvGrpSpPr>
          <p:cNvPr id="259" name="직사각형 15"/>
          <p:cNvGrpSpPr/>
          <p:nvPr/>
        </p:nvGrpSpPr>
        <p:grpSpPr>
          <a:xfrm>
            <a:off x="7473276" y="71733"/>
            <a:ext cx="2347000" cy="309267"/>
            <a:chOff x="-1" y="0"/>
            <a:chExt cx="2346998" cy="309265"/>
          </a:xfrm>
        </p:grpSpPr>
        <p:sp>
          <p:nvSpPr>
            <p:cNvPr id="257" name="직사각형"/>
            <p:cNvSpPr/>
            <p:nvPr/>
          </p:nvSpPr>
          <p:spPr>
            <a:xfrm>
              <a:off x="-2" y="-1"/>
              <a:ext cx="2347000" cy="309267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258" name="Description"/>
            <p:cNvSpPr txBox="1"/>
            <p:nvPr/>
          </p:nvSpPr>
          <p:spPr>
            <a:xfrm>
              <a:off x="888864" y="84782"/>
              <a:ext cx="569269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 Description</a:t>
              </a:r>
            </a:p>
          </p:txBody>
        </p:sp>
      </p:grpSp>
      <p:sp>
        <p:nvSpPr>
          <p:cNvPr id="260" name="제목 텍스트"/>
          <p:cNvSpPr txBox="1">
            <a:spLocks noGrp="1"/>
          </p:cNvSpPr>
          <p:nvPr>
            <p:ph type="title"/>
          </p:nvPr>
        </p:nvSpPr>
        <p:spPr>
          <a:xfrm>
            <a:off x="1164033" y="116632"/>
            <a:ext cx="4581057" cy="27556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>
              <a:defRPr sz="800"/>
            </a:lvl1pPr>
          </a:lstStyle>
          <a:p>
            <a:r>
              <a:t>제목 텍스트</a:t>
            </a:r>
          </a:p>
        </p:txBody>
      </p:sp>
      <p:sp>
        <p:nvSpPr>
          <p:cNvPr id="261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249144" y="116632"/>
            <a:ext cx="1188134" cy="275561"/>
          </a:xfrm>
          <a:prstGeom prst="rect">
            <a:avLst/>
          </a:prstGeom>
        </p:spPr>
        <p:txBody>
          <a:bodyPr lIns="45718" tIns="45718" rIns="45718" bIns="45718" anchor="ctr">
            <a:normAutofit/>
          </a:bodyPr>
          <a:lstStyle>
            <a:lvl1pPr marL="342900" indent="-342900">
              <a:spcBef>
                <a:spcPts val="100"/>
              </a:spcBef>
              <a:defRPr sz="800"/>
            </a:lvl1pPr>
            <a:lvl2pPr marL="538842" indent="-81642">
              <a:spcBef>
                <a:spcPts val="100"/>
              </a:spcBef>
              <a:buSzPct val="100000"/>
              <a:buChar char="–"/>
              <a:defRPr sz="800"/>
            </a:lvl2pPr>
            <a:lvl3pPr marL="990600" indent="-76200">
              <a:spcBef>
                <a:spcPts val="100"/>
              </a:spcBef>
              <a:buSzPct val="100000"/>
              <a:buChar char="•"/>
              <a:defRPr sz="800"/>
            </a:lvl3pPr>
            <a:lvl4pPr marL="1463038" indent="-91438">
              <a:spcBef>
                <a:spcPts val="100"/>
              </a:spcBef>
              <a:buSzPct val="100000"/>
              <a:buChar char="–"/>
              <a:defRPr sz="800"/>
            </a:lvl4pPr>
            <a:lvl5pPr marL="1920238" indent="-91438">
              <a:spcBef>
                <a:spcPts val="100"/>
              </a:spcBef>
              <a:buSzPct val="100000"/>
              <a:buChar char="»"/>
              <a:defRPr sz="800"/>
            </a:lvl5pPr>
          </a:lstStyle>
          <a:p>
            <a:r>
              <a:t>Screen ID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62" name="텍스트 개체 틀 2"/>
          <p:cNvSpPr>
            <a:spLocks noGrp="1"/>
          </p:cNvSpPr>
          <p:nvPr>
            <p:ph type="body" sz="half" idx="21"/>
          </p:nvPr>
        </p:nvSpPr>
        <p:spPr>
          <a:xfrm>
            <a:off x="7484132" y="392191"/>
            <a:ext cx="2329410" cy="6313175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endParaRPr/>
          </a:p>
        </p:txBody>
      </p:sp>
      <p:sp>
        <p:nvSpPr>
          <p:cNvPr id="263" name="직사각형 93"/>
          <p:cNvSpPr txBox="1">
            <a:spLocks noGrp="1"/>
          </p:cNvSpPr>
          <p:nvPr>
            <p:ph type="body" sz="quarter" idx="22"/>
          </p:nvPr>
        </p:nvSpPr>
        <p:spPr>
          <a:xfrm>
            <a:off x="881579" y="1119090"/>
            <a:ext cx="2633833" cy="215443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algn="ctr">
              <a:defRPr sz="800"/>
            </a:pPr>
            <a:endParaRPr/>
          </a:p>
        </p:txBody>
      </p:sp>
      <p:grpSp>
        <p:nvGrpSpPr>
          <p:cNvPr id="268" name="그룹 12"/>
          <p:cNvGrpSpPr/>
          <p:nvPr/>
        </p:nvGrpSpPr>
        <p:grpSpPr>
          <a:xfrm>
            <a:off x="794499" y="745305"/>
            <a:ext cx="2808003" cy="5616629"/>
            <a:chOff x="0" y="0"/>
            <a:chExt cx="2808002" cy="5616627"/>
          </a:xfrm>
        </p:grpSpPr>
        <p:sp>
          <p:nvSpPr>
            <p:cNvPr id="264" name="모서리가 둥근 직사각형 16"/>
            <p:cNvSpPr/>
            <p:nvPr/>
          </p:nvSpPr>
          <p:spPr>
            <a:xfrm>
              <a:off x="0" y="-1"/>
              <a:ext cx="2808003" cy="5616629"/>
            </a:xfrm>
            <a:prstGeom prst="roundRect">
              <a:avLst>
                <a:gd name="adj" fmla="val 8301"/>
              </a:avLst>
            </a:prstGeom>
            <a:noFill/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265" name="TextBox 18"/>
            <p:cNvSpPr txBox="1"/>
            <p:nvPr/>
          </p:nvSpPr>
          <p:spPr>
            <a:xfrm>
              <a:off x="189737" y="86426"/>
              <a:ext cx="464007" cy="256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404040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11:59</a:t>
              </a:r>
            </a:p>
          </p:txBody>
        </p:sp>
        <p:pic>
          <p:nvPicPr>
            <p:cNvPr id="266" name="Picture 12" descr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634" y="121290"/>
              <a:ext cx="514451" cy="1764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7" name="모서리가 둥근 직사각형 25"/>
            <p:cNvSpPr/>
            <p:nvPr/>
          </p:nvSpPr>
          <p:spPr>
            <a:xfrm>
              <a:off x="778887" y="0"/>
              <a:ext cx="1250229" cy="235424"/>
            </a:xfrm>
            <a:prstGeom prst="roundRect">
              <a:avLst>
                <a:gd name="adj" fmla="val 10974"/>
              </a:avLst>
            </a:prstGeom>
            <a:solidFill>
              <a:srgbClr val="404040"/>
            </a:solidFill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</p:grpSp>
      <p:grpSp>
        <p:nvGrpSpPr>
          <p:cNvPr id="273" name="그룹 12"/>
          <p:cNvGrpSpPr/>
          <p:nvPr/>
        </p:nvGrpSpPr>
        <p:grpSpPr>
          <a:xfrm>
            <a:off x="3962851" y="745305"/>
            <a:ext cx="2808004" cy="5616629"/>
            <a:chOff x="0" y="0"/>
            <a:chExt cx="2808003" cy="5616627"/>
          </a:xfrm>
        </p:grpSpPr>
        <p:sp>
          <p:nvSpPr>
            <p:cNvPr id="269" name="모서리가 둥근 직사각형 16"/>
            <p:cNvSpPr/>
            <p:nvPr/>
          </p:nvSpPr>
          <p:spPr>
            <a:xfrm>
              <a:off x="0" y="-1"/>
              <a:ext cx="2808004" cy="5616629"/>
            </a:xfrm>
            <a:prstGeom prst="roundRect">
              <a:avLst>
                <a:gd name="adj" fmla="val 8301"/>
              </a:avLst>
            </a:prstGeom>
            <a:noFill/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0" name="TextBox 18"/>
            <p:cNvSpPr txBox="1"/>
            <p:nvPr/>
          </p:nvSpPr>
          <p:spPr>
            <a:xfrm>
              <a:off x="189737" y="86425"/>
              <a:ext cx="464007" cy="256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404040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11:59</a:t>
              </a:r>
            </a:p>
          </p:txBody>
        </p:sp>
        <p:pic>
          <p:nvPicPr>
            <p:cNvPr id="271" name="Picture 12" descr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635" y="121289"/>
              <a:ext cx="514450" cy="1764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2" name="모서리가 둥근 직사각형 25"/>
            <p:cNvSpPr/>
            <p:nvPr/>
          </p:nvSpPr>
          <p:spPr>
            <a:xfrm>
              <a:off x="778887" y="-1"/>
              <a:ext cx="1250230" cy="235424"/>
            </a:xfrm>
            <a:prstGeom prst="roundRect">
              <a:avLst>
                <a:gd name="adj" fmla="val 10974"/>
              </a:avLst>
            </a:prstGeom>
            <a:solidFill>
              <a:srgbClr val="404040"/>
            </a:solidFill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76" name="자유형 28"/>
          <p:cNvGrpSpPr/>
          <p:nvPr/>
        </p:nvGrpSpPr>
        <p:grpSpPr>
          <a:xfrm>
            <a:off x="812538" y="6144305"/>
            <a:ext cx="2808005" cy="218439"/>
            <a:chOff x="0" y="0"/>
            <a:chExt cx="2808003" cy="218437"/>
          </a:xfrm>
        </p:grpSpPr>
        <p:sp>
          <p:nvSpPr>
            <p:cNvPr id="274" name="도형"/>
            <p:cNvSpPr/>
            <p:nvPr/>
          </p:nvSpPr>
          <p:spPr>
            <a:xfrm>
              <a:off x="0" y="17417"/>
              <a:ext cx="2808004" cy="183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0832"/>
                  </a:lnTo>
                  <a:lnTo>
                    <a:pt x="20879" y="21600"/>
                  </a:lnTo>
                  <a:lnTo>
                    <a:pt x="811" y="21600"/>
                  </a:lnTo>
                  <a:lnTo>
                    <a:pt x="0" y="7559"/>
                  </a:lnTo>
                  <a:close/>
                </a:path>
              </a:pathLst>
            </a:custGeom>
            <a:solidFill>
              <a:srgbClr val="403F4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275" name="▼ 스크롤"/>
            <p:cNvSpPr txBox="1"/>
            <p:nvPr/>
          </p:nvSpPr>
          <p:spPr>
            <a:xfrm>
              <a:off x="45719" y="0"/>
              <a:ext cx="2716565" cy="218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▼ 스크롤</a:t>
              </a:r>
            </a:p>
          </p:txBody>
        </p:sp>
      </p:grpSp>
      <p:grpSp>
        <p:nvGrpSpPr>
          <p:cNvPr id="281" name="그룹 2"/>
          <p:cNvGrpSpPr/>
          <p:nvPr/>
        </p:nvGrpSpPr>
        <p:grpSpPr>
          <a:xfrm>
            <a:off x="3944886" y="747286"/>
            <a:ext cx="2808006" cy="345141"/>
            <a:chOff x="0" y="0"/>
            <a:chExt cx="2808004" cy="345139"/>
          </a:xfrm>
        </p:grpSpPr>
        <p:sp>
          <p:nvSpPr>
            <p:cNvPr id="277" name="직사각형 1"/>
            <p:cNvSpPr/>
            <p:nvPr/>
          </p:nvSpPr>
          <p:spPr>
            <a:xfrm>
              <a:off x="77397" y="142837"/>
              <a:ext cx="2653209" cy="20230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grpSp>
          <p:nvGrpSpPr>
            <p:cNvPr id="280" name="자유형 30"/>
            <p:cNvGrpSpPr/>
            <p:nvPr/>
          </p:nvGrpSpPr>
          <p:grpSpPr>
            <a:xfrm>
              <a:off x="-1" y="0"/>
              <a:ext cx="2808006" cy="218438"/>
              <a:chOff x="0" y="0"/>
              <a:chExt cx="2808004" cy="218437"/>
            </a:xfrm>
          </p:grpSpPr>
          <p:sp>
            <p:nvSpPr>
              <p:cNvPr id="278" name="도형"/>
              <p:cNvSpPr/>
              <p:nvPr/>
            </p:nvSpPr>
            <p:spPr>
              <a:xfrm>
                <a:off x="0" y="17417"/>
                <a:ext cx="2808005" cy="183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05" y="0"/>
                    </a:moveTo>
                    <a:lnTo>
                      <a:pt x="20615" y="0"/>
                    </a:lnTo>
                    <a:lnTo>
                      <a:pt x="21600" y="14711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5669"/>
                    </a:lnTo>
                    <a:close/>
                  </a:path>
                </a:pathLst>
              </a:custGeom>
              <a:solidFill>
                <a:srgbClr val="403F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pPr>
                <a:endParaRPr/>
              </a:p>
            </p:txBody>
          </p:sp>
          <p:sp>
            <p:nvSpPr>
              <p:cNvPr id="279" name="▲ 스크롤"/>
              <p:cNvSpPr txBox="1"/>
              <p:nvPr/>
            </p:nvSpPr>
            <p:spPr>
              <a:xfrm>
                <a:off x="45719" y="0"/>
                <a:ext cx="2716566" cy="2184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7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r>
                  <a:t>▲ 스크롤</a:t>
                </a:r>
              </a:p>
            </p:txBody>
          </p:sp>
        </p:grpSp>
      </p:grpSp>
      <p:sp>
        <p:nvSpPr>
          <p:cNvPr id="282" name="직사각형 93"/>
          <p:cNvSpPr txBox="1">
            <a:spLocks noGrp="1"/>
          </p:cNvSpPr>
          <p:nvPr>
            <p:ph type="body" sz="quarter" idx="23"/>
          </p:nvPr>
        </p:nvSpPr>
        <p:spPr>
          <a:xfrm>
            <a:off x="4049936" y="1119090"/>
            <a:ext cx="2633833" cy="215443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/>
          <a:p>
            <a:pPr algn="ctr">
              <a:defRPr sz="800"/>
            </a:pPr>
            <a:endParaRPr/>
          </a:p>
        </p:txBody>
      </p:sp>
      <p:sp>
        <p:nvSpPr>
          <p:cNvPr id="283" name="이전"/>
          <p:cNvSpPr/>
          <p:nvPr/>
        </p:nvSpPr>
        <p:spPr>
          <a:xfrm>
            <a:off x="883167" y="111309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</a:defRPr>
            </a:lvl1pPr>
          </a:lstStyle>
          <a:p>
            <a:r>
              <a:t>이전</a:t>
            </a:r>
          </a:p>
        </p:txBody>
      </p:sp>
      <p:sp>
        <p:nvSpPr>
          <p:cNvPr id="284" name="이전"/>
          <p:cNvSpPr/>
          <p:nvPr/>
        </p:nvSpPr>
        <p:spPr>
          <a:xfrm>
            <a:off x="4051523" y="111309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</a:defRPr>
            </a:lvl1pPr>
          </a:lstStyle>
          <a:p>
            <a:r>
              <a:t>이전</a:t>
            </a:r>
          </a:p>
        </p:txBody>
      </p:sp>
      <p:sp>
        <p:nvSpPr>
          <p:cNvPr id="2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657412" y="6669992"/>
            <a:ext cx="216058" cy="231139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>
              <a:defRPr sz="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893715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검색 전 – 1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" name="표 7"/>
          <p:cNvGraphicFramePr/>
          <p:nvPr/>
        </p:nvGraphicFramePr>
        <p:xfrm>
          <a:off x="92082" y="80961"/>
          <a:ext cx="7381196" cy="315842"/>
        </p:xfrm>
        <a:graphic>
          <a:graphicData uri="http://schemas.openxmlformats.org/drawingml/2006/table">
            <a:tbl>
              <a:tblPr/>
              <a:tblGrid>
                <a:gridCol w="1020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4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513">
                <a:tc>
                  <a:txBody>
                    <a:bodyPr/>
                    <a:lstStyle/>
                    <a:p>
                      <a:pPr algn="ctr">
                        <a:defRPr sz="800">
                          <a:solidFill>
                            <a:srgbClr val="FFFFFF"/>
                          </a:solidFill>
                        </a:defRPr>
                      </a:pPr>
                      <a:r>
                        <a:t>Page Description</a:t>
                      </a:r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0" name="직사각형 13"/>
          <p:cNvSpPr/>
          <p:nvPr/>
        </p:nvSpPr>
        <p:spPr>
          <a:xfrm>
            <a:off x="92075" y="438149"/>
            <a:ext cx="7381203" cy="6230940"/>
          </a:xfrm>
          <a:prstGeom prst="rect">
            <a:avLst/>
          </a:prstGeom>
          <a:ln w="3175">
            <a:solidFill>
              <a:srgbClr val="808080"/>
            </a:solidFill>
            <a:miter/>
          </a:ln>
        </p:spPr>
        <p:txBody>
          <a:bodyPr lIns="0" tIns="0" rIns="0" bIns="0"/>
          <a:lstStyle/>
          <a:p>
            <a:pPr algn="ctr">
              <a:defRPr sz="800"/>
            </a:pPr>
            <a:endParaRPr/>
          </a:p>
        </p:txBody>
      </p:sp>
      <p:sp>
        <p:nvSpPr>
          <p:cNvPr id="261" name="직사각형 14"/>
          <p:cNvSpPr/>
          <p:nvPr/>
        </p:nvSpPr>
        <p:spPr>
          <a:xfrm>
            <a:off x="7473278" y="352424"/>
            <a:ext cx="2339070" cy="6316666"/>
          </a:xfrm>
          <a:prstGeom prst="rect">
            <a:avLst/>
          </a:prstGeom>
          <a:ln w="3175">
            <a:solidFill>
              <a:srgbClr val="808080"/>
            </a:solidFill>
            <a:miter/>
          </a:ln>
        </p:spPr>
        <p:txBody>
          <a:bodyPr lIns="0" tIns="0" rIns="0" bIns="0"/>
          <a:lstStyle/>
          <a:p>
            <a:pPr algn="ctr">
              <a:defRPr sz="800"/>
            </a:pPr>
            <a:endParaRPr/>
          </a:p>
        </p:txBody>
      </p:sp>
      <p:grpSp>
        <p:nvGrpSpPr>
          <p:cNvPr id="264" name="직사각형 15"/>
          <p:cNvGrpSpPr/>
          <p:nvPr/>
        </p:nvGrpSpPr>
        <p:grpSpPr>
          <a:xfrm>
            <a:off x="7473278" y="71734"/>
            <a:ext cx="2346997" cy="309265"/>
            <a:chOff x="0" y="0"/>
            <a:chExt cx="2346996" cy="309264"/>
          </a:xfrm>
        </p:grpSpPr>
        <p:sp>
          <p:nvSpPr>
            <p:cNvPr id="262" name="직사각형"/>
            <p:cNvSpPr/>
            <p:nvPr/>
          </p:nvSpPr>
          <p:spPr>
            <a:xfrm>
              <a:off x="-1" y="0"/>
              <a:ext cx="2346998" cy="309265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63" name="Description"/>
            <p:cNvSpPr txBox="1"/>
            <p:nvPr/>
          </p:nvSpPr>
          <p:spPr>
            <a:xfrm>
              <a:off x="890084" y="91132"/>
              <a:ext cx="56682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</a:defRPr>
              </a:lvl1pPr>
            </a:lstStyle>
            <a:p>
              <a:r>
                <a:t> Description</a:t>
              </a:r>
            </a:p>
          </p:txBody>
        </p:sp>
      </p:grpSp>
      <p:sp>
        <p:nvSpPr>
          <p:cNvPr id="26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654137" y="6669992"/>
            <a:ext cx="222607" cy="205741"/>
          </a:xfrm>
          <a:prstGeom prst="rect">
            <a:avLst/>
          </a:prstGeom>
        </p:spPr>
        <p:txBody>
          <a:bodyPr anchor="t"/>
          <a:lstStyle>
            <a:lvl1pPr algn="ctr">
              <a:defRPr sz="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6" name="제목 텍스트"/>
          <p:cNvSpPr txBox="1">
            <a:spLocks noGrp="1"/>
          </p:cNvSpPr>
          <p:nvPr>
            <p:ph type="title"/>
          </p:nvPr>
        </p:nvSpPr>
        <p:spPr>
          <a:xfrm>
            <a:off x="1164033" y="116632"/>
            <a:ext cx="4581056" cy="27556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algn="l">
              <a:defRPr sz="800" b="1"/>
            </a:lvl1pPr>
          </a:lstStyle>
          <a:p>
            <a:r>
              <a:t>제목 텍스트</a:t>
            </a:r>
          </a:p>
        </p:txBody>
      </p:sp>
      <p:sp>
        <p:nvSpPr>
          <p:cNvPr id="267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249144" y="116632"/>
            <a:ext cx="1188133" cy="27556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100"/>
              </a:spcBef>
              <a:buSzTx/>
              <a:buFontTx/>
              <a:buNone/>
              <a:defRPr sz="800"/>
            </a:lvl1pPr>
            <a:lvl2pPr marL="538842" indent="-81642">
              <a:spcBef>
                <a:spcPts val="100"/>
              </a:spcBef>
              <a:buFontTx/>
              <a:defRPr sz="800"/>
            </a:lvl2pPr>
            <a:lvl3pPr marL="990600" indent="-76200">
              <a:spcBef>
                <a:spcPts val="100"/>
              </a:spcBef>
              <a:buFontTx/>
              <a:defRPr sz="800"/>
            </a:lvl3pPr>
            <a:lvl4pPr marL="1463039" indent="-91439">
              <a:spcBef>
                <a:spcPts val="100"/>
              </a:spcBef>
              <a:buFontTx/>
              <a:defRPr sz="800"/>
            </a:lvl4pPr>
            <a:lvl5pPr marL="1920239" indent="-91439">
              <a:spcBef>
                <a:spcPts val="100"/>
              </a:spcBef>
              <a:buFontTx/>
              <a:defRPr sz="800"/>
            </a:lvl5pPr>
          </a:lstStyle>
          <a:p>
            <a:r>
              <a:t>Screen ID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68" name="텍스트 개체 틀 2"/>
          <p:cNvSpPr>
            <a:spLocks noGrp="1"/>
          </p:cNvSpPr>
          <p:nvPr>
            <p:ph type="body" sz="half" idx="21"/>
          </p:nvPr>
        </p:nvSpPr>
        <p:spPr>
          <a:xfrm>
            <a:off x="7484132" y="392192"/>
            <a:ext cx="2329409" cy="63131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7800" indent="-177800">
              <a:lnSpc>
                <a:spcPct val="150000"/>
              </a:lnSpc>
              <a:spcBef>
                <a:spcPts val="100"/>
              </a:spcBef>
              <a:buFontTx/>
              <a:buAutoNum type="arabicPeriod"/>
              <a:defRPr sz="800"/>
            </a:pPr>
            <a:endParaRPr/>
          </a:p>
        </p:txBody>
      </p:sp>
      <p:sp>
        <p:nvSpPr>
          <p:cNvPr id="269" name="직사각형"/>
          <p:cNvSpPr/>
          <p:nvPr/>
        </p:nvSpPr>
        <p:spPr>
          <a:xfrm>
            <a:off x="823797" y="5988542"/>
            <a:ext cx="2749406" cy="340660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274" name="그룹 12"/>
          <p:cNvGrpSpPr/>
          <p:nvPr/>
        </p:nvGrpSpPr>
        <p:grpSpPr>
          <a:xfrm>
            <a:off x="794499" y="745306"/>
            <a:ext cx="2808001" cy="5616626"/>
            <a:chOff x="0" y="0"/>
            <a:chExt cx="2808000" cy="5616624"/>
          </a:xfrm>
        </p:grpSpPr>
        <p:sp>
          <p:nvSpPr>
            <p:cNvPr id="270" name="모서리가 둥근 직사각형 16"/>
            <p:cNvSpPr/>
            <p:nvPr/>
          </p:nvSpPr>
          <p:spPr>
            <a:xfrm>
              <a:off x="0" y="0"/>
              <a:ext cx="2808001" cy="5616625"/>
            </a:xfrm>
            <a:prstGeom prst="roundRect">
              <a:avLst>
                <a:gd name="adj" fmla="val 8301"/>
              </a:avLst>
            </a:prstGeom>
            <a:noFill/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1" name="TextBox 18"/>
            <p:cNvSpPr txBox="1"/>
            <p:nvPr/>
          </p:nvSpPr>
          <p:spPr>
            <a:xfrm>
              <a:off x="189737" y="86426"/>
              <a:ext cx="4640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 b="1">
                  <a:solidFill>
                    <a:srgbClr val="404040"/>
                  </a:solidFill>
                </a:defRPr>
              </a:lvl1pPr>
            </a:lstStyle>
            <a:p>
              <a:r>
                <a:t>11:59</a:t>
              </a:r>
            </a:p>
          </p:txBody>
        </p:sp>
        <p:pic>
          <p:nvPicPr>
            <p:cNvPr id="272" name="Picture 12" descr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634" y="121290"/>
              <a:ext cx="514449" cy="1764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3" name="모서리가 둥근 직사각형 25"/>
            <p:cNvSpPr/>
            <p:nvPr/>
          </p:nvSpPr>
          <p:spPr>
            <a:xfrm>
              <a:off x="778887" y="0"/>
              <a:ext cx="1250228" cy="235423"/>
            </a:xfrm>
            <a:prstGeom prst="roundRect">
              <a:avLst>
                <a:gd name="adj" fmla="val 10974"/>
              </a:avLst>
            </a:prstGeom>
            <a:solidFill>
              <a:srgbClr val="404040"/>
            </a:solidFill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75" name="취소"/>
          <p:cNvSpPr/>
          <p:nvPr/>
        </p:nvSpPr>
        <p:spPr>
          <a:xfrm>
            <a:off x="881580" y="1118093"/>
            <a:ext cx="540001" cy="213361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276" name="등록 완료"/>
          <p:cNvSpPr txBox="1"/>
          <p:nvPr/>
        </p:nvSpPr>
        <p:spPr>
          <a:xfrm>
            <a:off x="869517" y="6051150"/>
            <a:ext cx="265796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연결하기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2" name="직사각형 93">
            <a:extLst>
              <a:ext uri="{FF2B5EF4-FFF2-40B4-BE49-F238E27FC236}">
                <a16:creationId xmlns:a16="http://schemas.microsoft.com/office/drawing/2014/main" id="{9207C7EB-DA56-B340-BDB7-C35AA78A04F9}"/>
              </a:ext>
            </a:extLst>
          </p:cNvPr>
          <p:cNvSpPr txBox="1"/>
          <p:nvPr userDrawn="1"/>
        </p:nvSpPr>
        <p:spPr>
          <a:xfrm>
            <a:off x="881584" y="1119090"/>
            <a:ext cx="263383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인솔</a:t>
            </a:r>
            <a:r>
              <a:rPr lang="ko-KR" altLang="en-US" dirty="0"/>
              <a:t> 등록</a:t>
            </a:r>
            <a:endParaRPr dirty="0"/>
          </a:p>
        </p:txBody>
      </p:sp>
      <p:sp>
        <p:nvSpPr>
          <p:cNvPr id="21" name="Google Shape;179;p45">
            <a:extLst>
              <a:ext uri="{FF2B5EF4-FFF2-40B4-BE49-F238E27FC236}">
                <a16:creationId xmlns:a16="http://schemas.microsoft.com/office/drawing/2014/main" id="{04AA4EF2-1722-4EAC-A0C2-7A3A5F6E1455}"/>
              </a:ext>
            </a:extLst>
          </p:cNvPr>
          <p:cNvSpPr/>
          <p:nvPr userDrawn="1"/>
        </p:nvSpPr>
        <p:spPr>
          <a:xfrm>
            <a:off x="3823855" y="641268"/>
            <a:ext cx="3105397" cy="5878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313273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검색중 – 1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" name="표 7"/>
          <p:cNvGraphicFramePr/>
          <p:nvPr/>
        </p:nvGraphicFramePr>
        <p:xfrm>
          <a:off x="92082" y="80961"/>
          <a:ext cx="7381196" cy="315842"/>
        </p:xfrm>
        <a:graphic>
          <a:graphicData uri="http://schemas.openxmlformats.org/drawingml/2006/table">
            <a:tbl>
              <a:tblPr/>
              <a:tblGrid>
                <a:gridCol w="1020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4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513">
                <a:tc>
                  <a:txBody>
                    <a:bodyPr/>
                    <a:lstStyle/>
                    <a:p>
                      <a:pPr algn="ctr">
                        <a:defRPr sz="800">
                          <a:solidFill>
                            <a:srgbClr val="FFFFFF"/>
                          </a:solidFill>
                        </a:defRPr>
                      </a:pPr>
                      <a:r>
                        <a:t>Page Description</a:t>
                      </a:r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8" name="직사각형 13"/>
          <p:cNvSpPr/>
          <p:nvPr/>
        </p:nvSpPr>
        <p:spPr>
          <a:xfrm>
            <a:off x="92075" y="438149"/>
            <a:ext cx="7381203" cy="6230940"/>
          </a:xfrm>
          <a:prstGeom prst="rect">
            <a:avLst/>
          </a:prstGeom>
          <a:ln w="3175">
            <a:solidFill>
              <a:srgbClr val="808080"/>
            </a:solidFill>
            <a:miter/>
          </a:ln>
        </p:spPr>
        <p:txBody>
          <a:bodyPr lIns="0" tIns="0" rIns="0" bIns="0"/>
          <a:lstStyle/>
          <a:p>
            <a:pPr algn="ctr">
              <a:defRPr sz="800"/>
            </a:pPr>
            <a:endParaRPr/>
          </a:p>
        </p:txBody>
      </p:sp>
      <p:sp>
        <p:nvSpPr>
          <p:cNvPr id="239" name="직사각형 14"/>
          <p:cNvSpPr/>
          <p:nvPr/>
        </p:nvSpPr>
        <p:spPr>
          <a:xfrm>
            <a:off x="7473278" y="352424"/>
            <a:ext cx="2339070" cy="6316666"/>
          </a:xfrm>
          <a:prstGeom prst="rect">
            <a:avLst/>
          </a:prstGeom>
          <a:ln w="3175">
            <a:solidFill>
              <a:srgbClr val="808080"/>
            </a:solidFill>
            <a:miter/>
          </a:ln>
        </p:spPr>
        <p:txBody>
          <a:bodyPr lIns="0" tIns="0" rIns="0" bIns="0"/>
          <a:lstStyle/>
          <a:p>
            <a:pPr algn="ctr">
              <a:defRPr sz="800"/>
            </a:pPr>
            <a:endParaRPr/>
          </a:p>
        </p:txBody>
      </p:sp>
      <p:grpSp>
        <p:nvGrpSpPr>
          <p:cNvPr id="242" name="직사각형 15"/>
          <p:cNvGrpSpPr/>
          <p:nvPr/>
        </p:nvGrpSpPr>
        <p:grpSpPr>
          <a:xfrm>
            <a:off x="7473278" y="71734"/>
            <a:ext cx="2346997" cy="309265"/>
            <a:chOff x="0" y="0"/>
            <a:chExt cx="2346996" cy="309264"/>
          </a:xfrm>
        </p:grpSpPr>
        <p:sp>
          <p:nvSpPr>
            <p:cNvPr id="240" name="직사각형"/>
            <p:cNvSpPr/>
            <p:nvPr/>
          </p:nvSpPr>
          <p:spPr>
            <a:xfrm>
              <a:off x="-1" y="0"/>
              <a:ext cx="2346998" cy="309265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41" name="Description"/>
            <p:cNvSpPr txBox="1"/>
            <p:nvPr/>
          </p:nvSpPr>
          <p:spPr>
            <a:xfrm>
              <a:off x="890084" y="91132"/>
              <a:ext cx="56682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</a:defRPr>
              </a:lvl1pPr>
            </a:lstStyle>
            <a:p>
              <a:r>
                <a:t> Description</a:t>
              </a:r>
            </a:p>
          </p:txBody>
        </p:sp>
      </p:grpSp>
      <p:sp>
        <p:nvSpPr>
          <p:cNvPr id="24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654137" y="6669992"/>
            <a:ext cx="222607" cy="205741"/>
          </a:xfrm>
          <a:prstGeom prst="rect">
            <a:avLst/>
          </a:prstGeom>
        </p:spPr>
        <p:txBody>
          <a:bodyPr anchor="t"/>
          <a:lstStyle>
            <a:lvl1pPr algn="ctr">
              <a:defRPr sz="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44" name="제목 텍스트"/>
          <p:cNvSpPr txBox="1">
            <a:spLocks noGrp="1"/>
          </p:cNvSpPr>
          <p:nvPr>
            <p:ph type="title"/>
          </p:nvPr>
        </p:nvSpPr>
        <p:spPr>
          <a:xfrm>
            <a:off x="1164033" y="116632"/>
            <a:ext cx="4581056" cy="27556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algn="l">
              <a:defRPr sz="800" b="1"/>
            </a:lvl1pPr>
          </a:lstStyle>
          <a:p>
            <a:r>
              <a:t>제목 텍스트</a:t>
            </a:r>
          </a:p>
        </p:txBody>
      </p:sp>
      <p:sp>
        <p:nvSpPr>
          <p:cNvPr id="245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249144" y="116632"/>
            <a:ext cx="1188133" cy="27556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100"/>
              </a:spcBef>
              <a:buSzTx/>
              <a:buFontTx/>
              <a:buNone/>
              <a:defRPr sz="800"/>
            </a:lvl1pPr>
            <a:lvl2pPr marL="538842" indent="-81642">
              <a:spcBef>
                <a:spcPts val="100"/>
              </a:spcBef>
              <a:buFontTx/>
              <a:defRPr sz="800"/>
            </a:lvl2pPr>
            <a:lvl3pPr marL="990600" indent="-76200">
              <a:spcBef>
                <a:spcPts val="100"/>
              </a:spcBef>
              <a:buFontTx/>
              <a:defRPr sz="800"/>
            </a:lvl3pPr>
            <a:lvl4pPr marL="1463039" indent="-91439">
              <a:spcBef>
                <a:spcPts val="100"/>
              </a:spcBef>
              <a:buFontTx/>
              <a:defRPr sz="800"/>
            </a:lvl4pPr>
            <a:lvl5pPr marL="1920239" indent="-91439">
              <a:spcBef>
                <a:spcPts val="100"/>
              </a:spcBef>
              <a:buFontTx/>
              <a:defRPr sz="800"/>
            </a:lvl5pPr>
          </a:lstStyle>
          <a:p>
            <a:r>
              <a:t>Screen ID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6" name="텍스트 개체 틀 2"/>
          <p:cNvSpPr>
            <a:spLocks noGrp="1"/>
          </p:cNvSpPr>
          <p:nvPr>
            <p:ph type="body" sz="half" idx="21"/>
          </p:nvPr>
        </p:nvSpPr>
        <p:spPr>
          <a:xfrm>
            <a:off x="7484132" y="392192"/>
            <a:ext cx="2329409" cy="63131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7800" indent="-177800">
              <a:lnSpc>
                <a:spcPct val="150000"/>
              </a:lnSpc>
              <a:spcBef>
                <a:spcPts val="100"/>
              </a:spcBef>
              <a:buFontTx/>
              <a:buAutoNum type="arabicPeriod"/>
              <a:defRPr sz="800"/>
            </a:pPr>
            <a:endParaRPr/>
          </a:p>
        </p:txBody>
      </p:sp>
      <p:grpSp>
        <p:nvGrpSpPr>
          <p:cNvPr id="251" name="그룹 12"/>
          <p:cNvGrpSpPr/>
          <p:nvPr/>
        </p:nvGrpSpPr>
        <p:grpSpPr>
          <a:xfrm>
            <a:off x="794499" y="745306"/>
            <a:ext cx="2808001" cy="5616626"/>
            <a:chOff x="0" y="0"/>
            <a:chExt cx="2808000" cy="5616624"/>
          </a:xfrm>
        </p:grpSpPr>
        <p:sp>
          <p:nvSpPr>
            <p:cNvPr id="247" name="모서리가 둥근 직사각형 16"/>
            <p:cNvSpPr/>
            <p:nvPr/>
          </p:nvSpPr>
          <p:spPr>
            <a:xfrm>
              <a:off x="0" y="0"/>
              <a:ext cx="2808001" cy="5616625"/>
            </a:xfrm>
            <a:prstGeom prst="roundRect">
              <a:avLst>
                <a:gd name="adj" fmla="val 8301"/>
              </a:avLst>
            </a:prstGeom>
            <a:noFill/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" name="TextBox 18"/>
            <p:cNvSpPr txBox="1"/>
            <p:nvPr/>
          </p:nvSpPr>
          <p:spPr>
            <a:xfrm>
              <a:off x="189737" y="86426"/>
              <a:ext cx="4640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 b="1">
                  <a:solidFill>
                    <a:srgbClr val="404040"/>
                  </a:solidFill>
                </a:defRPr>
              </a:lvl1pPr>
            </a:lstStyle>
            <a:p>
              <a:r>
                <a:t>11:59</a:t>
              </a:r>
            </a:p>
          </p:txBody>
        </p:sp>
        <p:pic>
          <p:nvPicPr>
            <p:cNvPr id="249" name="Picture 12" descr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634" y="121290"/>
              <a:ext cx="514449" cy="1764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0" name="모서리가 둥근 직사각형 25"/>
            <p:cNvSpPr/>
            <p:nvPr/>
          </p:nvSpPr>
          <p:spPr>
            <a:xfrm>
              <a:off x="778887" y="0"/>
              <a:ext cx="1250228" cy="235423"/>
            </a:xfrm>
            <a:prstGeom prst="roundRect">
              <a:avLst>
                <a:gd name="adj" fmla="val 10974"/>
              </a:avLst>
            </a:prstGeom>
            <a:solidFill>
              <a:srgbClr val="404040"/>
            </a:solidFill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2" name="취소"/>
          <p:cNvSpPr/>
          <p:nvPr/>
        </p:nvSpPr>
        <p:spPr>
          <a:xfrm>
            <a:off x="881580" y="1118093"/>
            <a:ext cx="540001" cy="213361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18" name="직사각형 93">
            <a:extLst>
              <a:ext uri="{FF2B5EF4-FFF2-40B4-BE49-F238E27FC236}">
                <a16:creationId xmlns:a16="http://schemas.microsoft.com/office/drawing/2014/main" id="{E41CB347-F86D-B44B-ACFF-3C370FBB659E}"/>
              </a:ext>
            </a:extLst>
          </p:cNvPr>
          <p:cNvSpPr txBox="1"/>
          <p:nvPr userDrawn="1"/>
        </p:nvSpPr>
        <p:spPr>
          <a:xfrm>
            <a:off x="881584" y="1119090"/>
            <a:ext cx="263383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인솔</a:t>
            </a:r>
            <a:r>
              <a:rPr lang="ko-KR" altLang="en-US" dirty="0"/>
              <a:t> 등록</a:t>
            </a:r>
            <a:endParaRPr dirty="0"/>
          </a:p>
        </p:txBody>
      </p:sp>
      <p:sp>
        <p:nvSpPr>
          <p:cNvPr id="19" name="Google Shape;179;p45">
            <a:extLst>
              <a:ext uri="{FF2B5EF4-FFF2-40B4-BE49-F238E27FC236}">
                <a16:creationId xmlns:a16="http://schemas.microsoft.com/office/drawing/2014/main" id="{BDD8EE8A-C277-4BF1-82B7-23D7F3106294}"/>
              </a:ext>
            </a:extLst>
          </p:cNvPr>
          <p:cNvSpPr/>
          <p:nvPr userDrawn="1"/>
        </p:nvSpPr>
        <p:spPr>
          <a:xfrm>
            <a:off x="3823855" y="641268"/>
            <a:ext cx="3105397" cy="5878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3607709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검색완료 – 2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표 7"/>
          <p:cNvGraphicFramePr/>
          <p:nvPr/>
        </p:nvGraphicFramePr>
        <p:xfrm>
          <a:off x="92082" y="80961"/>
          <a:ext cx="7381196" cy="315842"/>
        </p:xfrm>
        <a:graphic>
          <a:graphicData uri="http://schemas.openxmlformats.org/drawingml/2006/table">
            <a:tbl>
              <a:tblPr/>
              <a:tblGrid>
                <a:gridCol w="1020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4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513">
                <a:tc>
                  <a:txBody>
                    <a:bodyPr/>
                    <a:lstStyle/>
                    <a:p>
                      <a:pPr algn="ctr">
                        <a:defRPr sz="800">
                          <a:solidFill>
                            <a:srgbClr val="FFFFFF"/>
                          </a:solidFill>
                        </a:defRPr>
                      </a:pPr>
                      <a:r>
                        <a:t>Page Description</a:t>
                      </a:r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4" name="직사각형 13"/>
          <p:cNvSpPr/>
          <p:nvPr/>
        </p:nvSpPr>
        <p:spPr>
          <a:xfrm>
            <a:off x="92075" y="438149"/>
            <a:ext cx="7381203" cy="6230940"/>
          </a:xfrm>
          <a:prstGeom prst="rect">
            <a:avLst/>
          </a:prstGeom>
          <a:ln w="3175">
            <a:solidFill>
              <a:srgbClr val="808080"/>
            </a:solidFill>
            <a:miter/>
          </a:ln>
        </p:spPr>
        <p:txBody>
          <a:bodyPr lIns="0" tIns="0" rIns="0" bIns="0"/>
          <a:lstStyle/>
          <a:p>
            <a:pPr algn="ctr">
              <a:defRPr sz="800"/>
            </a:pPr>
            <a:endParaRPr/>
          </a:p>
        </p:txBody>
      </p:sp>
      <p:sp>
        <p:nvSpPr>
          <p:cNvPr id="285" name="직사각형 14"/>
          <p:cNvSpPr/>
          <p:nvPr/>
        </p:nvSpPr>
        <p:spPr>
          <a:xfrm>
            <a:off x="7473278" y="352424"/>
            <a:ext cx="2339070" cy="6316666"/>
          </a:xfrm>
          <a:prstGeom prst="rect">
            <a:avLst/>
          </a:prstGeom>
          <a:ln w="3175">
            <a:solidFill>
              <a:srgbClr val="808080"/>
            </a:solidFill>
            <a:miter/>
          </a:ln>
        </p:spPr>
        <p:txBody>
          <a:bodyPr lIns="0" tIns="0" rIns="0" bIns="0"/>
          <a:lstStyle/>
          <a:p>
            <a:pPr algn="ctr">
              <a:defRPr sz="800"/>
            </a:pPr>
            <a:endParaRPr/>
          </a:p>
        </p:txBody>
      </p:sp>
      <p:grpSp>
        <p:nvGrpSpPr>
          <p:cNvPr id="288" name="직사각형 15"/>
          <p:cNvGrpSpPr/>
          <p:nvPr/>
        </p:nvGrpSpPr>
        <p:grpSpPr>
          <a:xfrm>
            <a:off x="7473278" y="71734"/>
            <a:ext cx="2346997" cy="309265"/>
            <a:chOff x="0" y="0"/>
            <a:chExt cx="2346996" cy="309264"/>
          </a:xfrm>
        </p:grpSpPr>
        <p:sp>
          <p:nvSpPr>
            <p:cNvPr id="286" name="직사각형"/>
            <p:cNvSpPr/>
            <p:nvPr/>
          </p:nvSpPr>
          <p:spPr>
            <a:xfrm>
              <a:off x="-1" y="0"/>
              <a:ext cx="2346998" cy="309265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87" name="Description"/>
            <p:cNvSpPr txBox="1"/>
            <p:nvPr/>
          </p:nvSpPr>
          <p:spPr>
            <a:xfrm>
              <a:off x="890084" y="91132"/>
              <a:ext cx="56682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</a:defRPr>
              </a:lvl1pPr>
            </a:lstStyle>
            <a:p>
              <a:r>
                <a:t> Description</a:t>
              </a:r>
            </a:p>
          </p:txBody>
        </p:sp>
      </p:grpSp>
      <p:sp>
        <p:nvSpPr>
          <p:cNvPr id="28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654137" y="6669992"/>
            <a:ext cx="222607" cy="205741"/>
          </a:xfrm>
          <a:prstGeom prst="rect">
            <a:avLst/>
          </a:prstGeom>
        </p:spPr>
        <p:txBody>
          <a:bodyPr anchor="t"/>
          <a:lstStyle>
            <a:lvl1pPr algn="ctr">
              <a:defRPr sz="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90" name="제목 텍스트"/>
          <p:cNvSpPr txBox="1">
            <a:spLocks noGrp="1"/>
          </p:cNvSpPr>
          <p:nvPr>
            <p:ph type="title"/>
          </p:nvPr>
        </p:nvSpPr>
        <p:spPr>
          <a:xfrm>
            <a:off x="1164033" y="116632"/>
            <a:ext cx="4581056" cy="27556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algn="l">
              <a:defRPr sz="800" b="1"/>
            </a:lvl1pPr>
          </a:lstStyle>
          <a:p>
            <a:r>
              <a:t>제목 텍스트</a:t>
            </a:r>
          </a:p>
        </p:txBody>
      </p:sp>
      <p:sp>
        <p:nvSpPr>
          <p:cNvPr id="291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249144" y="116632"/>
            <a:ext cx="1188133" cy="27556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100"/>
              </a:spcBef>
              <a:buSzTx/>
              <a:buFontTx/>
              <a:buNone/>
              <a:defRPr sz="800"/>
            </a:lvl1pPr>
            <a:lvl2pPr marL="538842" indent="-81642">
              <a:spcBef>
                <a:spcPts val="100"/>
              </a:spcBef>
              <a:buFontTx/>
              <a:defRPr sz="800"/>
            </a:lvl2pPr>
            <a:lvl3pPr marL="990600" indent="-76200">
              <a:spcBef>
                <a:spcPts val="100"/>
              </a:spcBef>
              <a:buFontTx/>
              <a:defRPr sz="800"/>
            </a:lvl3pPr>
            <a:lvl4pPr marL="1463039" indent="-91439">
              <a:spcBef>
                <a:spcPts val="100"/>
              </a:spcBef>
              <a:buFontTx/>
              <a:defRPr sz="800"/>
            </a:lvl4pPr>
            <a:lvl5pPr marL="1920239" indent="-91439">
              <a:spcBef>
                <a:spcPts val="100"/>
              </a:spcBef>
              <a:buFontTx/>
              <a:defRPr sz="800"/>
            </a:lvl5pPr>
          </a:lstStyle>
          <a:p>
            <a:r>
              <a:t>Screen ID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92" name="텍스트 개체 틀 2"/>
          <p:cNvSpPr>
            <a:spLocks noGrp="1"/>
          </p:cNvSpPr>
          <p:nvPr>
            <p:ph type="body" sz="half" idx="21"/>
          </p:nvPr>
        </p:nvSpPr>
        <p:spPr>
          <a:xfrm>
            <a:off x="7484132" y="392192"/>
            <a:ext cx="2329409" cy="63131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7800" indent="-177800">
              <a:lnSpc>
                <a:spcPct val="150000"/>
              </a:lnSpc>
              <a:spcBef>
                <a:spcPts val="100"/>
              </a:spcBef>
              <a:buFontTx/>
              <a:buAutoNum type="arabicPeriod"/>
              <a:defRPr sz="800"/>
            </a:pPr>
            <a:endParaRPr/>
          </a:p>
        </p:txBody>
      </p:sp>
      <p:sp>
        <p:nvSpPr>
          <p:cNvPr id="293" name="계속 검색"/>
          <p:cNvSpPr/>
          <p:nvPr/>
        </p:nvSpPr>
        <p:spPr>
          <a:xfrm>
            <a:off x="831324" y="5991742"/>
            <a:ext cx="889327" cy="334801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계속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검색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4" name="직사각형"/>
          <p:cNvSpPr/>
          <p:nvPr/>
        </p:nvSpPr>
        <p:spPr>
          <a:xfrm>
            <a:off x="1727195" y="5992012"/>
            <a:ext cx="1836892" cy="334261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99" name="그룹 12"/>
          <p:cNvGrpSpPr/>
          <p:nvPr/>
        </p:nvGrpSpPr>
        <p:grpSpPr>
          <a:xfrm>
            <a:off x="794499" y="745306"/>
            <a:ext cx="2808001" cy="5616626"/>
            <a:chOff x="0" y="0"/>
            <a:chExt cx="2808000" cy="5616624"/>
          </a:xfrm>
        </p:grpSpPr>
        <p:sp>
          <p:nvSpPr>
            <p:cNvPr id="295" name="모서리가 둥근 직사각형 16"/>
            <p:cNvSpPr/>
            <p:nvPr/>
          </p:nvSpPr>
          <p:spPr>
            <a:xfrm>
              <a:off x="0" y="0"/>
              <a:ext cx="2808001" cy="5616625"/>
            </a:xfrm>
            <a:prstGeom prst="roundRect">
              <a:avLst>
                <a:gd name="adj" fmla="val 8301"/>
              </a:avLst>
            </a:prstGeom>
            <a:noFill/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6" name="TextBox 18"/>
            <p:cNvSpPr txBox="1"/>
            <p:nvPr/>
          </p:nvSpPr>
          <p:spPr>
            <a:xfrm>
              <a:off x="189737" y="86426"/>
              <a:ext cx="4640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 b="1">
                  <a:solidFill>
                    <a:srgbClr val="404040"/>
                  </a:solidFill>
                </a:defRPr>
              </a:lvl1pPr>
            </a:lstStyle>
            <a:p>
              <a:r>
                <a:rPr dirty="0"/>
                <a:t>11:59</a:t>
              </a:r>
            </a:p>
          </p:txBody>
        </p:sp>
        <p:pic>
          <p:nvPicPr>
            <p:cNvPr id="297" name="Picture 12" descr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634" y="121290"/>
              <a:ext cx="514449" cy="1764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8" name="모서리가 둥근 직사각형 25"/>
            <p:cNvSpPr/>
            <p:nvPr/>
          </p:nvSpPr>
          <p:spPr>
            <a:xfrm>
              <a:off x="778887" y="0"/>
              <a:ext cx="1250228" cy="235423"/>
            </a:xfrm>
            <a:prstGeom prst="roundRect">
              <a:avLst>
                <a:gd name="adj" fmla="val 10974"/>
              </a:avLst>
            </a:prstGeom>
            <a:solidFill>
              <a:srgbClr val="404040"/>
            </a:solidFill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00" name="취소"/>
          <p:cNvSpPr/>
          <p:nvPr/>
        </p:nvSpPr>
        <p:spPr>
          <a:xfrm>
            <a:off x="881580" y="1118093"/>
            <a:ext cx="540001" cy="213361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301" name="직사각형"/>
          <p:cNvSpPr/>
          <p:nvPr/>
        </p:nvSpPr>
        <p:spPr>
          <a:xfrm>
            <a:off x="1727195" y="5991742"/>
            <a:ext cx="1239476" cy="334801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2" name="진동 확인"/>
          <p:cNvSpPr txBox="1"/>
          <p:nvPr/>
        </p:nvSpPr>
        <p:spPr>
          <a:xfrm>
            <a:off x="2383070" y="6056272"/>
            <a:ext cx="525143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진동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확인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3" name="계속 검색"/>
          <p:cNvSpPr/>
          <p:nvPr/>
        </p:nvSpPr>
        <p:spPr>
          <a:xfrm>
            <a:off x="3999676" y="5991742"/>
            <a:ext cx="889327" cy="334801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>
                <a:solidFill>
                  <a:schemeClr val="bg1"/>
                </a:solidFill>
              </a:rPr>
              <a:t>계속 검색</a:t>
            </a:r>
          </a:p>
        </p:txBody>
      </p:sp>
      <p:sp>
        <p:nvSpPr>
          <p:cNvPr id="304" name="직사각형"/>
          <p:cNvSpPr/>
          <p:nvPr/>
        </p:nvSpPr>
        <p:spPr>
          <a:xfrm>
            <a:off x="4895547" y="5992012"/>
            <a:ext cx="1836892" cy="334261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309" name="그룹 12"/>
          <p:cNvGrpSpPr/>
          <p:nvPr/>
        </p:nvGrpSpPr>
        <p:grpSpPr>
          <a:xfrm>
            <a:off x="3962851" y="745306"/>
            <a:ext cx="2808002" cy="5616626"/>
            <a:chOff x="0" y="0"/>
            <a:chExt cx="2808000" cy="5616624"/>
          </a:xfrm>
        </p:grpSpPr>
        <p:sp>
          <p:nvSpPr>
            <p:cNvPr id="305" name="모서리가 둥근 직사각형 16"/>
            <p:cNvSpPr/>
            <p:nvPr/>
          </p:nvSpPr>
          <p:spPr>
            <a:xfrm>
              <a:off x="0" y="0"/>
              <a:ext cx="2808001" cy="5616625"/>
            </a:xfrm>
            <a:prstGeom prst="roundRect">
              <a:avLst>
                <a:gd name="adj" fmla="val 8301"/>
              </a:avLst>
            </a:prstGeom>
            <a:noFill/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6" name="TextBox 18"/>
            <p:cNvSpPr txBox="1"/>
            <p:nvPr/>
          </p:nvSpPr>
          <p:spPr>
            <a:xfrm>
              <a:off x="189737" y="86426"/>
              <a:ext cx="4640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 b="1">
                  <a:solidFill>
                    <a:srgbClr val="404040"/>
                  </a:solidFill>
                </a:defRPr>
              </a:lvl1pPr>
            </a:lstStyle>
            <a:p>
              <a:r>
                <a:t>11:59</a:t>
              </a:r>
            </a:p>
          </p:txBody>
        </p:sp>
        <p:pic>
          <p:nvPicPr>
            <p:cNvPr id="307" name="Picture 12" descr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634" y="121290"/>
              <a:ext cx="514449" cy="1764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8" name="모서리가 둥근 직사각형 25"/>
            <p:cNvSpPr/>
            <p:nvPr/>
          </p:nvSpPr>
          <p:spPr>
            <a:xfrm>
              <a:off x="778887" y="0"/>
              <a:ext cx="1250228" cy="235423"/>
            </a:xfrm>
            <a:prstGeom prst="roundRect">
              <a:avLst>
                <a:gd name="adj" fmla="val 10974"/>
              </a:avLst>
            </a:prstGeom>
            <a:solidFill>
              <a:srgbClr val="404040"/>
            </a:solidFill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10" name="취소"/>
          <p:cNvSpPr/>
          <p:nvPr/>
        </p:nvSpPr>
        <p:spPr>
          <a:xfrm>
            <a:off x="4049932" y="1118093"/>
            <a:ext cx="540001" cy="213361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311" name="직사각형"/>
          <p:cNvSpPr/>
          <p:nvPr/>
        </p:nvSpPr>
        <p:spPr>
          <a:xfrm>
            <a:off x="4895547" y="5991742"/>
            <a:ext cx="1239476" cy="334801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12" name="진동 확인"/>
          <p:cNvSpPr txBox="1"/>
          <p:nvPr/>
        </p:nvSpPr>
        <p:spPr>
          <a:xfrm>
            <a:off x="5551422" y="6056272"/>
            <a:ext cx="525143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>
                <a:solidFill>
                  <a:schemeClr val="bg1"/>
                </a:solidFill>
              </a:rPr>
              <a:t>진동 확인</a:t>
            </a:r>
          </a:p>
        </p:txBody>
      </p:sp>
      <p:sp>
        <p:nvSpPr>
          <p:cNvPr id="34" name="직사각형 93">
            <a:extLst>
              <a:ext uri="{FF2B5EF4-FFF2-40B4-BE49-F238E27FC236}">
                <a16:creationId xmlns:a16="http://schemas.microsoft.com/office/drawing/2014/main" id="{422C0B4E-2085-7C47-9861-EE1B1F078A69}"/>
              </a:ext>
            </a:extLst>
          </p:cNvPr>
          <p:cNvSpPr txBox="1"/>
          <p:nvPr userDrawn="1"/>
        </p:nvSpPr>
        <p:spPr>
          <a:xfrm>
            <a:off x="881584" y="1119090"/>
            <a:ext cx="263383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인솔</a:t>
            </a:r>
            <a:r>
              <a:rPr lang="ko-KR" altLang="en-US" dirty="0"/>
              <a:t> 등록</a:t>
            </a:r>
            <a:endParaRPr dirty="0"/>
          </a:p>
        </p:txBody>
      </p:sp>
      <p:sp>
        <p:nvSpPr>
          <p:cNvPr id="35" name="직사각형 93">
            <a:extLst>
              <a:ext uri="{FF2B5EF4-FFF2-40B4-BE49-F238E27FC236}">
                <a16:creationId xmlns:a16="http://schemas.microsoft.com/office/drawing/2014/main" id="{208BDE70-A863-CD4E-9DC8-285CB351375E}"/>
              </a:ext>
            </a:extLst>
          </p:cNvPr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4031972" y="1119090"/>
            <a:ext cx="2633832" cy="2154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FontTx/>
              <a:buNone/>
              <a:defRPr sz="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인솔</a:t>
            </a:r>
            <a:r>
              <a:rPr dirty="0"/>
              <a:t> </a:t>
            </a:r>
            <a:r>
              <a:rPr lang="ko-KR" altLang="en-US" dirty="0"/>
              <a:t>등록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489971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기본템플릿_본문">
  <p:cSld name="4_기본템플릿_본문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6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1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18" name="Google Shape;18;p16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프로세스 진행 – 1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9" name="표 7"/>
          <p:cNvGraphicFramePr/>
          <p:nvPr/>
        </p:nvGraphicFramePr>
        <p:xfrm>
          <a:off x="92082" y="80961"/>
          <a:ext cx="7381196" cy="315842"/>
        </p:xfrm>
        <a:graphic>
          <a:graphicData uri="http://schemas.openxmlformats.org/drawingml/2006/table">
            <a:tbl>
              <a:tblPr/>
              <a:tblGrid>
                <a:gridCol w="1020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4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513">
                <a:tc>
                  <a:txBody>
                    <a:bodyPr/>
                    <a:lstStyle/>
                    <a:p>
                      <a:pPr algn="ctr">
                        <a:defRPr sz="800">
                          <a:solidFill>
                            <a:srgbClr val="FFFFFF"/>
                          </a:solidFill>
                        </a:defRPr>
                      </a:pPr>
                      <a:r>
                        <a:t>Page Description</a:t>
                      </a:r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0" name="직사각형 13"/>
          <p:cNvSpPr/>
          <p:nvPr/>
        </p:nvSpPr>
        <p:spPr>
          <a:xfrm>
            <a:off x="92075" y="438149"/>
            <a:ext cx="7381203" cy="6230940"/>
          </a:xfrm>
          <a:prstGeom prst="rect">
            <a:avLst/>
          </a:prstGeom>
          <a:ln w="3175">
            <a:solidFill>
              <a:srgbClr val="808080"/>
            </a:solidFill>
            <a:miter/>
          </a:ln>
        </p:spPr>
        <p:txBody>
          <a:bodyPr lIns="0" tIns="0" rIns="0" bIns="0"/>
          <a:lstStyle/>
          <a:p>
            <a:pPr algn="ctr">
              <a:defRPr sz="800"/>
            </a:pPr>
            <a:endParaRPr/>
          </a:p>
        </p:txBody>
      </p:sp>
      <p:sp>
        <p:nvSpPr>
          <p:cNvPr id="351" name="직사각형 14"/>
          <p:cNvSpPr/>
          <p:nvPr/>
        </p:nvSpPr>
        <p:spPr>
          <a:xfrm>
            <a:off x="7473278" y="352424"/>
            <a:ext cx="2339070" cy="6316666"/>
          </a:xfrm>
          <a:prstGeom prst="rect">
            <a:avLst/>
          </a:prstGeom>
          <a:ln w="3175">
            <a:solidFill>
              <a:srgbClr val="808080"/>
            </a:solidFill>
            <a:miter/>
          </a:ln>
        </p:spPr>
        <p:txBody>
          <a:bodyPr lIns="0" tIns="0" rIns="0" bIns="0"/>
          <a:lstStyle/>
          <a:p>
            <a:pPr algn="ctr">
              <a:defRPr sz="800"/>
            </a:pPr>
            <a:endParaRPr/>
          </a:p>
        </p:txBody>
      </p:sp>
      <p:grpSp>
        <p:nvGrpSpPr>
          <p:cNvPr id="354" name="직사각형 15"/>
          <p:cNvGrpSpPr/>
          <p:nvPr/>
        </p:nvGrpSpPr>
        <p:grpSpPr>
          <a:xfrm>
            <a:off x="7473278" y="71734"/>
            <a:ext cx="2346997" cy="309265"/>
            <a:chOff x="0" y="0"/>
            <a:chExt cx="2346996" cy="309264"/>
          </a:xfrm>
        </p:grpSpPr>
        <p:sp>
          <p:nvSpPr>
            <p:cNvPr id="352" name="직사각형"/>
            <p:cNvSpPr/>
            <p:nvPr/>
          </p:nvSpPr>
          <p:spPr>
            <a:xfrm>
              <a:off x="-1" y="0"/>
              <a:ext cx="2346998" cy="309265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53" name="Description"/>
            <p:cNvSpPr txBox="1"/>
            <p:nvPr/>
          </p:nvSpPr>
          <p:spPr>
            <a:xfrm>
              <a:off x="890084" y="91132"/>
              <a:ext cx="56682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</a:defRPr>
              </a:lvl1pPr>
            </a:lstStyle>
            <a:p>
              <a:r>
                <a:t> Description</a:t>
              </a:r>
            </a:p>
          </p:txBody>
        </p:sp>
      </p:grpSp>
      <p:sp>
        <p:nvSpPr>
          <p:cNvPr id="35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654137" y="6669992"/>
            <a:ext cx="222607" cy="205741"/>
          </a:xfrm>
          <a:prstGeom prst="rect">
            <a:avLst/>
          </a:prstGeom>
        </p:spPr>
        <p:txBody>
          <a:bodyPr anchor="t"/>
          <a:lstStyle>
            <a:lvl1pPr algn="ctr">
              <a:defRPr sz="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56" name="제목 텍스트"/>
          <p:cNvSpPr txBox="1">
            <a:spLocks noGrp="1"/>
          </p:cNvSpPr>
          <p:nvPr>
            <p:ph type="title"/>
          </p:nvPr>
        </p:nvSpPr>
        <p:spPr>
          <a:xfrm>
            <a:off x="1164033" y="116632"/>
            <a:ext cx="4581056" cy="27556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algn="l">
              <a:defRPr sz="800" b="1"/>
            </a:lvl1pPr>
          </a:lstStyle>
          <a:p>
            <a:r>
              <a:t>제목 텍스트</a:t>
            </a:r>
          </a:p>
        </p:txBody>
      </p:sp>
      <p:sp>
        <p:nvSpPr>
          <p:cNvPr id="357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249144" y="116632"/>
            <a:ext cx="1188133" cy="27556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100"/>
              </a:spcBef>
              <a:buSzTx/>
              <a:buFontTx/>
              <a:buNone/>
              <a:defRPr sz="800"/>
            </a:lvl1pPr>
            <a:lvl2pPr marL="538842" indent="-81642">
              <a:spcBef>
                <a:spcPts val="100"/>
              </a:spcBef>
              <a:buFontTx/>
              <a:defRPr sz="800"/>
            </a:lvl2pPr>
            <a:lvl3pPr marL="990600" indent="-76200">
              <a:spcBef>
                <a:spcPts val="100"/>
              </a:spcBef>
              <a:buFontTx/>
              <a:defRPr sz="800"/>
            </a:lvl3pPr>
            <a:lvl4pPr marL="1463039" indent="-91439">
              <a:spcBef>
                <a:spcPts val="100"/>
              </a:spcBef>
              <a:buFontTx/>
              <a:defRPr sz="800"/>
            </a:lvl4pPr>
            <a:lvl5pPr marL="1920239" indent="-91439">
              <a:spcBef>
                <a:spcPts val="100"/>
              </a:spcBef>
              <a:buFontTx/>
              <a:defRPr sz="800"/>
            </a:lvl5pPr>
          </a:lstStyle>
          <a:p>
            <a:r>
              <a:t>Screen ID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8" name="텍스트 개체 틀 2"/>
          <p:cNvSpPr>
            <a:spLocks noGrp="1"/>
          </p:cNvSpPr>
          <p:nvPr>
            <p:ph type="body" sz="half" idx="21"/>
          </p:nvPr>
        </p:nvSpPr>
        <p:spPr>
          <a:xfrm>
            <a:off x="7484132" y="392192"/>
            <a:ext cx="2329409" cy="63131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7800" indent="-177800">
              <a:lnSpc>
                <a:spcPct val="150000"/>
              </a:lnSpc>
              <a:spcBef>
                <a:spcPts val="100"/>
              </a:spcBef>
              <a:buFontTx/>
              <a:buAutoNum type="arabicPeriod"/>
              <a:defRPr sz="800"/>
            </a:pPr>
            <a:endParaRPr/>
          </a:p>
        </p:txBody>
      </p:sp>
      <p:sp>
        <p:nvSpPr>
          <p:cNvPr id="359" name="직사각형"/>
          <p:cNvSpPr/>
          <p:nvPr/>
        </p:nvSpPr>
        <p:spPr>
          <a:xfrm>
            <a:off x="823797" y="5988542"/>
            <a:ext cx="2749406" cy="340660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800">
                <a:latin typeface="맑은 고딕"/>
                <a:ea typeface="맑은 고딕"/>
                <a:cs typeface="맑은 고딕"/>
                <a:sym typeface="맑은 고딕"/>
              </a:defRPr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364" name="그룹 12"/>
          <p:cNvGrpSpPr/>
          <p:nvPr/>
        </p:nvGrpSpPr>
        <p:grpSpPr>
          <a:xfrm>
            <a:off x="794499" y="745306"/>
            <a:ext cx="2808001" cy="5616626"/>
            <a:chOff x="0" y="0"/>
            <a:chExt cx="2808000" cy="5616624"/>
          </a:xfrm>
        </p:grpSpPr>
        <p:sp>
          <p:nvSpPr>
            <p:cNvPr id="360" name="모서리가 둥근 직사각형 16"/>
            <p:cNvSpPr/>
            <p:nvPr/>
          </p:nvSpPr>
          <p:spPr>
            <a:xfrm>
              <a:off x="0" y="0"/>
              <a:ext cx="2808001" cy="5616625"/>
            </a:xfrm>
            <a:prstGeom prst="roundRect">
              <a:avLst>
                <a:gd name="adj" fmla="val 8301"/>
              </a:avLst>
            </a:prstGeom>
            <a:noFill/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1" name="TextBox 18"/>
            <p:cNvSpPr txBox="1"/>
            <p:nvPr/>
          </p:nvSpPr>
          <p:spPr>
            <a:xfrm>
              <a:off x="189737" y="86426"/>
              <a:ext cx="4640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 b="1">
                  <a:solidFill>
                    <a:srgbClr val="404040"/>
                  </a:solidFill>
                </a:defRPr>
              </a:lvl1pPr>
            </a:lstStyle>
            <a:p>
              <a:r>
                <a:t>11:59</a:t>
              </a:r>
            </a:p>
          </p:txBody>
        </p:sp>
        <p:pic>
          <p:nvPicPr>
            <p:cNvPr id="362" name="Picture 12" descr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634" y="121290"/>
              <a:ext cx="514449" cy="1764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3" name="모서리가 둥근 직사각형 25"/>
            <p:cNvSpPr/>
            <p:nvPr/>
          </p:nvSpPr>
          <p:spPr>
            <a:xfrm>
              <a:off x="778887" y="0"/>
              <a:ext cx="1250228" cy="235423"/>
            </a:xfrm>
            <a:prstGeom prst="roundRect">
              <a:avLst>
                <a:gd name="adj" fmla="val 10974"/>
              </a:avLst>
            </a:prstGeom>
            <a:solidFill>
              <a:srgbClr val="404040"/>
            </a:solidFill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65" name="취소"/>
          <p:cNvSpPr/>
          <p:nvPr/>
        </p:nvSpPr>
        <p:spPr>
          <a:xfrm>
            <a:off x="881580" y="1118093"/>
            <a:ext cx="540001" cy="213361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366" name="등록 완료"/>
          <p:cNvSpPr txBox="1">
            <a:spLocks noGrp="1"/>
          </p:cNvSpPr>
          <p:nvPr>
            <p:ph type="body" sz="quarter" idx="22"/>
          </p:nvPr>
        </p:nvSpPr>
        <p:spPr>
          <a:xfrm>
            <a:off x="869517" y="6051150"/>
            <a:ext cx="2657966" cy="21544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SzTx/>
              <a:buFontTx/>
              <a:buNone/>
              <a:defRPr sz="800">
                <a:solidFill>
                  <a:schemeClr val="bg1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등록 완료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279283-FFA9-1042-AE2A-B65372F501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4054" y="1119090"/>
            <a:ext cx="2608891" cy="212364"/>
          </a:xfrm>
        </p:spPr>
        <p:txBody>
          <a:bodyPr/>
          <a:lstStyle>
            <a:lvl1pPr marL="0" indent="0" algn="ctr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kumimoji="1" lang="ko-KR" altLang="en-US" dirty="0"/>
              <a:t>타이틀</a:t>
            </a:r>
            <a:endParaRPr kumimoji="1" lang="ko-Kore-KR" altLang="en-US" dirty="0"/>
          </a:p>
        </p:txBody>
      </p:sp>
      <p:sp>
        <p:nvSpPr>
          <p:cNvPr id="21" name="Google Shape;179;p45">
            <a:extLst>
              <a:ext uri="{FF2B5EF4-FFF2-40B4-BE49-F238E27FC236}">
                <a16:creationId xmlns:a16="http://schemas.microsoft.com/office/drawing/2014/main" id="{8CEA1A3E-BD3E-469C-AA3D-4CB4130E9164}"/>
              </a:ext>
            </a:extLst>
          </p:cNvPr>
          <p:cNvSpPr/>
          <p:nvPr userDrawn="1"/>
        </p:nvSpPr>
        <p:spPr>
          <a:xfrm>
            <a:off x="3823855" y="641268"/>
            <a:ext cx="3105397" cy="5878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8140808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이름 등록 – 1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" name="표 7"/>
          <p:cNvGraphicFramePr/>
          <p:nvPr/>
        </p:nvGraphicFramePr>
        <p:xfrm>
          <a:off x="92082" y="80961"/>
          <a:ext cx="7381196" cy="315842"/>
        </p:xfrm>
        <a:graphic>
          <a:graphicData uri="http://schemas.openxmlformats.org/drawingml/2006/table">
            <a:tbl>
              <a:tblPr/>
              <a:tblGrid>
                <a:gridCol w="1020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4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513">
                <a:tc>
                  <a:txBody>
                    <a:bodyPr/>
                    <a:lstStyle/>
                    <a:p>
                      <a:pPr algn="ctr">
                        <a:defRPr sz="800">
                          <a:solidFill>
                            <a:srgbClr val="FFFFFF"/>
                          </a:solidFill>
                        </a:defRPr>
                      </a:pPr>
                      <a:r>
                        <a:t>Page Description</a:t>
                      </a:r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0" name="직사각형 13"/>
          <p:cNvSpPr/>
          <p:nvPr/>
        </p:nvSpPr>
        <p:spPr>
          <a:xfrm>
            <a:off x="92075" y="438149"/>
            <a:ext cx="7381203" cy="6230940"/>
          </a:xfrm>
          <a:prstGeom prst="rect">
            <a:avLst/>
          </a:prstGeom>
          <a:ln w="3175">
            <a:solidFill>
              <a:srgbClr val="808080"/>
            </a:solidFill>
            <a:miter/>
          </a:ln>
        </p:spPr>
        <p:txBody>
          <a:bodyPr lIns="0" tIns="0" rIns="0" bIns="0"/>
          <a:lstStyle/>
          <a:p>
            <a:pPr algn="ctr">
              <a:defRPr sz="800"/>
            </a:pPr>
            <a:endParaRPr/>
          </a:p>
        </p:txBody>
      </p:sp>
      <p:sp>
        <p:nvSpPr>
          <p:cNvPr id="401" name="직사각형 14"/>
          <p:cNvSpPr/>
          <p:nvPr/>
        </p:nvSpPr>
        <p:spPr>
          <a:xfrm>
            <a:off x="7473278" y="352424"/>
            <a:ext cx="2339070" cy="6316666"/>
          </a:xfrm>
          <a:prstGeom prst="rect">
            <a:avLst/>
          </a:prstGeom>
          <a:ln w="3175">
            <a:solidFill>
              <a:srgbClr val="808080"/>
            </a:solidFill>
            <a:miter/>
          </a:ln>
        </p:spPr>
        <p:txBody>
          <a:bodyPr lIns="0" tIns="0" rIns="0" bIns="0"/>
          <a:lstStyle/>
          <a:p>
            <a:pPr algn="ctr">
              <a:defRPr sz="800"/>
            </a:pPr>
            <a:endParaRPr/>
          </a:p>
        </p:txBody>
      </p:sp>
      <p:grpSp>
        <p:nvGrpSpPr>
          <p:cNvPr id="404" name="직사각형 15"/>
          <p:cNvGrpSpPr/>
          <p:nvPr/>
        </p:nvGrpSpPr>
        <p:grpSpPr>
          <a:xfrm>
            <a:off x="7473278" y="71734"/>
            <a:ext cx="2346997" cy="309265"/>
            <a:chOff x="0" y="0"/>
            <a:chExt cx="2346996" cy="309264"/>
          </a:xfrm>
        </p:grpSpPr>
        <p:sp>
          <p:nvSpPr>
            <p:cNvPr id="402" name="직사각형"/>
            <p:cNvSpPr/>
            <p:nvPr/>
          </p:nvSpPr>
          <p:spPr>
            <a:xfrm>
              <a:off x="-1" y="0"/>
              <a:ext cx="2346998" cy="309265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03" name="Description"/>
            <p:cNvSpPr txBox="1"/>
            <p:nvPr/>
          </p:nvSpPr>
          <p:spPr>
            <a:xfrm>
              <a:off x="890084" y="91132"/>
              <a:ext cx="56682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</a:defRPr>
              </a:lvl1pPr>
            </a:lstStyle>
            <a:p>
              <a:r>
                <a:t> Description</a:t>
              </a:r>
            </a:p>
          </p:txBody>
        </p:sp>
      </p:grpSp>
      <p:sp>
        <p:nvSpPr>
          <p:cNvPr id="40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654137" y="6669992"/>
            <a:ext cx="222607" cy="205741"/>
          </a:xfrm>
          <a:prstGeom prst="rect">
            <a:avLst/>
          </a:prstGeom>
        </p:spPr>
        <p:txBody>
          <a:bodyPr anchor="t"/>
          <a:lstStyle>
            <a:lvl1pPr algn="ctr">
              <a:defRPr sz="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06" name="제목 텍스트"/>
          <p:cNvSpPr txBox="1">
            <a:spLocks noGrp="1"/>
          </p:cNvSpPr>
          <p:nvPr>
            <p:ph type="title"/>
          </p:nvPr>
        </p:nvSpPr>
        <p:spPr>
          <a:xfrm>
            <a:off x="1164033" y="116632"/>
            <a:ext cx="4581056" cy="27556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algn="l">
              <a:defRPr sz="800" b="1"/>
            </a:lvl1pPr>
          </a:lstStyle>
          <a:p>
            <a:r>
              <a:t>제목 텍스트</a:t>
            </a:r>
          </a:p>
        </p:txBody>
      </p:sp>
      <p:sp>
        <p:nvSpPr>
          <p:cNvPr id="407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249144" y="116632"/>
            <a:ext cx="1188133" cy="27556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100"/>
              </a:spcBef>
              <a:buSzTx/>
              <a:buFontTx/>
              <a:buNone/>
              <a:defRPr sz="800"/>
            </a:lvl1pPr>
            <a:lvl2pPr marL="538842" indent="-81642">
              <a:spcBef>
                <a:spcPts val="100"/>
              </a:spcBef>
              <a:buFontTx/>
              <a:defRPr sz="800"/>
            </a:lvl2pPr>
            <a:lvl3pPr marL="990600" indent="-76200">
              <a:spcBef>
                <a:spcPts val="100"/>
              </a:spcBef>
              <a:buFontTx/>
              <a:defRPr sz="800"/>
            </a:lvl3pPr>
            <a:lvl4pPr marL="1463039" indent="-91439">
              <a:spcBef>
                <a:spcPts val="100"/>
              </a:spcBef>
              <a:buFontTx/>
              <a:defRPr sz="800"/>
            </a:lvl4pPr>
            <a:lvl5pPr marL="1920239" indent="-91439">
              <a:spcBef>
                <a:spcPts val="100"/>
              </a:spcBef>
              <a:buFontTx/>
              <a:defRPr sz="800"/>
            </a:lvl5pPr>
          </a:lstStyle>
          <a:p>
            <a:r>
              <a:t>Screen ID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08" name="텍스트 개체 틀 2"/>
          <p:cNvSpPr>
            <a:spLocks noGrp="1"/>
          </p:cNvSpPr>
          <p:nvPr>
            <p:ph type="body" sz="half" idx="21"/>
          </p:nvPr>
        </p:nvSpPr>
        <p:spPr>
          <a:xfrm>
            <a:off x="7484132" y="392192"/>
            <a:ext cx="2329409" cy="63131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7800" indent="-177800">
              <a:lnSpc>
                <a:spcPct val="150000"/>
              </a:lnSpc>
              <a:spcBef>
                <a:spcPts val="100"/>
              </a:spcBef>
              <a:buFontTx/>
              <a:buAutoNum type="arabicPeriod"/>
              <a:defRPr sz="800"/>
            </a:pPr>
            <a:endParaRPr/>
          </a:p>
        </p:txBody>
      </p:sp>
      <p:sp>
        <p:nvSpPr>
          <p:cNvPr id="409" name="직사각형"/>
          <p:cNvSpPr/>
          <p:nvPr/>
        </p:nvSpPr>
        <p:spPr>
          <a:xfrm>
            <a:off x="823797" y="5988542"/>
            <a:ext cx="2749406" cy="340660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8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grpSp>
        <p:nvGrpSpPr>
          <p:cNvPr id="414" name="그룹 12"/>
          <p:cNvGrpSpPr/>
          <p:nvPr/>
        </p:nvGrpSpPr>
        <p:grpSpPr>
          <a:xfrm>
            <a:off x="794499" y="745306"/>
            <a:ext cx="2808001" cy="5616626"/>
            <a:chOff x="0" y="0"/>
            <a:chExt cx="2808000" cy="5616624"/>
          </a:xfrm>
        </p:grpSpPr>
        <p:sp>
          <p:nvSpPr>
            <p:cNvPr id="410" name="모서리가 둥근 직사각형 16"/>
            <p:cNvSpPr/>
            <p:nvPr/>
          </p:nvSpPr>
          <p:spPr>
            <a:xfrm>
              <a:off x="0" y="0"/>
              <a:ext cx="2808001" cy="5616625"/>
            </a:xfrm>
            <a:prstGeom prst="roundRect">
              <a:avLst>
                <a:gd name="adj" fmla="val 8301"/>
              </a:avLst>
            </a:prstGeom>
            <a:noFill/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1" name="TextBox 18"/>
            <p:cNvSpPr txBox="1"/>
            <p:nvPr/>
          </p:nvSpPr>
          <p:spPr>
            <a:xfrm>
              <a:off x="189737" y="86426"/>
              <a:ext cx="4640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 b="1">
                  <a:solidFill>
                    <a:srgbClr val="404040"/>
                  </a:solidFill>
                </a:defRPr>
              </a:lvl1pPr>
            </a:lstStyle>
            <a:p>
              <a:r>
                <a:t>11:59</a:t>
              </a:r>
            </a:p>
          </p:txBody>
        </p:sp>
        <p:pic>
          <p:nvPicPr>
            <p:cNvPr id="412" name="Picture 12" descr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634" y="121290"/>
              <a:ext cx="514449" cy="1764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모서리가 둥근 직사각형 25"/>
            <p:cNvSpPr/>
            <p:nvPr/>
          </p:nvSpPr>
          <p:spPr>
            <a:xfrm>
              <a:off x="778887" y="0"/>
              <a:ext cx="1250228" cy="235423"/>
            </a:xfrm>
            <a:prstGeom prst="roundRect">
              <a:avLst>
                <a:gd name="adj" fmla="val 10974"/>
              </a:avLst>
            </a:prstGeom>
            <a:solidFill>
              <a:srgbClr val="404040"/>
            </a:solidFill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15" name="등록 완료"/>
          <p:cNvSpPr txBox="1">
            <a:spLocks noGrp="1"/>
          </p:cNvSpPr>
          <p:nvPr>
            <p:ph type="body" sz="quarter" idx="22"/>
          </p:nvPr>
        </p:nvSpPr>
        <p:spPr>
          <a:xfrm>
            <a:off x="869517" y="6051150"/>
            <a:ext cx="2657966" cy="21544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SzTx/>
              <a:buFontTx/>
              <a:buNone/>
              <a:defRPr sz="800">
                <a:solidFill>
                  <a:schemeClr val="bg1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등록 완료</a:t>
            </a:r>
          </a:p>
        </p:txBody>
      </p:sp>
      <p:sp>
        <p:nvSpPr>
          <p:cNvPr id="20" name="취소">
            <a:extLst>
              <a:ext uri="{FF2B5EF4-FFF2-40B4-BE49-F238E27FC236}">
                <a16:creationId xmlns:a16="http://schemas.microsoft.com/office/drawing/2014/main" id="{EB58219C-F113-1E46-8C0F-8A42E3938827}"/>
              </a:ext>
            </a:extLst>
          </p:cNvPr>
          <p:cNvSpPr/>
          <p:nvPr userDrawn="1"/>
        </p:nvSpPr>
        <p:spPr>
          <a:xfrm>
            <a:off x="2783583" y="1118093"/>
            <a:ext cx="720000" cy="213361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그대로 이용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" name="직사각형 93">
            <a:extLst>
              <a:ext uri="{FF2B5EF4-FFF2-40B4-BE49-F238E27FC236}">
                <a16:creationId xmlns:a16="http://schemas.microsoft.com/office/drawing/2014/main" id="{2DAE7038-DAA4-D94F-85B7-12B2C6A0CB38}"/>
              </a:ext>
            </a:extLst>
          </p:cNvPr>
          <p:cNvSpPr txBox="1"/>
          <p:nvPr userDrawn="1"/>
        </p:nvSpPr>
        <p:spPr>
          <a:xfrm>
            <a:off x="881584" y="1119090"/>
            <a:ext cx="263383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인솔</a:t>
            </a:r>
            <a:r>
              <a:rPr lang="ko-KR" altLang="en-US" dirty="0"/>
              <a:t> 등록</a:t>
            </a:r>
            <a:endParaRPr dirty="0"/>
          </a:p>
        </p:txBody>
      </p:sp>
      <p:sp>
        <p:nvSpPr>
          <p:cNvPr id="21" name="Google Shape;179;p45">
            <a:extLst>
              <a:ext uri="{FF2B5EF4-FFF2-40B4-BE49-F238E27FC236}">
                <a16:creationId xmlns:a16="http://schemas.microsoft.com/office/drawing/2014/main" id="{A36ADA7A-BABC-49CA-A2B4-B254047A7B1E}"/>
              </a:ext>
            </a:extLst>
          </p:cNvPr>
          <p:cNvSpPr/>
          <p:nvPr userDrawn="1"/>
        </p:nvSpPr>
        <p:spPr>
          <a:xfrm>
            <a:off x="3823855" y="641268"/>
            <a:ext cx="3105397" cy="5878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3048722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연결중 – 1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" name="표 7"/>
          <p:cNvGraphicFramePr/>
          <p:nvPr/>
        </p:nvGraphicFramePr>
        <p:xfrm>
          <a:off x="92082" y="80961"/>
          <a:ext cx="7381196" cy="315842"/>
        </p:xfrm>
        <a:graphic>
          <a:graphicData uri="http://schemas.openxmlformats.org/drawingml/2006/table">
            <a:tbl>
              <a:tblPr/>
              <a:tblGrid>
                <a:gridCol w="1020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4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513">
                <a:tc>
                  <a:txBody>
                    <a:bodyPr/>
                    <a:lstStyle/>
                    <a:p>
                      <a:pPr algn="ctr">
                        <a:defRPr sz="800">
                          <a:solidFill>
                            <a:srgbClr val="FFFFFF"/>
                          </a:solidFill>
                        </a:defRPr>
                      </a:pPr>
                      <a:r>
                        <a:t>Page Description</a:t>
                      </a:r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8" name="직사각형 13"/>
          <p:cNvSpPr/>
          <p:nvPr/>
        </p:nvSpPr>
        <p:spPr>
          <a:xfrm>
            <a:off x="92075" y="438149"/>
            <a:ext cx="7381203" cy="6230940"/>
          </a:xfrm>
          <a:prstGeom prst="rect">
            <a:avLst/>
          </a:prstGeom>
          <a:ln w="3175">
            <a:solidFill>
              <a:srgbClr val="808080"/>
            </a:solidFill>
            <a:miter/>
          </a:ln>
        </p:spPr>
        <p:txBody>
          <a:bodyPr lIns="0" tIns="0" rIns="0" bIns="0"/>
          <a:lstStyle/>
          <a:p>
            <a:pPr algn="ctr">
              <a:defRPr sz="800"/>
            </a:pPr>
            <a:endParaRPr/>
          </a:p>
        </p:txBody>
      </p:sp>
      <p:sp>
        <p:nvSpPr>
          <p:cNvPr id="239" name="직사각형 14"/>
          <p:cNvSpPr/>
          <p:nvPr/>
        </p:nvSpPr>
        <p:spPr>
          <a:xfrm>
            <a:off x="7473278" y="352424"/>
            <a:ext cx="2339070" cy="6316666"/>
          </a:xfrm>
          <a:prstGeom prst="rect">
            <a:avLst/>
          </a:prstGeom>
          <a:ln w="3175">
            <a:solidFill>
              <a:srgbClr val="808080"/>
            </a:solidFill>
            <a:miter/>
          </a:ln>
        </p:spPr>
        <p:txBody>
          <a:bodyPr lIns="0" tIns="0" rIns="0" bIns="0"/>
          <a:lstStyle/>
          <a:p>
            <a:pPr algn="ctr">
              <a:defRPr sz="800"/>
            </a:pPr>
            <a:endParaRPr/>
          </a:p>
        </p:txBody>
      </p:sp>
      <p:grpSp>
        <p:nvGrpSpPr>
          <p:cNvPr id="242" name="직사각형 15"/>
          <p:cNvGrpSpPr/>
          <p:nvPr/>
        </p:nvGrpSpPr>
        <p:grpSpPr>
          <a:xfrm>
            <a:off x="7473278" y="71734"/>
            <a:ext cx="2346997" cy="309265"/>
            <a:chOff x="0" y="0"/>
            <a:chExt cx="2346996" cy="309264"/>
          </a:xfrm>
        </p:grpSpPr>
        <p:sp>
          <p:nvSpPr>
            <p:cNvPr id="240" name="직사각형"/>
            <p:cNvSpPr/>
            <p:nvPr/>
          </p:nvSpPr>
          <p:spPr>
            <a:xfrm>
              <a:off x="-1" y="0"/>
              <a:ext cx="2346998" cy="309265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41" name="Description"/>
            <p:cNvSpPr txBox="1"/>
            <p:nvPr/>
          </p:nvSpPr>
          <p:spPr>
            <a:xfrm>
              <a:off x="890084" y="91132"/>
              <a:ext cx="56682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</a:defRPr>
              </a:lvl1pPr>
            </a:lstStyle>
            <a:p>
              <a:r>
                <a:t> Description</a:t>
              </a:r>
            </a:p>
          </p:txBody>
        </p:sp>
      </p:grpSp>
      <p:sp>
        <p:nvSpPr>
          <p:cNvPr id="24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654137" y="6669992"/>
            <a:ext cx="222607" cy="205741"/>
          </a:xfrm>
          <a:prstGeom prst="rect">
            <a:avLst/>
          </a:prstGeom>
        </p:spPr>
        <p:txBody>
          <a:bodyPr anchor="t"/>
          <a:lstStyle>
            <a:lvl1pPr algn="ctr">
              <a:defRPr sz="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44" name="제목 텍스트"/>
          <p:cNvSpPr txBox="1">
            <a:spLocks noGrp="1"/>
          </p:cNvSpPr>
          <p:nvPr>
            <p:ph type="title"/>
          </p:nvPr>
        </p:nvSpPr>
        <p:spPr>
          <a:xfrm>
            <a:off x="1164033" y="116632"/>
            <a:ext cx="4581056" cy="27556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algn="l">
              <a:defRPr sz="800" b="1"/>
            </a:lvl1pPr>
          </a:lstStyle>
          <a:p>
            <a:r>
              <a:t>제목 텍스트</a:t>
            </a:r>
          </a:p>
        </p:txBody>
      </p:sp>
      <p:sp>
        <p:nvSpPr>
          <p:cNvPr id="245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249144" y="116632"/>
            <a:ext cx="1188133" cy="27556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100"/>
              </a:spcBef>
              <a:buSzTx/>
              <a:buFontTx/>
              <a:buNone/>
              <a:defRPr sz="800"/>
            </a:lvl1pPr>
            <a:lvl2pPr marL="538842" indent="-81642">
              <a:spcBef>
                <a:spcPts val="100"/>
              </a:spcBef>
              <a:buFontTx/>
              <a:defRPr sz="800"/>
            </a:lvl2pPr>
            <a:lvl3pPr marL="990600" indent="-76200">
              <a:spcBef>
                <a:spcPts val="100"/>
              </a:spcBef>
              <a:buFontTx/>
              <a:defRPr sz="800"/>
            </a:lvl3pPr>
            <a:lvl4pPr marL="1463039" indent="-91439">
              <a:spcBef>
                <a:spcPts val="100"/>
              </a:spcBef>
              <a:buFontTx/>
              <a:defRPr sz="800"/>
            </a:lvl4pPr>
            <a:lvl5pPr marL="1920239" indent="-91439">
              <a:spcBef>
                <a:spcPts val="100"/>
              </a:spcBef>
              <a:buFontTx/>
              <a:defRPr sz="800"/>
            </a:lvl5pPr>
          </a:lstStyle>
          <a:p>
            <a:r>
              <a:t>Screen ID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6" name="텍스트 개체 틀 2"/>
          <p:cNvSpPr>
            <a:spLocks noGrp="1"/>
          </p:cNvSpPr>
          <p:nvPr>
            <p:ph type="body" sz="half" idx="21"/>
          </p:nvPr>
        </p:nvSpPr>
        <p:spPr>
          <a:xfrm>
            <a:off x="7484132" y="392192"/>
            <a:ext cx="2329409" cy="63131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7800" indent="-177800">
              <a:lnSpc>
                <a:spcPct val="150000"/>
              </a:lnSpc>
              <a:spcBef>
                <a:spcPts val="100"/>
              </a:spcBef>
              <a:buFontTx/>
              <a:buAutoNum type="arabicPeriod"/>
              <a:defRPr sz="800"/>
            </a:pPr>
            <a:endParaRPr/>
          </a:p>
        </p:txBody>
      </p:sp>
      <p:grpSp>
        <p:nvGrpSpPr>
          <p:cNvPr id="251" name="그룹 12"/>
          <p:cNvGrpSpPr/>
          <p:nvPr/>
        </p:nvGrpSpPr>
        <p:grpSpPr>
          <a:xfrm>
            <a:off x="794499" y="745306"/>
            <a:ext cx="2808001" cy="5616626"/>
            <a:chOff x="0" y="0"/>
            <a:chExt cx="2808000" cy="5616624"/>
          </a:xfrm>
        </p:grpSpPr>
        <p:sp>
          <p:nvSpPr>
            <p:cNvPr id="247" name="모서리가 둥근 직사각형 16"/>
            <p:cNvSpPr/>
            <p:nvPr/>
          </p:nvSpPr>
          <p:spPr>
            <a:xfrm>
              <a:off x="0" y="0"/>
              <a:ext cx="2808001" cy="5616625"/>
            </a:xfrm>
            <a:prstGeom prst="roundRect">
              <a:avLst>
                <a:gd name="adj" fmla="val 8301"/>
              </a:avLst>
            </a:prstGeom>
            <a:noFill/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" name="TextBox 18"/>
            <p:cNvSpPr txBox="1"/>
            <p:nvPr/>
          </p:nvSpPr>
          <p:spPr>
            <a:xfrm>
              <a:off x="189737" y="86426"/>
              <a:ext cx="4640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 b="1">
                  <a:solidFill>
                    <a:srgbClr val="404040"/>
                  </a:solidFill>
                </a:defRPr>
              </a:lvl1pPr>
            </a:lstStyle>
            <a:p>
              <a:r>
                <a:t>11:59</a:t>
              </a:r>
            </a:p>
          </p:txBody>
        </p:sp>
        <p:pic>
          <p:nvPicPr>
            <p:cNvPr id="249" name="Picture 12" descr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634" y="121290"/>
              <a:ext cx="514449" cy="1764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0" name="모서리가 둥근 직사각형 25"/>
            <p:cNvSpPr/>
            <p:nvPr/>
          </p:nvSpPr>
          <p:spPr>
            <a:xfrm>
              <a:off x="778887" y="0"/>
              <a:ext cx="1250228" cy="235423"/>
            </a:xfrm>
            <a:prstGeom prst="roundRect">
              <a:avLst>
                <a:gd name="adj" fmla="val 10974"/>
              </a:avLst>
            </a:prstGeom>
            <a:solidFill>
              <a:srgbClr val="404040"/>
            </a:solidFill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2" name="취소"/>
          <p:cNvSpPr/>
          <p:nvPr/>
        </p:nvSpPr>
        <p:spPr>
          <a:xfrm>
            <a:off x="881580" y="1118093"/>
            <a:ext cx="540001" cy="213361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18" name="직사각형 93">
            <a:extLst>
              <a:ext uri="{FF2B5EF4-FFF2-40B4-BE49-F238E27FC236}">
                <a16:creationId xmlns:a16="http://schemas.microsoft.com/office/drawing/2014/main" id="{E41CB347-F86D-B44B-ACFF-3C370FBB659E}"/>
              </a:ext>
            </a:extLst>
          </p:cNvPr>
          <p:cNvSpPr txBox="1"/>
          <p:nvPr userDrawn="1"/>
        </p:nvSpPr>
        <p:spPr>
          <a:xfrm>
            <a:off x="881584" y="1119090"/>
            <a:ext cx="263383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인솔</a:t>
            </a:r>
            <a:r>
              <a:rPr lang="ko-KR" altLang="en-US" dirty="0"/>
              <a:t> 연결</a:t>
            </a:r>
            <a:endParaRPr dirty="0"/>
          </a:p>
        </p:txBody>
      </p:sp>
      <p:sp>
        <p:nvSpPr>
          <p:cNvPr id="19" name="Google Shape;179;p45">
            <a:extLst>
              <a:ext uri="{FF2B5EF4-FFF2-40B4-BE49-F238E27FC236}">
                <a16:creationId xmlns:a16="http://schemas.microsoft.com/office/drawing/2014/main" id="{CDC3D451-A6CC-42BB-BFC0-8B1F4D6B0632}"/>
              </a:ext>
            </a:extLst>
          </p:cNvPr>
          <p:cNvSpPr/>
          <p:nvPr userDrawn="1"/>
        </p:nvSpPr>
        <p:spPr>
          <a:xfrm>
            <a:off x="3823855" y="641268"/>
            <a:ext cx="3105397" cy="5878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210375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보정 완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" name="표 7"/>
          <p:cNvGraphicFramePr/>
          <p:nvPr/>
        </p:nvGraphicFramePr>
        <p:xfrm>
          <a:off x="92082" y="80961"/>
          <a:ext cx="7381196" cy="315842"/>
        </p:xfrm>
        <a:graphic>
          <a:graphicData uri="http://schemas.openxmlformats.org/drawingml/2006/table">
            <a:tbl>
              <a:tblPr/>
              <a:tblGrid>
                <a:gridCol w="1020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4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513">
                <a:tc>
                  <a:txBody>
                    <a:bodyPr/>
                    <a:lstStyle/>
                    <a:p>
                      <a:pPr algn="ctr">
                        <a:defRPr sz="800">
                          <a:solidFill>
                            <a:srgbClr val="FFFFFF"/>
                          </a:solidFill>
                        </a:defRPr>
                      </a:pPr>
                      <a:r>
                        <a:t>Page Description</a:t>
                      </a:r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8" name="직사각형 13"/>
          <p:cNvSpPr/>
          <p:nvPr/>
        </p:nvSpPr>
        <p:spPr>
          <a:xfrm>
            <a:off x="92075" y="438149"/>
            <a:ext cx="7381203" cy="6230940"/>
          </a:xfrm>
          <a:prstGeom prst="rect">
            <a:avLst/>
          </a:prstGeom>
          <a:ln w="3175">
            <a:solidFill>
              <a:srgbClr val="808080"/>
            </a:solidFill>
            <a:miter/>
          </a:ln>
        </p:spPr>
        <p:txBody>
          <a:bodyPr lIns="0" tIns="0" rIns="0" bIns="0"/>
          <a:lstStyle/>
          <a:p>
            <a:pPr algn="ctr">
              <a:defRPr sz="800"/>
            </a:pPr>
            <a:endParaRPr/>
          </a:p>
        </p:txBody>
      </p:sp>
      <p:sp>
        <p:nvSpPr>
          <p:cNvPr id="239" name="직사각형 14"/>
          <p:cNvSpPr/>
          <p:nvPr/>
        </p:nvSpPr>
        <p:spPr>
          <a:xfrm>
            <a:off x="7473278" y="352424"/>
            <a:ext cx="2339070" cy="6316666"/>
          </a:xfrm>
          <a:prstGeom prst="rect">
            <a:avLst/>
          </a:prstGeom>
          <a:ln w="3175">
            <a:solidFill>
              <a:srgbClr val="808080"/>
            </a:solidFill>
            <a:miter/>
          </a:ln>
        </p:spPr>
        <p:txBody>
          <a:bodyPr lIns="0" tIns="0" rIns="0" bIns="0"/>
          <a:lstStyle/>
          <a:p>
            <a:pPr algn="ctr">
              <a:defRPr sz="800"/>
            </a:pPr>
            <a:endParaRPr/>
          </a:p>
        </p:txBody>
      </p:sp>
      <p:grpSp>
        <p:nvGrpSpPr>
          <p:cNvPr id="242" name="직사각형 15"/>
          <p:cNvGrpSpPr/>
          <p:nvPr/>
        </p:nvGrpSpPr>
        <p:grpSpPr>
          <a:xfrm>
            <a:off x="7473278" y="71734"/>
            <a:ext cx="2346997" cy="309265"/>
            <a:chOff x="0" y="0"/>
            <a:chExt cx="2346996" cy="309264"/>
          </a:xfrm>
        </p:grpSpPr>
        <p:sp>
          <p:nvSpPr>
            <p:cNvPr id="240" name="직사각형"/>
            <p:cNvSpPr/>
            <p:nvPr/>
          </p:nvSpPr>
          <p:spPr>
            <a:xfrm>
              <a:off x="-1" y="0"/>
              <a:ext cx="2346998" cy="309265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41" name="Description"/>
            <p:cNvSpPr txBox="1"/>
            <p:nvPr/>
          </p:nvSpPr>
          <p:spPr>
            <a:xfrm>
              <a:off x="890084" y="91132"/>
              <a:ext cx="56682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</a:defRPr>
              </a:lvl1pPr>
            </a:lstStyle>
            <a:p>
              <a:r>
                <a:t> Description</a:t>
              </a:r>
            </a:p>
          </p:txBody>
        </p:sp>
      </p:grpSp>
      <p:sp>
        <p:nvSpPr>
          <p:cNvPr id="24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654137" y="6669992"/>
            <a:ext cx="222607" cy="205741"/>
          </a:xfrm>
          <a:prstGeom prst="rect">
            <a:avLst/>
          </a:prstGeom>
        </p:spPr>
        <p:txBody>
          <a:bodyPr anchor="t"/>
          <a:lstStyle>
            <a:lvl1pPr algn="ctr">
              <a:defRPr sz="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44" name="제목 텍스트"/>
          <p:cNvSpPr txBox="1">
            <a:spLocks noGrp="1"/>
          </p:cNvSpPr>
          <p:nvPr>
            <p:ph type="title"/>
          </p:nvPr>
        </p:nvSpPr>
        <p:spPr>
          <a:xfrm>
            <a:off x="1164033" y="116632"/>
            <a:ext cx="4581056" cy="27556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algn="l">
              <a:defRPr sz="800" b="1"/>
            </a:lvl1pPr>
          </a:lstStyle>
          <a:p>
            <a:r>
              <a:t>제목 텍스트</a:t>
            </a:r>
          </a:p>
        </p:txBody>
      </p:sp>
      <p:sp>
        <p:nvSpPr>
          <p:cNvPr id="245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249144" y="116632"/>
            <a:ext cx="1188133" cy="27556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100"/>
              </a:spcBef>
              <a:buSzTx/>
              <a:buFontTx/>
              <a:buNone/>
              <a:defRPr sz="800"/>
            </a:lvl1pPr>
            <a:lvl2pPr marL="538842" indent="-81642">
              <a:spcBef>
                <a:spcPts val="100"/>
              </a:spcBef>
              <a:buFontTx/>
              <a:defRPr sz="800"/>
            </a:lvl2pPr>
            <a:lvl3pPr marL="990600" indent="-76200">
              <a:spcBef>
                <a:spcPts val="100"/>
              </a:spcBef>
              <a:buFontTx/>
              <a:defRPr sz="800"/>
            </a:lvl3pPr>
            <a:lvl4pPr marL="1463039" indent="-91439">
              <a:spcBef>
                <a:spcPts val="100"/>
              </a:spcBef>
              <a:buFontTx/>
              <a:defRPr sz="800"/>
            </a:lvl4pPr>
            <a:lvl5pPr marL="1920239" indent="-91439">
              <a:spcBef>
                <a:spcPts val="100"/>
              </a:spcBef>
              <a:buFontTx/>
              <a:defRPr sz="800"/>
            </a:lvl5pPr>
          </a:lstStyle>
          <a:p>
            <a:r>
              <a:t>Screen ID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8" name="직사각형">
            <a:extLst>
              <a:ext uri="{FF2B5EF4-FFF2-40B4-BE49-F238E27FC236}">
                <a16:creationId xmlns:a16="http://schemas.microsoft.com/office/drawing/2014/main" id="{BBAD5E64-C5B7-7A45-82A9-83D714F42818}"/>
              </a:ext>
            </a:extLst>
          </p:cNvPr>
          <p:cNvSpPr/>
          <p:nvPr userDrawn="1"/>
        </p:nvSpPr>
        <p:spPr>
          <a:xfrm>
            <a:off x="823797" y="5988542"/>
            <a:ext cx="2749406" cy="340660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800">
                <a:latin typeface="맑은 고딕"/>
                <a:ea typeface="맑은 고딕"/>
                <a:cs typeface="맑은 고딕"/>
                <a:sym typeface="맑은 고딕"/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9" name="등록 완료">
            <a:extLst>
              <a:ext uri="{FF2B5EF4-FFF2-40B4-BE49-F238E27FC236}">
                <a16:creationId xmlns:a16="http://schemas.microsoft.com/office/drawing/2014/main" id="{F1027D7F-2AF2-494C-8038-B9219F313199}"/>
              </a:ext>
            </a:extLst>
          </p:cNvPr>
          <p:cNvSpPr txBox="1">
            <a:spLocks noGrp="1"/>
          </p:cNvSpPr>
          <p:nvPr>
            <p:ph type="body" sz="quarter" idx="22"/>
          </p:nvPr>
        </p:nvSpPr>
        <p:spPr>
          <a:xfrm>
            <a:off x="869517" y="6051150"/>
            <a:ext cx="2657966" cy="21544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SzTx/>
              <a:buFontTx/>
              <a:buNone/>
              <a:defRPr sz="800">
                <a:solidFill>
                  <a:schemeClr val="bg1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등록 완료</a:t>
            </a:r>
          </a:p>
        </p:txBody>
      </p:sp>
      <p:sp>
        <p:nvSpPr>
          <p:cNvPr id="246" name="텍스트 개체 틀 2"/>
          <p:cNvSpPr>
            <a:spLocks noGrp="1"/>
          </p:cNvSpPr>
          <p:nvPr>
            <p:ph type="body" sz="half" idx="21"/>
          </p:nvPr>
        </p:nvSpPr>
        <p:spPr>
          <a:xfrm>
            <a:off x="7484132" y="392192"/>
            <a:ext cx="2329409" cy="63131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7800" indent="-177800">
              <a:lnSpc>
                <a:spcPct val="150000"/>
              </a:lnSpc>
              <a:spcBef>
                <a:spcPts val="100"/>
              </a:spcBef>
              <a:buFontTx/>
              <a:buAutoNum type="arabicPeriod"/>
              <a:defRPr sz="800"/>
            </a:pPr>
            <a:endParaRPr/>
          </a:p>
        </p:txBody>
      </p:sp>
      <p:grpSp>
        <p:nvGrpSpPr>
          <p:cNvPr id="251" name="그룹 12"/>
          <p:cNvGrpSpPr/>
          <p:nvPr/>
        </p:nvGrpSpPr>
        <p:grpSpPr>
          <a:xfrm>
            <a:off x="794499" y="745306"/>
            <a:ext cx="2808001" cy="5616626"/>
            <a:chOff x="0" y="0"/>
            <a:chExt cx="2808000" cy="5616624"/>
          </a:xfrm>
        </p:grpSpPr>
        <p:sp>
          <p:nvSpPr>
            <p:cNvPr id="247" name="모서리가 둥근 직사각형 16"/>
            <p:cNvSpPr/>
            <p:nvPr/>
          </p:nvSpPr>
          <p:spPr>
            <a:xfrm>
              <a:off x="0" y="0"/>
              <a:ext cx="2808001" cy="5616625"/>
            </a:xfrm>
            <a:prstGeom prst="roundRect">
              <a:avLst>
                <a:gd name="adj" fmla="val 8301"/>
              </a:avLst>
            </a:prstGeom>
            <a:noFill/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" name="TextBox 18"/>
            <p:cNvSpPr txBox="1"/>
            <p:nvPr/>
          </p:nvSpPr>
          <p:spPr>
            <a:xfrm>
              <a:off x="189737" y="86426"/>
              <a:ext cx="4640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 b="1">
                  <a:solidFill>
                    <a:srgbClr val="404040"/>
                  </a:solidFill>
                </a:defRPr>
              </a:lvl1pPr>
            </a:lstStyle>
            <a:p>
              <a:r>
                <a:t>11:59</a:t>
              </a:r>
            </a:p>
          </p:txBody>
        </p:sp>
        <p:pic>
          <p:nvPicPr>
            <p:cNvPr id="249" name="Picture 12" descr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634" y="121290"/>
              <a:ext cx="514449" cy="1764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0" name="모서리가 둥근 직사각형 25"/>
            <p:cNvSpPr/>
            <p:nvPr/>
          </p:nvSpPr>
          <p:spPr>
            <a:xfrm>
              <a:off x="778887" y="0"/>
              <a:ext cx="1250228" cy="235423"/>
            </a:xfrm>
            <a:prstGeom prst="roundRect">
              <a:avLst>
                <a:gd name="adj" fmla="val 10974"/>
              </a:avLst>
            </a:prstGeom>
            <a:solidFill>
              <a:srgbClr val="404040"/>
            </a:solidFill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" name="직사각형 93">
            <a:extLst>
              <a:ext uri="{FF2B5EF4-FFF2-40B4-BE49-F238E27FC236}">
                <a16:creationId xmlns:a16="http://schemas.microsoft.com/office/drawing/2014/main" id="{FE3550AF-ABE2-904C-A2B9-C5C71441C55B}"/>
              </a:ext>
            </a:extLst>
          </p:cNvPr>
          <p:cNvSpPr txBox="1"/>
          <p:nvPr userDrawn="1"/>
        </p:nvSpPr>
        <p:spPr>
          <a:xfrm>
            <a:off x="881584" y="1119090"/>
            <a:ext cx="263383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인솔</a:t>
            </a:r>
            <a:r>
              <a:rPr lang="ko-KR" altLang="en-US" dirty="0"/>
              <a:t> 보정</a:t>
            </a:r>
            <a:endParaRPr dirty="0"/>
          </a:p>
        </p:txBody>
      </p:sp>
      <p:sp>
        <p:nvSpPr>
          <p:cNvPr id="21" name="Google Shape;179;p45">
            <a:extLst>
              <a:ext uri="{FF2B5EF4-FFF2-40B4-BE49-F238E27FC236}">
                <a16:creationId xmlns:a16="http://schemas.microsoft.com/office/drawing/2014/main" id="{ADD891BA-E220-4421-A1E4-5A8F12E8B437}"/>
              </a:ext>
            </a:extLst>
          </p:cNvPr>
          <p:cNvSpPr/>
          <p:nvPr userDrawn="1"/>
        </p:nvSpPr>
        <p:spPr>
          <a:xfrm>
            <a:off x="3823855" y="641268"/>
            <a:ext cx="3105397" cy="5878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9625676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인솔 보정중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" name="표 7"/>
          <p:cNvGraphicFramePr/>
          <p:nvPr/>
        </p:nvGraphicFramePr>
        <p:xfrm>
          <a:off x="92082" y="80961"/>
          <a:ext cx="7381196" cy="315842"/>
        </p:xfrm>
        <a:graphic>
          <a:graphicData uri="http://schemas.openxmlformats.org/drawingml/2006/table">
            <a:tbl>
              <a:tblPr/>
              <a:tblGrid>
                <a:gridCol w="1020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4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513">
                <a:tc>
                  <a:txBody>
                    <a:bodyPr/>
                    <a:lstStyle/>
                    <a:p>
                      <a:pPr algn="ctr">
                        <a:defRPr sz="800">
                          <a:solidFill>
                            <a:srgbClr val="FFFFFF"/>
                          </a:solidFill>
                        </a:defRPr>
                      </a:pPr>
                      <a:r>
                        <a:t>Page Description</a:t>
                      </a:r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</a:rPr>
                        <a:t>Screen ID</a:t>
                      </a:r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endParaRPr/>
                    </a:p>
                  </a:txBody>
                  <a:tcPr marL="36001" marR="36001" marT="36001" marB="36001" anchor="ctr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8" name="직사각형 13"/>
          <p:cNvSpPr/>
          <p:nvPr/>
        </p:nvSpPr>
        <p:spPr>
          <a:xfrm>
            <a:off x="92075" y="438149"/>
            <a:ext cx="7381203" cy="6230940"/>
          </a:xfrm>
          <a:prstGeom prst="rect">
            <a:avLst/>
          </a:prstGeom>
          <a:ln w="3175">
            <a:solidFill>
              <a:srgbClr val="808080"/>
            </a:solidFill>
            <a:miter/>
          </a:ln>
        </p:spPr>
        <p:txBody>
          <a:bodyPr lIns="0" tIns="0" rIns="0" bIns="0"/>
          <a:lstStyle/>
          <a:p>
            <a:pPr algn="ctr">
              <a:defRPr sz="800"/>
            </a:pPr>
            <a:endParaRPr/>
          </a:p>
        </p:txBody>
      </p:sp>
      <p:sp>
        <p:nvSpPr>
          <p:cNvPr id="169" name="직사각형 14"/>
          <p:cNvSpPr/>
          <p:nvPr/>
        </p:nvSpPr>
        <p:spPr>
          <a:xfrm>
            <a:off x="7473278" y="352424"/>
            <a:ext cx="2339070" cy="6316666"/>
          </a:xfrm>
          <a:prstGeom prst="rect">
            <a:avLst/>
          </a:prstGeom>
          <a:ln w="3175">
            <a:solidFill>
              <a:srgbClr val="808080"/>
            </a:solidFill>
            <a:miter/>
          </a:ln>
        </p:spPr>
        <p:txBody>
          <a:bodyPr lIns="0" tIns="0" rIns="0" bIns="0"/>
          <a:lstStyle/>
          <a:p>
            <a:pPr algn="ctr">
              <a:defRPr sz="800"/>
            </a:pPr>
            <a:endParaRPr/>
          </a:p>
        </p:txBody>
      </p:sp>
      <p:grpSp>
        <p:nvGrpSpPr>
          <p:cNvPr id="172" name="직사각형 15"/>
          <p:cNvGrpSpPr/>
          <p:nvPr/>
        </p:nvGrpSpPr>
        <p:grpSpPr>
          <a:xfrm>
            <a:off x="7473278" y="71734"/>
            <a:ext cx="2346997" cy="309265"/>
            <a:chOff x="0" y="0"/>
            <a:chExt cx="2346996" cy="309264"/>
          </a:xfrm>
        </p:grpSpPr>
        <p:sp>
          <p:nvSpPr>
            <p:cNvPr id="170" name="직사각형"/>
            <p:cNvSpPr/>
            <p:nvPr/>
          </p:nvSpPr>
          <p:spPr>
            <a:xfrm>
              <a:off x="-1" y="0"/>
              <a:ext cx="2346998" cy="309265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1" name="Description"/>
            <p:cNvSpPr txBox="1"/>
            <p:nvPr/>
          </p:nvSpPr>
          <p:spPr>
            <a:xfrm>
              <a:off x="890084" y="91132"/>
              <a:ext cx="56682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</a:defRPr>
              </a:lvl1pPr>
            </a:lstStyle>
            <a:p>
              <a:r>
                <a:t> Description</a:t>
              </a:r>
            </a:p>
          </p:txBody>
        </p:sp>
      </p:grpSp>
      <p:sp>
        <p:nvSpPr>
          <p:cNvPr id="17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654137" y="6669992"/>
            <a:ext cx="222607" cy="205741"/>
          </a:xfrm>
          <a:prstGeom prst="rect">
            <a:avLst/>
          </a:prstGeom>
        </p:spPr>
        <p:txBody>
          <a:bodyPr anchor="t"/>
          <a:lstStyle>
            <a:lvl1pPr algn="ctr">
              <a:defRPr sz="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4" name="제목 텍스트"/>
          <p:cNvSpPr txBox="1">
            <a:spLocks noGrp="1"/>
          </p:cNvSpPr>
          <p:nvPr>
            <p:ph type="title"/>
          </p:nvPr>
        </p:nvSpPr>
        <p:spPr>
          <a:xfrm>
            <a:off x="1164033" y="116632"/>
            <a:ext cx="4581056" cy="27556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 algn="l">
              <a:defRPr sz="800" b="1"/>
            </a:lvl1pPr>
          </a:lstStyle>
          <a:p>
            <a:r>
              <a:t>제목 텍스트</a:t>
            </a:r>
          </a:p>
        </p:txBody>
      </p:sp>
      <p:sp>
        <p:nvSpPr>
          <p:cNvPr id="175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249144" y="116632"/>
            <a:ext cx="1188133" cy="27556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100"/>
              </a:spcBef>
              <a:buSzTx/>
              <a:buFontTx/>
              <a:buNone/>
              <a:defRPr sz="800"/>
            </a:lvl1pPr>
            <a:lvl2pPr marL="538842" indent="-81642">
              <a:spcBef>
                <a:spcPts val="100"/>
              </a:spcBef>
              <a:buFontTx/>
              <a:defRPr sz="800"/>
            </a:lvl2pPr>
            <a:lvl3pPr marL="990600" indent="-76200">
              <a:spcBef>
                <a:spcPts val="100"/>
              </a:spcBef>
              <a:buFontTx/>
              <a:defRPr sz="800"/>
            </a:lvl3pPr>
            <a:lvl4pPr marL="1463039" indent="-91439">
              <a:spcBef>
                <a:spcPts val="100"/>
              </a:spcBef>
              <a:buFontTx/>
              <a:defRPr sz="800"/>
            </a:lvl4pPr>
            <a:lvl5pPr marL="1920239" indent="-91439">
              <a:spcBef>
                <a:spcPts val="100"/>
              </a:spcBef>
              <a:buFontTx/>
              <a:defRPr sz="800"/>
            </a:lvl5pPr>
          </a:lstStyle>
          <a:p>
            <a:r>
              <a:t>Screen ID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6" name="텍스트 개체 틀 2"/>
          <p:cNvSpPr>
            <a:spLocks noGrp="1"/>
          </p:cNvSpPr>
          <p:nvPr>
            <p:ph type="body" sz="half" idx="21"/>
          </p:nvPr>
        </p:nvSpPr>
        <p:spPr>
          <a:xfrm>
            <a:off x="7484132" y="392192"/>
            <a:ext cx="2329409" cy="63131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7800" indent="-177800">
              <a:lnSpc>
                <a:spcPct val="150000"/>
              </a:lnSpc>
              <a:spcBef>
                <a:spcPts val="100"/>
              </a:spcBef>
              <a:buFontTx/>
              <a:buAutoNum type="arabicPeriod"/>
              <a:defRPr sz="800"/>
            </a:pPr>
            <a:endParaRPr/>
          </a:p>
        </p:txBody>
      </p:sp>
      <p:grpSp>
        <p:nvGrpSpPr>
          <p:cNvPr id="185" name="그룹 12"/>
          <p:cNvGrpSpPr/>
          <p:nvPr/>
        </p:nvGrpSpPr>
        <p:grpSpPr>
          <a:xfrm>
            <a:off x="794499" y="745306"/>
            <a:ext cx="2808001" cy="5616626"/>
            <a:chOff x="0" y="0"/>
            <a:chExt cx="2808000" cy="5616624"/>
          </a:xfrm>
        </p:grpSpPr>
        <p:sp>
          <p:nvSpPr>
            <p:cNvPr id="181" name="모서리가 둥근 직사각형 16"/>
            <p:cNvSpPr/>
            <p:nvPr/>
          </p:nvSpPr>
          <p:spPr>
            <a:xfrm>
              <a:off x="0" y="0"/>
              <a:ext cx="2808001" cy="5616625"/>
            </a:xfrm>
            <a:prstGeom prst="roundRect">
              <a:avLst>
                <a:gd name="adj" fmla="val 8301"/>
              </a:avLst>
            </a:prstGeom>
            <a:noFill/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" name="TextBox 18"/>
            <p:cNvSpPr txBox="1"/>
            <p:nvPr/>
          </p:nvSpPr>
          <p:spPr>
            <a:xfrm>
              <a:off x="189737" y="86426"/>
              <a:ext cx="46400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 b="1">
                  <a:solidFill>
                    <a:srgbClr val="404040"/>
                  </a:solidFill>
                </a:defRPr>
              </a:lvl1pPr>
            </a:lstStyle>
            <a:p>
              <a:r>
                <a:t>11:59</a:t>
              </a:r>
            </a:p>
          </p:txBody>
        </p:sp>
        <p:pic>
          <p:nvPicPr>
            <p:cNvPr id="183" name="Picture 12" descr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634" y="121290"/>
              <a:ext cx="514449" cy="1764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모서리가 둥근 직사각형 25"/>
            <p:cNvSpPr/>
            <p:nvPr/>
          </p:nvSpPr>
          <p:spPr>
            <a:xfrm>
              <a:off x="778887" y="0"/>
              <a:ext cx="1250228" cy="235423"/>
            </a:xfrm>
            <a:prstGeom prst="roundRect">
              <a:avLst>
                <a:gd name="adj" fmla="val 10974"/>
              </a:avLst>
            </a:prstGeom>
            <a:solidFill>
              <a:srgbClr val="404040"/>
            </a:solidFill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91" name="그룹 12"/>
          <p:cNvGrpSpPr/>
          <p:nvPr/>
        </p:nvGrpSpPr>
        <p:grpSpPr>
          <a:xfrm>
            <a:off x="3962851" y="745306"/>
            <a:ext cx="2808002" cy="5616626"/>
            <a:chOff x="0" y="0"/>
            <a:chExt cx="2808000" cy="5616624"/>
          </a:xfrm>
        </p:grpSpPr>
        <p:sp>
          <p:nvSpPr>
            <p:cNvPr id="187" name="모서리가 둥근 직사각형 16"/>
            <p:cNvSpPr/>
            <p:nvPr/>
          </p:nvSpPr>
          <p:spPr>
            <a:xfrm>
              <a:off x="0" y="0"/>
              <a:ext cx="2808001" cy="5616625"/>
            </a:xfrm>
            <a:prstGeom prst="roundRect">
              <a:avLst>
                <a:gd name="adj" fmla="val 8301"/>
              </a:avLst>
            </a:prstGeom>
            <a:noFill/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88" name="TextBox 18"/>
            <p:cNvSpPr txBox="1"/>
            <p:nvPr/>
          </p:nvSpPr>
          <p:spPr>
            <a:xfrm>
              <a:off x="189737" y="86426"/>
              <a:ext cx="464006" cy="2269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000" b="1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11:59</a:t>
              </a:r>
            </a:p>
          </p:txBody>
        </p:sp>
        <p:pic>
          <p:nvPicPr>
            <p:cNvPr id="189" name="Picture 12" descr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634" y="121290"/>
              <a:ext cx="514449" cy="1764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모서리가 둥근 직사각형 25"/>
            <p:cNvSpPr/>
            <p:nvPr/>
          </p:nvSpPr>
          <p:spPr>
            <a:xfrm>
              <a:off x="778887" y="0"/>
              <a:ext cx="1250228" cy="235423"/>
            </a:xfrm>
            <a:prstGeom prst="roundRect">
              <a:avLst>
                <a:gd name="adj" fmla="val 10974"/>
              </a:avLst>
            </a:prstGeom>
            <a:solidFill>
              <a:srgbClr val="404040"/>
            </a:solidFill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30" name="취소">
            <a:extLst>
              <a:ext uri="{FF2B5EF4-FFF2-40B4-BE49-F238E27FC236}">
                <a16:creationId xmlns:a16="http://schemas.microsoft.com/office/drawing/2014/main" id="{4435472D-7EFC-6D42-BF33-A9E8ACC5462D}"/>
              </a:ext>
            </a:extLst>
          </p:cNvPr>
          <p:cNvSpPr/>
          <p:nvPr userDrawn="1"/>
        </p:nvSpPr>
        <p:spPr>
          <a:xfrm>
            <a:off x="881580" y="1118093"/>
            <a:ext cx="540001" cy="213361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31" name="취소">
            <a:extLst>
              <a:ext uri="{FF2B5EF4-FFF2-40B4-BE49-F238E27FC236}">
                <a16:creationId xmlns:a16="http://schemas.microsoft.com/office/drawing/2014/main" id="{BD0A3F82-AF33-CB4C-A0F3-1AD18D0A9695}"/>
              </a:ext>
            </a:extLst>
          </p:cNvPr>
          <p:cNvSpPr/>
          <p:nvPr userDrawn="1"/>
        </p:nvSpPr>
        <p:spPr>
          <a:xfrm>
            <a:off x="4049932" y="1118093"/>
            <a:ext cx="540001" cy="213361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24" name="직사각형 93">
            <a:extLst>
              <a:ext uri="{FF2B5EF4-FFF2-40B4-BE49-F238E27FC236}">
                <a16:creationId xmlns:a16="http://schemas.microsoft.com/office/drawing/2014/main" id="{EE37203F-7DB7-5843-AA14-C89FE1F1430D}"/>
              </a:ext>
            </a:extLst>
          </p:cNvPr>
          <p:cNvSpPr txBox="1"/>
          <p:nvPr userDrawn="1"/>
        </p:nvSpPr>
        <p:spPr>
          <a:xfrm>
            <a:off x="881584" y="1119090"/>
            <a:ext cx="263383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인솔</a:t>
            </a:r>
            <a:r>
              <a:rPr lang="ko-KR" altLang="en-US" dirty="0"/>
              <a:t> 보정</a:t>
            </a:r>
            <a:endParaRPr dirty="0"/>
          </a:p>
        </p:txBody>
      </p:sp>
      <p:sp>
        <p:nvSpPr>
          <p:cNvPr id="25" name="직사각형 93">
            <a:extLst>
              <a:ext uri="{FF2B5EF4-FFF2-40B4-BE49-F238E27FC236}">
                <a16:creationId xmlns:a16="http://schemas.microsoft.com/office/drawing/2014/main" id="{0446CA3D-96BB-7841-989D-B8BA8C5633E8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031972" y="1119090"/>
            <a:ext cx="2633832" cy="2154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FontTx/>
              <a:buNone/>
              <a:defRPr sz="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인솔</a:t>
            </a:r>
            <a:r>
              <a:rPr dirty="0"/>
              <a:t> </a:t>
            </a:r>
            <a:r>
              <a:rPr lang="ko-KR" altLang="en-US" dirty="0"/>
              <a:t>보정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5019088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장_스크롤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" name="Google Shape;23;p13"/>
          <p:cNvGraphicFramePr/>
          <p:nvPr/>
        </p:nvGraphicFramePr>
        <p:xfrm>
          <a:off x="92082" y="80960"/>
          <a:ext cx="7381200" cy="315840"/>
        </p:xfrm>
        <a:graphic>
          <a:graphicData uri="http://schemas.openxmlformats.org/drawingml/2006/table">
            <a:tbl>
              <a:tblPr/>
              <a:tblGrid>
                <a:gridCol w="102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5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맑은 고딕"/>
                        </a:rPr>
                        <a:t>Page Description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+mn-lt"/>
                          <a:ea typeface="+mn-ea"/>
                          <a:cs typeface="+mn-cs"/>
                          <a:sym typeface="맑은 고딕"/>
                        </a:defRPr>
                      </a:pPr>
                      <a:endParaRPr/>
                    </a:p>
                  </a:txBody>
                  <a:tcPr marL="36000" marR="36000" marT="36000" marB="36000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맑은 고딕"/>
                        </a:rPr>
                        <a:t>Screen ID</a:t>
                      </a:r>
                    </a:p>
                  </a:txBody>
                  <a:tcPr marL="36000" marR="36000" marT="36000" marB="36000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800">
                          <a:latin typeface="+mn-lt"/>
                          <a:ea typeface="+mn-ea"/>
                          <a:cs typeface="+mn-cs"/>
                          <a:sym typeface="맑은 고딕"/>
                        </a:defRPr>
                      </a:pPr>
                      <a:endParaRPr/>
                    </a:p>
                  </a:txBody>
                  <a:tcPr marL="36000" marR="36000" marT="36000" marB="36000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6" name="Google Shape;24;p13"/>
          <p:cNvSpPr/>
          <p:nvPr/>
        </p:nvSpPr>
        <p:spPr>
          <a:xfrm>
            <a:off x="92075" y="438148"/>
            <a:ext cx="7381203" cy="6230942"/>
          </a:xfrm>
          <a:prstGeom prst="rect">
            <a:avLst/>
          </a:prstGeom>
          <a:ln>
            <a:solidFill>
              <a:srgbClr val="7F7F7F"/>
            </a:solidFill>
            <a:miter/>
          </a:ln>
        </p:spPr>
        <p:txBody>
          <a:bodyPr lIns="45718" tIns="45718" rIns="45718" bIns="45718"/>
          <a:lstStyle/>
          <a:p>
            <a:pPr algn="ctr">
              <a:defRPr sz="8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sp>
        <p:nvSpPr>
          <p:cNvPr id="107" name="Google Shape;25;p13"/>
          <p:cNvSpPr/>
          <p:nvPr/>
        </p:nvSpPr>
        <p:spPr>
          <a:xfrm>
            <a:off x="7473277" y="352424"/>
            <a:ext cx="2339071" cy="6316666"/>
          </a:xfrm>
          <a:prstGeom prst="rect">
            <a:avLst/>
          </a:prstGeom>
          <a:ln>
            <a:solidFill>
              <a:srgbClr val="7F7F7F"/>
            </a:solidFill>
            <a:miter/>
          </a:ln>
        </p:spPr>
        <p:txBody>
          <a:bodyPr lIns="45718" tIns="45718" rIns="45718" bIns="45718"/>
          <a:lstStyle/>
          <a:p>
            <a:pPr algn="ctr">
              <a:defRPr sz="800">
                <a:latin typeface="+mn-lt"/>
                <a:ea typeface="+mn-ea"/>
                <a:cs typeface="+mn-cs"/>
                <a:sym typeface="맑은 고딕"/>
              </a:defRPr>
            </a:pPr>
            <a:endParaRPr/>
          </a:p>
        </p:txBody>
      </p:sp>
      <p:grpSp>
        <p:nvGrpSpPr>
          <p:cNvPr id="110" name="Google Shape;26;p13"/>
          <p:cNvGrpSpPr/>
          <p:nvPr/>
        </p:nvGrpSpPr>
        <p:grpSpPr>
          <a:xfrm>
            <a:off x="7473276" y="71733"/>
            <a:ext cx="2347000" cy="309267"/>
            <a:chOff x="-1" y="0"/>
            <a:chExt cx="2346998" cy="309265"/>
          </a:xfrm>
        </p:grpSpPr>
        <p:sp>
          <p:nvSpPr>
            <p:cNvPr id="108" name="직사각형"/>
            <p:cNvSpPr/>
            <p:nvPr/>
          </p:nvSpPr>
          <p:spPr>
            <a:xfrm>
              <a:off x="-2" y="-1"/>
              <a:ext cx="2347000" cy="309267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맑은 고딕"/>
                </a:defRPr>
              </a:pPr>
              <a:endParaRPr/>
            </a:p>
          </p:txBody>
        </p:sp>
        <p:sp>
          <p:nvSpPr>
            <p:cNvPr id="109" name="Description"/>
            <p:cNvSpPr txBox="1"/>
            <p:nvPr/>
          </p:nvSpPr>
          <p:spPr>
            <a:xfrm>
              <a:off x="-2" y="91132"/>
              <a:ext cx="2347000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t> Description</a:t>
              </a:r>
            </a:p>
          </p:txBody>
        </p:sp>
      </p:grpSp>
      <p:sp>
        <p:nvSpPr>
          <p:cNvPr id="111" name="제목 텍스트"/>
          <p:cNvSpPr txBox="1">
            <a:spLocks noGrp="1"/>
          </p:cNvSpPr>
          <p:nvPr>
            <p:ph type="title"/>
          </p:nvPr>
        </p:nvSpPr>
        <p:spPr>
          <a:xfrm>
            <a:off x="1164033" y="116632"/>
            <a:ext cx="4581057" cy="275561"/>
          </a:xfrm>
          <a:prstGeom prst="rect">
            <a:avLst/>
          </a:prstGeom>
        </p:spPr>
        <p:txBody>
          <a:bodyPr lIns="36000" tIns="36000" rIns="36000" bIns="36000">
            <a:normAutofit/>
          </a:bodyPr>
          <a:lstStyle>
            <a:lvl1pPr>
              <a:defRPr sz="8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249144" y="116632"/>
            <a:ext cx="1188134" cy="275561"/>
          </a:xfrm>
          <a:prstGeom prst="rect">
            <a:avLst/>
          </a:prstGeom>
        </p:spPr>
        <p:txBody>
          <a:bodyPr lIns="45699" tIns="45699" rIns="45699" bIns="45699" anchor="ctr">
            <a:normAutofit/>
          </a:bodyPr>
          <a:lstStyle>
            <a:lvl1pPr indent="228600">
              <a:spcBef>
                <a:spcPts val="100"/>
              </a:spcBef>
              <a:defRPr sz="800">
                <a:latin typeface="+mn-lt"/>
                <a:ea typeface="+mn-ea"/>
                <a:cs typeface="+mn-cs"/>
                <a:sym typeface="맑은 고딕"/>
              </a:defRPr>
            </a:lvl1pPr>
            <a:lvl2pPr marL="624113" indent="-116113">
              <a:spcBef>
                <a:spcPts val="100"/>
              </a:spcBef>
              <a:buSzPts val="800"/>
              <a:buChar char="–"/>
              <a:defRPr sz="800">
                <a:latin typeface="+mn-lt"/>
                <a:ea typeface="+mn-ea"/>
                <a:cs typeface="+mn-cs"/>
                <a:sym typeface="맑은 고딕"/>
              </a:defRPr>
            </a:lvl2pPr>
            <a:lvl3pPr marL="1117600" indent="-127000">
              <a:spcBef>
                <a:spcPts val="100"/>
              </a:spcBef>
              <a:buSzPts val="800"/>
              <a:buChar char="•"/>
              <a:defRPr sz="800">
                <a:latin typeface="+mn-lt"/>
                <a:ea typeface="+mn-ea"/>
                <a:cs typeface="+mn-cs"/>
                <a:sym typeface="맑은 고딕"/>
              </a:defRPr>
            </a:lvl3pPr>
            <a:lvl4pPr marL="1615438" indent="-142238">
              <a:spcBef>
                <a:spcPts val="100"/>
              </a:spcBef>
              <a:buSzPts val="800"/>
              <a:buChar char="–"/>
              <a:defRPr sz="800">
                <a:latin typeface="+mn-lt"/>
                <a:ea typeface="+mn-ea"/>
                <a:cs typeface="+mn-cs"/>
                <a:sym typeface="맑은 고딕"/>
              </a:defRPr>
            </a:lvl4pPr>
            <a:lvl5pPr marL="2072638" indent="-142238">
              <a:spcBef>
                <a:spcPts val="100"/>
              </a:spcBef>
              <a:buSzPts val="800"/>
              <a:buChar char="»"/>
              <a:defRPr sz="800">
                <a:latin typeface="+mn-lt"/>
                <a:ea typeface="+mn-ea"/>
                <a:cs typeface="+mn-cs"/>
                <a:sym typeface="맑은 고딕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3" name="Google Shape;31;p14"/>
          <p:cNvSpPr txBox="1">
            <a:spLocks noGrp="1"/>
          </p:cNvSpPr>
          <p:nvPr>
            <p:ph type="body" sz="half" idx="21"/>
          </p:nvPr>
        </p:nvSpPr>
        <p:spPr>
          <a:xfrm>
            <a:off x="7484132" y="392191"/>
            <a:ext cx="2329410" cy="6313175"/>
          </a:xfrm>
          <a:prstGeom prst="rect">
            <a:avLst/>
          </a:prstGeom>
        </p:spPr>
        <p:txBody>
          <a:bodyPr lIns="45699" tIns="45699" rIns="45699" bIns="45699">
            <a:normAutofit/>
          </a:bodyPr>
          <a:lstStyle/>
          <a:p>
            <a:endParaRPr/>
          </a:p>
        </p:txBody>
      </p:sp>
      <p:grpSp>
        <p:nvGrpSpPr>
          <p:cNvPr id="118" name="그룹 6"/>
          <p:cNvGrpSpPr/>
          <p:nvPr/>
        </p:nvGrpSpPr>
        <p:grpSpPr>
          <a:xfrm>
            <a:off x="754330" y="769757"/>
            <a:ext cx="2783554" cy="5567725"/>
            <a:chOff x="0" y="0"/>
            <a:chExt cx="2783553" cy="5567724"/>
          </a:xfrm>
        </p:grpSpPr>
        <p:sp>
          <p:nvSpPr>
            <p:cNvPr id="114" name="모서리가 둥근 직사각형 108"/>
            <p:cNvSpPr/>
            <p:nvPr/>
          </p:nvSpPr>
          <p:spPr>
            <a:xfrm>
              <a:off x="0" y="0"/>
              <a:ext cx="2783554" cy="5567725"/>
            </a:xfrm>
            <a:prstGeom prst="roundRect">
              <a:avLst>
                <a:gd name="adj" fmla="val 8301"/>
              </a:avLst>
            </a:prstGeom>
            <a:noFill/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15" name="TextBox 11"/>
            <p:cNvSpPr txBox="1"/>
            <p:nvPr/>
          </p:nvSpPr>
          <p:spPr>
            <a:xfrm>
              <a:off x="188483" y="85673"/>
              <a:ext cx="459171" cy="256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404040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11:59</a:t>
              </a:r>
            </a:p>
          </p:txBody>
        </p:sp>
        <p:pic>
          <p:nvPicPr>
            <p:cNvPr id="116" name="Picture 12" descr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5527" y="120233"/>
              <a:ext cx="509971" cy="174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7" name="모서리가 둥근 직사각형 111"/>
            <p:cNvSpPr/>
            <p:nvPr/>
          </p:nvSpPr>
          <p:spPr>
            <a:xfrm>
              <a:off x="772105" y="0"/>
              <a:ext cx="1239345" cy="233374"/>
            </a:xfrm>
            <a:prstGeom prst="roundRect">
              <a:avLst>
                <a:gd name="adj" fmla="val 10974"/>
              </a:avLst>
            </a:prstGeom>
            <a:solidFill>
              <a:srgbClr val="404040"/>
            </a:solidFill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</p:grpSp>
      <p:grpSp>
        <p:nvGrpSpPr>
          <p:cNvPr id="123" name="그룹 6"/>
          <p:cNvGrpSpPr/>
          <p:nvPr/>
        </p:nvGrpSpPr>
        <p:grpSpPr>
          <a:xfrm>
            <a:off x="4027484" y="769757"/>
            <a:ext cx="2783554" cy="5567725"/>
            <a:chOff x="0" y="0"/>
            <a:chExt cx="2783553" cy="5567724"/>
          </a:xfrm>
        </p:grpSpPr>
        <p:sp>
          <p:nvSpPr>
            <p:cNvPr id="119" name="모서리가 둥근 직사각형 108"/>
            <p:cNvSpPr/>
            <p:nvPr/>
          </p:nvSpPr>
          <p:spPr>
            <a:xfrm>
              <a:off x="0" y="0"/>
              <a:ext cx="2783554" cy="5567725"/>
            </a:xfrm>
            <a:prstGeom prst="roundRect">
              <a:avLst>
                <a:gd name="adj" fmla="val 8301"/>
              </a:avLst>
            </a:prstGeom>
            <a:noFill/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  <p:sp>
          <p:nvSpPr>
            <p:cNvPr id="120" name="TextBox 11"/>
            <p:cNvSpPr txBox="1"/>
            <p:nvPr/>
          </p:nvSpPr>
          <p:spPr>
            <a:xfrm>
              <a:off x="188483" y="85673"/>
              <a:ext cx="459171" cy="256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404040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r>
                <a:t>11:59</a:t>
              </a:r>
            </a:p>
          </p:txBody>
        </p:sp>
        <p:pic>
          <p:nvPicPr>
            <p:cNvPr id="121" name="Picture 12" descr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5527" y="120233"/>
              <a:ext cx="509971" cy="174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" name="모서리가 둥근 직사각형 111"/>
            <p:cNvSpPr/>
            <p:nvPr/>
          </p:nvSpPr>
          <p:spPr>
            <a:xfrm>
              <a:off x="772105" y="0"/>
              <a:ext cx="1239345" cy="233374"/>
            </a:xfrm>
            <a:prstGeom prst="roundRect">
              <a:avLst>
                <a:gd name="adj" fmla="val 10974"/>
              </a:avLst>
            </a:prstGeom>
            <a:solidFill>
              <a:srgbClr val="404040"/>
            </a:solidFill>
            <a:ln w="76200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defRPr>
              </a:pPr>
              <a:endParaRPr/>
            </a:p>
          </p:txBody>
        </p:sp>
      </p:grpSp>
      <p:pic>
        <p:nvPicPr>
          <p:cNvPr id="124" name="그림 2" descr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967" y="769756"/>
            <a:ext cx="2832101" cy="35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그림 3" descr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56" y="6127998"/>
            <a:ext cx="28321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656886" y="6669992"/>
            <a:ext cx="217109" cy="218399"/>
          </a:xfrm>
          <a:prstGeom prst="rect">
            <a:avLst/>
          </a:prstGeom>
        </p:spPr>
        <p:txBody>
          <a:bodyPr lIns="45699" tIns="45699" rIns="45699" bIns="45699" anchor="t"/>
          <a:lstStyle>
            <a:lvl1pPr algn="ctr">
              <a:defRPr sz="800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408794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화면_본문">
  <p:cSld name="빈화면_본문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>
            <a:spLocks noGrp="1"/>
          </p:cNvSpPr>
          <p:nvPr>
            <p:ph type="body" idx="1"/>
          </p:nvPr>
        </p:nvSpPr>
        <p:spPr>
          <a:xfrm>
            <a:off x="1568530" y="153731"/>
            <a:ext cx="5976830" cy="224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9169403" y="260350"/>
            <a:ext cx="642938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장_단일 페이지" userDrawn="1">
  <p:cSld name="1_2장_단일 페이지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1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2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794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  <a:defRPr sz="800" b="0" i="0" u="none" strike="noStrike" cap="none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  <a:sym typeface="Malgun Gothic"/>
              </a:defRPr>
            </a:lvl1pPr>
            <a:lvl2pPr marL="914400" marR="0" lvl="1" indent="-27940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7940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7940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7940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635E699D-D6F0-984E-AF44-BF35D6438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</p:spPr>
        <p:txBody>
          <a:bodyPr lIns="36000" rIns="36000" anchor="ctr"/>
          <a:lstStyle>
            <a:lvl1pPr algn="l">
              <a:defRPr sz="800" b="1" cap="none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D976C018-2275-9147-A3E2-8130BAE472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</p:spPr>
        <p:txBody>
          <a:bodyPr anchor="ctr"/>
          <a:lstStyle>
            <a:lvl1pPr>
              <a:buNone/>
              <a:defRPr sz="800" b="0"/>
            </a:lvl1pPr>
          </a:lstStyle>
          <a:p>
            <a:pPr lvl="0"/>
            <a:r>
              <a:rPr kumimoji="1" lang="en-US" altLang="ko-Kore-KR" dirty="0"/>
              <a:t>Screen ID</a:t>
            </a:r>
            <a:endParaRPr kumimoji="1" lang="ko-Kore-KR" altLang="en-US" dirty="0"/>
          </a:p>
        </p:txBody>
      </p:sp>
      <p:sp>
        <p:nvSpPr>
          <p:cNvPr id="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</p:spPr>
        <p:txBody>
          <a:bodyPr/>
          <a:lstStyle>
            <a:lvl1pPr marL="177800" indent="-177800">
              <a:lnSpc>
                <a:spcPct val="150000"/>
              </a:lnSpc>
              <a:buFont typeface="+mj-lt"/>
              <a:buAutoNum type="arabicPeriod"/>
              <a:defRPr sz="800"/>
            </a:lvl1pPr>
            <a:lvl2pPr>
              <a:buFont typeface="+mj-lt"/>
              <a:buAutoNum type="arabicPeriod"/>
              <a:defRPr sz="800"/>
            </a:lvl2pPr>
            <a:lvl3pPr>
              <a:buFont typeface="+mj-lt"/>
              <a:buAutoNum type="arabicPeriod"/>
              <a:defRPr sz="800"/>
            </a:lvl3pPr>
            <a:lvl4pPr>
              <a:buFont typeface="+mj-lt"/>
              <a:buAutoNum type="arabicPeriod"/>
              <a:defRPr sz="800"/>
            </a:lvl4pPr>
            <a:lvl5pPr>
              <a:buFont typeface="+mj-lt"/>
              <a:buAutoNum type="arabicPeriod"/>
              <a:defRPr sz="800"/>
            </a:lvl5pPr>
          </a:lstStyle>
          <a:p>
            <a:pPr lvl="0"/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09356" y="5848157"/>
            <a:ext cx="378630" cy="438341"/>
            <a:chOff x="909356" y="5829869"/>
            <a:chExt cx="378630" cy="438341"/>
          </a:xfrm>
        </p:grpSpPr>
        <p:sp>
          <p:nvSpPr>
            <p:cNvPr id="6" name="TextBox 5"/>
            <p:cNvSpPr txBox="1"/>
            <p:nvPr/>
          </p:nvSpPr>
          <p:spPr>
            <a:xfrm>
              <a:off x="966940" y="6068155"/>
              <a:ext cx="27443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  <a:ea typeface="+mn-ea"/>
                </a:rPr>
                <a:t>홈</a:t>
              </a: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909356" y="5829869"/>
              <a:ext cx="378630" cy="232189"/>
              <a:chOff x="922054" y="5829869"/>
              <a:chExt cx="378630" cy="232189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988062" y="5829869"/>
                <a:ext cx="232189" cy="232189"/>
                <a:chOff x="3268346" y="1964343"/>
                <a:chExt cx="194182" cy="194182"/>
              </a:xfrm>
            </p:grpSpPr>
            <p:sp>
              <p:nvSpPr>
                <p:cNvPr id="12" name="타원 11"/>
                <p:cNvSpPr/>
                <p:nvPr/>
              </p:nvSpPr>
              <p:spPr>
                <a:xfrm>
                  <a:off x="3268346" y="1964343"/>
                  <a:ext cx="194182" cy="194182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" name="직선 연결선 12"/>
                <p:cNvCxnSpPr>
                  <a:stCxn id="12" idx="1"/>
                  <a:endCxn id="12" idx="5"/>
                </p:cNvCxnSpPr>
                <p:nvPr/>
              </p:nvCxnSpPr>
              <p:spPr>
                <a:xfrm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/>
                <p:cNvCxnSpPr>
                  <a:stCxn id="12" idx="3"/>
                  <a:endCxn id="12" idx="7"/>
                </p:cNvCxnSpPr>
                <p:nvPr/>
              </p:nvCxnSpPr>
              <p:spPr>
                <a:xfrm flipV="1"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TextBox 10"/>
              <p:cNvSpPr txBox="1"/>
              <p:nvPr/>
            </p:nvSpPr>
            <p:spPr>
              <a:xfrm>
                <a:off x="922054" y="5835964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+mn-ea"/>
                    <a:ea typeface="+mn-ea"/>
                  </a:rPr>
                  <a:t>icon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15" name="그룹 14"/>
          <p:cNvGrpSpPr/>
          <p:nvPr userDrawn="1"/>
        </p:nvGrpSpPr>
        <p:grpSpPr>
          <a:xfrm>
            <a:off x="1410066" y="5848157"/>
            <a:ext cx="453971" cy="438341"/>
            <a:chOff x="1322209" y="5829869"/>
            <a:chExt cx="453971" cy="438341"/>
          </a:xfrm>
        </p:grpSpPr>
        <p:sp>
          <p:nvSpPr>
            <p:cNvPr id="16" name="TextBox 15"/>
            <p:cNvSpPr txBox="1"/>
            <p:nvPr/>
          </p:nvSpPr>
          <p:spPr>
            <a:xfrm>
              <a:off x="1322209" y="6068155"/>
              <a:ext cx="4539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  <a:ea typeface="+mn-ea"/>
                </a:rPr>
                <a:t>스케줄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356039" y="5829869"/>
              <a:ext cx="378630" cy="232189"/>
              <a:chOff x="1463071" y="5829869"/>
              <a:chExt cx="378630" cy="232189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1530882" y="5829869"/>
                <a:ext cx="232189" cy="232189"/>
                <a:chOff x="3268346" y="1964343"/>
                <a:chExt cx="194182" cy="194182"/>
              </a:xfrm>
            </p:grpSpPr>
            <p:sp>
              <p:nvSpPr>
                <p:cNvPr id="20" name="타원 19"/>
                <p:cNvSpPr/>
                <p:nvPr/>
              </p:nvSpPr>
              <p:spPr>
                <a:xfrm>
                  <a:off x="3268346" y="1964343"/>
                  <a:ext cx="194182" cy="194182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1" name="직선 연결선 20"/>
                <p:cNvCxnSpPr>
                  <a:stCxn id="20" idx="1"/>
                  <a:endCxn id="20" idx="5"/>
                </p:cNvCxnSpPr>
                <p:nvPr/>
              </p:nvCxnSpPr>
              <p:spPr>
                <a:xfrm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/>
                <p:cNvCxnSpPr>
                  <a:stCxn id="20" idx="3"/>
                  <a:endCxn id="20" idx="7"/>
                </p:cNvCxnSpPr>
                <p:nvPr/>
              </p:nvCxnSpPr>
              <p:spPr>
                <a:xfrm flipV="1"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TextBox 18"/>
              <p:cNvSpPr txBox="1"/>
              <p:nvPr/>
            </p:nvSpPr>
            <p:spPr>
              <a:xfrm>
                <a:off x="1463071" y="5835964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+mn-ea"/>
                    <a:ea typeface="+mn-ea"/>
                  </a:rPr>
                  <a:t>icon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23" name="그룹 22"/>
          <p:cNvGrpSpPr/>
          <p:nvPr userDrawn="1"/>
        </p:nvGrpSpPr>
        <p:grpSpPr>
          <a:xfrm>
            <a:off x="1986117" y="5848157"/>
            <a:ext cx="378630" cy="438341"/>
            <a:chOff x="1863624" y="5829869"/>
            <a:chExt cx="378630" cy="438341"/>
          </a:xfrm>
        </p:grpSpPr>
        <p:sp>
          <p:nvSpPr>
            <p:cNvPr id="24" name="TextBox 23"/>
            <p:cNvSpPr txBox="1"/>
            <p:nvPr/>
          </p:nvSpPr>
          <p:spPr>
            <a:xfrm>
              <a:off x="1873044" y="6068155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  <a:ea typeface="+mn-ea"/>
                </a:rPr>
                <a:t>운동</a:t>
              </a: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1863624" y="5829869"/>
              <a:ext cx="378630" cy="232189"/>
              <a:chOff x="2004088" y="5829869"/>
              <a:chExt cx="378630" cy="232189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2073702" y="5829869"/>
                <a:ext cx="232189" cy="232189"/>
                <a:chOff x="3268346" y="1964343"/>
                <a:chExt cx="194182" cy="194182"/>
              </a:xfrm>
            </p:grpSpPr>
            <p:sp>
              <p:nvSpPr>
                <p:cNvPr id="28" name="타원 27"/>
                <p:cNvSpPr/>
                <p:nvPr/>
              </p:nvSpPr>
              <p:spPr>
                <a:xfrm>
                  <a:off x="3268346" y="1964343"/>
                  <a:ext cx="194182" cy="194182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9" name="직선 연결선 28"/>
                <p:cNvCxnSpPr>
                  <a:stCxn id="28" idx="1"/>
                  <a:endCxn id="28" idx="5"/>
                </p:cNvCxnSpPr>
                <p:nvPr/>
              </p:nvCxnSpPr>
              <p:spPr>
                <a:xfrm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>
                  <a:stCxn id="28" idx="3"/>
                  <a:endCxn id="28" idx="7"/>
                </p:cNvCxnSpPr>
                <p:nvPr/>
              </p:nvCxnSpPr>
              <p:spPr>
                <a:xfrm flipV="1"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TextBox 26"/>
              <p:cNvSpPr txBox="1"/>
              <p:nvPr/>
            </p:nvSpPr>
            <p:spPr>
              <a:xfrm>
                <a:off x="2004088" y="5835964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+mn-ea"/>
                    <a:ea typeface="+mn-ea"/>
                  </a:rPr>
                  <a:t>icon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31" name="그룹 30"/>
          <p:cNvGrpSpPr/>
          <p:nvPr userDrawn="1"/>
        </p:nvGrpSpPr>
        <p:grpSpPr>
          <a:xfrm>
            <a:off x="2987538" y="5848157"/>
            <a:ext cx="575799" cy="438341"/>
            <a:chOff x="2987538" y="5829869"/>
            <a:chExt cx="575799" cy="438341"/>
          </a:xfrm>
        </p:grpSpPr>
        <p:sp>
          <p:nvSpPr>
            <p:cNvPr id="32" name="TextBox 31"/>
            <p:cNvSpPr txBox="1"/>
            <p:nvPr/>
          </p:nvSpPr>
          <p:spPr>
            <a:xfrm>
              <a:off x="2987538" y="6068155"/>
              <a:ext cx="5757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  <a:ea typeface="+mn-ea"/>
                </a:rPr>
                <a:t>종합 결과</a:t>
              </a: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3086121" y="5829869"/>
              <a:ext cx="378630" cy="232189"/>
              <a:chOff x="3086121" y="5829869"/>
              <a:chExt cx="378630" cy="232189"/>
            </a:xfrm>
          </p:grpSpPr>
          <p:grpSp>
            <p:nvGrpSpPr>
              <p:cNvPr id="34" name="그룹 33"/>
              <p:cNvGrpSpPr/>
              <p:nvPr/>
            </p:nvGrpSpPr>
            <p:grpSpPr>
              <a:xfrm>
                <a:off x="3159342" y="5829869"/>
                <a:ext cx="232189" cy="232189"/>
                <a:chOff x="3268346" y="1964343"/>
                <a:chExt cx="194182" cy="194182"/>
              </a:xfrm>
            </p:grpSpPr>
            <p:sp>
              <p:nvSpPr>
                <p:cNvPr id="36" name="타원 35"/>
                <p:cNvSpPr/>
                <p:nvPr/>
              </p:nvSpPr>
              <p:spPr>
                <a:xfrm>
                  <a:off x="3268346" y="1964343"/>
                  <a:ext cx="194182" cy="194182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7" name="직선 연결선 36"/>
                <p:cNvCxnSpPr>
                  <a:stCxn id="36" idx="1"/>
                  <a:endCxn id="36" idx="5"/>
                </p:cNvCxnSpPr>
                <p:nvPr/>
              </p:nvCxnSpPr>
              <p:spPr>
                <a:xfrm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>
                  <a:stCxn id="36" idx="3"/>
                  <a:endCxn id="36" idx="7"/>
                </p:cNvCxnSpPr>
                <p:nvPr/>
              </p:nvCxnSpPr>
              <p:spPr>
                <a:xfrm flipV="1"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/>
              <p:cNvSpPr txBox="1"/>
              <p:nvPr/>
            </p:nvSpPr>
            <p:spPr>
              <a:xfrm>
                <a:off x="3086121" y="5835964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+mn-ea"/>
                    <a:ea typeface="+mn-ea"/>
                  </a:rPr>
                  <a:t>icon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39" name="그룹 38"/>
          <p:cNvGrpSpPr/>
          <p:nvPr userDrawn="1"/>
        </p:nvGrpSpPr>
        <p:grpSpPr>
          <a:xfrm>
            <a:off x="2486827" y="5848157"/>
            <a:ext cx="378630" cy="438341"/>
            <a:chOff x="2512482" y="5829869"/>
            <a:chExt cx="378630" cy="438341"/>
          </a:xfrm>
        </p:grpSpPr>
        <p:grpSp>
          <p:nvGrpSpPr>
            <p:cNvPr id="40" name="그룹 39"/>
            <p:cNvGrpSpPr/>
            <p:nvPr/>
          </p:nvGrpSpPr>
          <p:grpSpPr>
            <a:xfrm>
              <a:off x="2512482" y="5829869"/>
              <a:ext cx="378630" cy="232189"/>
              <a:chOff x="2004088" y="5829869"/>
              <a:chExt cx="378630" cy="232189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2073702" y="5829869"/>
                <a:ext cx="232189" cy="232189"/>
                <a:chOff x="3268346" y="1964343"/>
                <a:chExt cx="194182" cy="194182"/>
              </a:xfrm>
            </p:grpSpPr>
            <p:sp>
              <p:nvSpPr>
                <p:cNvPr id="44" name="타원 43"/>
                <p:cNvSpPr/>
                <p:nvPr/>
              </p:nvSpPr>
              <p:spPr>
                <a:xfrm>
                  <a:off x="3268346" y="1964343"/>
                  <a:ext cx="194182" cy="194182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5" name="직선 연결선 44"/>
                <p:cNvCxnSpPr>
                  <a:stCxn id="44" idx="1"/>
                  <a:endCxn id="44" idx="5"/>
                </p:cNvCxnSpPr>
                <p:nvPr/>
              </p:nvCxnSpPr>
              <p:spPr>
                <a:xfrm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/>
                <p:cNvCxnSpPr>
                  <a:stCxn id="44" idx="3"/>
                  <a:endCxn id="44" idx="7"/>
                </p:cNvCxnSpPr>
                <p:nvPr/>
              </p:nvCxnSpPr>
              <p:spPr>
                <a:xfrm flipV="1"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TextBox 42"/>
              <p:cNvSpPr txBox="1"/>
              <p:nvPr/>
            </p:nvSpPr>
            <p:spPr>
              <a:xfrm>
                <a:off x="2004088" y="5835964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+mn-ea"/>
                    <a:ea typeface="+mn-ea"/>
                  </a:rPr>
                  <a:t>icon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2513647" y="6068155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  <a:ea typeface="+mn-ea"/>
                </a:rPr>
                <a:t>인솔</a:t>
              </a:r>
            </a:p>
          </p:txBody>
        </p:sp>
      </p:grpSp>
      <p:sp>
        <p:nvSpPr>
          <p:cNvPr id="47" name="직사각형 46"/>
          <p:cNvSpPr/>
          <p:nvPr userDrawn="1"/>
        </p:nvSpPr>
        <p:spPr>
          <a:xfrm>
            <a:off x="841384" y="1119091"/>
            <a:ext cx="3075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800" b="1" dirty="0">
                <a:latin typeface="+mn-ea"/>
                <a:sym typeface="Wingdings" pitchFamily="2" charset="2"/>
              </a:rPr>
              <a:t>&lt;</a:t>
            </a:r>
          </a:p>
        </p:txBody>
      </p:sp>
      <p:grpSp>
        <p:nvGrpSpPr>
          <p:cNvPr id="48" name="그룹 47"/>
          <p:cNvGrpSpPr/>
          <p:nvPr userDrawn="1"/>
        </p:nvGrpSpPr>
        <p:grpSpPr>
          <a:xfrm>
            <a:off x="4109129" y="5848157"/>
            <a:ext cx="378630" cy="438341"/>
            <a:chOff x="909356" y="5829869"/>
            <a:chExt cx="378630" cy="438341"/>
          </a:xfrm>
        </p:grpSpPr>
        <p:sp>
          <p:nvSpPr>
            <p:cNvPr id="49" name="TextBox 48"/>
            <p:cNvSpPr txBox="1"/>
            <p:nvPr/>
          </p:nvSpPr>
          <p:spPr>
            <a:xfrm>
              <a:off x="966940" y="6068155"/>
              <a:ext cx="27443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  <a:ea typeface="+mn-ea"/>
                </a:rPr>
                <a:t>홈</a:t>
              </a: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909356" y="5829869"/>
              <a:ext cx="378630" cy="232189"/>
              <a:chOff x="922054" y="5829869"/>
              <a:chExt cx="378630" cy="232189"/>
            </a:xfrm>
          </p:grpSpPr>
          <p:grpSp>
            <p:nvGrpSpPr>
              <p:cNvPr id="51" name="그룹 50"/>
              <p:cNvGrpSpPr/>
              <p:nvPr/>
            </p:nvGrpSpPr>
            <p:grpSpPr>
              <a:xfrm>
                <a:off x="988062" y="5829869"/>
                <a:ext cx="232189" cy="232189"/>
                <a:chOff x="3268346" y="1964343"/>
                <a:chExt cx="194182" cy="194182"/>
              </a:xfrm>
            </p:grpSpPr>
            <p:sp>
              <p:nvSpPr>
                <p:cNvPr id="53" name="타원 52"/>
                <p:cNvSpPr/>
                <p:nvPr/>
              </p:nvSpPr>
              <p:spPr>
                <a:xfrm>
                  <a:off x="3268346" y="1964343"/>
                  <a:ext cx="194182" cy="194182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4" name="직선 연결선 53"/>
                <p:cNvCxnSpPr>
                  <a:stCxn id="53" idx="1"/>
                  <a:endCxn id="53" idx="5"/>
                </p:cNvCxnSpPr>
                <p:nvPr/>
              </p:nvCxnSpPr>
              <p:spPr>
                <a:xfrm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>
                  <a:stCxn id="53" idx="3"/>
                  <a:endCxn id="53" idx="7"/>
                </p:cNvCxnSpPr>
                <p:nvPr/>
              </p:nvCxnSpPr>
              <p:spPr>
                <a:xfrm flipV="1"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TextBox 51"/>
              <p:cNvSpPr txBox="1"/>
              <p:nvPr/>
            </p:nvSpPr>
            <p:spPr>
              <a:xfrm>
                <a:off x="922054" y="5835964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+mn-ea"/>
                    <a:ea typeface="+mn-ea"/>
                  </a:rPr>
                  <a:t>icon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56" name="그룹 55"/>
          <p:cNvGrpSpPr/>
          <p:nvPr userDrawn="1"/>
        </p:nvGrpSpPr>
        <p:grpSpPr>
          <a:xfrm>
            <a:off x="4609839" y="5848157"/>
            <a:ext cx="453971" cy="438341"/>
            <a:chOff x="1322209" y="5829869"/>
            <a:chExt cx="453971" cy="438341"/>
          </a:xfrm>
        </p:grpSpPr>
        <p:sp>
          <p:nvSpPr>
            <p:cNvPr id="57" name="TextBox 56"/>
            <p:cNvSpPr txBox="1"/>
            <p:nvPr/>
          </p:nvSpPr>
          <p:spPr>
            <a:xfrm>
              <a:off x="1322209" y="6068155"/>
              <a:ext cx="4539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  <a:ea typeface="+mn-ea"/>
                </a:rPr>
                <a:t>스케줄</a:t>
              </a: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1356039" y="5829869"/>
              <a:ext cx="378630" cy="232189"/>
              <a:chOff x="1463071" y="5829869"/>
              <a:chExt cx="378630" cy="232189"/>
            </a:xfrm>
          </p:grpSpPr>
          <p:grpSp>
            <p:nvGrpSpPr>
              <p:cNvPr id="59" name="그룹 58"/>
              <p:cNvGrpSpPr/>
              <p:nvPr/>
            </p:nvGrpSpPr>
            <p:grpSpPr>
              <a:xfrm>
                <a:off x="1530882" y="5829869"/>
                <a:ext cx="232189" cy="232189"/>
                <a:chOff x="3268346" y="1964343"/>
                <a:chExt cx="194182" cy="194182"/>
              </a:xfrm>
            </p:grpSpPr>
            <p:sp>
              <p:nvSpPr>
                <p:cNvPr id="61" name="타원 60"/>
                <p:cNvSpPr/>
                <p:nvPr/>
              </p:nvSpPr>
              <p:spPr>
                <a:xfrm>
                  <a:off x="3268346" y="1964343"/>
                  <a:ext cx="194182" cy="194182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2" name="직선 연결선 61"/>
                <p:cNvCxnSpPr>
                  <a:stCxn id="61" idx="1"/>
                  <a:endCxn id="61" idx="5"/>
                </p:cNvCxnSpPr>
                <p:nvPr/>
              </p:nvCxnSpPr>
              <p:spPr>
                <a:xfrm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 62"/>
                <p:cNvCxnSpPr>
                  <a:stCxn id="61" idx="3"/>
                  <a:endCxn id="61" idx="7"/>
                </p:cNvCxnSpPr>
                <p:nvPr/>
              </p:nvCxnSpPr>
              <p:spPr>
                <a:xfrm flipV="1"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TextBox 59"/>
              <p:cNvSpPr txBox="1"/>
              <p:nvPr/>
            </p:nvSpPr>
            <p:spPr>
              <a:xfrm>
                <a:off x="1463071" y="5835964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+mn-ea"/>
                    <a:ea typeface="+mn-ea"/>
                  </a:rPr>
                  <a:t>icon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64" name="그룹 63"/>
          <p:cNvGrpSpPr/>
          <p:nvPr userDrawn="1"/>
        </p:nvGrpSpPr>
        <p:grpSpPr>
          <a:xfrm>
            <a:off x="5185890" y="5848157"/>
            <a:ext cx="378630" cy="438341"/>
            <a:chOff x="1863624" y="5829869"/>
            <a:chExt cx="378630" cy="438341"/>
          </a:xfrm>
        </p:grpSpPr>
        <p:sp>
          <p:nvSpPr>
            <p:cNvPr id="65" name="TextBox 64"/>
            <p:cNvSpPr txBox="1"/>
            <p:nvPr/>
          </p:nvSpPr>
          <p:spPr>
            <a:xfrm>
              <a:off x="1873044" y="6068155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  <a:ea typeface="+mn-ea"/>
                </a:rPr>
                <a:t>운동</a:t>
              </a: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1863624" y="5829869"/>
              <a:ext cx="378630" cy="232189"/>
              <a:chOff x="2004088" y="5829869"/>
              <a:chExt cx="378630" cy="232189"/>
            </a:xfrm>
          </p:grpSpPr>
          <p:grpSp>
            <p:nvGrpSpPr>
              <p:cNvPr id="67" name="그룹 66"/>
              <p:cNvGrpSpPr/>
              <p:nvPr/>
            </p:nvGrpSpPr>
            <p:grpSpPr>
              <a:xfrm>
                <a:off x="2073702" y="5829869"/>
                <a:ext cx="232189" cy="232189"/>
                <a:chOff x="3268346" y="1964343"/>
                <a:chExt cx="194182" cy="194182"/>
              </a:xfrm>
            </p:grpSpPr>
            <p:sp>
              <p:nvSpPr>
                <p:cNvPr id="69" name="타원 68"/>
                <p:cNvSpPr/>
                <p:nvPr/>
              </p:nvSpPr>
              <p:spPr>
                <a:xfrm>
                  <a:off x="3268346" y="1964343"/>
                  <a:ext cx="194182" cy="194182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70" name="직선 연결선 69"/>
                <p:cNvCxnSpPr>
                  <a:stCxn id="69" idx="1"/>
                  <a:endCxn id="69" idx="5"/>
                </p:cNvCxnSpPr>
                <p:nvPr/>
              </p:nvCxnSpPr>
              <p:spPr>
                <a:xfrm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/>
                <p:cNvCxnSpPr>
                  <a:stCxn id="69" idx="3"/>
                  <a:endCxn id="69" idx="7"/>
                </p:cNvCxnSpPr>
                <p:nvPr/>
              </p:nvCxnSpPr>
              <p:spPr>
                <a:xfrm flipV="1"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TextBox 67"/>
              <p:cNvSpPr txBox="1"/>
              <p:nvPr/>
            </p:nvSpPr>
            <p:spPr>
              <a:xfrm>
                <a:off x="2004088" y="5835964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+mn-ea"/>
                    <a:ea typeface="+mn-ea"/>
                  </a:rPr>
                  <a:t>icon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72" name="그룹 71"/>
          <p:cNvGrpSpPr/>
          <p:nvPr userDrawn="1"/>
        </p:nvGrpSpPr>
        <p:grpSpPr>
          <a:xfrm>
            <a:off x="6187311" y="5848157"/>
            <a:ext cx="575799" cy="438341"/>
            <a:chOff x="2987538" y="5829869"/>
            <a:chExt cx="575799" cy="438341"/>
          </a:xfrm>
        </p:grpSpPr>
        <p:sp>
          <p:nvSpPr>
            <p:cNvPr id="73" name="TextBox 72"/>
            <p:cNvSpPr txBox="1"/>
            <p:nvPr/>
          </p:nvSpPr>
          <p:spPr>
            <a:xfrm>
              <a:off x="2987538" y="6068155"/>
              <a:ext cx="5757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  <a:ea typeface="+mn-ea"/>
                </a:rPr>
                <a:t>종합 결과</a:t>
              </a:r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3086121" y="5829869"/>
              <a:ext cx="378630" cy="232189"/>
              <a:chOff x="3086121" y="5829869"/>
              <a:chExt cx="378630" cy="232189"/>
            </a:xfrm>
          </p:grpSpPr>
          <p:grpSp>
            <p:nvGrpSpPr>
              <p:cNvPr id="75" name="그룹 74"/>
              <p:cNvGrpSpPr/>
              <p:nvPr/>
            </p:nvGrpSpPr>
            <p:grpSpPr>
              <a:xfrm>
                <a:off x="3159342" y="5829869"/>
                <a:ext cx="232189" cy="232189"/>
                <a:chOff x="3268346" y="1964343"/>
                <a:chExt cx="194182" cy="194182"/>
              </a:xfrm>
            </p:grpSpPr>
            <p:sp>
              <p:nvSpPr>
                <p:cNvPr id="77" name="타원 76"/>
                <p:cNvSpPr/>
                <p:nvPr/>
              </p:nvSpPr>
              <p:spPr>
                <a:xfrm>
                  <a:off x="3268346" y="1964343"/>
                  <a:ext cx="194182" cy="194182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78" name="직선 연결선 77"/>
                <p:cNvCxnSpPr>
                  <a:stCxn id="77" idx="1"/>
                  <a:endCxn id="77" idx="5"/>
                </p:cNvCxnSpPr>
                <p:nvPr/>
              </p:nvCxnSpPr>
              <p:spPr>
                <a:xfrm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/>
                <p:cNvCxnSpPr>
                  <a:stCxn id="77" idx="3"/>
                  <a:endCxn id="77" idx="7"/>
                </p:cNvCxnSpPr>
                <p:nvPr/>
              </p:nvCxnSpPr>
              <p:spPr>
                <a:xfrm flipV="1"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TextBox 75"/>
              <p:cNvSpPr txBox="1"/>
              <p:nvPr/>
            </p:nvSpPr>
            <p:spPr>
              <a:xfrm>
                <a:off x="3086121" y="5835964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+mn-ea"/>
                    <a:ea typeface="+mn-ea"/>
                  </a:rPr>
                  <a:t>icon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80" name="그룹 79"/>
          <p:cNvGrpSpPr/>
          <p:nvPr userDrawn="1"/>
        </p:nvGrpSpPr>
        <p:grpSpPr>
          <a:xfrm>
            <a:off x="5686600" y="5848157"/>
            <a:ext cx="378630" cy="438341"/>
            <a:chOff x="2512482" y="5829869"/>
            <a:chExt cx="378630" cy="438341"/>
          </a:xfrm>
        </p:grpSpPr>
        <p:grpSp>
          <p:nvGrpSpPr>
            <p:cNvPr id="81" name="그룹 80"/>
            <p:cNvGrpSpPr/>
            <p:nvPr/>
          </p:nvGrpSpPr>
          <p:grpSpPr>
            <a:xfrm>
              <a:off x="2512482" y="5829869"/>
              <a:ext cx="378630" cy="232189"/>
              <a:chOff x="2004088" y="5829869"/>
              <a:chExt cx="378630" cy="232189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2073702" y="5829869"/>
                <a:ext cx="232189" cy="232189"/>
                <a:chOff x="3268346" y="1964343"/>
                <a:chExt cx="194182" cy="194182"/>
              </a:xfrm>
            </p:grpSpPr>
            <p:sp>
              <p:nvSpPr>
                <p:cNvPr id="85" name="타원 84"/>
                <p:cNvSpPr/>
                <p:nvPr/>
              </p:nvSpPr>
              <p:spPr>
                <a:xfrm>
                  <a:off x="3268346" y="1964343"/>
                  <a:ext cx="194182" cy="194182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6" name="직선 연결선 85"/>
                <p:cNvCxnSpPr>
                  <a:stCxn id="85" idx="1"/>
                  <a:endCxn id="85" idx="5"/>
                </p:cNvCxnSpPr>
                <p:nvPr/>
              </p:nvCxnSpPr>
              <p:spPr>
                <a:xfrm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/>
                <p:cNvCxnSpPr>
                  <a:stCxn id="85" idx="3"/>
                  <a:endCxn id="85" idx="7"/>
                </p:cNvCxnSpPr>
                <p:nvPr/>
              </p:nvCxnSpPr>
              <p:spPr>
                <a:xfrm flipV="1"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4" name="TextBox 83"/>
              <p:cNvSpPr txBox="1"/>
              <p:nvPr/>
            </p:nvSpPr>
            <p:spPr>
              <a:xfrm>
                <a:off x="2004088" y="5835964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+mn-ea"/>
                    <a:ea typeface="+mn-ea"/>
                  </a:rPr>
                  <a:t>icon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2513647" y="6068155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  <a:ea typeface="+mn-ea"/>
                </a:rPr>
                <a:t>인솔</a:t>
              </a:r>
            </a:p>
          </p:txBody>
        </p:sp>
      </p:grpSp>
      <p:cxnSp>
        <p:nvCxnSpPr>
          <p:cNvPr id="88" name="직선 연결선 87"/>
          <p:cNvCxnSpPr/>
          <p:nvPr userDrawn="1"/>
        </p:nvCxnSpPr>
        <p:spPr>
          <a:xfrm>
            <a:off x="847480" y="5715868"/>
            <a:ext cx="2706488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 userDrawn="1"/>
        </p:nvSpPr>
        <p:spPr>
          <a:xfrm>
            <a:off x="4005909" y="1119091"/>
            <a:ext cx="3075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800" b="1" dirty="0">
                <a:latin typeface="+mn-ea"/>
                <a:sym typeface="Wingdings" pitchFamily="2" charset="2"/>
              </a:rPr>
              <a:t>&lt;</a:t>
            </a:r>
          </a:p>
        </p:txBody>
      </p:sp>
      <p:cxnSp>
        <p:nvCxnSpPr>
          <p:cNvPr id="90" name="직선 연결선 89"/>
          <p:cNvCxnSpPr/>
          <p:nvPr userDrawn="1"/>
        </p:nvCxnSpPr>
        <p:spPr>
          <a:xfrm>
            <a:off x="4016688" y="5715868"/>
            <a:ext cx="2706488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28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635E699D-D6F0-984E-AF44-BF35D6438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</p:spPr>
        <p:txBody>
          <a:bodyPr lIns="36000" rIns="36000" anchor="ctr"/>
          <a:lstStyle>
            <a:lvl1pPr algn="l">
              <a:defRPr sz="800" b="1" cap="none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D976C018-2275-9147-A3E2-8130BAE472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</p:spPr>
        <p:txBody>
          <a:bodyPr anchor="ctr"/>
          <a:lstStyle>
            <a:lvl1pPr>
              <a:buNone/>
              <a:defRPr sz="800" b="0"/>
            </a:lvl1pPr>
          </a:lstStyle>
          <a:p>
            <a:pPr lvl="0"/>
            <a:r>
              <a:rPr kumimoji="1" lang="en-US" altLang="ko-Kore-KR" dirty="0"/>
              <a:t>Screen ID</a:t>
            </a:r>
            <a:endParaRPr kumimoji="1" lang="ko-Kore-KR" altLang="en-US" dirty="0"/>
          </a:p>
        </p:txBody>
      </p:sp>
      <p:sp>
        <p:nvSpPr>
          <p:cNvPr id="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</p:spPr>
        <p:txBody>
          <a:bodyPr/>
          <a:lstStyle>
            <a:lvl1pPr marL="177800" indent="-177800">
              <a:lnSpc>
                <a:spcPct val="150000"/>
              </a:lnSpc>
              <a:buFont typeface="+mj-lt"/>
              <a:buAutoNum type="arabicPeriod"/>
              <a:defRPr sz="800"/>
            </a:lvl1pPr>
            <a:lvl2pPr>
              <a:buFont typeface="+mj-lt"/>
              <a:buAutoNum type="arabicPeriod"/>
              <a:defRPr sz="800"/>
            </a:lvl2pPr>
            <a:lvl3pPr>
              <a:buFont typeface="+mj-lt"/>
              <a:buAutoNum type="arabicPeriod"/>
              <a:defRPr sz="800"/>
            </a:lvl3pPr>
            <a:lvl4pPr>
              <a:buFont typeface="+mj-lt"/>
              <a:buAutoNum type="arabicPeriod"/>
              <a:defRPr sz="800"/>
            </a:lvl4pPr>
            <a:lvl5pPr>
              <a:buFont typeface="+mj-lt"/>
              <a:buAutoNum type="arabicPeriod"/>
              <a:defRPr sz="800"/>
            </a:lvl5pPr>
          </a:lstStyle>
          <a:p>
            <a:pPr lvl="0"/>
            <a:endParaRPr lang="ko-KR" altLang="en-US" dirty="0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909356" y="5848157"/>
            <a:ext cx="378630" cy="438341"/>
            <a:chOff x="909356" y="5829869"/>
            <a:chExt cx="378630" cy="438341"/>
          </a:xfrm>
        </p:grpSpPr>
        <p:sp>
          <p:nvSpPr>
            <p:cNvPr id="6" name="TextBox 5"/>
            <p:cNvSpPr txBox="1"/>
            <p:nvPr/>
          </p:nvSpPr>
          <p:spPr>
            <a:xfrm>
              <a:off x="966940" y="6068155"/>
              <a:ext cx="27443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  <a:ea typeface="+mn-ea"/>
                </a:rPr>
                <a:t>홈</a:t>
              </a: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909356" y="5829869"/>
              <a:ext cx="378630" cy="232189"/>
              <a:chOff x="922054" y="5829869"/>
              <a:chExt cx="378630" cy="232189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988062" y="5829869"/>
                <a:ext cx="232189" cy="232189"/>
                <a:chOff x="3268346" y="1964343"/>
                <a:chExt cx="194182" cy="194182"/>
              </a:xfrm>
            </p:grpSpPr>
            <p:sp>
              <p:nvSpPr>
                <p:cNvPr id="12" name="타원 11"/>
                <p:cNvSpPr/>
                <p:nvPr/>
              </p:nvSpPr>
              <p:spPr>
                <a:xfrm>
                  <a:off x="3268346" y="1964343"/>
                  <a:ext cx="194182" cy="194182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" name="직선 연결선 12"/>
                <p:cNvCxnSpPr>
                  <a:stCxn id="12" idx="1"/>
                  <a:endCxn id="12" idx="5"/>
                </p:cNvCxnSpPr>
                <p:nvPr/>
              </p:nvCxnSpPr>
              <p:spPr>
                <a:xfrm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/>
                <p:cNvCxnSpPr>
                  <a:stCxn id="12" idx="3"/>
                  <a:endCxn id="12" idx="7"/>
                </p:cNvCxnSpPr>
                <p:nvPr/>
              </p:nvCxnSpPr>
              <p:spPr>
                <a:xfrm flipV="1"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TextBox 10"/>
              <p:cNvSpPr txBox="1"/>
              <p:nvPr/>
            </p:nvSpPr>
            <p:spPr>
              <a:xfrm>
                <a:off x="922054" y="5835964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+mn-ea"/>
                    <a:ea typeface="+mn-ea"/>
                  </a:rPr>
                  <a:t>icon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15" name="그룹 14"/>
          <p:cNvGrpSpPr/>
          <p:nvPr userDrawn="1"/>
        </p:nvGrpSpPr>
        <p:grpSpPr>
          <a:xfrm>
            <a:off x="1410066" y="5848157"/>
            <a:ext cx="453971" cy="438341"/>
            <a:chOff x="1322209" y="5829869"/>
            <a:chExt cx="453971" cy="438341"/>
          </a:xfrm>
        </p:grpSpPr>
        <p:sp>
          <p:nvSpPr>
            <p:cNvPr id="16" name="TextBox 15"/>
            <p:cNvSpPr txBox="1"/>
            <p:nvPr/>
          </p:nvSpPr>
          <p:spPr>
            <a:xfrm>
              <a:off x="1322209" y="6068155"/>
              <a:ext cx="4539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  <a:ea typeface="+mn-ea"/>
                </a:rPr>
                <a:t>스케줄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356039" y="5829869"/>
              <a:ext cx="378630" cy="232189"/>
              <a:chOff x="1463071" y="5829869"/>
              <a:chExt cx="378630" cy="232189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1530882" y="5829869"/>
                <a:ext cx="232189" cy="232189"/>
                <a:chOff x="3268346" y="1964343"/>
                <a:chExt cx="194182" cy="194182"/>
              </a:xfrm>
            </p:grpSpPr>
            <p:sp>
              <p:nvSpPr>
                <p:cNvPr id="20" name="타원 19"/>
                <p:cNvSpPr/>
                <p:nvPr/>
              </p:nvSpPr>
              <p:spPr>
                <a:xfrm>
                  <a:off x="3268346" y="1964343"/>
                  <a:ext cx="194182" cy="194182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1" name="직선 연결선 20"/>
                <p:cNvCxnSpPr>
                  <a:stCxn id="20" idx="1"/>
                  <a:endCxn id="20" idx="5"/>
                </p:cNvCxnSpPr>
                <p:nvPr/>
              </p:nvCxnSpPr>
              <p:spPr>
                <a:xfrm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/>
                <p:cNvCxnSpPr>
                  <a:stCxn id="20" idx="3"/>
                  <a:endCxn id="20" idx="7"/>
                </p:cNvCxnSpPr>
                <p:nvPr/>
              </p:nvCxnSpPr>
              <p:spPr>
                <a:xfrm flipV="1"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TextBox 18"/>
              <p:cNvSpPr txBox="1"/>
              <p:nvPr/>
            </p:nvSpPr>
            <p:spPr>
              <a:xfrm>
                <a:off x="1463071" y="5835964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+mn-ea"/>
                    <a:ea typeface="+mn-ea"/>
                  </a:rPr>
                  <a:t>icon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23" name="그룹 22"/>
          <p:cNvGrpSpPr/>
          <p:nvPr userDrawn="1"/>
        </p:nvGrpSpPr>
        <p:grpSpPr>
          <a:xfrm>
            <a:off x="1986117" y="5848157"/>
            <a:ext cx="378630" cy="438341"/>
            <a:chOff x="1863624" y="5829869"/>
            <a:chExt cx="378630" cy="438341"/>
          </a:xfrm>
        </p:grpSpPr>
        <p:sp>
          <p:nvSpPr>
            <p:cNvPr id="24" name="TextBox 23"/>
            <p:cNvSpPr txBox="1"/>
            <p:nvPr/>
          </p:nvSpPr>
          <p:spPr>
            <a:xfrm>
              <a:off x="1873044" y="6068155"/>
              <a:ext cx="36420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  <a:ea typeface="+mn-ea"/>
                </a:rPr>
                <a:t>운동</a:t>
              </a: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1863624" y="5829869"/>
              <a:ext cx="378630" cy="232189"/>
              <a:chOff x="2004088" y="5829869"/>
              <a:chExt cx="378630" cy="232189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2073702" y="5829869"/>
                <a:ext cx="232189" cy="232189"/>
                <a:chOff x="3268346" y="1964343"/>
                <a:chExt cx="194182" cy="194182"/>
              </a:xfrm>
            </p:grpSpPr>
            <p:sp>
              <p:nvSpPr>
                <p:cNvPr id="28" name="타원 27"/>
                <p:cNvSpPr/>
                <p:nvPr/>
              </p:nvSpPr>
              <p:spPr>
                <a:xfrm>
                  <a:off x="3268346" y="1964343"/>
                  <a:ext cx="194182" cy="194182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9" name="직선 연결선 28"/>
                <p:cNvCxnSpPr>
                  <a:stCxn id="28" idx="1"/>
                  <a:endCxn id="28" idx="5"/>
                </p:cNvCxnSpPr>
                <p:nvPr/>
              </p:nvCxnSpPr>
              <p:spPr>
                <a:xfrm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>
                  <a:stCxn id="28" idx="3"/>
                  <a:endCxn id="28" idx="7"/>
                </p:cNvCxnSpPr>
                <p:nvPr/>
              </p:nvCxnSpPr>
              <p:spPr>
                <a:xfrm flipV="1"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TextBox 26"/>
              <p:cNvSpPr txBox="1"/>
              <p:nvPr/>
            </p:nvSpPr>
            <p:spPr>
              <a:xfrm>
                <a:off x="2004088" y="5835964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+mn-ea"/>
                    <a:ea typeface="+mn-ea"/>
                  </a:rPr>
                  <a:t>icon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31" name="그룹 30"/>
          <p:cNvGrpSpPr/>
          <p:nvPr userDrawn="1"/>
        </p:nvGrpSpPr>
        <p:grpSpPr>
          <a:xfrm>
            <a:off x="2987538" y="5848157"/>
            <a:ext cx="575799" cy="438341"/>
            <a:chOff x="2987538" y="5829869"/>
            <a:chExt cx="575799" cy="438341"/>
          </a:xfrm>
        </p:grpSpPr>
        <p:sp>
          <p:nvSpPr>
            <p:cNvPr id="32" name="TextBox 31"/>
            <p:cNvSpPr txBox="1"/>
            <p:nvPr/>
          </p:nvSpPr>
          <p:spPr>
            <a:xfrm>
              <a:off x="2987538" y="6068155"/>
              <a:ext cx="5757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  <a:ea typeface="+mn-ea"/>
                </a:rPr>
                <a:t>종합 결과</a:t>
              </a: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3086121" y="5829869"/>
              <a:ext cx="378630" cy="232189"/>
              <a:chOff x="3086121" y="5829869"/>
              <a:chExt cx="378630" cy="232189"/>
            </a:xfrm>
          </p:grpSpPr>
          <p:grpSp>
            <p:nvGrpSpPr>
              <p:cNvPr id="34" name="그룹 33"/>
              <p:cNvGrpSpPr/>
              <p:nvPr/>
            </p:nvGrpSpPr>
            <p:grpSpPr>
              <a:xfrm>
                <a:off x="3159342" y="5829869"/>
                <a:ext cx="232189" cy="232189"/>
                <a:chOff x="3268346" y="1964343"/>
                <a:chExt cx="194182" cy="194182"/>
              </a:xfrm>
            </p:grpSpPr>
            <p:sp>
              <p:nvSpPr>
                <p:cNvPr id="36" name="타원 35"/>
                <p:cNvSpPr/>
                <p:nvPr/>
              </p:nvSpPr>
              <p:spPr>
                <a:xfrm>
                  <a:off x="3268346" y="1964343"/>
                  <a:ext cx="194182" cy="194182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7" name="직선 연결선 36"/>
                <p:cNvCxnSpPr>
                  <a:stCxn id="36" idx="1"/>
                  <a:endCxn id="36" idx="5"/>
                </p:cNvCxnSpPr>
                <p:nvPr/>
              </p:nvCxnSpPr>
              <p:spPr>
                <a:xfrm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>
                  <a:stCxn id="36" idx="3"/>
                  <a:endCxn id="36" idx="7"/>
                </p:cNvCxnSpPr>
                <p:nvPr/>
              </p:nvCxnSpPr>
              <p:spPr>
                <a:xfrm flipV="1"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/>
              <p:cNvSpPr txBox="1"/>
              <p:nvPr/>
            </p:nvSpPr>
            <p:spPr>
              <a:xfrm>
                <a:off x="3086121" y="5835964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+mn-ea"/>
                    <a:ea typeface="+mn-ea"/>
                  </a:rPr>
                  <a:t>icon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39" name="그룹 38"/>
          <p:cNvGrpSpPr/>
          <p:nvPr userDrawn="1"/>
        </p:nvGrpSpPr>
        <p:grpSpPr>
          <a:xfrm>
            <a:off x="2486827" y="5848157"/>
            <a:ext cx="378630" cy="438341"/>
            <a:chOff x="2512482" y="5829869"/>
            <a:chExt cx="378630" cy="438341"/>
          </a:xfrm>
        </p:grpSpPr>
        <p:grpSp>
          <p:nvGrpSpPr>
            <p:cNvPr id="40" name="그룹 39"/>
            <p:cNvGrpSpPr/>
            <p:nvPr/>
          </p:nvGrpSpPr>
          <p:grpSpPr>
            <a:xfrm>
              <a:off x="2512482" y="5829869"/>
              <a:ext cx="378630" cy="232189"/>
              <a:chOff x="2004088" y="5829869"/>
              <a:chExt cx="378630" cy="232189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2073702" y="5829869"/>
                <a:ext cx="232189" cy="232189"/>
                <a:chOff x="3268346" y="1964343"/>
                <a:chExt cx="194182" cy="194182"/>
              </a:xfrm>
            </p:grpSpPr>
            <p:sp>
              <p:nvSpPr>
                <p:cNvPr id="44" name="타원 43"/>
                <p:cNvSpPr/>
                <p:nvPr/>
              </p:nvSpPr>
              <p:spPr>
                <a:xfrm>
                  <a:off x="3268346" y="1964343"/>
                  <a:ext cx="194182" cy="194182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5" name="직선 연결선 44"/>
                <p:cNvCxnSpPr>
                  <a:stCxn id="44" idx="1"/>
                  <a:endCxn id="44" idx="5"/>
                </p:cNvCxnSpPr>
                <p:nvPr/>
              </p:nvCxnSpPr>
              <p:spPr>
                <a:xfrm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/>
                <p:cNvCxnSpPr>
                  <a:stCxn id="44" idx="3"/>
                  <a:endCxn id="44" idx="7"/>
                </p:cNvCxnSpPr>
                <p:nvPr/>
              </p:nvCxnSpPr>
              <p:spPr>
                <a:xfrm flipV="1"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TextBox 42"/>
              <p:cNvSpPr txBox="1"/>
              <p:nvPr/>
            </p:nvSpPr>
            <p:spPr>
              <a:xfrm>
                <a:off x="2004088" y="5835964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+mn-ea"/>
                    <a:ea typeface="+mn-ea"/>
                  </a:rPr>
                  <a:t>icon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2513647" y="6068155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  <a:ea typeface="+mn-ea"/>
                </a:rPr>
                <a:t>인솔</a:t>
              </a:r>
            </a:p>
          </p:txBody>
        </p:sp>
      </p:grpSp>
      <p:sp>
        <p:nvSpPr>
          <p:cNvPr id="47" name="직사각형 46"/>
          <p:cNvSpPr/>
          <p:nvPr userDrawn="1"/>
        </p:nvSpPr>
        <p:spPr>
          <a:xfrm>
            <a:off x="841384" y="1119091"/>
            <a:ext cx="3075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800" b="1" dirty="0">
                <a:latin typeface="+mn-ea"/>
                <a:sym typeface="Wingdings" pitchFamily="2" charset="2"/>
              </a:rPr>
              <a:t>&lt;</a:t>
            </a:r>
          </a:p>
        </p:txBody>
      </p:sp>
      <p:grpSp>
        <p:nvGrpSpPr>
          <p:cNvPr id="48" name="그룹 47"/>
          <p:cNvGrpSpPr/>
          <p:nvPr userDrawn="1"/>
        </p:nvGrpSpPr>
        <p:grpSpPr>
          <a:xfrm>
            <a:off x="4109129" y="5848157"/>
            <a:ext cx="378630" cy="438341"/>
            <a:chOff x="909356" y="5829869"/>
            <a:chExt cx="378630" cy="438341"/>
          </a:xfrm>
        </p:grpSpPr>
        <p:sp>
          <p:nvSpPr>
            <p:cNvPr id="49" name="TextBox 48"/>
            <p:cNvSpPr txBox="1"/>
            <p:nvPr/>
          </p:nvSpPr>
          <p:spPr>
            <a:xfrm>
              <a:off x="966940" y="6068155"/>
              <a:ext cx="27443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  <a:ea typeface="+mn-ea"/>
                </a:rPr>
                <a:t>홈</a:t>
              </a: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909356" y="5829869"/>
              <a:ext cx="378630" cy="232189"/>
              <a:chOff x="922054" y="5829869"/>
              <a:chExt cx="378630" cy="232189"/>
            </a:xfrm>
          </p:grpSpPr>
          <p:grpSp>
            <p:nvGrpSpPr>
              <p:cNvPr id="51" name="그룹 50"/>
              <p:cNvGrpSpPr/>
              <p:nvPr/>
            </p:nvGrpSpPr>
            <p:grpSpPr>
              <a:xfrm>
                <a:off x="988062" y="5829869"/>
                <a:ext cx="232189" cy="232189"/>
                <a:chOff x="3268346" y="1964343"/>
                <a:chExt cx="194182" cy="194182"/>
              </a:xfrm>
            </p:grpSpPr>
            <p:sp>
              <p:nvSpPr>
                <p:cNvPr id="53" name="타원 52"/>
                <p:cNvSpPr/>
                <p:nvPr/>
              </p:nvSpPr>
              <p:spPr>
                <a:xfrm>
                  <a:off x="3268346" y="1964343"/>
                  <a:ext cx="194182" cy="194182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4" name="직선 연결선 53"/>
                <p:cNvCxnSpPr>
                  <a:stCxn id="53" idx="1"/>
                  <a:endCxn id="53" idx="5"/>
                </p:cNvCxnSpPr>
                <p:nvPr/>
              </p:nvCxnSpPr>
              <p:spPr>
                <a:xfrm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>
                  <a:stCxn id="53" idx="3"/>
                  <a:endCxn id="53" idx="7"/>
                </p:cNvCxnSpPr>
                <p:nvPr/>
              </p:nvCxnSpPr>
              <p:spPr>
                <a:xfrm flipV="1"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TextBox 51"/>
              <p:cNvSpPr txBox="1"/>
              <p:nvPr/>
            </p:nvSpPr>
            <p:spPr>
              <a:xfrm>
                <a:off x="922054" y="5835964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+mn-ea"/>
                    <a:ea typeface="+mn-ea"/>
                  </a:rPr>
                  <a:t>icon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56" name="그룹 55"/>
          <p:cNvGrpSpPr/>
          <p:nvPr userDrawn="1"/>
        </p:nvGrpSpPr>
        <p:grpSpPr>
          <a:xfrm>
            <a:off x="4609839" y="5848157"/>
            <a:ext cx="453971" cy="438341"/>
            <a:chOff x="1322209" y="5829869"/>
            <a:chExt cx="453971" cy="438341"/>
          </a:xfrm>
        </p:grpSpPr>
        <p:sp>
          <p:nvSpPr>
            <p:cNvPr id="57" name="TextBox 56"/>
            <p:cNvSpPr txBox="1"/>
            <p:nvPr/>
          </p:nvSpPr>
          <p:spPr>
            <a:xfrm>
              <a:off x="1322209" y="6068155"/>
              <a:ext cx="45397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  <a:ea typeface="+mn-ea"/>
                </a:rPr>
                <a:t>스케줄</a:t>
              </a: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1356039" y="5829869"/>
              <a:ext cx="378630" cy="232189"/>
              <a:chOff x="1463071" y="5829869"/>
              <a:chExt cx="378630" cy="232189"/>
            </a:xfrm>
          </p:grpSpPr>
          <p:grpSp>
            <p:nvGrpSpPr>
              <p:cNvPr id="59" name="그룹 58"/>
              <p:cNvGrpSpPr/>
              <p:nvPr/>
            </p:nvGrpSpPr>
            <p:grpSpPr>
              <a:xfrm>
                <a:off x="1530882" y="5829869"/>
                <a:ext cx="232189" cy="232189"/>
                <a:chOff x="3268346" y="1964343"/>
                <a:chExt cx="194182" cy="194182"/>
              </a:xfrm>
            </p:grpSpPr>
            <p:sp>
              <p:nvSpPr>
                <p:cNvPr id="61" name="타원 60"/>
                <p:cNvSpPr/>
                <p:nvPr/>
              </p:nvSpPr>
              <p:spPr>
                <a:xfrm>
                  <a:off x="3268346" y="1964343"/>
                  <a:ext cx="194182" cy="194182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2" name="직선 연결선 61"/>
                <p:cNvCxnSpPr>
                  <a:stCxn id="61" idx="1"/>
                  <a:endCxn id="61" idx="5"/>
                </p:cNvCxnSpPr>
                <p:nvPr/>
              </p:nvCxnSpPr>
              <p:spPr>
                <a:xfrm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 62"/>
                <p:cNvCxnSpPr>
                  <a:stCxn id="61" idx="3"/>
                  <a:endCxn id="61" idx="7"/>
                </p:cNvCxnSpPr>
                <p:nvPr/>
              </p:nvCxnSpPr>
              <p:spPr>
                <a:xfrm flipV="1"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TextBox 59"/>
              <p:cNvSpPr txBox="1"/>
              <p:nvPr/>
            </p:nvSpPr>
            <p:spPr>
              <a:xfrm>
                <a:off x="1463071" y="5835964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+mn-ea"/>
                    <a:ea typeface="+mn-ea"/>
                  </a:rPr>
                  <a:t>icon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64" name="그룹 63"/>
          <p:cNvGrpSpPr/>
          <p:nvPr userDrawn="1"/>
        </p:nvGrpSpPr>
        <p:grpSpPr>
          <a:xfrm>
            <a:off x="5185890" y="5848157"/>
            <a:ext cx="378630" cy="438341"/>
            <a:chOff x="1863624" y="5829869"/>
            <a:chExt cx="378630" cy="438341"/>
          </a:xfrm>
        </p:grpSpPr>
        <p:sp>
          <p:nvSpPr>
            <p:cNvPr id="65" name="TextBox 64"/>
            <p:cNvSpPr txBox="1"/>
            <p:nvPr/>
          </p:nvSpPr>
          <p:spPr>
            <a:xfrm>
              <a:off x="1873044" y="6068155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  <a:ea typeface="+mn-ea"/>
                </a:rPr>
                <a:t>운동</a:t>
              </a: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1863624" y="5829869"/>
              <a:ext cx="378630" cy="232189"/>
              <a:chOff x="2004088" y="5829869"/>
              <a:chExt cx="378630" cy="232189"/>
            </a:xfrm>
          </p:grpSpPr>
          <p:grpSp>
            <p:nvGrpSpPr>
              <p:cNvPr id="67" name="그룹 66"/>
              <p:cNvGrpSpPr/>
              <p:nvPr/>
            </p:nvGrpSpPr>
            <p:grpSpPr>
              <a:xfrm>
                <a:off x="2073702" y="5829869"/>
                <a:ext cx="232189" cy="232189"/>
                <a:chOff x="3268346" y="1964343"/>
                <a:chExt cx="194182" cy="194182"/>
              </a:xfrm>
            </p:grpSpPr>
            <p:sp>
              <p:nvSpPr>
                <p:cNvPr id="69" name="타원 68"/>
                <p:cNvSpPr/>
                <p:nvPr/>
              </p:nvSpPr>
              <p:spPr>
                <a:xfrm>
                  <a:off x="3268346" y="1964343"/>
                  <a:ext cx="194182" cy="194182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70" name="직선 연결선 69"/>
                <p:cNvCxnSpPr>
                  <a:stCxn id="69" idx="1"/>
                  <a:endCxn id="69" idx="5"/>
                </p:cNvCxnSpPr>
                <p:nvPr/>
              </p:nvCxnSpPr>
              <p:spPr>
                <a:xfrm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/>
                <p:cNvCxnSpPr>
                  <a:stCxn id="69" idx="3"/>
                  <a:endCxn id="69" idx="7"/>
                </p:cNvCxnSpPr>
                <p:nvPr/>
              </p:nvCxnSpPr>
              <p:spPr>
                <a:xfrm flipV="1"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TextBox 67"/>
              <p:cNvSpPr txBox="1"/>
              <p:nvPr/>
            </p:nvSpPr>
            <p:spPr>
              <a:xfrm>
                <a:off x="2004088" y="5835964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+mn-ea"/>
                    <a:ea typeface="+mn-ea"/>
                  </a:rPr>
                  <a:t>icon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72" name="그룹 71"/>
          <p:cNvGrpSpPr/>
          <p:nvPr userDrawn="1"/>
        </p:nvGrpSpPr>
        <p:grpSpPr>
          <a:xfrm>
            <a:off x="6187311" y="5848157"/>
            <a:ext cx="575799" cy="438341"/>
            <a:chOff x="2987538" y="5829869"/>
            <a:chExt cx="575799" cy="438341"/>
          </a:xfrm>
        </p:grpSpPr>
        <p:sp>
          <p:nvSpPr>
            <p:cNvPr id="73" name="TextBox 72"/>
            <p:cNvSpPr txBox="1"/>
            <p:nvPr/>
          </p:nvSpPr>
          <p:spPr>
            <a:xfrm>
              <a:off x="2987538" y="6068155"/>
              <a:ext cx="5757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  <a:ea typeface="+mn-ea"/>
                </a:rPr>
                <a:t>종합 결과</a:t>
              </a:r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3086121" y="5829869"/>
              <a:ext cx="378630" cy="232189"/>
              <a:chOff x="3086121" y="5829869"/>
              <a:chExt cx="378630" cy="232189"/>
            </a:xfrm>
          </p:grpSpPr>
          <p:grpSp>
            <p:nvGrpSpPr>
              <p:cNvPr id="75" name="그룹 74"/>
              <p:cNvGrpSpPr/>
              <p:nvPr/>
            </p:nvGrpSpPr>
            <p:grpSpPr>
              <a:xfrm>
                <a:off x="3159342" y="5829869"/>
                <a:ext cx="232189" cy="232189"/>
                <a:chOff x="3268346" y="1964343"/>
                <a:chExt cx="194182" cy="194182"/>
              </a:xfrm>
            </p:grpSpPr>
            <p:sp>
              <p:nvSpPr>
                <p:cNvPr id="77" name="타원 76"/>
                <p:cNvSpPr/>
                <p:nvPr/>
              </p:nvSpPr>
              <p:spPr>
                <a:xfrm>
                  <a:off x="3268346" y="1964343"/>
                  <a:ext cx="194182" cy="194182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78" name="직선 연결선 77"/>
                <p:cNvCxnSpPr>
                  <a:stCxn id="77" idx="1"/>
                  <a:endCxn id="77" idx="5"/>
                </p:cNvCxnSpPr>
                <p:nvPr/>
              </p:nvCxnSpPr>
              <p:spPr>
                <a:xfrm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/>
                <p:cNvCxnSpPr>
                  <a:stCxn id="77" idx="3"/>
                  <a:endCxn id="77" idx="7"/>
                </p:cNvCxnSpPr>
                <p:nvPr/>
              </p:nvCxnSpPr>
              <p:spPr>
                <a:xfrm flipV="1"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TextBox 75"/>
              <p:cNvSpPr txBox="1"/>
              <p:nvPr/>
            </p:nvSpPr>
            <p:spPr>
              <a:xfrm>
                <a:off x="3086121" y="5835964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+mn-ea"/>
                    <a:ea typeface="+mn-ea"/>
                  </a:rPr>
                  <a:t>icon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80" name="그룹 79"/>
          <p:cNvGrpSpPr/>
          <p:nvPr userDrawn="1"/>
        </p:nvGrpSpPr>
        <p:grpSpPr>
          <a:xfrm>
            <a:off x="5686600" y="5848157"/>
            <a:ext cx="378630" cy="438341"/>
            <a:chOff x="2512482" y="5829869"/>
            <a:chExt cx="378630" cy="438341"/>
          </a:xfrm>
        </p:grpSpPr>
        <p:grpSp>
          <p:nvGrpSpPr>
            <p:cNvPr id="81" name="그룹 80"/>
            <p:cNvGrpSpPr/>
            <p:nvPr/>
          </p:nvGrpSpPr>
          <p:grpSpPr>
            <a:xfrm>
              <a:off x="2512482" y="5829869"/>
              <a:ext cx="378630" cy="232189"/>
              <a:chOff x="2004088" y="5829869"/>
              <a:chExt cx="378630" cy="232189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2073702" y="5829869"/>
                <a:ext cx="232189" cy="232189"/>
                <a:chOff x="3268346" y="1964343"/>
                <a:chExt cx="194182" cy="194182"/>
              </a:xfrm>
            </p:grpSpPr>
            <p:sp>
              <p:nvSpPr>
                <p:cNvPr id="85" name="타원 84"/>
                <p:cNvSpPr/>
                <p:nvPr/>
              </p:nvSpPr>
              <p:spPr>
                <a:xfrm>
                  <a:off x="3268346" y="1964343"/>
                  <a:ext cx="194182" cy="194182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6" name="직선 연결선 85"/>
                <p:cNvCxnSpPr>
                  <a:stCxn id="85" idx="1"/>
                  <a:endCxn id="85" idx="5"/>
                </p:cNvCxnSpPr>
                <p:nvPr/>
              </p:nvCxnSpPr>
              <p:spPr>
                <a:xfrm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/>
                <p:cNvCxnSpPr>
                  <a:stCxn id="85" idx="3"/>
                  <a:endCxn id="85" idx="7"/>
                </p:cNvCxnSpPr>
                <p:nvPr/>
              </p:nvCxnSpPr>
              <p:spPr>
                <a:xfrm flipV="1">
                  <a:off x="3296783" y="1992780"/>
                  <a:ext cx="137308" cy="137308"/>
                </a:xfrm>
                <a:prstGeom prst="line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4" name="TextBox 83"/>
              <p:cNvSpPr txBox="1"/>
              <p:nvPr/>
            </p:nvSpPr>
            <p:spPr>
              <a:xfrm>
                <a:off x="2004088" y="5835964"/>
                <a:ext cx="37863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+mn-ea"/>
                    <a:ea typeface="+mn-ea"/>
                  </a:rPr>
                  <a:t>icon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2513647" y="6068155"/>
              <a:ext cx="3642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>
                  <a:latin typeface="+mn-ea"/>
                  <a:ea typeface="+mn-ea"/>
                </a:rPr>
                <a:t>인솔</a:t>
              </a:r>
            </a:p>
          </p:txBody>
        </p:sp>
      </p:grpSp>
      <p:cxnSp>
        <p:nvCxnSpPr>
          <p:cNvPr id="88" name="직선 연결선 87"/>
          <p:cNvCxnSpPr/>
          <p:nvPr userDrawn="1"/>
        </p:nvCxnSpPr>
        <p:spPr>
          <a:xfrm>
            <a:off x="847480" y="5715868"/>
            <a:ext cx="2706488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 userDrawn="1"/>
        </p:nvSpPr>
        <p:spPr>
          <a:xfrm>
            <a:off x="4005909" y="1119091"/>
            <a:ext cx="3075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800" b="1" dirty="0">
                <a:latin typeface="+mn-ea"/>
                <a:sym typeface="Wingdings" pitchFamily="2" charset="2"/>
              </a:rPr>
              <a:t>&lt;</a:t>
            </a:r>
          </a:p>
        </p:txBody>
      </p:sp>
      <p:cxnSp>
        <p:nvCxnSpPr>
          <p:cNvPr id="90" name="직선 연결선 89"/>
          <p:cNvCxnSpPr/>
          <p:nvPr userDrawn="1"/>
        </p:nvCxnSpPr>
        <p:spPr>
          <a:xfrm>
            <a:off x="4016688" y="5715868"/>
            <a:ext cx="2706488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2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표지">
  <p:cSld name="표지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6680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장 화면">
  <p:cSld name="2장 화면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/>
          <p:nvPr/>
        </p:nvSpPr>
        <p:spPr>
          <a:xfrm>
            <a:off x="776536" y="6161724"/>
            <a:ext cx="2808000" cy="183600"/>
          </a:xfrm>
          <a:custGeom>
            <a:avLst/>
            <a:gdLst/>
            <a:ahLst/>
            <a:cxnLst/>
            <a:rect l="l" t="t" r="r" b="b"/>
            <a:pathLst>
              <a:path w="2808000" h="183600" extrusionOk="0">
                <a:moveTo>
                  <a:pt x="0" y="0"/>
                </a:moveTo>
                <a:lnTo>
                  <a:pt x="2808000" y="0"/>
                </a:lnTo>
                <a:lnTo>
                  <a:pt x="2808000" y="92069"/>
                </a:lnTo>
                <a:lnTo>
                  <a:pt x="2714247" y="183600"/>
                </a:lnTo>
                <a:lnTo>
                  <a:pt x="105393" y="183600"/>
                </a:lnTo>
                <a:lnTo>
                  <a:pt x="0" y="64254"/>
                </a:lnTo>
                <a:close/>
              </a:path>
            </a:pathLst>
          </a:custGeom>
          <a:solidFill>
            <a:srgbClr val="403F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▼ 다음페이지</a:t>
            </a:r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grpSp>
        <p:nvGrpSpPr>
          <p:cNvPr id="130" name="Google Shape;130;p24"/>
          <p:cNvGrpSpPr/>
          <p:nvPr/>
        </p:nvGrpSpPr>
        <p:grpSpPr>
          <a:xfrm>
            <a:off x="3944888" y="764704"/>
            <a:ext cx="2808000" cy="327721"/>
            <a:chOff x="4236795" y="764704"/>
            <a:chExt cx="2808000" cy="327721"/>
          </a:xfrm>
        </p:grpSpPr>
        <p:sp>
          <p:nvSpPr>
            <p:cNvPr id="131" name="Google Shape;131;p24"/>
            <p:cNvSpPr/>
            <p:nvPr/>
          </p:nvSpPr>
          <p:spPr>
            <a:xfrm>
              <a:off x="4385883" y="890124"/>
              <a:ext cx="2589452" cy="20230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4"/>
            <p:cNvSpPr/>
            <p:nvPr/>
          </p:nvSpPr>
          <p:spPr>
            <a:xfrm>
              <a:off x="4236795" y="764704"/>
              <a:ext cx="2808000" cy="183600"/>
            </a:xfrm>
            <a:custGeom>
              <a:avLst/>
              <a:gdLst/>
              <a:ahLst/>
              <a:cxnLst/>
              <a:rect l="l" t="t" r="r" b="b"/>
              <a:pathLst>
                <a:path w="2808000" h="183600" extrusionOk="0">
                  <a:moveTo>
                    <a:pt x="117618" y="0"/>
                  </a:moveTo>
                  <a:lnTo>
                    <a:pt x="2679921" y="0"/>
                  </a:lnTo>
                  <a:lnTo>
                    <a:pt x="2808000" y="125044"/>
                  </a:lnTo>
                  <a:lnTo>
                    <a:pt x="2808000" y="183600"/>
                  </a:lnTo>
                  <a:lnTo>
                    <a:pt x="0" y="183600"/>
                  </a:lnTo>
                  <a:lnTo>
                    <a:pt x="0" y="133190"/>
                  </a:lnTo>
                  <a:close/>
                </a:path>
              </a:pathLst>
            </a:custGeom>
            <a:solidFill>
              <a:srgbClr val="403F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00" b="0" i="1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▲ 이전페이지</a:t>
              </a:r>
              <a:endParaRPr/>
            </a:p>
          </p:txBody>
        </p:sp>
      </p:grpSp>
      <p:sp>
        <p:nvSpPr>
          <p:cNvPr id="133" name="Google Shape;133;p24"/>
          <p:cNvSpPr txBox="1">
            <a:spLocks noGrp="1"/>
          </p:cNvSpPr>
          <p:nvPr>
            <p:ph type="body" idx="2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794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7940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7940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7940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7940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grpSp>
        <p:nvGrpSpPr>
          <p:cNvPr id="134" name="Google Shape;134;p24"/>
          <p:cNvGrpSpPr/>
          <p:nvPr/>
        </p:nvGrpSpPr>
        <p:grpSpPr>
          <a:xfrm>
            <a:off x="4032060" y="5848157"/>
            <a:ext cx="543740" cy="438341"/>
            <a:chOff x="832287" y="5829869"/>
            <a:chExt cx="543740" cy="438341"/>
          </a:xfrm>
        </p:grpSpPr>
        <p:sp>
          <p:nvSpPr>
            <p:cNvPr id="135" name="Google Shape;135;p24"/>
            <p:cNvSpPr txBox="1"/>
            <p:nvPr/>
          </p:nvSpPr>
          <p:spPr>
            <a:xfrm>
              <a:off x="832287" y="6068155"/>
              <a:ext cx="543740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700" b="0" i="0" u="none" strike="noStrike" cap="none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홈</a:t>
              </a:r>
              <a:endParaRPr dirty="0"/>
            </a:p>
          </p:txBody>
        </p:sp>
        <p:grpSp>
          <p:nvGrpSpPr>
            <p:cNvPr id="136" name="Google Shape;136;p24"/>
            <p:cNvGrpSpPr/>
            <p:nvPr/>
          </p:nvGrpSpPr>
          <p:grpSpPr>
            <a:xfrm>
              <a:off x="909356" y="5829869"/>
              <a:ext cx="378630" cy="232189"/>
              <a:chOff x="922054" y="5829869"/>
              <a:chExt cx="378630" cy="232189"/>
            </a:xfrm>
          </p:grpSpPr>
          <p:grpSp>
            <p:nvGrpSpPr>
              <p:cNvPr id="137" name="Google Shape;137;p24"/>
              <p:cNvGrpSpPr/>
              <p:nvPr/>
            </p:nvGrpSpPr>
            <p:grpSpPr>
              <a:xfrm>
                <a:off x="988062" y="5829869"/>
                <a:ext cx="232189" cy="232189"/>
                <a:chOff x="3268346" y="1964343"/>
                <a:chExt cx="194182" cy="194182"/>
              </a:xfrm>
            </p:grpSpPr>
            <p:sp>
              <p:nvSpPr>
                <p:cNvPr id="138" name="Google Shape;138;p24"/>
                <p:cNvSpPr/>
                <p:nvPr/>
              </p:nvSpPr>
              <p:spPr>
                <a:xfrm>
                  <a:off x="3268346" y="1964343"/>
                  <a:ext cx="194182" cy="194182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39" name="Google Shape;139;p24"/>
                <p:cNvCxnSpPr>
                  <a:stCxn id="138" idx="1"/>
                  <a:endCxn id="138" idx="5"/>
                </p:cNvCxnSpPr>
                <p:nvPr/>
              </p:nvCxnSpPr>
              <p:spPr>
                <a:xfrm>
                  <a:off x="3296783" y="1992780"/>
                  <a:ext cx="137400" cy="137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0" name="Google Shape;140;p24"/>
                <p:cNvCxnSpPr>
                  <a:stCxn id="138" idx="3"/>
                  <a:endCxn id="138" idx="7"/>
                </p:cNvCxnSpPr>
                <p:nvPr/>
              </p:nvCxnSpPr>
              <p:spPr>
                <a:xfrm rot="10800000" flipH="1">
                  <a:off x="3296783" y="1992688"/>
                  <a:ext cx="137400" cy="137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141" name="Google Shape;141;p24"/>
              <p:cNvSpPr txBox="1"/>
              <p:nvPr/>
            </p:nvSpPr>
            <p:spPr>
              <a:xfrm>
                <a:off x="922054" y="5835964"/>
                <a:ext cx="378630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icon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142" name="Google Shape;142;p24"/>
          <p:cNvGrpSpPr/>
          <p:nvPr/>
        </p:nvGrpSpPr>
        <p:grpSpPr>
          <a:xfrm>
            <a:off x="4529997" y="5848157"/>
            <a:ext cx="453971" cy="438341"/>
            <a:chOff x="1322209" y="5829869"/>
            <a:chExt cx="453971" cy="438341"/>
          </a:xfrm>
        </p:grpSpPr>
        <p:sp>
          <p:nvSpPr>
            <p:cNvPr id="143" name="Google Shape;143;p24"/>
            <p:cNvSpPr txBox="1"/>
            <p:nvPr/>
          </p:nvSpPr>
          <p:spPr>
            <a:xfrm>
              <a:off x="1322209" y="6068155"/>
              <a:ext cx="453971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스케줄</a:t>
              </a:r>
              <a:endParaRPr/>
            </a:p>
          </p:txBody>
        </p:sp>
        <p:grpSp>
          <p:nvGrpSpPr>
            <p:cNvPr id="144" name="Google Shape;144;p24"/>
            <p:cNvGrpSpPr/>
            <p:nvPr/>
          </p:nvGrpSpPr>
          <p:grpSpPr>
            <a:xfrm>
              <a:off x="1356039" y="5829869"/>
              <a:ext cx="378630" cy="232189"/>
              <a:chOff x="1463071" y="5829869"/>
              <a:chExt cx="378630" cy="232189"/>
            </a:xfrm>
          </p:grpSpPr>
          <p:grpSp>
            <p:nvGrpSpPr>
              <p:cNvPr id="145" name="Google Shape;145;p24"/>
              <p:cNvGrpSpPr/>
              <p:nvPr/>
            </p:nvGrpSpPr>
            <p:grpSpPr>
              <a:xfrm>
                <a:off x="1530882" y="5829869"/>
                <a:ext cx="232189" cy="232189"/>
                <a:chOff x="3268346" y="1964343"/>
                <a:chExt cx="194182" cy="194182"/>
              </a:xfrm>
            </p:grpSpPr>
            <p:sp>
              <p:nvSpPr>
                <p:cNvPr id="146" name="Google Shape;146;p24"/>
                <p:cNvSpPr/>
                <p:nvPr/>
              </p:nvSpPr>
              <p:spPr>
                <a:xfrm>
                  <a:off x="3268346" y="1964343"/>
                  <a:ext cx="194182" cy="194182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47" name="Google Shape;147;p24"/>
                <p:cNvCxnSpPr>
                  <a:stCxn id="146" idx="1"/>
                  <a:endCxn id="146" idx="5"/>
                </p:cNvCxnSpPr>
                <p:nvPr/>
              </p:nvCxnSpPr>
              <p:spPr>
                <a:xfrm>
                  <a:off x="3296783" y="1992780"/>
                  <a:ext cx="137400" cy="137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8" name="Google Shape;148;p24"/>
                <p:cNvCxnSpPr>
                  <a:stCxn id="146" idx="3"/>
                  <a:endCxn id="146" idx="7"/>
                </p:cNvCxnSpPr>
                <p:nvPr/>
              </p:nvCxnSpPr>
              <p:spPr>
                <a:xfrm rot="10800000" flipH="1">
                  <a:off x="3296783" y="1992688"/>
                  <a:ext cx="137400" cy="137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149" name="Google Shape;149;p24"/>
              <p:cNvSpPr txBox="1"/>
              <p:nvPr/>
            </p:nvSpPr>
            <p:spPr>
              <a:xfrm>
                <a:off x="1463071" y="5835964"/>
                <a:ext cx="378630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icon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150" name="Google Shape;150;p24"/>
          <p:cNvGrpSpPr/>
          <p:nvPr/>
        </p:nvGrpSpPr>
        <p:grpSpPr>
          <a:xfrm>
            <a:off x="4938165" y="5848157"/>
            <a:ext cx="633507" cy="438341"/>
            <a:chOff x="1738392" y="5829869"/>
            <a:chExt cx="633507" cy="438341"/>
          </a:xfrm>
        </p:grpSpPr>
        <p:sp>
          <p:nvSpPr>
            <p:cNvPr id="151" name="Google Shape;151;p24"/>
            <p:cNvSpPr txBox="1"/>
            <p:nvPr/>
          </p:nvSpPr>
          <p:spPr>
            <a:xfrm>
              <a:off x="1738392" y="6068155"/>
              <a:ext cx="633507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700" b="0" i="0" u="none" strike="noStrike" cap="none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운동</a:t>
              </a:r>
              <a:endParaRPr sz="7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52" name="Google Shape;152;p24"/>
            <p:cNvGrpSpPr/>
            <p:nvPr/>
          </p:nvGrpSpPr>
          <p:grpSpPr>
            <a:xfrm>
              <a:off x="1863624" y="5829869"/>
              <a:ext cx="378630" cy="232189"/>
              <a:chOff x="2004088" y="5829869"/>
              <a:chExt cx="378630" cy="232189"/>
            </a:xfrm>
          </p:grpSpPr>
          <p:grpSp>
            <p:nvGrpSpPr>
              <p:cNvPr id="153" name="Google Shape;153;p24"/>
              <p:cNvGrpSpPr/>
              <p:nvPr/>
            </p:nvGrpSpPr>
            <p:grpSpPr>
              <a:xfrm>
                <a:off x="2073702" y="5829869"/>
                <a:ext cx="232189" cy="232189"/>
                <a:chOff x="3268346" y="1964343"/>
                <a:chExt cx="194182" cy="194182"/>
              </a:xfrm>
            </p:grpSpPr>
            <p:sp>
              <p:nvSpPr>
                <p:cNvPr id="154" name="Google Shape;154;p24"/>
                <p:cNvSpPr/>
                <p:nvPr/>
              </p:nvSpPr>
              <p:spPr>
                <a:xfrm>
                  <a:off x="3268346" y="1964343"/>
                  <a:ext cx="194182" cy="194182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55" name="Google Shape;155;p24"/>
                <p:cNvCxnSpPr>
                  <a:stCxn id="154" idx="1"/>
                  <a:endCxn id="154" idx="5"/>
                </p:cNvCxnSpPr>
                <p:nvPr/>
              </p:nvCxnSpPr>
              <p:spPr>
                <a:xfrm>
                  <a:off x="3296783" y="1992780"/>
                  <a:ext cx="137400" cy="137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6" name="Google Shape;156;p24"/>
                <p:cNvCxnSpPr>
                  <a:stCxn id="154" idx="3"/>
                  <a:endCxn id="154" idx="7"/>
                </p:cNvCxnSpPr>
                <p:nvPr/>
              </p:nvCxnSpPr>
              <p:spPr>
                <a:xfrm rot="10800000" flipH="1">
                  <a:off x="3296783" y="1992688"/>
                  <a:ext cx="137400" cy="137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157" name="Google Shape;157;p24"/>
              <p:cNvSpPr txBox="1"/>
              <p:nvPr/>
            </p:nvSpPr>
            <p:spPr>
              <a:xfrm>
                <a:off x="2004088" y="5835964"/>
                <a:ext cx="378630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icon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158" name="Google Shape;158;p24"/>
          <p:cNvGrpSpPr/>
          <p:nvPr/>
        </p:nvGrpSpPr>
        <p:grpSpPr>
          <a:xfrm>
            <a:off x="6146370" y="5848157"/>
            <a:ext cx="657680" cy="438300"/>
            <a:chOff x="2946597" y="5829869"/>
            <a:chExt cx="657680" cy="438300"/>
          </a:xfrm>
        </p:grpSpPr>
        <p:sp>
          <p:nvSpPr>
            <p:cNvPr id="159" name="Google Shape;159;p24"/>
            <p:cNvSpPr txBox="1"/>
            <p:nvPr/>
          </p:nvSpPr>
          <p:spPr>
            <a:xfrm>
              <a:off x="2946597" y="6068155"/>
              <a:ext cx="657680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700" b="0" i="0" u="none" strike="noStrike" cap="none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종합 결과</a:t>
              </a:r>
              <a:endParaRPr sz="7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60" name="Google Shape;160;p24"/>
            <p:cNvGrpSpPr/>
            <p:nvPr/>
          </p:nvGrpSpPr>
          <p:grpSpPr>
            <a:xfrm>
              <a:off x="3086121" y="5829869"/>
              <a:ext cx="378630" cy="232189"/>
              <a:chOff x="3086121" y="5829869"/>
              <a:chExt cx="378630" cy="232189"/>
            </a:xfrm>
          </p:grpSpPr>
          <p:grpSp>
            <p:nvGrpSpPr>
              <p:cNvPr id="161" name="Google Shape;161;p24"/>
              <p:cNvGrpSpPr/>
              <p:nvPr/>
            </p:nvGrpSpPr>
            <p:grpSpPr>
              <a:xfrm>
                <a:off x="3159342" y="5829869"/>
                <a:ext cx="232189" cy="232189"/>
                <a:chOff x="3268346" y="1964343"/>
                <a:chExt cx="194182" cy="194182"/>
              </a:xfrm>
            </p:grpSpPr>
            <p:sp>
              <p:nvSpPr>
                <p:cNvPr id="162" name="Google Shape;162;p24"/>
                <p:cNvSpPr/>
                <p:nvPr/>
              </p:nvSpPr>
              <p:spPr>
                <a:xfrm>
                  <a:off x="3268346" y="1964343"/>
                  <a:ext cx="194182" cy="194182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63" name="Google Shape;163;p24"/>
                <p:cNvCxnSpPr>
                  <a:stCxn id="162" idx="1"/>
                  <a:endCxn id="162" idx="5"/>
                </p:cNvCxnSpPr>
                <p:nvPr/>
              </p:nvCxnSpPr>
              <p:spPr>
                <a:xfrm>
                  <a:off x="3296783" y="1992780"/>
                  <a:ext cx="137400" cy="137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4" name="Google Shape;164;p24"/>
                <p:cNvCxnSpPr>
                  <a:stCxn id="162" idx="3"/>
                  <a:endCxn id="162" idx="7"/>
                </p:cNvCxnSpPr>
                <p:nvPr/>
              </p:nvCxnSpPr>
              <p:spPr>
                <a:xfrm rot="10800000" flipH="1">
                  <a:off x="3296783" y="1992688"/>
                  <a:ext cx="137400" cy="137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165" name="Google Shape;165;p24"/>
              <p:cNvSpPr txBox="1"/>
              <p:nvPr/>
            </p:nvSpPr>
            <p:spPr>
              <a:xfrm>
                <a:off x="3086121" y="5835964"/>
                <a:ext cx="378630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icon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166" name="Google Shape;166;p24"/>
          <p:cNvGrpSpPr/>
          <p:nvPr/>
        </p:nvGrpSpPr>
        <p:grpSpPr>
          <a:xfrm>
            <a:off x="5525869" y="5848157"/>
            <a:ext cx="723275" cy="438341"/>
            <a:chOff x="2334111" y="5829869"/>
            <a:chExt cx="723275" cy="438341"/>
          </a:xfrm>
        </p:grpSpPr>
        <p:grpSp>
          <p:nvGrpSpPr>
            <p:cNvPr id="167" name="Google Shape;167;p24"/>
            <p:cNvGrpSpPr/>
            <p:nvPr/>
          </p:nvGrpSpPr>
          <p:grpSpPr>
            <a:xfrm>
              <a:off x="2512482" y="5829869"/>
              <a:ext cx="378630" cy="232189"/>
              <a:chOff x="2004088" y="5829869"/>
              <a:chExt cx="378630" cy="232189"/>
            </a:xfrm>
          </p:grpSpPr>
          <p:grpSp>
            <p:nvGrpSpPr>
              <p:cNvPr id="168" name="Google Shape;168;p24"/>
              <p:cNvGrpSpPr/>
              <p:nvPr/>
            </p:nvGrpSpPr>
            <p:grpSpPr>
              <a:xfrm>
                <a:off x="2073702" y="5829869"/>
                <a:ext cx="232189" cy="232189"/>
                <a:chOff x="3268346" y="1964343"/>
                <a:chExt cx="194182" cy="194182"/>
              </a:xfrm>
            </p:grpSpPr>
            <p:sp>
              <p:nvSpPr>
                <p:cNvPr id="169" name="Google Shape;169;p24"/>
                <p:cNvSpPr/>
                <p:nvPr/>
              </p:nvSpPr>
              <p:spPr>
                <a:xfrm>
                  <a:off x="3268346" y="1964343"/>
                  <a:ext cx="194182" cy="194182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70" name="Google Shape;170;p24"/>
                <p:cNvCxnSpPr>
                  <a:stCxn id="169" idx="1"/>
                  <a:endCxn id="169" idx="5"/>
                </p:cNvCxnSpPr>
                <p:nvPr/>
              </p:nvCxnSpPr>
              <p:spPr>
                <a:xfrm>
                  <a:off x="3296783" y="1992780"/>
                  <a:ext cx="137400" cy="137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1" name="Google Shape;171;p24"/>
                <p:cNvCxnSpPr>
                  <a:stCxn id="169" idx="3"/>
                  <a:endCxn id="169" idx="7"/>
                </p:cNvCxnSpPr>
                <p:nvPr/>
              </p:nvCxnSpPr>
              <p:spPr>
                <a:xfrm rot="10800000" flipH="1">
                  <a:off x="3296783" y="1992688"/>
                  <a:ext cx="137400" cy="137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172" name="Google Shape;172;p24"/>
              <p:cNvSpPr txBox="1"/>
              <p:nvPr/>
            </p:nvSpPr>
            <p:spPr>
              <a:xfrm>
                <a:off x="2004088" y="5835964"/>
                <a:ext cx="378630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icon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73" name="Google Shape;173;p24"/>
            <p:cNvSpPr txBox="1"/>
            <p:nvPr/>
          </p:nvSpPr>
          <p:spPr>
            <a:xfrm>
              <a:off x="2334111" y="6068155"/>
              <a:ext cx="723275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700" b="0" i="0" u="none" strike="noStrike" cap="none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인솔</a:t>
              </a:r>
              <a:endParaRPr dirty="0"/>
            </a:p>
          </p:txBody>
        </p:sp>
      </p:grpSp>
      <p:cxnSp>
        <p:nvCxnSpPr>
          <p:cNvPr id="174" name="Google Shape;174;p24"/>
          <p:cNvCxnSpPr/>
          <p:nvPr/>
        </p:nvCxnSpPr>
        <p:spPr>
          <a:xfrm>
            <a:off x="4016688" y="5715868"/>
            <a:ext cx="2706488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167820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/>
          <p:nvPr/>
        </p:nvSpPr>
        <p:spPr>
          <a:xfrm>
            <a:off x="0" y="-1"/>
            <a:ext cx="9906000" cy="59452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" name="Google Shape;11;p10"/>
          <p:cNvSpPr txBox="1"/>
          <p:nvPr/>
        </p:nvSpPr>
        <p:spPr>
          <a:xfrm>
            <a:off x="7101264" y="60325"/>
            <a:ext cx="2719014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1" i="0" u="sng" strike="noStrike" cap="none" dirty="0" err="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솔티드</a:t>
            </a:r>
            <a:r>
              <a:rPr lang="ko-KR" sz="900" b="1" i="0" u="sng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원격 모니터링(</a:t>
            </a:r>
            <a:r>
              <a:rPr lang="ko-KR" sz="900" b="1" i="0" u="sng" strike="noStrike" cap="none" dirty="0" err="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App</a:t>
            </a:r>
            <a:r>
              <a:rPr lang="ko-KR" sz="900" b="1" i="0" u="sng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및 </a:t>
            </a:r>
            <a:r>
              <a:rPr lang="ko-KR" sz="900" b="1" i="0" u="sng" strike="noStrike" cap="none" dirty="0" err="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Web</a:t>
            </a:r>
            <a:r>
              <a:rPr lang="ko-KR" sz="900" b="1" i="0" u="sng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) 시스템 개발</a:t>
            </a:r>
            <a:br>
              <a:rPr lang="ko-KR" sz="900" b="1" i="0" u="sng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</a:br>
            <a:r>
              <a:rPr lang="ko-KR" sz="16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STORY BOARD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Google Shape;12;p10"/>
          <p:cNvSpPr txBox="1"/>
          <p:nvPr/>
        </p:nvSpPr>
        <p:spPr>
          <a:xfrm>
            <a:off x="9603804" y="6669992"/>
            <a:ext cx="323273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800" b="0" i="0" u="none" strike="noStrike" cap="non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‹#›</a:t>
            </a:fld>
            <a:endParaRPr sz="8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Google Shape;23;p13"/>
          <p:cNvGraphicFramePr/>
          <p:nvPr/>
        </p:nvGraphicFramePr>
        <p:xfrm>
          <a:off x="92083" y="80962"/>
          <a:ext cx="7381200" cy="315940"/>
        </p:xfrm>
        <a:graphic>
          <a:graphicData uri="http://schemas.openxmlformats.org/drawingml/2006/table">
            <a:tbl>
              <a:tblPr>
                <a:noFill/>
                <a:tableStyleId>{BDC07181-A594-4614-B1B4-83AC75EE6A1E}</a:tableStyleId>
              </a:tblPr>
              <a:tblGrid>
                <a:gridCol w="102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strike="noStrike" cap="none" dirty="0" err="1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Page</a:t>
                      </a:r>
                      <a:r>
                        <a:rPr lang="ko-KR" sz="800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800" u="none" strike="noStrike" cap="none" dirty="0" err="1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Description</a:t>
                      </a:r>
                      <a:endParaRPr sz="800" b="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36000" marR="36000" marT="36050" marB="3605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36000" marR="36000" marT="36050" marB="3605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strike="noStrike" cap="none" dirty="0" err="1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Screen</a:t>
                      </a:r>
                      <a:r>
                        <a:rPr lang="ko-KR" sz="800" u="none" strike="noStrike" cap="none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 ID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36000" marR="36000" marT="36050" marB="3605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36000" marR="36000" marT="36050" marB="36050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Google Shape;24;p13"/>
          <p:cNvSpPr/>
          <p:nvPr/>
        </p:nvSpPr>
        <p:spPr>
          <a:xfrm>
            <a:off x="92075" y="438150"/>
            <a:ext cx="7381203" cy="6230938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45700" rIns="36000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25" name="Google Shape;25;p13"/>
          <p:cNvSpPr/>
          <p:nvPr/>
        </p:nvSpPr>
        <p:spPr>
          <a:xfrm>
            <a:off x="7473279" y="352425"/>
            <a:ext cx="2339069" cy="6316664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45700" rIns="36000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26" name="Google Shape;26;p13"/>
          <p:cNvSpPr/>
          <p:nvPr/>
        </p:nvSpPr>
        <p:spPr>
          <a:xfrm>
            <a:off x="7473279" y="71734"/>
            <a:ext cx="2346996" cy="30926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r>
              <a:rPr lang="ko-KR" sz="8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Description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Google Shape;27;p13"/>
          <p:cNvSpPr txBox="1"/>
          <p:nvPr/>
        </p:nvSpPr>
        <p:spPr>
          <a:xfrm>
            <a:off x="9603804" y="6669992"/>
            <a:ext cx="323273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80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‹#›</a:t>
            </a:fld>
            <a:endParaRPr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9" r:id="rId3"/>
    <p:sldLayoutId id="2147483658" r:id="rId4"/>
    <p:sldLayoutId id="2147483670" r:id="rId5"/>
    <p:sldLayoutId id="2147483671" r:id="rId6"/>
    <p:sldLayoutId id="2147483674" r:id="rId7"/>
    <p:sldLayoutId id="2147483675" r:id="rId8"/>
    <p:sldLayoutId id="2147483677" r:id="rId9"/>
    <p:sldLayoutId id="2147483678" r:id="rId10"/>
    <p:sldLayoutId id="214748367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53">
          <p15:clr>
            <a:srgbClr val="F26B43"/>
          </p15:clr>
        </p15:guide>
        <p15:guide id="2" pos="2077">
          <p15:clr>
            <a:srgbClr val="F26B43"/>
          </p15:clr>
        </p15:guide>
        <p15:guide id="3" pos="1215">
          <p15:clr>
            <a:srgbClr val="F26B43"/>
          </p15:clr>
        </p15:guide>
        <p15:guide id="4" pos="444">
          <p15:clr>
            <a:srgbClr val="F26B43"/>
          </p15:clr>
        </p15:guide>
        <p15:guide id="5" pos="3551">
          <p15:clr>
            <a:srgbClr val="F26B43"/>
          </p15:clr>
        </p15:guide>
        <p15:guide id="6" pos="1986">
          <p15:clr>
            <a:srgbClr val="F26B43"/>
          </p15:clr>
        </p15:guide>
        <p15:guide id="7" pos="2689">
          <p15:clr>
            <a:srgbClr val="F26B43"/>
          </p15:clr>
        </p15:guide>
        <p15:guide id="8" pos="2780">
          <p15:clr>
            <a:srgbClr val="F26B43"/>
          </p15:clr>
        </p15:guide>
        <p15:guide id="9" pos="4322">
          <p15:clr>
            <a:srgbClr val="F26B43"/>
          </p15:clr>
        </p15:guide>
        <p15:guide id="10" pos="441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92083" y="80962"/>
          <a:ext cx="7381196" cy="315936"/>
        </p:xfrm>
        <a:graphic>
          <a:graphicData uri="http://schemas.openxmlformats.org/drawingml/2006/table">
            <a:tbl>
              <a:tblPr firstRow="1" bandRow="1"/>
              <a:tblGrid>
                <a:gridCol w="1020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4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51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kern="1200" dirty="0">
                          <a:solidFill>
                            <a:schemeClr val="bg1"/>
                          </a:solidFill>
                          <a:latin typeface="+mn-ea"/>
                          <a:ea typeface="맑은 고딕"/>
                          <a:cs typeface="+mn-cs"/>
                        </a:rPr>
                        <a:t>Page </a:t>
                      </a:r>
                      <a:r>
                        <a:rPr lang="en-US" altLang="ko-KR" sz="800" dirty="0">
                          <a:solidFill>
                            <a:prstClr val="white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6001" marR="36001" marT="36048" marB="3604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1" marR="36001" marT="36048" marB="3604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Screen ID</a:t>
                      </a:r>
                      <a:endParaRPr kumimoji="0" lang="ko-KR" altLang="en-US" sz="8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1" marR="36001" marT="36048" marB="3604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1" marR="36001" marT="36048" marB="3604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 userDrawn="1"/>
        </p:nvSpPr>
        <p:spPr bwMode="auto">
          <a:xfrm>
            <a:off x="92075" y="438150"/>
            <a:ext cx="7381203" cy="6230938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rIns="36000"/>
          <a:lstStyle/>
          <a:p>
            <a:pPr algn="ctr">
              <a:defRPr/>
            </a:pP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 userDrawn="1"/>
        </p:nvSpPr>
        <p:spPr bwMode="auto">
          <a:xfrm>
            <a:off x="7473279" y="352425"/>
            <a:ext cx="2339069" cy="6316664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rIns="36000"/>
          <a:lstStyle/>
          <a:p>
            <a:pPr algn="ctr">
              <a:defRPr/>
            </a:pPr>
            <a:endParaRPr lang="ko-KR" altLang="en-US" sz="8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 userDrawn="1"/>
        </p:nvSpPr>
        <p:spPr bwMode="auto">
          <a:xfrm>
            <a:off x="7473279" y="71734"/>
            <a:ext cx="2346996" cy="3092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altLang="ko-KR" sz="8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Description</a:t>
            </a:r>
          </a:p>
        </p:txBody>
      </p:sp>
      <p:sp>
        <p:nvSpPr>
          <p:cNvPr id="6" name="슬라이드 번호 개체 틀 2"/>
          <p:cNvSpPr txBox="1">
            <a:spLocks/>
          </p:cNvSpPr>
          <p:nvPr userDrawn="1"/>
        </p:nvSpPr>
        <p:spPr>
          <a:xfrm>
            <a:off x="9603804" y="6669992"/>
            <a:ext cx="323273" cy="17938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1BF41436-68CC-4BDD-85FC-1C60E1C3F562}" type="slidenum">
              <a:rPr lang="ko-KR" altLang="en-US" sz="800" smtClean="0">
                <a:solidFill>
                  <a:prstClr val="black"/>
                </a:solidFill>
              </a:rPr>
              <a:pPr algn="ctr">
                <a:defRPr/>
              </a:pPr>
              <a:t>‹#›</a:t>
            </a:fld>
            <a:endParaRPr lang="ko-KR" altLang="en-US" sz="800" dirty="0">
              <a:solidFill>
                <a:prstClr val="black"/>
              </a:solidFill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794500" y="745307"/>
            <a:ext cx="5976352" cy="5616624"/>
            <a:chOff x="380492" y="745307"/>
            <a:chExt cx="5976352" cy="561662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E49E69C-4A0F-CB44-8B60-AD23451514D4}"/>
                </a:ext>
              </a:extLst>
            </p:cNvPr>
            <p:cNvGrpSpPr/>
            <p:nvPr userDrawn="1"/>
          </p:nvGrpSpPr>
          <p:grpSpPr>
            <a:xfrm>
              <a:off x="380492" y="745307"/>
              <a:ext cx="2808000" cy="5616624"/>
              <a:chOff x="272480" y="944724"/>
              <a:chExt cx="2808000" cy="5616624"/>
            </a:xfrm>
          </p:grpSpPr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ED67256B-598C-CD45-A7A2-3EA43DEC7E47}"/>
                  </a:ext>
                </a:extLst>
              </p:cNvPr>
              <p:cNvSpPr/>
              <p:nvPr userDrawn="1"/>
            </p:nvSpPr>
            <p:spPr>
              <a:xfrm>
                <a:off x="272480" y="944724"/>
                <a:ext cx="2808000" cy="5616624"/>
              </a:xfrm>
              <a:prstGeom prst="roundRect">
                <a:avLst>
                  <a:gd name="adj" fmla="val 8301"/>
                </a:avLst>
              </a:prstGeom>
              <a:noFill/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3300EF-94F9-AE44-80F4-9B66B86884BB}"/>
                  </a:ext>
                </a:extLst>
              </p:cNvPr>
              <p:cNvSpPr txBox="1"/>
              <p:nvPr userDrawn="1"/>
            </p:nvSpPr>
            <p:spPr>
              <a:xfrm>
                <a:off x="416497" y="1031150"/>
                <a:ext cx="5554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11:59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20" name="Picture 12">
                <a:extLst>
                  <a:ext uri="{FF2B5EF4-FFF2-40B4-BE49-F238E27FC236}">
                    <a16:creationId xmlns:a16="http://schemas.microsoft.com/office/drawing/2014/main" id="{EBA1CD83-ED35-6D47-8DDB-1663AC984FA5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7114" y="1066014"/>
                <a:ext cx="514448" cy="1764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모서리가 둥근 직사각형 25">
                <a:extLst>
                  <a:ext uri="{FF2B5EF4-FFF2-40B4-BE49-F238E27FC236}">
                    <a16:creationId xmlns:a16="http://schemas.microsoft.com/office/drawing/2014/main" id="{ED67256B-598C-CD45-A7A2-3EA43DEC7E47}"/>
                  </a:ext>
                </a:extLst>
              </p:cNvPr>
              <p:cNvSpPr/>
              <p:nvPr userDrawn="1"/>
            </p:nvSpPr>
            <p:spPr>
              <a:xfrm>
                <a:off x="1051367" y="944724"/>
                <a:ext cx="1250227" cy="235422"/>
              </a:xfrm>
              <a:prstGeom prst="roundRect">
                <a:avLst>
                  <a:gd name="adj" fmla="val 10974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E49E69C-4A0F-CB44-8B60-AD23451514D4}"/>
                </a:ext>
              </a:extLst>
            </p:cNvPr>
            <p:cNvGrpSpPr/>
            <p:nvPr userDrawn="1"/>
          </p:nvGrpSpPr>
          <p:grpSpPr>
            <a:xfrm>
              <a:off x="3548844" y="745307"/>
              <a:ext cx="2808000" cy="5616624"/>
              <a:chOff x="272480" y="944724"/>
              <a:chExt cx="2808000" cy="5616624"/>
            </a:xfrm>
          </p:grpSpPr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ED67256B-598C-CD45-A7A2-3EA43DEC7E47}"/>
                  </a:ext>
                </a:extLst>
              </p:cNvPr>
              <p:cNvSpPr/>
              <p:nvPr userDrawn="1"/>
            </p:nvSpPr>
            <p:spPr>
              <a:xfrm>
                <a:off x="272480" y="944724"/>
                <a:ext cx="2808000" cy="5616624"/>
              </a:xfrm>
              <a:prstGeom prst="roundRect">
                <a:avLst>
                  <a:gd name="adj" fmla="val 8301"/>
                </a:avLst>
              </a:prstGeom>
              <a:noFill/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73300EF-94F9-AE44-80F4-9B66B86884BB}"/>
                  </a:ext>
                </a:extLst>
              </p:cNvPr>
              <p:cNvSpPr txBox="1"/>
              <p:nvPr userDrawn="1"/>
            </p:nvSpPr>
            <p:spPr>
              <a:xfrm>
                <a:off x="416497" y="1031150"/>
                <a:ext cx="5554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11:59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30" name="Picture 12">
                <a:extLst>
                  <a:ext uri="{FF2B5EF4-FFF2-40B4-BE49-F238E27FC236}">
                    <a16:creationId xmlns:a16="http://schemas.microsoft.com/office/drawing/2014/main" id="{EBA1CD83-ED35-6D47-8DDB-1663AC984FA5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7114" y="1066014"/>
                <a:ext cx="514448" cy="1764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모서리가 둥근 직사각형 30">
                <a:extLst>
                  <a:ext uri="{FF2B5EF4-FFF2-40B4-BE49-F238E27FC236}">
                    <a16:creationId xmlns:a16="http://schemas.microsoft.com/office/drawing/2014/main" id="{ED67256B-598C-CD45-A7A2-3EA43DEC7E47}"/>
                  </a:ext>
                </a:extLst>
              </p:cNvPr>
              <p:cNvSpPr/>
              <p:nvPr userDrawn="1"/>
            </p:nvSpPr>
            <p:spPr>
              <a:xfrm>
                <a:off x="1051367" y="944724"/>
                <a:ext cx="1250227" cy="235422"/>
              </a:xfrm>
              <a:prstGeom prst="roundRect">
                <a:avLst>
                  <a:gd name="adj" fmla="val 10974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9396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3">
          <p15:clr>
            <a:srgbClr val="F26B43"/>
          </p15:clr>
        </p15:guide>
        <p15:guide id="2" pos="2077">
          <p15:clr>
            <a:srgbClr val="F26B43"/>
          </p15:clr>
        </p15:guide>
        <p15:guide id="3" pos="1215">
          <p15:clr>
            <a:srgbClr val="F26B43"/>
          </p15:clr>
        </p15:guide>
        <p15:guide id="4" pos="444">
          <p15:clr>
            <a:srgbClr val="F26B43"/>
          </p15:clr>
        </p15:guide>
        <p15:guide id="5" pos="3551">
          <p15:clr>
            <a:srgbClr val="F26B43"/>
          </p15:clr>
        </p15:guide>
        <p15:guide id="6" pos="1986">
          <p15:clr>
            <a:srgbClr val="F26B43"/>
          </p15:clr>
        </p15:guide>
        <p15:guide id="7" pos="2689">
          <p15:clr>
            <a:srgbClr val="F26B43"/>
          </p15:clr>
        </p15:guide>
        <p15:guide id="8" pos="2780">
          <p15:clr>
            <a:srgbClr val="F26B43"/>
          </p15:clr>
        </p15:guide>
        <p15:guide id="9" pos="4322">
          <p15:clr>
            <a:srgbClr val="F26B43"/>
          </p15:clr>
        </p15:guide>
        <p15:guide id="10" pos="441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1.xml"/><Relationship Id="rId6" Type="http://schemas.openxmlformats.org/officeDocument/2006/relationships/chart" Target="../charts/chart17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Relationship Id="rId6" Type="http://schemas.openxmlformats.org/officeDocument/2006/relationships/chart" Target="../charts/chart20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mailto:abcd@salted.ltd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1.jp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sv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TP1nqiWv0WUQ_XSvczVF0rHppW_u1Nb_ajpGRl4sHmc/edit#gid=1535546166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11" Type="http://schemas.openxmlformats.org/officeDocument/2006/relationships/chart" Target="../charts/chart2.xml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svg"/><Relationship Id="rId9" Type="http://schemas.openxmlformats.org/officeDocument/2006/relationships/chart" Target="../charts/char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1.png"/><Relationship Id="rId4" Type="http://schemas.openxmlformats.org/officeDocument/2006/relationships/image" Target="../media/image28.svg"/><Relationship Id="rId9" Type="http://schemas.openxmlformats.org/officeDocument/2006/relationships/image" Target="../media/image3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2.svg"/><Relationship Id="rId9" Type="http://schemas.openxmlformats.org/officeDocument/2006/relationships/image" Target="../media/image3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1.png"/><Relationship Id="rId4" Type="http://schemas.openxmlformats.org/officeDocument/2006/relationships/image" Target="../media/image28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2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1.png"/><Relationship Id="rId4" Type="http://schemas.openxmlformats.org/officeDocument/2006/relationships/image" Target="../media/image2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sv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chart" Target="../charts/chart6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6" Type="http://schemas.openxmlformats.org/officeDocument/2006/relationships/chart" Target="../charts/chart5.xml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13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14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image" Target="../media/image3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chart" Target="../charts/chart1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6" Type="http://schemas.openxmlformats.org/officeDocument/2006/relationships/chart" Target="../charts/chart11.xml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"/>
          <p:cNvSpPr/>
          <p:nvPr/>
        </p:nvSpPr>
        <p:spPr>
          <a:xfrm>
            <a:off x="0" y="2069086"/>
            <a:ext cx="9906000" cy="136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32" name="Google Shape;132;p1"/>
          <p:cNvSpPr/>
          <p:nvPr/>
        </p:nvSpPr>
        <p:spPr>
          <a:xfrm>
            <a:off x="-6349" y="3411395"/>
            <a:ext cx="9921875" cy="184828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33" name="Google Shape;133;p1"/>
          <p:cNvSpPr txBox="1"/>
          <p:nvPr/>
        </p:nvSpPr>
        <p:spPr>
          <a:xfrm>
            <a:off x="650125" y="3856085"/>
            <a:ext cx="2106632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Document</a:t>
            </a:r>
            <a:r>
              <a:rPr lang="ko-KR" sz="9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ko-KR" sz="90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Version</a:t>
            </a:r>
            <a:r>
              <a:rPr lang="ko-KR" sz="9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: </a:t>
            </a:r>
            <a:r>
              <a:rPr lang="ko-KR" sz="900" b="0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V</a:t>
            </a:r>
            <a:r>
              <a:rPr lang="en-US" altLang="ko-KR" sz="9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</a:t>
            </a:r>
            <a:r>
              <a:rPr lang="ko-KR" sz="9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.</a:t>
            </a:r>
            <a:r>
              <a:rPr lang="en-US" altLang="ko-KR" sz="9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497</a:t>
            </a:r>
            <a:endParaRPr sz="9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Release</a:t>
            </a:r>
            <a:r>
              <a:rPr lang="ko-KR" sz="9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ko-KR" sz="90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Date</a:t>
            </a:r>
            <a:r>
              <a:rPr lang="ko-KR" sz="9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: </a:t>
            </a:r>
            <a:r>
              <a:rPr lang="ko-KR" sz="9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2021.</a:t>
            </a:r>
            <a:r>
              <a:rPr lang="en-US" altLang="ko-KR" sz="9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10.29</a:t>
            </a:r>
            <a:endParaRPr sz="9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Organization</a:t>
            </a:r>
            <a:r>
              <a:rPr lang="ko-KR" sz="9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: </a:t>
            </a:r>
            <a:r>
              <a:rPr lang="ko-KR" sz="90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픽스프레임</a:t>
            </a:r>
            <a:endParaRPr sz="9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Author</a:t>
            </a:r>
            <a:r>
              <a:rPr lang="ko-KR" sz="9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: 정수화 차장</a:t>
            </a:r>
            <a:endParaRPr sz="9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cxnSp>
        <p:nvCxnSpPr>
          <p:cNvPr id="134" name="Google Shape;134;p1"/>
          <p:cNvCxnSpPr/>
          <p:nvPr/>
        </p:nvCxnSpPr>
        <p:spPr>
          <a:xfrm>
            <a:off x="616783" y="3894165"/>
            <a:ext cx="0" cy="83711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135;p1"/>
          <p:cNvSpPr txBox="1"/>
          <p:nvPr/>
        </p:nvSpPr>
        <p:spPr>
          <a:xfrm>
            <a:off x="572028" y="2198471"/>
            <a:ext cx="7121241" cy="108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en-US" altLang="ko-KR" sz="24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NEUROGAIT</a:t>
            </a:r>
            <a:r>
              <a:rPr lang="ko-KR" sz="24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(</a:t>
            </a:r>
            <a:r>
              <a:rPr lang="ko-KR" sz="240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App</a:t>
            </a:r>
            <a:r>
              <a:rPr lang="ko-KR" sz="24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및 </a:t>
            </a:r>
            <a:r>
              <a:rPr lang="ko-KR" sz="240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Web</a:t>
            </a:r>
            <a:r>
              <a:rPr lang="ko-KR" sz="24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) 시스템 개발</a:t>
            </a:r>
            <a:br>
              <a:rPr lang="ko-KR" sz="24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</a:br>
            <a:r>
              <a:rPr lang="ko-KR" sz="2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화면설계서 – </a:t>
            </a:r>
            <a:r>
              <a:rPr lang="en-US" altLang="ko-KR" sz="2000" b="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Patient App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36" name="Google Shape;136;p1"/>
          <p:cNvGraphicFramePr/>
          <p:nvPr>
            <p:extLst>
              <p:ext uri="{D42A27DB-BD31-4B8C-83A1-F6EECF244321}">
                <p14:modId xmlns:p14="http://schemas.microsoft.com/office/powerpoint/2010/main" val="2541750570"/>
              </p:ext>
            </p:extLst>
          </p:nvPr>
        </p:nvGraphicFramePr>
        <p:xfrm>
          <a:off x="2872674" y="3894165"/>
          <a:ext cx="6805400" cy="2564425"/>
        </p:xfrm>
        <a:graphic>
          <a:graphicData uri="http://schemas.openxmlformats.org/drawingml/2006/table">
            <a:tbl>
              <a:tblPr>
                <a:noFill/>
                <a:tableStyleId>{BDC07181-A594-4614-B1B4-83AC75EE6A1E}</a:tableStyleId>
              </a:tblPr>
              <a:tblGrid>
                <a:gridCol w="76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0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7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9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구분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소속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역할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담당자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확인일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확인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작성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800" b="0" i="0" u="none" strike="noStrike" cap="none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솔티드</a:t>
                      </a:r>
                      <a:r>
                        <a:rPr lang="en-US" altLang="ko-KR" sz="800" b="0" i="0" u="none" strike="noStrike" cap="none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주</a:t>
                      </a:r>
                      <a:r>
                        <a:rPr lang="en-US" altLang="ko-KR" sz="800" b="0" i="0" u="none" strike="noStrike" cap="none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)</a:t>
                      </a: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800" b="0" i="0" u="none" strike="noStrike" cap="none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유병규</a:t>
                      </a: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동료검토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800" b="0" i="0" u="none" strike="noStrike" cap="none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픽스프레임</a:t>
                      </a:r>
                      <a:r>
                        <a:rPr lang="en-US" altLang="ko-KR" sz="800" b="0" i="0" u="none" strike="noStrike" cap="none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sz="800" b="0" i="0" u="none" strike="noStrike" cap="none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솔티드</a:t>
                      </a:r>
                      <a:r>
                        <a:rPr lang="en-US" altLang="ko-KR" sz="800" b="0" i="0" u="none" strike="noStrike" cap="none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주</a:t>
                      </a:r>
                      <a:r>
                        <a:rPr lang="en-US" altLang="ko-KR" sz="800" b="0" i="0" u="none" strike="noStrike" cap="none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)</a:t>
                      </a:r>
                      <a:endParaRPr lang="ko-KR" altLang="en-US"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800" b="0" i="0" u="none" strike="noStrike" cap="none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정수화</a:t>
                      </a:r>
                      <a:r>
                        <a:rPr lang="en-US" altLang="ko-KR" sz="800" b="0" i="0" u="none" strike="noStrike" cap="none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최성찬</a:t>
                      </a:r>
                      <a:r>
                        <a:rPr lang="en-US" altLang="ko-KR" sz="800" b="0" i="0" u="none" strike="noStrike" cap="none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800" b="0" i="0" u="none" strike="noStrike" cap="none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제갈훈</a:t>
                      </a: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동료검토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동료검토</a:t>
                      </a:r>
                      <a:endParaRPr sz="800" b="1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검토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인수/승인</a:t>
                      </a:r>
                      <a:endParaRPr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 </a:t>
                      </a: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37" name="Google Shape;13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124" y="1587088"/>
            <a:ext cx="1720252" cy="180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151F7AA-2EC8-4CF5-A2CA-2048B19978A3}"/>
              </a:ext>
            </a:extLst>
          </p:cNvPr>
          <p:cNvGrpSpPr/>
          <p:nvPr/>
        </p:nvGrpSpPr>
        <p:grpSpPr>
          <a:xfrm>
            <a:off x="2492882" y="663122"/>
            <a:ext cx="2783552" cy="5567722"/>
            <a:chOff x="2492882" y="663122"/>
            <a:chExt cx="2783552" cy="5567722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AD4FD7B-C7E8-4B46-8F84-21E307B231D6}"/>
                </a:ext>
              </a:extLst>
            </p:cNvPr>
            <p:cNvGrpSpPr/>
            <p:nvPr/>
          </p:nvGrpSpPr>
          <p:grpSpPr>
            <a:xfrm>
              <a:off x="2492882" y="663122"/>
              <a:ext cx="2783552" cy="5567722"/>
              <a:chOff x="272480" y="944724"/>
              <a:chExt cx="2808000" cy="5616624"/>
            </a:xfrm>
          </p:grpSpPr>
          <p:sp>
            <p:nvSpPr>
              <p:cNvPr id="29" name="모서리가 둥근 직사각형 108">
                <a:extLst>
                  <a:ext uri="{FF2B5EF4-FFF2-40B4-BE49-F238E27FC236}">
                    <a16:creationId xmlns:a16="http://schemas.microsoft.com/office/drawing/2014/main" id="{AB07AD38-C145-48CB-A5D7-FC04E8515349}"/>
                  </a:ext>
                </a:extLst>
              </p:cNvPr>
              <p:cNvSpPr/>
              <p:nvPr userDrawn="1"/>
            </p:nvSpPr>
            <p:spPr>
              <a:xfrm>
                <a:off x="272480" y="944724"/>
                <a:ext cx="2808000" cy="5616624"/>
              </a:xfrm>
              <a:prstGeom prst="roundRect">
                <a:avLst>
                  <a:gd name="adj" fmla="val 8301"/>
                </a:avLst>
              </a:prstGeom>
              <a:noFill/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F0D833-CE79-41E4-9CBC-C213D8A437AC}"/>
                  </a:ext>
                </a:extLst>
              </p:cNvPr>
              <p:cNvSpPr txBox="1"/>
              <p:nvPr userDrawn="1"/>
            </p:nvSpPr>
            <p:spPr>
              <a:xfrm>
                <a:off x="416497" y="1031150"/>
                <a:ext cx="5554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11:59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31" name="Picture 12">
                <a:extLst>
                  <a:ext uri="{FF2B5EF4-FFF2-40B4-BE49-F238E27FC236}">
                    <a16:creationId xmlns:a16="http://schemas.microsoft.com/office/drawing/2014/main" id="{46D42FDF-9D9A-4EB3-B790-FF7992B91D69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7114" y="1066014"/>
                <a:ext cx="514448" cy="1764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모서리가 둥근 직사각형 111">
                <a:extLst>
                  <a:ext uri="{FF2B5EF4-FFF2-40B4-BE49-F238E27FC236}">
                    <a16:creationId xmlns:a16="http://schemas.microsoft.com/office/drawing/2014/main" id="{72E7E793-D4C6-45BD-8E3E-80AEEDDAFAEC}"/>
                  </a:ext>
                </a:extLst>
              </p:cNvPr>
              <p:cNvSpPr/>
              <p:nvPr userDrawn="1"/>
            </p:nvSpPr>
            <p:spPr>
              <a:xfrm>
                <a:off x="1051367" y="944724"/>
                <a:ext cx="1250227" cy="235422"/>
              </a:xfrm>
              <a:prstGeom prst="roundRect">
                <a:avLst>
                  <a:gd name="adj" fmla="val 10974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FFC1508-8805-4939-94E3-3E91A6D62B47}"/>
                </a:ext>
              </a:extLst>
            </p:cNvPr>
            <p:cNvGrpSpPr/>
            <p:nvPr/>
          </p:nvGrpSpPr>
          <p:grpSpPr>
            <a:xfrm>
              <a:off x="2699756" y="1616202"/>
              <a:ext cx="2445453" cy="2960730"/>
              <a:chOff x="2624255" y="1196752"/>
              <a:chExt cx="2445453" cy="2960730"/>
            </a:xfrm>
          </p:grpSpPr>
          <p:sp>
            <p:nvSpPr>
              <p:cNvPr id="165" name="Google Shape;165;p5"/>
              <p:cNvSpPr txBox="1"/>
              <p:nvPr/>
            </p:nvSpPr>
            <p:spPr>
              <a:xfrm>
                <a:off x="3168098" y="1196752"/>
                <a:ext cx="128195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4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NEUROGAIT</a:t>
                </a:r>
                <a:endParaRPr sz="14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24015E61-40F0-42A1-AC44-4F6BF11F6DA3}"/>
                  </a:ext>
                </a:extLst>
              </p:cNvPr>
              <p:cNvGrpSpPr/>
              <p:nvPr/>
            </p:nvGrpSpPr>
            <p:grpSpPr>
              <a:xfrm>
                <a:off x="2624255" y="1704326"/>
                <a:ext cx="2445453" cy="2453156"/>
                <a:chOff x="1964668" y="2044621"/>
                <a:chExt cx="2445453" cy="2453156"/>
              </a:xfrm>
            </p:grpSpPr>
            <p:sp>
              <p:nvSpPr>
                <p:cNvPr id="166" name="Google Shape;166;p5"/>
                <p:cNvSpPr txBox="1"/>
                <p:nvPr/>
              </p:nvSpPr>
              <p:spPr>
                <a:xfrm>
                  <a:off x="1964668" y="2044621"/>
                  <a:ext cx="697627" cy="2615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1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로그인</a:t>
                  </a:r>
                  <a:endParaRPr sz="11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167" name="Google Shape;167;p5"/>
                <p:cNvCxnSpPr/>
                <p:nvPr/>
              </p:nvCxnSpPr>
              <p:spPr>
                <a:xfrm>
                  <a:off x="2036676" y="2787278"/>
                  <a:ext cx="2268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8" name="Google Shape;168;p5"/>
                <p:cNvCxnSpPr/>
                <p:nvPr/>
              </p:nvCxnSpPr>
              <p:spPr>
                <a:xfrm>
                  <a:off x="2036676" y="3254533"/>
                  <a:ext cx="2268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70" name="Google Shape;170;p5"/>
                <p:cNvSpPr txBox="1"/>
                <p:nvPr/>
              </p:nvSpPr>
              <p:spPr>
                <a:xfrm>
                  <a:off x="1964668" y="3417716"/>
                  <a:ext cx="1043877" cy="2307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900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○ </a:t>
                  </a:r>
                  <a:r>
                    <a:rPr lang="ko-KR" altLang="en-US" sz="900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자동 로그인</a:t>
                  </a:r>
                  <a:endParaRPr sz="12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1" name="Google Shape;171;p5"/>
                <p:cNvSpPr txBox="1"/>
                <p:nvPr/>
              </p:nvSpPr>
              <p:spPr>
                <a:xfrm>
                  <a:off x="2838857" y="3417716"/>
                  <a:ext cx="1571264" cy="3077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algn="r"/>
                  <a:r>
                    <a:rPr lang="ko-KR" altLang="en-US" sz="700" u="sng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아이디 찾기</a:t>
                  </a:r>
                  <a:endParaRPr lang="en-US" altLang="ko-KR" sz="700" u="sng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  <a:p>
                  <a:pPr marL="0" marR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700" u="sng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비밀번호</a:t>
                  </a:r>
                  <a:r>
                    <a:rPr lang="en-US" altLang="ko-KR" sz="700" u="sng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 </a:t>
                  </a:r>
                  <a:r>
                    <a:rPr lang="ko-KR" altLang="en-US" sz="700" u="sng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찾기</a:t>
                  </a:r>
                  <a:endParaRPr sz="700" u="sng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2" name="Google Shape;172;p5"/>
                <p:cNvSpPr/>
                <p:nvPr/>
              </p:nvSpPr>
              <p:spPr>
                <a:xfrm>
                  <a:off x="2036676" y="4005916"/>
                  <a:ext cx="2268000" cy="257196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9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로그인</a:t>
                  </a:r>
                  <a:endParaRPr sz="9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50CAD23-0122-4D4C-B512-D69C8D035846}"/>
                    </a:ext>
                  </a:extLst>
                </p:cNvPr>
                <p:cNvSpPr txBox="1"/>
                <p:nvPr/>
              </p:nvSpPr>
              <p:spPr>
                <a:xfrm>
                  <a:off x="3784056" y="4282333"/>
                  <a:ext cx="59503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ko-KR" altLang="en-US" sz="800" dirty="0">
                      <a:latin typeface="+mn-ea"/>
                      <a:ea typeface="+mn-ea"/>
                    </a:rPr>
                    <a:t>회원가입</a:t>
                  </a:r>
                </a:p>
              </p:txBody>
            </p:sp>
            <p:sp>
              <p:nvSpPr>
                <p:cNvPr id="22" name="Google Shape;166;p5">
                  <a:extLst>
                    <a:ext uri="{FF2B5EF4-FFF2-40B4-BE49-F238E27FC236}">
                      <a16:creationId xmlns:a16="http://schemas.microsoft.com/office/drawing/2014/main" id="{E5477F30-CC4B-4521-A149-A17562954F2D}"/>
                    </a:ext>
                  </a:extLst>
                </p:cNvPr>
                <p:cNvSpPr txBox="1"/>
                <p:nvPr/>
              </p:nvSpPr>
              <p:spPr>
                <a:xfrm>
                  <a:off x="1981915" y="2551097"/>
                  <a:ext cx="697627" cy="2307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9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아이디</a:t>
                  </a:r>
                  <a:endParaRPr sz="9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7" name="Google Shape;166;p5">
                  <a:extLst>
                    <a:ext uri="{FF2B5EF4-FFF2-40B4-BE49-F238E27FC236}">
                      <a16:creationId xmlns:a16="http://schemas.microsoft.com/office/drawing/2014/main" id="{ED558089-821E-4138-823E-06A13D16DF73}"/>
                    </a:ext>
                  </a:extLst>
                </p:cNvPr>
                <p:cNvSpPr txBox="1"/>
                <p:nvPr/>
              </p:nvSpPr>
              <p:spPr>
                <a:xfrm>
                  <a:off x="1981915" y="3023741"/>
                  <a:ext cx="697627" cy="2307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9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비밀번호</a:t>
                  </a:r>
                  <a:endParaRPr sz="9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로그인</a:t>
            </a:r>
            <a:endParaRPr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dirty="0"/>
              <a:t>PT-A-03</a:t>
            </a:r>
            <a:endParaRPr dirty="0"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아이디</a:t>
            </a:r>
            <a:r>
              <a:rPr lang="ko-KR" dirty="0"/>
              <a:t>, 비밀번호</a:t>
            </a:r>
            <a:r>
              <a:rPr lang="en-US" altLang="ko-KR" dirty="0"/>
              <a:t> </a:t>
            </a:r>
            <a:r>
              <a:rPr lang="ko-KR" altLang="en-US" dirty="0"/>
              <a:t>입력 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dirty="0"/>
              <a:t>비밀번호 </a:t>
            </a:r>
            <a:r>
              <a:rPr lang="ko-KR" dirty="0" err="1"/>
              <a:t>마스킹</a:t>
            </a:r>
            <a:r>
              <a:rPr lang="ko-KR" dirty="0"/>
              <a:t> 처리</a:t>
            </a:r>
            <a:endParaRPr dirty="0"/>
          </a:p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자동 로그인</a:t>
            </a:r>
            <a:br>
              <a:rPr lang="en-US" altLang="ko-KR" dirty="0"/>
            </a:br>
            <a:r>
              <a:rPr lang="en-US" altLang="ko-KR" dirty="0"/>
              <a:t>- APP</a:t>
            </a:r>
            <a:r>
              <a:rPr lang="ko-KR" altLang="en-US" dirty="0"/>
              <a:t> 종료 후 재 진입 시 자동 로그인</a:t>
            </a:r>
            <a:endParaRPr lang="en-US" altLang="ko-KR" dirty="0"/>
          </a:p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dirty="0"/>
              <a:t>비밀번호 찾기 </a:t>
            </a:r>
            <a:r>
              <a:rPr lang="ko-KR" altLang="en-US" dirty="0"/>
              <a:t>화면으</a:t>
            </a:r>
            <a:r>
              <a:rPr lang="ko-KR" dirty="0"/>
              <a:t>로 이동</a:t>
            </a:r>
            <a:endParaRPr dirty="0"/>
          </a:p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로그인 시도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로그인 성공 </a:t>
            </a:r>
            <a:r>
              <a:rPr lang="en-US" altLang="ko-KR" dirty="0"/>
              <a:t>: </a:t>
            </a:r>
            <a:r>
              <a:rPr lang="ko-KR" altLang="en-US" dirty="0"/>
              <a:t>홈으로 이동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로그인 실패 </a:t>
            </a:r>
            <a:r>
              <a:rPr lang="en-US" altLang="ko-KR" dirty="0"/>
              <a:t>: </a:t>
            </a:r>
            <a:r>
              <a:rPr lang="ko-KR" altLang="en-US" dirty="0"/>
              <a:t>로그인 실패 팝업ⓐ 표시</a:t>
            </a:r>
            <a:br>
              <a:rPr lang="en-US" altLang="ko-KR" dirty="0"/>
            </a:br>
            <a:r>
              <a:rPr lang="en-US" altLang="ko-KR" dirty="0"/>
              <a:t>  &gt; </a:t>
            </a:r>
            <a:r>
              <a:rPr lang="ko-KR" altLang="en-US" dirty="0"/>
              <a:t>로그인 시도 </a:t>
            </a:r>
            <a:r>
              <a:rPr lang="en-US" altLang="ko-KR" dirty="0"/>
              <a:t>5</a:t>
            </a:r>
            <a:r>
              <a:rPr lang="ko-KR" altLang="en-US" dirty="0"/>
              <a:t>회 실패 시 </a:t>
            </a:r>
            <a:r>
              <a:rPr lang="en-US" altLang="ko-KR" dirty="0"/>
              <a:t>1</a:t>
            </a:r>
            <a:r>
              <a:rPr lang="ko-KR" altLang="en-US" dirty="0"/>
              <a:t>시간 계정 잠김</a:t>
            </a:r>
            <a:r>
              <a:rPr lang="en-US" altLang="ko-KR" dirty="0"/>
              <a:t>, </a:t>
            </a:r>
            <a:r>
              <a:rPr lang="ko-KR" altLang="en-US" dirty="0"/>
              <a:t>잠김 안내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로그인 제한</a:t>
            </a:r>
            <a:br>
              <a:rPr lang="en-US" altLang="ko-KR" dirty="0"/>
            </a:br>
            <a:r>
              <a:rPr lang="en-US" altLang="ko-KR" dirty="0"/>
              <a:t>  &gt;</a:t>
            </a:r>
            <a:r>
              <a:rPr lang="ko-KR" altLang="en-US" dirty="0"/>
              <a:t> 로그인 재시도 시 남은 시간 안내 팝업ⓑ 표시</a:t>
            </a:r>
            <a:br>
              <a:rPr lang="en-US" altLang="ko-KR" dirty="0"/>
            </a:br>
            <a:r>
              <a:rPr lang="en-US" altLang="ko-KR" dirty="0"/>
              <a:t>  &gt; 1</a:t>
            </a:r>
            <a:r>
              <a:rPr lang="ko-KR" altLang="en-US" dirty="0"/>
              <a:t>분 이하로 시간 남았을 때 </a:t>
            </a:r>
            <a:r>
              <a:rPr lang="en-US" altLang="ko-KR" dirty="0"/>
              <a:t>‘1</a:t>
            </a:r>
            <a:r>
              <a:rPr lang="ko-KR" altLang="en-US" dirty="0"/>
              <a:t>분간 로그인할 수 없습니다</a:t>
            </a:r>
            <a:r>
              <a:rPr lang="en-US" altLang="ko-KR" dirty="0"/>
              <a:t>’</a:t>
            </a:r>
            <a:r>
              <a:rPr lang="ko-KR" altLang="en-US" dirty="0"/>
              <a:t> 로 팝업문구 표시</a:t>
            </a:r>
            <a:r>
              <a:rPr lang="en-US" altLang="ko-KR" dirty="0"/>
              <a:t>, </a:t>
            </a:r>
            <a:r>
              <a:rPr lang="ko-KR" altLang="en-US" dirty="0"/>
              <a:t>별도 </a:t>
            </a:r>
            <a:r>
              <a:rPr lang="ko-KR" altLang="en-US" dirty="0" err="1"/>
              <a:t>초단위</a:t>
            </a:r>
            <a:r>
              <a:rPr lang="ko-KR" altLang="en-US" dirty="0"/>
              <a:t> 표시 하지 않음</a:t>
            </a:r>
            <a:endParaRPr lang="en-US" altLang="ko-KR" dirty="0"/>
          </a:p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회원가입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회원 가입 화면으로 이동</a:t>
            </a:r>
            <a:endParaRPr lang="en-US" altLang="ko-KR" dirty="0"/>
          </a:p>
          <a:p>
            <a:pPr marL="177800" indent="-177800">
              <a:lnSpc>
                <a:spcPct val="100000"/>
              </a:lnSpc>
            </a:pPr>
            <a:r>
              <a:rPr lang="ko-KR" altLang="en-US" sz="800" dirty="0">
                <a:latin typeface="+mn-ea"/>
                <a:ea typeface="+mn-ea"/>
              </a:rPr>
              <a:t>안드로이드</a:t>
            </a:r>
            <a:r>
              <a:rPr lang="en-US" altLang="ko-KR" sz="800" dirty="0">
                <a:latin typeface="+mn-ea"/>
                <a:ea typeface="+mn-ea"/>
              </a:rPr>
              <a:t> </a:t>
            </a:r>
            <a:r>
              <a:rPr lang="ko-KR" altLang="en-US" sz="800" dirty="0">
                <a:latin typeface="+mn-ea"/>
                <a:ea typeface="+mn-ea"/>
              </a:rPr>
              <a:t>이전버튼 </a:t>
            </a:r>
            <a:r>
              <a:rPr lang="en-US" altLang="ko-KR" sz="800" dirty="0">
                <a:latin typeface="+mn-ea"/>
                <a:ea typeface="+mn-ea"/>
              </a:rPr>
              <a:t>tap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- 1</a:t>
            </a:r>
            <a:r>
              <a:rPr lang="ko-KR" altLang="en-US" sz="800" dirty="0">
                <a:latin typeface="+mn-ea"/>
                <a:ea typeface="+mn-ea"/>
              </a:rPr>
              <a:t>번 </a:t>
            </a:r>
            <a:r>
              <a:rPr lang="en-US" altLang="ko-KR" sz="800" dirty="0">
                <a:latin typeface="+mn-ea"/>
                <a:ea typeface="+mn-ea"/>
              </a:rPr>
              <a:t>: 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  &gt; </a:t>
            </a:r>
            <a:r>
              <a:rPr lang="ko-KR" altLang="en-US" sz="800" dirty="0">
                <a:latin typeface="+mn-ea"/>
                <a:ea typeface="+mn-ea"/>
              </a:rPr>
              <a:t>로그인 </a:t>
            </a:r>
            <a:r>
              <a:rPr lang="ko-KR" altLang="en-US" dirty="0">
                <a:latin typeface="+mn-ea"/>
                <a:ea typeface="+mn-ea"/>
              </a:rPr>
              <a:t>화면 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en-US" altLang="ko-KR" sz="800" dirty="0">
                <a:latin typeface="+mn-ea"/>
                <a:ea typeface="+mn-ea"/>
              </a:rPr>
              <a:t>‘</a:t>
            </a:r>
            <a:r>
              <a:rPr lang="ko-KR" altLang="en-US" sz="800" dirty="0">
                <a:latin typeface="+mn-ea"/>
                <a:ea typeface="+mn-ea"/>
              </a:rPr>
              <a:t>뒤로 가기 버튼을 한 번 더 누르면 종료 됩니다</a:t>
            </a:r>
            <a:r>
              <a:rPr lang="en-US" altLang="ko-KR" sz="800" dirty="0">
                <a:latin typeface="+mn-ea"/>
                <a:ea typeface="+mn-ea"/>
              </a:rPr>
              <a:t>.’ </a:t>
            </a:r>
            <a:r>
              <a:rPr lang="ko-KR" altLang="en-US" sz="800" dirty="0">
                <a:latin typeface="+mn-ea"/>
                <a:ea typeface="+mn-ea"/>
              </a:rPr>
              <a:t>토스트 메시지 표시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  &gt; </a:t>
            </a:r>
            <a:r>
              <a:rPr lang="ko-KR" altLang="en-US" sz="800" dirty="0">
                <a:latin typeface="+mn-ea"/>
                <a:ea typeface="+mn-ea"/>
              </a:rPr>
              <a:t>팝업 </a:t>
            </a:r>
            <a:r>
              <a:rPr lang="en-US" altLang="ko-KR" sz="800" dirty="0">
                <a:latin typeface="+mn-ea"/>
                <a:ea typeface="+mn-ea"/>
              </a:rPr>
              <a:t>: </a:t>
            </a:r>
            <a:r>
              <a:rPr lang="ko-KR" altLang="en-US" sz="800" dirty="0">
                <a:latin typeface="+mn-ea"/>
                <a:ea typeface="+mn-ea"/>
              </a:rPr>
              <a:t>팝업 닫기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en-US" altLang="ko-KR" sz="800" dirty="0">
                <a:latin typeface="+mn-ea"/>
                <a:ea typeface="+mn-ea"/>
              </a:rPr>
              <a:t>2</a:t>
            </a:r>
            <a:r>
              <a:rPr lang="ko-KR" altLang="en-US" sz="800" dirty="0">
                <a:latin typeface="+mn-ea"/>
                <a:ea typeface="+mn-ea"/>
              </a:rPr>
              <a:t>번 </a:t>
            </a:r>
            <a:r>
              <a:rPr lang="en-US" altLang="ko-KR" sz="800" dirty="0">
                <a:latin typeface="+mn-ea"/>
                <a:ea typeface="+mn-ea"/>
              </a:rPr>
              <a:t>:</a:t>
            </a:r>
            <a:r>
              <a:rPr lang="ko-KR" altLang="en-US" sz="800" dirty="0">
                <a:latin typeface="+mn-ea"/>
                <a:ea typeface="+mn-ea"/>
              </a:rPr>
              <a:t> </a:t>
            </a:r>
            <a:r>
              <a:rPr lang="en-US" altLang="ko-KR" sz="800" dirty="0">
                <a:latin typeface="+mn-ea"/>
                <a:ea typeface="+mn-ea"/>
              </a:rPr>
              <a:t>APP</a:t>
            </a:r>
            <a:r>
              <a:rPr lang="ko-KR" altLang="en-US" sz="800" dirty="0">
                <a:latin typeface="+mn-ea"/>
                <a:ea typeface="+mn-ea"/>
              </a:rPr>
              <a:t> 종료</a:t>
            </a:r>
          </a:p>
        </p:txBody>
      </p:sp>
      <p:sp>
        <p:nvSpPr>
          <p:cNvPr id="27" name="Google Shape;173;p5">
            <a:extLst>
              <a:ext uri="{FF2B5EF4-FFF2-40B4-BE49-F238E27FC236}">
                <a16:creationId xmlns:a16="http://schemas.microsoft.com/office/drawing/2014/main" id="{A7D9EEC6-31B1-4C6D-8423-87F8463ADFF0}"/>
              </a:ext>
            </a:extLst>
          </p:cNvPr>
          <p:cNvSpPr/>
          <p:nvPr/>
        </p:nvSpPr>
        <p:spPr>
          <a:xfrm>
            <a:off x="2538184" y="2464283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3" name="Google Shape;174;p5">
            <a:extLst>
              <a:ext uri="{FF2B5EF4-FFF2-40B4-BE49-F238E27FC236}">
                <a16:creationId xmlns:a16="http://schemas.microsoft.com/office/drawing/2014/main" id="{45E0975C-A3C2-418C-873C-A176612CBA50}"/>
              </a:ext>
            </a:extLst>
          </p:cNvPr>
          <p:cNvSpPr/>
          <p:nvPr/>
        </p:nvSpPr>
        <p:spPr>
          <a:xfrm>
            <a:off x="2582966" y="339566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4" name="Google Shape;175;p5">
            <a:extLst>
              <a:ext uri="{FF2B5EF4-FFF2-40B4-BE49-F238E27FC236}">
                <a16:creationId xmlns:a16="http://schemas.microsoft.com/office/drawing/2014/main" id="{64765342-7615-4476-941A-CC68D9C00AE6}"/>
              </a:ext>
            </a:extLst>
          </p:cNvPr>
          <p:cNvSpPr/>
          <p:nvPr/>
        </p:nvSpPr>
        <p:spPr>
          <a:xfrm>
            <a:off x="4997390" y="339566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5" name="Google Shape;176;p5">
            <a:extLst>
              <a:ext uri="{FF2B5EF4-FFF2-40B4-BE49-F238E27FC236}">
                <a16:creationId xmlns:a16="http://schemas.microsoft.com/office/drawing/2014/main" id="{58AF882E-28B2-46AF-B856-D22D9013B31C}"/>
              </a:ext>
            </a:extLst>
          </p:cNvPr>
          <p:cNvSpPr/>
          <p:nvPr/>
        </p:nvSpPr>
        <p:spPr>
          <a:xfrm>
            <a:off x="4932119" y="398009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6" name="Google Shape;176;p5">
            <a:extLst>
              <a:ext uri="{FF2B5EF4-FFF2-40B4-BE49-F238E27FC236}">
                <a16:creationId xmlns:a16="http://schemas.microsoft.com/office/drawing/2014/main" id="{29531718-C713-4A0E-9F72-4820133F52F9}"/>
              </a:ext>
            </a:extLst>
          </p:cNvPr>
          <p:cNvSpPr/>
          <p:nvPr/>
        </p:nvSpPr>
        <p:spPr>
          <a:xfrm>
            <a:off x="4408763" y="424469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5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6CC828-ED97-4B2C-A882-5FCFFBFFF77D}"/>
              </a:ext>
            </a:extLst>
          </p:cNvPr>
          <p:cNvGrpSpPr/>
          <p:nvPr/>
        </p:nvGrpSpPr>
        <p:grpSpPr>
          <a:xfrm>
            <a:off x="5580217" y="4949795"/>
            <a:ext cx="2539646" cy="1240080"/>
            <a:chOff x="7205644" y="4839940"/>
            <a:chExt cx="2539646" cy="1240080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6A1D13A-3175-48A6-A9C5-3028951DED63}"/>
                </a:ext>
              </a:extLst>
            </p:cNvPr>
            <p:cNvGrpSpPr/>
            <p:nvPr/>
          </p:nvGrpSpPr>
          <p:grpSpPr>
            <a:xfrm>
              <a:off x="7302696" y="4889590"/>
              <a:ext cx="2442594" cy="1190430"/>
              <a:chOff x="4457651" y="1371546"/>
              <a:chExt cx="2442594" cy="1190430"/>
            </a:xfrm>
          </p:grpSpPr>
          <p:sp>
            <p:nvSpPr>
              <p:cNvPr id="50" name="모서리가 둥근 직사각형 40">
                <a:extLst>
                  <a:ext uri="{FF2B5EF4-FFF2-40B4-BE49-F238E27FC236}">
                    <a16:creationId xmlns:a16="http://schemas.microsoft.com/office/drawing/2014/main" id="{E3635886-C3C8-46DD-929E-EA6AD100CFD5}"/>
                  </a:ext>
                </a:extLst>
              </p:cNvPr>
              <p:cNvSpPr/>
              <p:nvPr/>
            </p:nvSpPr>
            <p:spPr>
              <a:xfrm>
                <a:off x="4457651" y="1371546"/>
                <a:ext cx="2442594" cy="1190430"/>
              </a:xfrm>
              <a:prstGeom prst="roundRect">
                <a:avLst>
                  <a:gd name="adj" fmla="val 9955"/>
                </a:avLst>
              </a:prstGeom>
              <a:solidFill>
                <a:srgbClr val="FFFFFF"/>
              </a:solidFill>
              <a:ln w="3175">
                <a:solidFill>
                  <a:srgbClr val="808080"/>
                </a:solidFill>
              </a:ln>
            </p:spPr>
            <p:txBody>
              <a:bodyPr lIns="45718" tIns="45718" rIns="45718" bIns="45718" anchor="ctr"/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sp>
            <p:nvSpPr>
              <p:cNvPr id="51" name="저장">
                <a:extLst>
                  <a:ext uri="{FF2B5EF4-FFF2-40B4-BE49-F238E27FC236}">
                    <a16:creationId xmlns:a16="http://schemas.microsoft.com/office/drawing/2014/main" id="{67CBAE0D-96BC-4F6B-AC20-74ACC3669BC1}"/>
                  </a:ext>
                </a:extLst>
              </p:cNvPr>
              <p:cNvSpPr txBox="1"/>
              <p:nvPr/>
            </p:nvSpPr>
            <p:spPr>
              <a:xfrm>
                <a:off x="5530192" y="2325732"/>
                <a:ext cx="297514" cy="2154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>
                <a:spAutoFit/>
              </a:bodyPr>
              <a:lstStyle>
                <a:lvl1pPr algn="ctr">
                  <a:defRPr sz="800"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r>
                  <a:rPr lang="ko-KR" altLang="en-US" dirty="0"/>
                  <a:t>확인</a:t>
                </a:r>
                <a:endParaRPr dirty="0"/>
              </a:p>
            </p:txBody>
          </p:sp>
          <p:sp>
            <p:nvSpPr>
              <p:cNvPr id="52" name="메모 작성">
                <a:extLst>
                  <a:ext uri="{FF2B5EF4-FFF2-40B4-BE49-F238E27FC236}">
                    <a16:creationId xmlns:a16="http://schemas.microsoft.com/office/drawing/2014/main" id="{631CEA81-FEDE-4604-8A9E-090E7C9B32DA}"/>
                  </a:ext>
                </a:extLst>
              </p:cNvPr>
              <p:cNvSpPr txBox="1"/>
              <p:nvPr/>
            </p:nvSpPr>
            <p:spPr>
              <a:xfrm>
                <a:off x="4574345" y="1462804"/>
                <a:ext cx="2209206" cy="2154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8" tIns="45718" rIns="45718" bIns="45718">
                <a:spAutoFit/>
              </a:bodyPr>
              <a:lstStyle>
                <a:lvl1pPr algn="ctr">
                  <a:defRPr sz="800"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r>
                  <a:rPr lang="ko-KR" altLang="en-US" dirty="0"/>
                  <a:t>로그인 실패</a:t>
                </a:r>
              </a:p>
            </p:txBody>
          </p:sp>
          <p:sp>
            <p:nvSpPr>
              <p:cNvPr id="53" name="모서리가 둥근 직사각형 40">
                <a:extLst>
                  <a:ext uri="{FF2B5EF4-FFF2-40B4-BE49-F238E27FC236}">
                    <a16:creationId xmlns:a16="http://schemas.microsoft.com/office/drawing/2014/main" id="{A7BE7100-9533-49DE-8B0F-5A4B39C57DAA}"/>
                  </a:ext>
                </a:extLst>
              </p:cNvPr>
              <p:cNvSpPr/>
              <p:nvPr/>
            </p:nvSpPr>
            <p:spPr>
              <a:xfrm>
                <a:off x="4553999" y="1677479"/>
                <a:ext cx="2249898" cy="578565"/>
              </a:xfrm>
              <a:prstGeom prst="roundRect">
                <a:avLst>
                  <a:gd name="adj" fmla="val 0"/>
                </a:avLst>
              </a:prstGeom>
              <a:noFill/>
              <a:ln w="3175">
                <a:noFill/>
              </a:ln>
            </p:spPr>
            <p:txBody>
              <a:bodyPr lIns="45718" tIns="45718" rIns="45718" bIns="45718" anchor="ctr"/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로그인 실패 연속 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5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회 초과되어 </a:t>
                </a:r>
                <a:endParaRPr lang="en-US" altLang="ko-KR" sz="8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계정 접속 제한 하였습니다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.</a:t>
                </a: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rPr lang="en-US" altLang="ko-KR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##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분간 로그인 할 수 없습니다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.</a:t>
                </a:r>
                <a:endParaRPr sz="8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59" name="Google Shape;622;p35">
              <a:extLst>
                <a:ext uri="{FF2B5EF4-FFF2-40B4-BE49-F238E27FC236}">
                  <a16:creationId xmlns:a16="http://schemas.microsoft.com/office/drawing/2014/main" id="{BE6BF5EB-13AC-4DAA-9ACD-9B3A0A6EA1DA}"/>
                </a:ext>
              </a:extLst>
            </p:cNvPr>
            <p:cNvSpPr/>
            <p:nvPr/>
          </p:nvSpPr>
          <p:spPr>
            <a:xfrm>
              <a:off x="7205644" y="4839940"/>
              <a:ext cx="233579" cy="2335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596FCD7-4734-4118-B081-3822C4518DA4}"/>
              </a:ext>
            </a:extLst>
          </p:cNvPr>
          <p:cNvGrpSpPr/>
          <p:nvPr/>
        </p:nvGrpSpPr>
        <p:grpSpPr>
          <a:xfrm>
            <a:off x="5580217" y="3629245"/>
            <a:ext cx="2539646" cy="1265230"/>
            <a:chOff x="7205644" y="3519390"/>
            <a:chExt cx="2539646" cy="126523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838525F-B10D-4BB6-B024-2693FD47AD51}"/>
                </a:ext>
              </a:extLst>
            </p:cNvPr>
            <p:cNvGrpSpPr/>
            <p:nvPr/>
          </p:nvGrpSpPr>
          <p:grpSpPr>
            <a:xfrm>
              <a:off x="7302696" y="3594190"/>
              <a:ext cx="2442594" cy="1190430"/>
              <a:chOff x="4457651" y="1371546"/>
              <a:chExt cx="2442594" cy="1190430"/>
            </a:xfrm>
          </p:grpSpPr>
          <p:sp>
            <p:nvSpPr>
              <p:cNvPr id="39" name="모서리가 둥근 직사각형 40">
                <a:extLst>
                  <a:ext uri="{FF2B5EF4-FFF2-40B4-BE49-F238E27FC236}">
                    <a16:creationId xmlns:a16="http://schemas.microsoft.com/office/drawing/2014/main" id="{FFD15DB1-5785-4312-A474-318F4CB8CB8C}"/>
                  </a:ext>
                </a:extLst>
              </p:cNvPr>
              <p:cNvSpPr/>
              <p:nvPr/>
            </p:nvSpPr>
            <p:spPr>
              <a:xfrm>
                <a:off x="4457651" y="1371546"/>
                <a:ext cx="2442594" cy="1190430"/>
              </a:xfrm>
              <a:prstGeom prst="roundRect">
                <a:avLst>
                  <a:gd name="adj" fmla="val 9955"/>
                </a:avLst>
              </a:prstGeom>
              <a:solidFill>
                <a:srgbClr val="FFFFFF"/>
              </a:solidFill>
              <a:ln w="3175">
                <a:solidFill>
                  <a:srgbClr val="808080"/>
                </a:solidFill>
              </a:ln>
            </p:spPr>
            <p:txBody>
              <a:bodyPr lIns="45718" tIns="45718" rIns="45718" bIns="45718" anchor="ctr"/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sp>
            <p:nvSpPr>
              <p:cNvPr id="40" name="저장">
                <a:extLst>
                  <a:ext uri="{FF2B5EF4-FFF2-40B4-BE49-F238E27FC236}">
                    <a16:creationId xmlns:a16="http://schemas.microsoft.com/office/drawing/2014/main" id="{D531D6C9-5E0F-4BF4-AAE7-3D308972F754}"/>
                  </a:ext>
                </a:extLst>
              </p:cNvPr>
              <p:cNvSpPr txBox="1"/>
              <p:nvPr/>
            </p:nvSpPr>
            <p:spPr>
              <a:xfrm>
                <a:off x="5530192" y="2325732"/>
                <a:ext cx="297514" cy="2154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>
                <a:spAutoFit/>
              </a:bodyPr>
              <a:lstStyle>
                <a:lvl1pPr algn="ctr">
                  <a:defRPr sz="800"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r>
                  <a:rPr lang="ko-KR" altLang="en-US" dirty="0"/>
                  <a:t>확인</a:t>
                </a:r>
                <a:endParaRPr dirty="0"/>
              </a:p>
            </p:txBody>
          </p:sp>
          <p:sp>
            <p:nvSpPr>
              <p:cNvPr id="41" name="메모 작성">
                <a:extLst>
                  <a:ext uri="{FF2B5EF4-FFF2-40B4-BE49-F238E27FC236}">
                    <a16:creationId xmlns:a16="http://schemas.microsoft.com/office/drawing/2014/main" id="{7FD73BB7-5698-4299-B8F6-0A3BD236B75F}"/>
                  </a:ext>
                </a:extLst>
              </p:cNvPr>
              <p:cNvSpPr txBox="1"/>
              <p:nvPr/>
            </p:nvSpPr>
            <p:spPr>
              <a:xfrm>
                <a:off x="4574345" y="1462804"/>
                <a:ext cx="2209206" cy="2154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8" tIns="45718" rIns="45718" bIns="45718">
                <a:spAutoFit/>
              </a:bodyPr>
              <a:lstStyle>
                <a:lvl1pPr algn="ctr">
                  <a:defRPr sz="800"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r>
                  <a:rPr lang="ko-KR" altLang="en-US" dirty="0"/>
                  <a:t>로그인 실패</a:t>
                </a:r>
              </a:p>
            </p:txBody>
          </p:sp>
          <p:sp>
            <p:nvSpPr>
              <p:cNvPr id="42" name="모서리가 둥근 직사각형 40">
                <a:extLst>
                  <a:ext uri="{FF2B5EF4-FFF2-40B4-BE49-F238E27FC236}">
                    <a16:creationId xmlns:a16="http://schemas.microsoft.com/office/drawing/2014/main" id="{ABF3AC06-66BE-4B3A-8C69-60E454C09FE9}"/>
                  </a:ext>
                </a:extLst>
              </p:cNvPr>
              <p:cNvSpPr/>
              <p:nvPr/>
            </p:nvSpPr>
            <p:spPr>
              <a:xfrm>
                <a:off x="4553999" y="1677479"/>
                <a:ext cx="2249898" cy="578565"/>
              </a:xfrm>
              <a:prstGeom prst="roundRect">
                <a:avLst>
                  <a:gd name="adj" fmla="val 0"/>
                </a:avLst>
              </a:prstGeom>
              <a:noFill/>
              <a:ln w="3175">
                <a:noFill/>
              </a:ln>
            </p:spPr>
            <p:txBody>
              <a:bodyPr lIns="45718" tIns="45718" rIns="45718" bIns="45718" anchor="ctr"/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로그인 실패하였습니다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.</a:t>
                </a: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다시 시도해주시기 바랍니다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.</a:t>
                </a:r>
                <a:br>
                  <a:rPr lang="en-US" altLang="ko-KR" sz="800" dirty="0">
                    <a:solidFill>
                      <a:schemeClr val="tx1"/>
                    </a:solidFill>
                    <a:latin typeface="+mn-ea"/>
                    <a:ea typeface="+mn-ea"/>
                  </a:rPr>
                </a:br>
                <a:endParaRPr lang="en-US" altLang="ko-KR" sz="8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rPr lang="en-US" altLang="ko-KR" sz="500" dirty="0">
                    <a:solidFill>
                      <a:schemeClr val="tx1"/>
                    </a:solidFill>
                    <a:latin typeface="+mn-ea"/>
                    <a:ea typeface="+mn-ea"/>
                    <a:sym typeface="Wingdings 2" panose="05020102010507070707" pitchFamily="18" charset="2"/>
                  </a:rPr>
                  <a:t></a:t>
                </a:r>
                <a:r>
                  <a:rPr lang="en-US" altLang="ko-KR" sz="500" dirty="0">
                    <a:solidFill>
                      <a:schemeClr val="tx1"/>
                    </a:solidFill>
                    <a:latin typeface="+mn-ea"/>
                    <a:ea typeface="+mn-ea"/>
                  </a:rPr>
                  <a:t>5</a:t>
                </a:r>
                <a:r>
                  <a:rPr lang="ko-KR" altLang="en-US" sz="500" dirty="0">
                    <a:solidFill>
                      <a:schemeClr val="tx1"/>
                    </a:solidFill>
                    <a:latin typeface="+mn-ea"/>
                    <a:ea typeface="+mn-ea"/>
                  </a:rPr>
                  <a:t>회 실패 시 계정이 </a:t>
                </a:r>
                <a:r>
                  <a:rPr lang="en-US" altLang="ko-KR" sz="500" dirty="0">
                    <a:solidFill>
                      <a:schemeClr val="tx1"/>
                    </a:solidFill>
                    <a:latin typeface="+mn-ea"/>
                    <a:ea typeface="+mn-ea"/>
                  </a:rPr>
                  <a:t>1</a:t>
                </a:r>
                <a:r>
                  <a:rPr lang="ko-KR" altLang="en-US" sz="500" dirty="0">
                    <a:solidFill>
                      <a:schemeClr val="tx1"/>
                    </a:solidFill>
                    <a:latin typeface="+mn-ea"/>
                    <a:ea typeface="+mn-ea"/>
                  </a:rPr>
                  <a:t>시간 동안 접속 제한됩니다</a:t>
                </a:r>
                <a:r>
                  <a:rPr lang="en-US" altLang="ko-KR" sz="500" dirty="0">
                    <a:solidFill>
                      <a:schemeClr val="tx1"/>
                    </a:solidFill>
                    <a:latin typeface="+mn-ea"/>
                    <a:ea typeface="+mn-ea"/>
                  </a:rPr>
                  <a:t>.</a:t>
                </a:r>
                <a:endParaRPr sz="5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60" name="Google Shape;591;p34">
              <a:extLst>
                <a:ext uri="{FF2B5EF4-FFF2-40B4-BE49-F238E27FC236}">
                  <a16:creationId xmlns:a16="http://schemas.microsoft.com/office/drawing/2014/main" id="{307A08EB-06BF-4890-AA2B-1A9BCDE956FA}"/>
                </a:ext>
              </a:extLst>
            </p:cNvPr>
            <p:cNvSpPr/>
            <p:nvPr/>
          </p:nvSpPr>
          <p:spPr>
            <a:xfrm>
              <a:off x="7205644" y="3519390"/>
              <a:ext cx="233579" cy="2335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104BAB2-2806-4F2F-A85C-C6C069EB0EAD}"/>
              </a:ext>
            </a:extLst>
          </p:cNvPr>
          <p:cNvSpPr/>
          <p:nvPr/>
        </p:nvSpPr>
        <p:spPr>
          <a:xfrm rot="21383520">
            <a:off x="8282540" y="3724558"/>
            <a:ext cx="1517257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로그인 실패 팝업 추가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57" name="왼쪽 대괄호 56">
            <a:extLst>
              <a:ext uri="{FF2B5EF4-FFF2-40B4-BE49-F238E27FC236}">
                <a16:creationId xmlns:a16="http://schemas.microsoft.com/office/drawing/2014/main" id="{24F865FA-BEA8-449F-AF30-141C67334F2F}"/>
              </a:ext>
            </a:extLst>
          </p:cNvPr>
          <p:cNvSpPr/>
          <p:nvPr/>
        </p:nvSpPr>
        <p:spPr>
          <a:xfrm>
            <a:off x="2076361" y="1002300"/>
            <a:ext cx="267589" cy="5330339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FD60A25-5336-451F-A82F-6688EFD8E073}"/>
              </a:ext>
            </a:extLst>
          </p:cNvPr>
          <p:cNvSpPr txBox="1"/>
          <p:nvPr/>
        </p:nvSpPr>
        <p:spPr>
          <a:xfrm>
            <a:off x="1420919" y="3575136"/>
            <a:ext cx="44563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native</a:t>
            </a:r>
            <a:endParaRPr lang="ko-KR" altLang="en-US" sz="1200" b="1" dirty="0">
              <a:solidFill>
                <a:schemeClr val="accent3">
                  <a:lumMod val="7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39B6E6D-1803-461A-A459-F635BB622625}"/>
              </a:ext>
            </a:extLst>
          </p:cNvPr>
          <p:cNvCxnSpPr>
            <a:cxnSpLocks/>
            <a:stCxn id="58" idx="3"/>
            <a:endCxn id="57" idx="1"/>
          </p:cNvCxnSpPr>
          <p:nvPr/>
        </p:nvCxnSpPr>
        <p:spPr>
          <a:xfrm>
            <a:off x="1866554" y="3667469"/>
            <a:ext cx="20980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E8E92243-CB72-4DAF-BFCD-BD644E504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chemeClr val="tx1"/>
                </a:solidFill>
              </a:rPr>
              <a:t>홈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종합 결과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운동 선택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운동 결과</a:t>
            </a:r>
            <a:r>
              <a:rPr lang="en-US" altLang="ko-KR" sz="800" b="0" dirty="0">
                <a:solidFill>
                  <a:schemeClr val="tx1"/>
                </a:solidFill>
              </a:rPr>
              <a:t> (</a:t>
            </a:r>
            <a:r>
              <a:rPr lang="ko-KR" altLang="en-US" sz="800" b="0" dirty="0">
                <a:solidFill>
                  <a:schemeClr val="tx1"/>
                </a:solidFill>
              </a:rPr>
              <a:t>보행 운동</a:t>
            </a:r>
            <a:r>
              <a:rPr lang="en-US" altLang="ko-KR" sz="800" b="0" dirty="0">
                <a:solidFill>
                  <a:schemeClr val="tx1"/>
                </a:solidFill>
              </a:rPr>
              <a:t>)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en-US" altLang="ko-KR" b="0" dirty="0">
                <a:solidFill>
                  <a:schemeClr val="tx1"/>
                </a:solidFill>
              </a:rPr>
              <a:t> &gt;</a:t>
            </a:r>
            <a:r>
              <a:rPr lang="ko-KR" altLang="en-US" b="0" dirty="0">
                <a:solidFill>
                  <a:schemeClr val="tx1"/>
                </a:solidFill>
              </a:rPr>
              <a:t> 기간 조회 선택 </a:t>
            </a:r>
            <a:r>
              <a:rPr lang="en-US" altLang="ko-KR" b="0" dirty="0">
                <a:solidFill>
                  <a:schemeClr val="tx1"/>
                </a:solidFill>
              </a:rPr>
              <a:t>&gt;</a:t>
            </a:r>
            <a:r>
              <a:rPr lang="ko-KR" altLang="en-US" b="0" dirty="0">
                <a:solidFill>
                  <a:schemeClr val="tx1"/>
                </a:solidFill>
              </a:rPr>
              <a:t> 기간 조회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06F924D-7D07-4215-84CA-7845F59D9B6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PT-A-09-9</a:t>
            </a:r>
            <a:endParaRPr lang="en-US" altLang="ko-KR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CFF0145-8531-4B38-AD77-02BC8944A39F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GCT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밸런스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- 5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단계 표시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  &gt; 1 :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심한 왼쪽 치우침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  &gt; 2 :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약한 왼쪽 치우침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  &gt; 3 :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정상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  &gt; 4 :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약한 오른쪽 치우침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  &gt; 5 :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심한 오른쪽 치우침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-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정상 라인에 별도 색상 필요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-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데이터 없는 날짜는 날짜 회색 표시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  &gt;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그래프는 전날과 다음날 이어서 표시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-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상하 </a:t>
            </a:r>
            <a:r>
              <a:rPr lang="ko-KR" altLang="en-US" sz="700" kern="1200" dirty="0" err="1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스와이프를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 이용하여 날짜 이동</a:t>
            </a:r>
            <a:endParaRPr lang="en-US" altLang="ko-KR" sz="700" kern="1200" dirty="0">
              <a:solidFill>
                <a:schemeClr val="tx1"/>
              </a:solidFill>
              <a:latin typeface="+mn-ea"/>
              <a:ea typeface="+mn-ea"/>
              <a:cs typeface="+mn-cs"/>
              <a:sym typeface="Malgun Gothic"/>
            </a:endParaRPr>
          </a:p>
          <a:p>
            <a:pPr marL="228600" indent="-228600">
              <a:buAutoNum type="arabicPeriod"/>
            </a:pP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보행주기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-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왼발</a:t>
            </a: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,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오른발 </a:t>
            </a: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100%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 가로 그래프 표시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-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데이터 없는 날짜는 날짜 회색 표시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  &gt;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그래프 빈 부분으로 표시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-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상하 </a:t>
            </a:r>
            <a:r>
              <a:rPr lang="ko-KR" altLang="en-US" sz="700" kern="1200" dirty="0" err="1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스와이프를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 이용하여 날짜 이동</a:t>
            </a:r>
            <a:endParaRPr lang="en-US" altLang="ko-KR" sz="700" kern="1200" dirty="0">
              <a:solidFill>
                <a:schemeClr val="tx1"/>
              </a:solidFill>
              <a:latin typeface="+mn-ea"/>
              <a:ea typeface="+mn-ea"/>
              <a:cs typeface="+mn-cs"/>
              <a:sym typeface="Malgun Gothic"/>
            </a:endParaRPr>
          </a:p>
          <a:p>
            <a:pPr marL="228600" indent="-228600">
              <a:buAutoNum type="arabicPeriod"/>
            </a:pP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시작</a:t>
            </a: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/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종료일 </a:t>
            </a: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GCT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밸런스 비교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-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조회 시작 및 종료일 </a:t>
            </a: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GCT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밸런스 표시</a:t>
            </a:r>
          </a:p>
        </p:txBody>
      </p:sp>
      <p:sp>
        <p:nvSpPr>
          <p:cNvPr id="53" name="취소">
            <a:extLst>
              <a:ext uri="{FF2B5EF4-FFF2-40B4-BE49-F238E27FC236}">
                <a16:creationId xmlns:a16="http://schemas.microsoft.com/office/drawing/2014/main" id="{90AFAD84-1277-431C-87A8-3584E45599DF}"/>
              </a:ext>
            </a:extLst>
          </p:cNvPr>
          <p:cNvSpPr/>
          <p:nvPr/>
        </p:nvSpPr>
        <p:spPr>
          <a:xfrm>
            <a:off x="801575" y="1082404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019FE554-7EA0-4DE7-AD34-4C7B314E3D02}"/>
              </a:ext>
            </a:extLst>
          </p:cNvPr>
          <p:cNvGrpSpPr/>
          <p:nvPr/>
        </p:nvGrpSpPr>
        <p:grpSpPr>
          <a:xfrm>
            <a:off x="3976814" y="1143337"/>
            <a:ext cx="2886747" cy="3240379"/>
            <a:chOff x="3976814" y="2458012"/>
            <a:chExt cx="2886747" cy="3240379"/>
          </a:xfrm>
        </p:grpSpPr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F8CDC4BE-4518-43A0-AD9B-6994AC0E05A1}"/>
                </a:ext>
              </a:extLst>
            </p:cNvPr>
            <p:cNvGrpSpPr/>
            <p:nvPr/>
          </p:nvGrpSpPr>
          <p:grpSpPr>
            <a:xfrm>
              <a:off x="4588917" y="2663869"/>
              <a:ext cx="1661160" cy="2896874"/>
              <a:chOff x="4588917" y="2758043"/>
              <a:chExt cx="1661160" cy="2802699"/>
            </a:xfrm>
          </p:grpSpPr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07770233-76A5-498D-AAB2-9C7614DBA2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8917" y="2758043"/>
                <a:ext cx="0" cy="2802699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직선 연결선 218">
                <a:extLst>
                  <a:ext uri="{FF2B5EF4-FFF2-40B4-BE49-F238E27FC236}">
                    <a16:creationId xmlns:a16="http://schemas.microsoft.com/office/drawing/2014/main" id="{19B9C7A5-FFAC-44B8-864C-4445B2434B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0077" y="2758043"/>
                <a:ext cx="0" cy="2802699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88735C7E-A494-4F52-A3F3-CEBB539AC91E}"/>
                </a:ext>
              </a:extLst>
            </p:cNvPr>
            <p:cNvGrpSpPr/>
            <p:nvPr/>
          </p:nvGrpSpPr>
          <p:grpSpPr>
            <a:xfrm>
              <a:off x="3976814" y="2548841"/>
              <a:ext cx="2886747" cy="3149550"/>
              <a:chOff x="4121594" y="2609801"/>
              <a:chExt cx="2527112" cy="3149550"/>
            </a:xfrm>
          </p:grpSpPr>
          <p:graphicFrame>
            <p:nvGraphicFramePr>
              <p:cNvPr id="213" name="차트 212">
                <a:extLst>
                  <a:ext uri="{FF2B5EF4-FFF2-40B4-BE49-F238E27FC236}">
                    <a16:creationId xmlns:a16="http://schemas.microsoft.com/office/drawing/2014/main" id="{46BE9DB4-4E12-4CC7-A919-E4E9F258293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94982376"/>
                  </p:ext>
                </p:extLst>
              </p:nvPr>
            </p:nvGraphicFramePr>
            <p:xfrm>
              <a:off x="4121594" y="2609801"/>
              <a:ext cx="1276439" cy="314955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210" name="차트 209">
                <a:extLst>
                  <a:ext uri="{FF2B5EF4-FFF2-40B4-BE49-F238E27FC236}">
                    <a16:creationId xmlns:a16="http://schemas.microsoft.com/office/drawing/2014/main" id="{138E161F-A0B2-4298-97AC-D65E4728BF4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48918197"/>
                  </p:ext>
                </p:extLst>
              </p:nvPr>
            </p:nvGraphicFramePr>
            <p:xfrm>
              <a:off x="5251648" y="2609801"/>
              <a:ext cx="1397058" cy="314955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74721EA8-06E5-49EA-A3AC-802C0733ECFF}"/>
                </a:ext>
              </a:extLst>
            </p:cNvPr>
            <p:cNvGrpSpPr/>
            <p:nvPr/>
          </p:nvGrpSpPr>
          <p:grpSpPr>
            <a:xfrm>
              <a:off x="4482917" y="2458012"/>
              <a:ext cx="1933301" cy="215444"/>
              <a:chOff x="4482917" y="2458012"/>
              <a:chExt cx="1933301" cy="215444"/>
            </a:xfrm>
          </p:grpSpPr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09E4DAC3-61E0-4D49-B398-C8DD8A76A3B5}"/>
                  </a:ext>
                </a:extLst>
              </p:cNvPr>
              <p:cNvSpPr txBox="1"/>
              <p:nvPr/>
            </p:nvSpPr>
            <p:spPr>
              <a:xfrm>
                <a:off x="4482917" y="2458012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accent3">
                        <a:lumMod val="75000"/>
                      </a:schemeClr>
                    </a:solidFill>
                    <a:latin typeface="+mn-ea"/>
                    <a:ea typeface="+mn-ea"/>
                  </a:rPr>
                  <a:t>왼발</a:t>
                </a: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336BCC4-6C64-4A55-BB22-F47B60CEC503}"/>
                  </a:ext>
                </a:extLst>
              </p:cNvPr>
              <p:cNvSpPr txBox="1"/>
              <p:nvPr/>
            </p:nvSpPr>
            <p:spPr>
              <a:xfrm>
                <a:off x="5923775" y="2458012"/>
                <a:ext cx="4924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354B84"/>
                    </a:solidFill>
                    <a:latin typeface="+mn-ea"/>
                    <a:ea typeface="+mn-ea"/>
                  </a:rPr>
                  <a:t>오른발</a:t>
                </a:r>
              </a:p>
            </p:txBody>
          </p:sp>
        </p:grp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AED92DAE-2DDD-4179-AC87-480E838B327C}"/>
                </a:ext>
              </a:extLst>
            </p:cNvPr>
            <p:cNvGrpSpPr/>
            <p:nvPr/>
          </p:nvGrpSpPr>
          <p:grpSpPr>
            <a:xfrm>
              <a:off x="4501629" y="2607816"/>
              <a:ext cx="1839694" cy="184667"/>
              <a:chOff x="4501629" y="2607816"/>
              <a:chExt cx="1839694" cy="184667"/>
            </a:xfrm>
          </p:grpSpPr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B817A5C-C014-4D6D-9F30-A095D75541BC}"/>
                  </a:ext>
                </a:extLst>
              </p:cNvPr>
              <p:cNvSpPr txBox="1"/>
              <p:nvPr/>
            </p:nvSpPr>
            <p:spPr>
              <a:xfrm>
                <a:off x="6002769" y="2607816"/>
                <a:ext cx="338554" cy="1846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b="1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표준</a:t>
                </a: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6E17DAB-6BC6-4D7C-AC76-570C87331ECE}"/>
                  </a:ext>
                </a:extLst>
              </p:cNvPr>
              <p:cNvSpPr txBox="1"/>
              <p:nvPr/>
            </p:nvSpPr>
            <p:spPr>
              <a:xfrm>
                <a:off x="4501629" y="2607816"/>
                <a:ext cx="338554" cy="1846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b="1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표준</a:t>
                </a: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B7988C-450B-41B9-92C1-A2115C2DC24C}"/>
              </a:ext>
            </a:extLst>
          </p:cNvPr>
          <p:cNvGrpSpPr/>
          <p:nvPr/>
        </p:nvGrpSpPr>
        <p:grpSpPr>
          <a:xfrm>
            <a:off x="4076555" y="4356122"/>
            <a:ext cx="2676541" cy="1401443"/>
            <a:chOff x="4076555" y="993595"/>
            <a:chExt cx="2676541" cy="1401443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67E5C41D-82D5-4B2C-B4D7-CE4E5FA49D50}"/>
                </a:ext>
              </a:extLst>
            </p:cNvPr>
            <p:cNvSpPr txBox="1"/>
            <p:nvPr/>
          </p:nvSpPr>
          <p:spPr>
            <a:xfrm>
              <a:off x="4530048" y="1191266"/>
              <a:ext cx="46679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/>
                  </a:solidFill>
                  <a:latin typeface="+mn-ea"/>
                  <a:ea typeface="+mn-ea"/>
                </a:rPr>
                <a:t>10.15</a:t>
              </a:r>
              <a:endParaRPr lang="ko-KR" altLang="en-US" sz="9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E1BE9402-C53A-4DA8-AC7F-3E19BE3023E8}"/>
                </a:ext>
              </a:extLst>
            </p:cNvPr>
            <p:cNvSpPr txBox="1"/>
            <p:nvPr/>
          </p:nvSpPr>
          <p:spPr>
            <a:xfrm>
              <a:off x="5832808" y="1191266"/>
              <a:ext cx="46679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/>
                  </a:solidFill>
                  <a:latin typeface="+mn-ea"/>
                  <a:ea typeface="+mn-ea"/>
                </a:rPr>
                <a:t>10.26</a:t>
              </a:r>
              <a:endParaRPr lang="ko-KR" altLang="en-US" sz="9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13050CB-A38F-4898-87C8-28C17DFF912F}"/>
                </a:ext>
              </a:extLst>
            </p:cNvPr>
            <p:cNvGrpSpPr/>
            <p:nvPr/>
          </p:nvGrpSpPr>
          <p:grpSpPr>
            <a:xfrm>
              <a:off x="4076555" y="993595"/>
              <a:ext cx="2676541" cy="1401443"/>
              <a:chOff x="4076555" y="993595"/>
              <a:chExt cx="2676541" cy="1401443"/>
            </a:xfrm>
          </p:grpSpPr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A92C66F3-DA2C-4AF1-90F4-BADB58F56299}"/>
                  </a:ext>
                </a:extLst>
              </p:cNvPr>
              <p:cNvGrpSpPr/>
              <p:nvPr/>
            </p:nvGrpSpPr>
            <p:grpSpPr>
              <a:xfrm>
                <a:off x="4076555" y="1409593"/>
                <a:ext cx="1373781" cy="985445"/>
                <a:chOff x="1221830" y="3067797"/>
                <a:chExt cx="1836148" cy="1317110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FCDF5501-A71C-4037-86F2-28B4A668E035}"/>
                    </a:ext>
                  </a:extLst>
                </p:cNvPr>
                <p:cNvGrpSpPr/>
                <p:nvPr/>
              </p:nvGrpSpPr>
              <p:grpSpPr>
                <a:xfrm>
                  <a:off x="1318124" y="3067797"/>
                  <a:ext cx="1652752" cy="1317110"/>
                  <a:chOff x="1365749" y="5232378"/>
                  <a:chExt cx="1652752" cy="1317110"/>
                </a:xfrm>
              </p:grpSpPr>
              <p:sp>
                <p:nvSpPr>
                  <p:cNvPr id="154" name="직사각형 153">
                    <a:extLst>
                      <a:ext uri="{FF2B5EF4-FFF2-40B4-BE49-F238E27FC236}">
                        <a16:creationId xmlns:a16="http://schemas.microsoft.com/office/drawing/2014/main" id="{CAEF46E6-E6C9-46DE-9190-F755667DC5E7}"/>
                      </a:ext>
                    </a:extLst>
                  </p:cNvPr>
                  <p:cNvSpPr/>
                  <p:nvPr/>
                </p:nvSpPr>
                <p:spPr>
                  <a:xfrm>
                    <a:off x="1365749" y="5232378"/>
                    <a:ext cx="1652752" cy="131711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A5AAAABC-3D79-4992-AEDD-5A459D192A96}"/>
                      </a:ext>
                    </a:extLst>
                  </p:cNvPr>
                  <p:cNvSpPr txBox="1"/>
                  <p:nvPr/>
                </p:nvSpPr>
                <p:spPr>
                  <a:xfrm>
                    <a:off x="1667045" y="5310534"/>
                    <a:ext cx="1067403" cy="2468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600" dirty="0">
                        <a:latin typeface="+mn-ea"/>
                        <a:ea typeface="+mn-ea"/>
                      </a:rPr>
                      <a:t>좌</a:t>
                    </a:r>
                    <a:r>
                      <a:rPr lang="en-US" altLang="ko-KR" sz="600" dirty="0">
                        <a:latin typeface="+mn-ea"/>
                        <a:ea typeface="+mn-ea"/>
                      </a:rPr>
                      <a:t>/</a:t>
                    </a:r>
                    <a:r>
                      <a:rPr lang="ko-KR" altLang="en-US" sz="600" dirty="0">
                        <a:latin typeface="+mn-ea"/>
                        <a:ea typeface="+mn-ea"/>
                      </a:rPr>
                      <a:t>우 </a:t>
                    </a:r>
                    <a:r>
                      <a:rPr lang="en-US" altLang="ko-KR" sz="600" dirty="0">
                        <a:latin typeface="+mn-ea"/>
                        <a:ea typeface="+mn-ea"/>
                      </a:rPr>
                      <a:t>GCT </a:t>
                    </a:r>
                    <a:r>
                      <a:rPr lang="ko-KR" altLang="en-US" sz="600" dirty="0">
                        <a:latin typeface="+mn-ea"/>
                        <a:ea typeface="+mn-ea"/>
                      </a:rPr>
                      <a:t>밸런스</a:t>
                    </a:r>
                  </a:p>
                </p:txBody>
              </p:sp>
            </p:grpSp>
            <p:grpSp>
              <p:nvGrpSpPr>
                <p:cNvPr id="137" name="그룹 136">
                  <a:extLst>
                    <a:ext uri="{FF2B5EF4-FFF2-40B4-BE49-F238E27FC236}">
                      <a16:creationId xmlns:a16="http://schemas.microsoft.com/office/drawing/2014/main" id="{D353DFD0-CEA1-4251-BBF9-3FE16D7E4C80}"/>
                    </a:ext>
                  </a:extLst>
                </p:cNvPr>
                <p:cNvGrpSpPr/>
                <p:nvPr/>
              </p:nvGrpSpPr>
              <p:grpSpPr>
                <a:xfrm>
                  <a:off x="1221830" y="3354645"/>
                  <a:ext cx="1836148" cy="963210"/>
                  <a:chOff x="1221830" y="3430307"/>
                  <a:chExt cx="1836148" cy="963210"/>
                </a:xfrm>
              </p:grpSpPr>
              <p:grpSp>
                <p:nvGrpSpPr>
                  <p:cNvPr id="138" name="그룹 137">
                    <a:extLst>
                      <a:ext uri="{FF2B5EF4-FFF2-40B4-BE49-F238E27FC236}">
                        <a16:creationId xmlns:a16="http://schemas.microsoft.com/office/drawing/2014/main" id="{6A7C4E32-5685-4FAE-8884-64F5810B7729}"/>
                      </a:ext>
                    </a:extLst>
                  </p:cNvPr>
                  <p:cNvGrpSpPr/>
                  <p:nvPr/>
                </p:nvGrpSpPr>
                <p:grpSpPr>
                  <a:xfrm>
                    <a:off x="1524883" y="3430307"/>
                    <a:ext cx="1225276" cy="650322"/>
                    <a:chOff x="2286999" y="5680585"/>
                    <a:chExt cx="999435" cy="530457"/>
                  </a:xfrm>
                </p:grpSpPr>
                <p:grpSp>
                  <p:nvGrpSpPr>
                    <p:cNvPr id="141" name="그룹 140">
                      <a:extLst>
                        <a:ext uri="{FF2B5EF4-FFF2-40B4-BE49-F238E27FC236}">
                          <a16:creationId xmlns:a16="http://schemas.microsoft.com/office/drawing/2014/main" id="{778662AB-CCFA-4DF2-92CF-AD09E06CA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86999" y="5680585"/>
                      <a:ext cx="999435" cy="497596"/>
                      <a:chOff x="3476329" y="5145524"/>
                      <a:chExt cx="999435" cy="497596"/>
                    </a:xfrm>
                  </p:grpSpPr>
                  <p:sp>
                    <p:nvSpPr>
                      <p:cNvPr id="146" name="자유형: 도형 145">
                        <a:extLst>
                          <a:ext uri="{FF2B5EF4-FFF2-40B4-BE49-F238E27FC236}">
                            <a16:creationId xmlns:a16="http://schemas.microsoft.com/office/drawing/2014/main" id="{01573F53-8944-4A98-8AF0-6FF2D4173D8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3476329" y="5145685"/>
                        <a:ext cx="999435" cy="497435"/>
                      </a:xfrm>
                      <a:custGeom>
                        <a:avLst/>
                        <a:gdLst>
                          <a:gd name="connsiteX0" fmla="*/ 0 w 2890640"/>
                          <a:gd name="connsiteY0" fmla="*/ 0 h 1438717"/>
                          <a:gd name="connsiteX1" fmla="*/ 245798 w 2890640"/>
                          <a:gd name="connsiteY1" fmla="*/ 0 h 1438717"/>
                          <a:gd name="connsiteX2" fmla="*/ 251642 w 2890640"/>
                          <a:gd name="connsiteY2" fmla="*/ 115727 h 1438717"/>
                          <a:gd name="connsiteX3" fmla="*/ 1445321 w 2890640"/>
                          <a:gd name="connsiteY3" fmla="*/ 1192921 h 1438717"/>
                          <a:gd name="connsiteX4" fmla="*/ 2639000 w 2890640"/>
                          <a:gd name="connsiteY4" fmla="*/ 115727 h 1438717"/>
                          <a:gd name="connsiteX5" fmla="*/ 2644844 w 2890640"/>
                          <a:gd name="connsiteY5" fmla="*/ 0 h 1438717"/>
                          <a:gd name="connsiteX6" fmla="*/ 2890640 w 2890640"/>
                          <a:gd name="connsiteY6" fmla="*/ 0 h 1438717"/>
                          <a:gd name="connsiteX7" fmla="*/ 2883527 w 2890640"/>
                          <a:gd name="connsiteY7" fmla="*/ 140858 h 1438717"/>
                          <a:gd name="connsiteX8" fmla="*/ 1445320 w 2890640"/>
                          <a:gd name="connsiteY8" fmla="*/ 1438717 h 1438717"/>
                          <a:gd name="connsiteX9" fmla="*/ 7113 w 2890640"/>
                          <a:gd name="connsiteY9" fmla="*/ 140858 h 14387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2890640" h="1438717">
                            <a:moveTo>
                              <a:pt x="0" y="0"/>
                            </a:moveTo>
                            <a:lnTo>
                              <a:pt x="245798" y="0"/>
                            </a:lnTo>
                            <a:lnTo>
                              <a:pt x="251642" y="115727"/>
                            </a:lnTo>
                            <a:cubicBezTo>
                              <a:pt x="313088" y="720771"/>
                              <a:pt x="824066" y="1192921"/>
                              <a:pt x="1445321" y="1192921"/>
                            </a:cubicBezTo>
                            <a:cubicBezTo>
                              <a:pt x="2066576" y="1192921"/>
                              <a:pt x="2577555" y="720771"/>
                              <a:pt x="2639000" y="115727"/>
                            </a:cubicBezTo>
                            <a:lnTo>
                              <a:pt x="2644844" y="0"/>
                            </a:lnTo>
                            <a:lnTo>
                              <a:pt x="2890640" y="0"/>
                            </a:lnTo>
                            <a:lnTo>
                              <a:pt x="2883527" y="140858"/>
                            </a:lnTo>
                            <a:cubicBezTo>
                              <a:pt x="2809495" y="869846"/>
                              <a:pt x="2193841" y="1438717"/>
                              <a:pt x="1445320" y="1438717"/>
                            </a:cubicBezTo>
                            <a:cubicBezTo>
                              <a:pt x="696800" y="1438717"/>
                              <a:pt x="81146" y="869846"/>
                              <a:pt x="7113" y="140858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chemeClr val="accent3">
                              <a:lumMod val="75000"/>
                            </a:schemeClr>
                          </a:gs>
                          <a:gs pos="70250">
                            <a:schemeClr val="tx2">
                              <a:lumMod val="75000"/>
                            </a:schemeClr>
                          </a:gs>
                          <a:gs pos="36000">
                            <a:schemeClr val="tx2">
                              <a:lumMod val="50000"/>
                            </a:schemeClr>
                          </a:gs>
                          <a:gs pos="100000">
                            <a:srgbClr val="56FDB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sz="1100" dirty="0"/>
                      </a:p>
                    </p:txBody>
                  </p:sp>
                  <p:cxnSp>
                    <p:nvCxnSpPr>
                      <p:cNvPr id="147" name="직선 연결선 146">
                        <a:extLst>
                          <a:ext uri="{FF2B5EF4-FFF2-40B4-BE49-F238E27FC236}">
                            <a16:creationId xmlns:a16="http://schemas.microsoft.com/office/drawing/2014/main" id="{E228D486-EA8F-4FD2-9626-E08193C0AE8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24478" y="5430965"/>
                        <a:ext cx="78939" cy="41606"/>
                      </a:xfrm>
                      <a:prstGeom prst="line">
                        <a:avLst/>
                      </a:prstGeom>
                      <a:ln w="19050"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직선 연결선 147">
                        <a:extLst>
                          <a:ext uri="{FF2B5EF4-FFF2-40B4-BE49-F238E27FC236}">
                            <a16:creationId xmlns:a16="http://schemas.microsoft.com/office/drawing/2014/main" id="{36BF85D2-23FC-4F84-84D2-8F8E462B38E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696675" y="5231290"/>
                        <a:ext cx="42202" cy="72000"/>
                      </a:xfrm>
                      <a:prstGeom prst="line">
                        <a:avLst/>
                      </a:prstGeom>
                      <a:ln w="19050"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직선 연결선 148">
                        <a:extLst>
                          <a:ext uri="{FF2B5EF4-FFF2-40B4-BE49-F238E27FC236}">
                            <a16:creationId xmlns:a16="http://schemas.microsoft.com/office/drawing/2014/main" id="{2780F96D-2B6D-4677-B1FC-479D5CCF78A9}"/>
                          </a:ext>
                        </a:extLst>
                      </p:cNvPr>
                      <p:cNvCxnSpPr>
                        <a:cxnSpLocks/>
                        <a:endCxn id="146" idx="3"/>
                      </p:cNvCxnSpPr>
                      <p:nvPr/>
                    </p:nvCxnSpPr>
                    <p:spPr>
                      <a:xfrm flipH="1">
                        <a:off x="3976046" y="5145524"/>
                        <a:ext cx="530" cy="85145"/>
                      </a:xfrm>
                      <a:prstGeom prst="line">
                        <a:avLst/>
                      </a:prstGeom>
                      <a:ln w="19050"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직선 연결선 149">
                        <a:extLst>
                          <a:ext uri="{FF2B5EF4-FFF2-40B4-BE49-F238E27FC236}">
                            <a16:creationId xmlns:a16="http://schemas.microsoft.com/office/drawing/2014/main" id="{92E125E6-F88E-4D38-8DD2-765E36D17E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352563" y="5427665"/>
                        <a:ext cx="75052" cy="40196"/>
                      </a:xfrm>
                      <a:prstGeom prst="line">
                        <a:avLst/>
                      </a:prstGeom>
                      <a:ln w="19050"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직선 연결선 150">
                        <a:extLst>
                          <a:ext uri="{FF2B5EF4-FFF2-40B4-BE49-F238E27FC236}">
                            <a16:creationId xmlns:a16="http://schemas.microsoft.com/office/drawing/2014/main" id="{54881FF2-9632-4076-AB8D-BFE1A14515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210498" y="5231291"/>
                        <a:ext cx="44846" cy="69891"/>
                      </a:xfrm>
                      <a:prstGeom prst="line">
                        <a:avLst/>
                      </a:prstGeom>
                      <a:ln w="19050"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2" name="그룹 141">
                      <a:extLst>
                        <a:ext uri="{FF2B5EF4-FFF2-40B4-BE49-F238E27FC236}">
                          <a16:creationId xmlns:a16="http://schemas.microsoft.com/office/drawing/2014/main" id="{8BD668E9-6BF1-438F-877A-14208F420E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51614" y="5783974"/>
                      <a:ext cx="670206" cy="427068"/>
                      <a:chOff x="2451614" y="5783974"/>
                      <a:chExt cx="670206" cy="427068"/>
                    </a:xfrm>
                  </p:grpSpPr>
                  <p:sp>
                    <p:nvSpPr>
                      <p:cNvPr id="143" name="이등변 삼각형 142">
                        <a:extLst>
                          <a:ext uri="{FF2B5EF4-FFF2-40B4-BE49-F238E27FC236}">
                            <a16:creationId xmlns:a16="http://schemas.microsoft.com/office/drawing/2014/main" id="{7B8F9144-63BE-4B13-BAB1-035BD3CC21E3}"/>
                          </a:ext>
                        </a:extLst>
                      </p:cNvPr>
                      <p:cNvSpPr/>
                      <p:nvPr/>
                    </p:nvSpPr>
                    <p:spPr>
                      <a:xfrm rot="1182508">
                        <a:off x="2885882" y="5783974"/>
                        <a:ext cx="45720" cy="83838"/>
                      </a:xfrm>
                      <a:prstGeom prst="triangle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100" dirty="0"/>
                      </a:p>
                    </p:txBody>
                  </p:sp>
                  <p:sp>
                    <p:nvSpPr>
                      <p:cNvPr id="144" name="자유형: 도형 143">
                        <a:extLst>
                          <a:ext uri="{FF2B5EF4-FFF2-40B4-BE49-F238E27FC236}">
                            <a16:creationId xmlns:a16="http://schemas.microsoft.com/office/drawing/2014/main" id="{BC588164-DD5B-496F-AD4E-120D425989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51614" y="5844115"/>
                        <a:ext cx="670206" cy="331914"/>
                      </a:xfrm>
                      <a:custGeom>
                        <a:avLst/>
                        <a:gdLst>
                          <a:gd name="connsiteX0" fmla="*/ 526308 w 1052616"/>
                          <a:gd name="connsiteY0" fmla="*/ 0 h 521303"/>
                          <a:gd name="connsiteX1" fmla="*/ 1042473 w 1052616"/>
                          <a:gd name="connsiteY1" fmla="*/ 420686 h 521303"/>
                          <a:gd name="connsiteX2" fmla="*/ 1052616 w 1052616"/>
                          <a:gd name="connsiteY2" fmla="*/ 521303 h 521303"/>
                          <a:gd name="connsiteX3" fmla="*/ 0 w 1052616"/>
                          <a:gd name="connsiteY3" fmla="*/ 521303 h 521303"/>
                          <a:gd name="connsiteX4" fmla="*/ 10143 w 1052616"/>
                          <a:gd name="connsiteY4" fmla="*/ 420686 h 521303"/>
                          <a:gd name="connsiteX5" fmla="*/ 526308 w 1052616"/>
                          <a:gd name="connsiteY5" fmla="*/ 0 h 5213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052616" h="521303">
                            <a:moveTo>
                              <a:pt x="526308" y="0"/>
                            </a:moveTo>
                            <a:cubicBezTo>
                              <a:pt x="780917" y="0"/>
                              <a:pt x="993345" y="180601"/>
                              <a:pt x="1042473" y="420686"/>
                            </a:cubicBezTo>
                            <a:lnTo>
                              <a:pt x="1052616" y="521303"/>
                            </a:lnTo>
                            <a:lnTo>
                              <a:pt x="0" y="521303"/>
                            </a:lnTo>
                            <a:lnTo>
                              <a:pt x="10143" y="420686"/>
                            </a:lnTo>
                            <a:cubicBezTo>
                              <a:pt x="59272" y="180601"/>
                              <a:pt x="271699" y="0"/>
                              <a:pt x="52630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sz="1100"/>
                      </a:p>
                    </p:txBody>
                  </p:sp>
                  <p:sp>
                    <p:nvSpPr>
                      <p:cNvPr id="145" name="TextBox 144">
                        <a:extLst>
                          <a:ext uri="{FF2B5EF4-FFF2-40B4-BE49-F238E27FC236}">
                            <a16:creationId xmlns:a16="http://schemas.microsoft.com/office/drawing/2014/main" id="{7EB57F05-A1DC-45CE-96C5-1D4BC40DDC9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76870" y="5909054"/>
                        <a:ext cx="620752" cy="3019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6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오른쪽으로</a:t>
                        </a:r>
                        <a:endPara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endParaRPr>
                      </a:p>
                      <a:p>
                        <a:pPr algn="ctr"/>
                        <a:r>
                          <a:rPr lang="ko-KR" altLang="en-US" sz="6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치우침</a:t>
                        </a:r>
                      </a:p>
                    </p:txBody>
                  </p:sp>
                </p:grpSp>
              </p:grp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A830EC68-DB63-43E3-9388-1C976304216C}"/>
                      </a:ext>
                    </a:extLst>
                  </p:cNvPr>
                  <p:cNvSpPr txBox="1"/>
                  <p:nvPr/>
                </p:nvSpPr>
                <p:spPr>
                  <a:xfrm>
                    <a:off x="1221830" y="4043858"/>
                    <a:ext cx="717782" cy="34965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 latinLnBrk="1"/>
                    <a:r>
                      <a:rPr lang="ko-KR" altLang="en-US" sz="400" dirty="0">
                        <a:latin typeface="+mn-ea"/>
                        <a:ea typeface="+mn-ea"/>
                      </a:rPr>
                      <a:t>왼발 </a:t>
                    </a:r>
                    <a:r>
                      <a:rPr lang="en-US" altLang="ko-KR" sz="400" dirty="0">
                        <a:latin typeface="+mn-ea"/>
                        <a:ea typeface="+mn-ea"/>
                      </a:rPr>
                      <a:t>GCT</a:t>
                    </a:r>
                    <a:endParaRPr lang="en-US" altLang="ko-KR" sz="1000" dirty="0">
                      <a:latin typeface="+mn-ea"/>
                      <a:ea typeface="+mn-ea"/>
                    </a:endParaRPr>
                  </a:p>
                  <a:p>
                    <a:pPr algn="ctr" latinLnBrk="1"/>
                    <a:r>
                      <a:rPr lang="en-US" altLang="ko-KR" sz="700" dirty="0">
                        <a:latin typeface="+mn-ea"/>
                        <a:ea typeface="+mn-ea"/>
                      </a:rPr>
                      <a:t>300 </a:t>
                    </a:r>
                    <a:r>
                      <a:rPr lang="en-US" altLang="ko-KR" sz="700" dirty="0" err="1">
                        <a:latin typeface="+mn-ea"/>
                        <a:ea typeface="+mn-ea"/>
                      </a:rPr>
                      <a:t>ms</a:t>
                    </a:r>
                    <a:endParaRPr lang="ko-KR" altLang="en-US" sz="6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065A9D7F-2A68-4E45-8243-E28E209372D7}"/>
                      </a:ext>
                    </a:extLst>
                  </p:cNvPr>
                  <p:cNvSpPr txBox="1"/>
                  <p:nvPr/>
                </p:nvSpPr>
                <p:spPr>
                  <a:xfrm>
                    <a:off x="2340196" y="4043859"/>
                    <a:ext cx="717782" cy="34965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 latinLnBrk="1"/>
                    <a:r>
                      <a:rPr lang="ko-KR" altLang="en-US" sz="400" dirty="0">
                        <a:latin typeface="+mn-ea"/>
                        <a:ea typeface="+mn-ea"/>
                      </a:rPr>
                      <a:t>오른발 </a:t>
                    </a:r>
                    <a:r>
                      <a:rPr lang="en-US" altLang="ko-KR" sz="400" dirty="0">
                        <a:latin typeface="+mn-ea"/>
                        <a:ea typeface="+mn-ea"/>
                      </a:rPr>
                      <a:t>GCT</a:t>
                    </a:r>
                    <a:endParaRPr lang="en-US" altLang="ko-KR" sz="1000" dirty="0">
                      <a:latin typeface="+mn-ea"/>
                      <a:ea typeface="+mn-ea"/>
                    </a:endParaRPr>
                  </a:p>
                  <a:p>
                    <a:pPr algn="ctr" latinLnBrk="1"/>
                    <a:r>
                      <a:rPr lang="en-US" altLang="ko-KR" sz="700" dirty="0">
                        <a:latin typeface="+mn-ea"/>
                        <a:ea typeface="+mn-ea"/>
                      </a:rPr>
                      <a:t>280 </a:t>
                    </a:r>
                    <a:r>
                      <a:rPr lang="en-US" altLang="ko-KR" sz="700" dirty="0" err="1">
                        <a:latin typeface="+mn-ea"/>
                        <a:ea typeface="+mn-ea"/>
                      </a:rPr>
                      <a:t>ms</a:t>
                    </a:r>
                    <a:endParaRPr lang="ko-KR" altLang="en-US" sz="600" dirty="0">
                      <a:latin typeface="+mn-ea"/>
                      <a:ea typeface="+mn-ea"/>
                    </a:endParaRPr>
                  </a:p>
                </p:txBody>
              </p:sp>
            </p:grpSp>
          </p:grp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B68FBB80-E532-4F57-9EF4-A60849DB1E34}"/>
                  </a:ext>
                </a:extLst>
              </p:cNvPr>
              <p:cNvGrpSpPr/>
              <p:nvPr/>
            </p:nvGrpSpPr>
            <p:grpSpPr>
              <a:xfrm>
                <a:off x="5379315" y="1409593"/>
                <a:ext cx="1373781" cy="985445"/>
                <a:chOff x="1221830" y="3067797"/>
                <a:chExt cx="1836148" cy="1317110"/>
              </a:xfrm>
            </p:grpSpPr>
            <p:grpSp>
              <p:nvGrpSpPr>
                <p:cNvPr id="157" name="그룹 156">
                  <a:extLst>
                    <a:ext uri="{FF2B5EF4-FFF2-40B4-BE49-F238E27FC236}">
                      <a16:creationId xmlns:a16="http://schemas.microsoft.com/office/drawing/2014/main" id="{17E33A7A-DA2A-45B4-BF2F-0AF9ACF07B47}"/>
                    </a:ext>
                  </a:extLst>
                </p:cNvPr>
                <p:cNvGrpSpPr/>
                <p:nvPr/>
              </p:nvGrpSpPr>
              <p:grpSpPr>
                <a:xfrm>
                  <a:off x="1318124" y="3067797"/>
                  <a:ext cx="1652752" cy="1317110"/>
                  <a:chOff x="1365749" y="5232378"/>
                  <a:chExt cx="1652752" cy="1317110"/>
                </a:xfrm>
              </p:grpSpPr>
              <p:sp>
                <p:nvSpPr>
                  <p:cNvPr id="173" name="직사각형 172">
                    <a:extLst>
                      <a:ext uri="{FF2B5EF4-FFF2-40B4-BE49-F238E27FC236}">
                        <a16:creationId xmlns:a16="http://schemas.microsoft.com/office/drawing/2014/main" id="{70C3EACB-EB26-4DB5-9B56-98EADEC97DD2}"/>
                      </a:ext>
                    </a:extLst>
                  </p:cNvPr>
                  <p:cNvSpPr/>
                  <p:nvPr/>
                </p:nvSpPr>
                <p:spPr>
                  <a:xfrm>
                    <a:off x="1365749" y="5232378"/>
                    <a:ext cx="1652752" cy="131711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B5B863C3-BB28-48B4-998A-7F3B977DE898}"/>
                      </a:ext>
                    </a:extLst>
                  </p:cNvPr>
                  <p:cNvSpPr txBox="1"/>
                  <p:nvPr/>
                </p:nvSpPr>
                <p:spPr>
                  <a:xfrm>
                    <a:off x="1667045" y="5310534"/>
                    <a:ext cx="1067403" cy="2468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600" dirty="0">
                        <a:latin typeface="+mn-ea"/>
                        <a:ea typeface="+mn-ea"/>
                      </a:rPr>
                      <a:t>좌</a:t>
                    </a:r>
                    <a:r>
                      <a:rPr lang="en-US" altLang="ko-KR" sz="600" dirty="0">
                        <a:latin typeface="+mn-ea"/>
                        <a:ea typeface="+mn-ea"/>
                      </a:rPr>
                      <a:t>/</a:t>
                    </a:r>
                    <a:r>
                      <a:rPr lang="ko-KR" altLang="en-US" sz="600" dirty="0">
                        <a:latin typeface="+mn-ea"/>
                        <a:ea typeface="+mn-ea"/>
                      </a:rPr>
                      <a:t>우 </a:t>
                    </a:r>
                    <a:r>
                      <a:rPr lang="en-US" altLang="ko-KR" sz="600" dirty="0">
                        <a:latin typeface="+mn-ea"/>
                        <a:ea typeface="+mn-ea"/>
                      </a:rPr>
                      <a:t>GCT </a:t>
                    </a:r>
                    <a:r>
                      <a:rPr lang="ko-KR" altLang="en-US" sz="600" dirty="0">
                        <a:latin typeface="+mn-ea"/>
                        <a:ea typeface="+mn-ea"/>
                      </a:rPr>
                      <a:t>밸런스</a:t>
                    </a:r>
                  </a:p>
                </p:txBody>
              </p:sp>
            </p:grpSp>
            <p:grpSp>
              <p:nvGrpSpPr>
                <p:cNvPr id="158" name="그룹 157">
                  <a:extLst>
                    <a:ext uri="{FF2B5EF4-FFF2-40B4-BE49-F238E27FC236}">
                      <a16:creationId xmlns:a16="http://schemas.microsoft.com/office/drawing/2014/main" id="{A532CA83-DAAD-46BD-80BF-3FFA73BFD685}"/>
                    </a:ext>
                  </a:extLst>
                </p:cNvPr>
                <p:cNvGrpSpPr/>
                <p:nvPr/>
              </p:nvGrpSpPr>
              <p:grpSpPr>
                <a:xfrm>
                  <a:off x="1221830" y="3354645"/>
                  <a:ext cx="1836148" cy="963210"/>
                  <a:chOff x="1221830" y="3430307"/>
                  <a:chExt cx="1836148" cy="963210"/>
                </a:xfrm>
              </p:grpSpPr>
              <p:grpSp>
                <p:nvGrpSpPr>
                  <p:cNvPr id="159" name="그룹 158">
                    <a:extLst>
                      <a:ext uri="{FF2B5EF4-FFF2-40B4-BE49-F238E27FC236}">
                        <a16:creationId xmlns:a16="http://schemas.microsoft.com/office/drawing/2014/main" id="{1F819287-E76F-4381-ABD3-8F1F241CDBD0}"/>
                      </a:ext>
                    </a:extLst>
                  </p:cNvPr>
                  <p:cNvGrpSpPr/>
                  <p:nvPr/>
                </p:nvGrpSpPr>
                <p:grpSpPr>
                  <a:xfrm>
                    <a:off x="1524883" y="3430307"/>
                    <a:ext cx="1225276" cy="650322"/>
                    <a:chOff x="2286999" y="5680585"/>
                    <a:chExt cx="999435" cy="530457"/>
                  </a:xfrm>
                </p:grpSpPr>
                <p:grpSp>
                  <p:nvGrpSpPr>
                    <p:cNvPr id="162" name="그룹 161">
                      <a:extLst>
                        <a:ext uri="{FF2B5EF4-FFF2-40B4-BE49-F238E27FC236}">
                          <a16:creationId xmlns:a16="http://schemas.microsoft.com/office/drawing/2014/main" id="{B73A6123-24DD-4444-A19C-38A46A3B26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86999" y="5680585"/>
                      <a:ext cx="999435" cy="497596"/>
                      <a:chOff x="3476329" y="5145524"/>
                      <a:chExt cx="999435" cy="497596"/>
                    </a:xfrm>
                  </p:grpSpPr>
                  <p:sp>
                    <p:nvSpPr>
                      <p:cNvPr id="167" name="자유형: 도형 166">
                        <a:extLst>
                          <a:ext uri="{FF2B5EF4-FFF2-40B4-BE49-F238E27FC236}">
                            <a16:creationId xmlns:a16="http://schemas.microsoft.com/office/drawing/2014/main" id="{EA92E3D4-F48C-4D7D-B1C6-75A4605BC013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3476329" y="5145685"/>
                        <a:ext cx="999435" cy="497435"/>
                      </a:xfrm>
                      <a:custGeom>
                        <a:avLst/>
                        <a:gdLst>
                          <a:gd name="connsiteX0" fmla="*/ 0 w 2890640"/>
                          <a:gd name="connsiteY0" fmla="*/ 0 h 1438717"/>
                          <a:gd name="connsiteX1" fmla="*/ 245798 w 2890640"/>
                          <a:gd name="connsiteY1" fmla="*/ 0 h 1438717"/>
                          <a:gd name="connsiteX2" fmla="*/ 251642 w 2890640"/>
                          <a:gd name="connsiteY2" fmla="*/ 115727 h 1438717"/>
                          <a:gd name="connsiteX3" fmla="*/ 1445321 w 2890640"/>
                          <a:gd name="connsiteY3" fmla="*/ 1192921 h 1438717"/>
                          <a:gd name="connsiteX4" fmla="*/ 2639000 w 2890640"/>
                          <a:gd name="connsiteY4" fmla="*/ 115727 h 1438717"/>
                          <a:gd name="connsiteX5" fmla="*/ 2644844 w 2890640"/>
                          <a:gd name="connsiteY5" fmla="*/ 0 h 1438717"/>
                          <a:gd name="connsiteX6" fmla="*/ 2890640 w 2890640"/>
                          <a:gd name="connsiteY6" fmla="*/ 0 h 1438717"/>
                          <a:gd name="connsiteX7" fmla="*/ 2883527 w 2890640"/>
                          <a:gd name="connsiteY7" fmla="*/ 140858 h 1438717"/>
                          <a:gd name="connsiteX8" fmla="*/ 1445320 w 2890640"/>
                          <a:gd name="connsiteY8" fmla="*/ 1438717 h 1438717"/>
                          <a:gd name="connsiteX9" fmla="*/ 7113 w 2890640"/>
                          <a:gd name="connsiteY9" fmla="*/ 140858 h 14387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2890640" h="1438717">
                            <a:moveTo>
                              <a:pt x="0" y="0"/>
                            </a:moveTo>
                            <a:lnTo>
                              <a:pt x="245798" y="0"/>
                            </a:lnTo>
                            <a:lnTo>
                              <a:pt x="251642" y="115727"/>
                            </a:lnTo>
                            <a:cubicBezTo>
                              <a:pt x="313088" y="720771"/>
                              <a:pt x="824066" y="1192921"/>
                              <a:pt x="1445321" y="1192921"/>
                            </a:cubicBezTo>
                            <a:cubicBezTo>
                              <a:pt x="2066576" y="1192921"/>
                              <a:pt x="2577555" y="720771"/>
                              <a:pt x="2639000" y="115727"/>
                            </a:cubicBezTo>
                            <a:lnTo>
                              <a:pt x="2644844" y="0"/>
                            </a:lnTo>
                            <a:lnTo>
                              <a:pt x="2890640" y="0"/>
                            </a:lnTo>
                            <a:lnTo>
                              <a:pt x="2883527" y="140858"/>
                            </a:lnTo>
                            <a:cubicBezTo>
                              <a:pt x="2809495" y="869846"/>
                              <a:pt x="2193841" y="1438717"/>
                              <a:pt x="1445320" y="1438717"/>
                            </a:cubicBezTo>
                            <a:cubicBezTo>
                              <a:pt x="696800" y="1438717"/>
                              <a:pt x="81146" y="869846"/>
                              <a:pt x="7113" y="140858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chemeClr val="accent3">
                              <a:lumMod val="75000"/>
                            </a:schemeClr>
                          </a:gs>
                          <a:gs pos="70250">
                            <a:schemeClr val="tx2">
                              <a:lumMod val="75000"/>
                            </a:schemeClr>
                          </a:gs>
                          <a:gs pos="36000">
                            <a:schemeClr val="tx2">
                              <a:lumMod val="50000"/>
                            </a:schemeClr>
                          </a:gs>
                          <a:gs pos="100000">
                            <a:srgbClr val="56FDB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sz="1100" dirty="0"/>
                      </a:p>
                    </p:txBody>
                  </p:sp>
                  <p:cxnSp>
                    <p:nvCxnSpPr>
                      <p:cNvPr id="168" name="직선 연결선 167">
                        <a:extLst>
                          <a:ext uri="{FF2B5EF4-FFF2-40B4-BE49-F238E27FC236}">
                            <a16:creationId xmlns:a16="http://schemas.microsoft.com/office/drawing/2014/main" id="{B10FF17C-5768-40C8-9740-D6882B0A0D5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524478" y="5430965"/>
                        <a:ext cx="78939" cy="41606"/>
                      </a:xfrm>
                      <a:prstGeom prst="line">
                        <a:avLst/>
                      </a:prstGeom>
                      <a:ln w="19050"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" name="직선 연결선 168">
                        <a:extLst>
                          <a:ext uri="{FF2B5EF4-FFF2-40B4-BE49-F238E27FC236}">
                            <a16:creationId xmlns:a16="http://schemas.microsoft.com/office/drawing/2014/main" id="{5958A088-8B05-462B-B5B0-ECE5DC8C773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696675" y="5231290"/>
                        <a:ext cx="42202" cy="72000"/>
                      </a:xfrm>
                      <a:prstGeom prst="line">
                        <a:avLst/>
                      </a:prstGeom>
                      <a:ln w="19050"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" name="직선 연결선 169">
                        <a:extLst>
                          <a:ext uri="{FF2B5EF4-FFF2-40B4-BE49-F238E27FC236}">
                            <a16:creationId xmlns:a16="http://schemas.microsoft.com/office/drawing/2014/main" id="{E0AB985C-1AD2-4F01-91F0-47E20573A665}"/>
                          </a:ext>
                        </a:extLst>
                      </p:cNvPr>
                      <p:cNvCxnSpPr>
                        <a:cxnSpLocks/>
                        <a:endCxn id="167" idx="3"/>
                      </p:cNvCxnSpPr>
                      <p:nvPr/>
                    </p:nvCxnSpPr>
                    <p:spPr>
                      <a:xfrm flipH="1">
                        <a:off x="3976046" y="5145524"/>
                        <a:ext cx="530" cy="85145"/>
                      </a:xfrm>
                      <a:prstGeom prst="line">
                        <a:avLst/>
                      </a:prstGeom>
                      <a:ln w="19050"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1" name="직선 연결선 170">
                        <a:extLst>
                          <a:ext uri="{FF2B5EF4-FFF2-40B4-BE49-F238E27FC236}">
                            <a16:creationId xmlns:a16="http://schemas.microsoft.com/office/drawing/2014/main" id="{5E2F8910-B5BB-421F-A4CE-74FD7BA5D9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352563" y="5427665"/>
                        <a:ext cx="75052" cy="40196"/>
                      </a:xfrm>
                      <a:prstGeom prst="line">
                        <a:avLst/>
                      </a:prstGeom>
                      <a:ln w="19050"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2" name="직선 연결선 171">
                        <a:extLst>
                          <a:ext uri="{FF2B5EF4-FFF2-40B4-BE49-F238E27FC236}">
                            <a16:creationId xmlns:a16="http://schemas.microsoft.com/office/drawing/2014/main" id="{D98452B4-4985-45DE-92BD-942C52CB255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4210498" y="5231291"/>
                        <a:ext cx="44846" cy="69891"/>
                      </a:xfrm>
                      <a:prstGeom prst="line">
                        <a:avLst/>
                      </a:prstGeom>
                      <a:ln w="19050"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3" name="그룹 162">
                      <a:extLst>
                        <a:ext uri="{FF2B5EF4-FFF2-40B4-BE49-F238E27FC236}">
                          <a16:creationId xmlns:a16="http://schemas.microsoft.com/office/drawing/2014/main" id="{8B33F77F-CE22-4D98-AB7F-A9FC5D509D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51614" y="5783974"/>
                      <a:ext cx="670206" cy="427068"/>
                      <a:chOff x="2451614" y="5783974"/>
                      <a:chExt cx="670206" cy="427068"/>
                    </a:xfrm>
                  </p:grpSpPr>
                  <p:sp>
                    <p:nvSpPr>
                      <p:cNvPr id="164" name="이등변 삼각형 163">
                        <a:extLst>
                          <a:ext uri="{FF2B5EF4-FFF2-40B4-BE49-F238E27FC236}">
                            <a16:creationId xmlns:a16="http://schemas.microsoft.com/office/drawing/2014/main" id="{4BF10FB7-D37A-48BC-A3D5-BE01E9D11C6F}"/>
                          </a:ext>
                        </a:extLst>
                      </p:cNvPr>
                      <p:cNvSpPr/>
                      <p:nvPr/>
                    </p:nvSpPr>
                    <p:spPr>
                      <a:xfrm rot="1182508">
                        <a:off x="2885882" y="5783974"/>
                        <a:ext cx="45720" cy="83838"/>
                      </a:xfrm>
                      <a:prstGeom prst="triangle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100" dirty="0"/>
                      </a:p>
                    </p:txBody>
                  </p:sp>
                  <p:sp>
                    <p:nvSpPr>
                      <p:cNvPr id="165" name="자유형: 도형 164">
                        <a:extLst>
                          <a:ext uri="{FF2B5EF4-FFF2-40B4-BE49-F238E27FC236}">
                            <a16:creationId xmlns:a16="http://schemas.microsoft.com/office/drawing/2014/main" id="{2AB562C0-8BFC-48B1-94BA-D80C7E0A1B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51614" y="5844115"/>
                        <a:ext cx="670206" cy="331914"/>
                      </a:xfrm>
                      <a:custGeom>
                        <a:avLst/>
                        <a:gdLst>
                          <a:gd name="connsiteX0" fmla="*/ 526308 w 1052616"/>
                          <a:gd name="connsiteY0" fmla="*/ 0 h 521303"/>
                          <a:gd name="connsiteX1" fmla="*/ 1042473 w 1052616"/>
                          <a:gd name="connsiteY1" fmla="*/ 420686 h 521303"/>
                          <a:gd name="connsiteX2" fmla="*/ 1052616 w 1052616"/>
                          <a:gd name="connsiteY2" fmla="*/ 521303 h 521303"/>
                          <a:gd name="connsiteX3" fmla="*/ 0 w 1052616"/>
                          <a:gd name="connsiteY3" fmla="*/ 521303 h 521303"/>
                          <a:gd name="connsiteX4" fmla="*/ 10143 w 1052616"/>
                          <a:gd name="connsiteY4" fmla="*/ 420686 h 521303"/>
                          <a:gd name="connsiteX5" fmla="*/ 526308 w 1052616"/>
                          <a:gd name="connsiteY5" fmla="*/ 0 h 5213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052616" h="521303">
                            <a:moveTo>
                              <a:pt x="526308" y="0"/>
                            </a:moveTo>
                            <a:cubicBezTo>
                              <a:pt x="780917" y="0"/>
                              <a:pt x="993345" y="180601"/>
                              <a:pt x="1042473" y="420686"/>
                            </a:cubicBezTo>
                            <a:lnTo>
                              <a:pt x="1052616" y="521303"/>
                            </a:lnTo>
                            <a:lnTo>
                              <a:pt x="0" y="521303"/>
                            </a:lnTo>
                            <a:lnTo>
                              <a:pt x="10143" y="420686"/>
                            </a:lnTo>
                            <a:cubicBezTo>
                              <a:pt x="59272" y="180601"/>
                              <a:pt x="271699" y="0"/>
                              <a:pt x="52630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rtlCol="0" anchor="ctr">
                        <a:noAutofit/>
                      </a:bodyPr>
                      <a:lstStyle/>
                      <a:p>
                        <a:pPr algn="ctr"/>
                        <a:endParaRPr lang="ko-KR" altLang="en-US" sz="1100"/>
                      </a:p>
                    </p:txBody>
                  </p:sp>
                  <p:sp>
                    <p:nvSpPr>
                      <p:cNvPr id="166" name="TextBox 165">
                        <a:extLst>
                          <a:ext uri="{FF2B5EF4-FFF2-40B4-BE49-F238E27FC236}">
                            <a16:creationId xmlns:a16="http://schemas.microsoft.com/office/drawing/2014/main" id="{5AAE732C-2463-45A2-85F1-769906DFC86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76870" y="5909054"/>
                        <a:ext cx="620752" cy="3019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6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오른쪽으로</a:t>
                        </a:r>
                        <a:endPara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endParaRPr>
                      </a:p>
                      <a:p>
                        <a:pPr algn="ctr"/>
                        <a:r>
                          <a:rPr lang="ko-KR" altLang="en-US" sz="6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치우침</a:t>
                        </a:r>
                      </a:p>
                    </p:txBody>
                  </p:sp>
                </p:grpSp>
              </p:grp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32935296-20F4-420F-A8AF-20D0EFB22172}"/>
                      </a:ext>
                    </a:extLst>
                  </p:cNvPr>
                  <p:cNvSpPr txBox="1"/>
                  <p:nvPr/>
                </p:nvSpPr>
                <p:spPr>
                  <a:xfrm>
                    <a:off x="1221830" y="4043858"/>
                    <a:ext cx="717782" cy="34965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 latinLnBrk="1"/>
                    <a:r>
                      <a:rPr lang="ko-KR" altLang="en-US" sz="400" dirty="0">
                        <a:latin typeface="+mn-ea"/>
                        <a:ea typeface="+mn-ea"/>
                      </a:rPr>
                      <a:t>왼발 </a:t>
                    </a:r>
                    <a:r>
                      <a:rPr lang="en-US" altLang="ko-KR" sz="400" dirty="0">
                        <a:latin typeface="+mn-ea"/>
                        <a:ea typeface="+mn-ea"/>
                      </a:rPr>
                      <a:t>GCT</a:t>
                    </a:r>
                    <a:endParaRPr lang="en-US" altLang="ko-KR" sz="1000" dirty="0">
                      <a:latin typeface="+mn-ea"/>
                      <a:ea typeface="+mn-ea"/>
                    </a:endParaRPr>
                  </a:p>
                  <a:p>
                    <a:pPr algn="ctr" latinLnBrk="1"/>
                    <a:r>
                      <a:rPr lang="en-US" altLang="ko-KR" sz="700" dirty="0">
                        <a:latin typeface="+mn-ea"/>
                        <a:ea typeface="+mn-ea"/>
                      </a:rPr>
                      <a:t>300 </a:t>
                    </a:r>
                    <a:r>
                      <a:rPr lang="en-US" altLang="ko-KR" sz="700" dirty="0" err="1">
                        <a:latin typeface="+mn-ea"/>
                        <a:ea typeface="+mn-ea"/>
                      </a:rPr>
                      <a:t>ms</a:t>
                    </a:r>
                    <a:endParaRPr lang="ko-KR" altLang="en-US" sz="600" dirty="0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8FAADBF4-2B35-4438-859A-45EADDDA5DD5}"/>
                      </a:ext>
                    </a:extLst>
                  </p:cNvPr>
                  <p:cNvSpPr txBox="1"/>
                  <p:nvPr/>
                </p:nvSpPr>
                <p:spPr>
                  <a:xfrm>
                    <a:off x="2340196" y="4043859"/>
                    <a:ext cx="717782" cy="34965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 latinLnBrk="1"/>
                    <a:r>
                      <a:rPr lang="ko-KR" altLang="en-US" sz="400" dirty="0">
                        <a:latin typeface="+mn-ea"/>
                        <a:ea typeface="+mn-ea"/>
                      </a:rPr>
                      <a:t>오른발 </a:t>
                    </a:r>
                    <a:r>
                      <a:rPr lang="en-US" altLang="ko-KR" sz="400" dirty="0">
                        <a:latin typeface="+mn-ea"/>
                        <a:ea typeface="+mn-ea"/>
                      </a:rPr>
                      <a:t>GCT</a:t>
                    </a:r>
                    <a:endParaRPr lang="en-US" altLang="ko-KR" sz="1000" dirty="0">
                      <a:latin typeface="+mn-ea"/>
                      <a:ea typeface="+mn-ea"/>
                    </a:endParaRPr>
                  </a:p>
                  <a:p>
                    <a:pPr algn="ctr" latinLnBrk="1"/>
                    <a:r>
                      <a:rPr lang="en-US" altLang="ko-KR" sz="700" dirty="0">
                        <a:latin typeface="+mn-ea"/>
                        <a:ea typeface="+mn-ea"/>
                      </a:rPr>
                      <a:t>280 </a:t>
                    </a:r>
                    <a:r>
                      <a:rPr lang="en-US" altLang="ko-KR" sz="700" dirty="0" err="1">
                        <a:latin typeface="+mn-ea"/>
                        <a:ea typeface="+mn-ea"/>
                      </a:rPr>
                      <a:t>ms</a:t>
                    </a:r>
                    <a:endParaRPr lang="ko-KR" altLang="en-US" sz="600" dirty="0">
                      <a:latin typeface="+mn-ea"/>
                      <a:ea typeface="+mn-ea"/>
                    </a:endParaRPr>
                  </a:p>
                </p:txBody>
              </p:sp>
            </p:grpSp>
          </p:grp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13FFF6FB-A327-42EA-A3C5-5C74D0C97514}"/>
                  </a:ext>
                </a:extLst>
              </p:cNvPr>
              <p:cNvSpPr txBox="1"/>
              <p:nvPr/>
            </p:nvSpPr>
            <p:spPr>
              <a:xfrm>
                <a:off x="4487389" y="993595"/>
                <a:ext cx="172194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  <a:latin typeface="+mn-ea"/>
                    <a:ea typeface="+mn-ea"/>
                  </a:rPr>
                  <a:t>시작</a:t>
                </a:r>
                <a:r>
                  <a:rPr lang="en-US" altLang="ko-KR" sz="900" dirty="0">
                    <a:solidFill>
                      <a:schemeClr val="tx1"/>
                    </a:solidFill>
                    <a:latin typeface="+mn-ea"/>
                    <a:ea typeface="+mn-ea"/>
                  </a:rPr>
                  <a:t>/</a:t>
                </a:r>
                <a:r>
                  <a:rPr lang="ko-KR" altLang="en-US" sz="900" dirty="0">
                    <a:solidFill>
                      <a:schemeClr val="tx1"/>
                    </a:solidFill>
                    <a:latin typeface="+mn-ea"/>
                    <a:ea typeface="+mn-ea"/>
                  </a:rPr>
                  <a:t>종료일 </a:t>
                </a:r>
                <a:r>
                  <a:rPr lang="en-US" altLang="ko-KR" sz="900" dirty="0">
                    <a:solidFill>
                      <a:schemeClr val="tx1"/>
                    </a:solidFill>
                    <a:latin typeface="+mn-ea"/>
                    <a:ea typeface="+mn-ea"/>
                  </a:rPr>
                  <a:t>GCT </a:t>
                </a:r>
                <a:r>
                  <a:rPr lang="ko-KR" altLang="en-US" sz="900" dirty="0">
                    <a:solidFill>
                      <a:schemeClr val="tx1"/>
                    </a:solidFill>
                    <a:latin typeface="+mn-ea"/>
                    <a:ea typeface="+mn-ea"/>
                  </a:rPr>
                  <a:t>밸런스 비교</a:t>
                </a:r>
              </a:p>
            </p:txBody>
          </p:sp>
        </p:grp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B04588FE-031F-4D1B-9B3D-5D613F584BE2}"/>
              </a:ext>
            </a:extLst>
          </p:cNvPr>
          <p:cNvSpPr txBox="1"/>
          <p:nvPr/>
        </p:nvSpPr>
        <p:spPr>
          <a:xfrm>
            <a:off x="5107023" y="9651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보행 주기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4580DB71-CB8F-4EE1-84D8-AD782A94A945}"/>
              </a:ext>
            </a:extLst>
          </p:cNvPr>
          <p:cNvSpPr txBox="1"/>
          <p:nvPr/>
        </p:nvSpPr>
        <p:spPr>
          <a:xfrm>
            <a:off x="1715679" y="1913266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/>
                </a:solidFill>
                <a:latin typeface="+mn-ea"/>
                <a:ea typeface="+mn-ea"/>
              </a:rPr>
              <a:t>GCT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ea typeface="+mn-ea"/>
              </a:rPr>
              <a:t>밸런스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69AFE05-7060-401B-A6DD-4DB41055534F}"/>
              </a:ext>
            </a:extLst>
          </p:cNvPr>
          <p:cNvGrpSpPr/>
          <p:nvPr/>
        </p:nvGrpSpPr>
        <p:grpSpPr>
          <a:xfrm>
            <a:off x="884418" y="2137914"/>
            <a:ext cx="2544154" cy="3871000"/>
            <a:chOff x="884418" y="1785837"/>
            <a:chExt cx="2544154" cy="4176406"/>
          </a:xfrm>
        </p:grpSpPr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535FF9F2-33C3-4C2A-A865-FE164D8F548E}"/>
                </a:ext>
              </a:extLst>
            </p:cNvPr>
            <p:cNvSpPr/>
            <p:nvPr/>
          </p:nvSpPr>
          <p:spPr>
            <a:xfrm>
              <a:off x="1784721" y="1979262"/>
              <a:ext cx="233626" cy="398298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C66405CB-B2B6-4AEB-87D3-B9BB1ABD34A9}"/>
                </a:ext>
              </a:extLst>
            </p:cNvPr>
            <p:cNvGrpSpPr/>
            <p:nvPr/>
          </p:nvGrpSpPr>
          <p:grpSpPr>
            <a:xfrm rot="5400000">
              <a:off x="-82960" y="3219973"/>
              <a:ext cx="3977803" cy="1506736"/>
              <a:chOff x="996503" y="1462281"/>
              <a:chExt cx="2303910" cy="685800"/>
            </a:xfrm>
          </p:grpSpPr>
          <p:cxnSp>
            <p:nvCxnSpPr>
              <p:cNvPr id="300" name="직선 연결선 299">
                <a:extLst>
                  <a:ext uri="{FF2B5EF4-FFF2-40B4-BE49-F238E27FC236}">
                    <a16:creationId xmlns:a16="http://schemas.microsoft.com/office/drawing/2014/main" id="{80F7A239-38AB-4BE9-B622-993F603782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503" y="1462281"/>
                <a:ext cx="2303910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직선 연결선 300">
                <a:extLst>
                  <a:ext uri="{FF2B5EF4-FFF2-40B4-BE49-F238E27FC236}">
                    <a16:creationId xmlns:a16="http://schemas.microsoft.com/office/drawing/2014/main" id="{4B14F464-5A06-4B4F-BF9B-74CFED4819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503" y="1633731"/>
                <a:ext cx="2303910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직선 연결선 301">
                <a:extLst>
                  <a:ext uri="{FF2B5EF4-FFF2-40B4-BE49-F238E27FC236}">
                    <a16:creationId xmlns:a16="http://schemas.microsoft.com/office/drawing/2014/main" id="{AB150153-D432-431B-8629-30B50BB27A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503" y="1805181"/>
                <a:ext cx="2303910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직선 연결선 302">
                <a:extLst>
                  <a:ext uri="{FF2B5EF4-FFF2-40B4-BE49-F238E27FC236}">
                    <a16:creationId xmlns:a16="http://schemas.microsoft.com/office/drawing/2014/main" id="{28D2E0F5-39FE-46EF-B3C5-738B17D1BB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503" y="1976631"/>
                <a:ext cx="2303910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직선 연결선 303">
                <a:extLst>
                  <a:ext uri="{FF2B5EF4-FFF2-40B4-BE49-F238E27FC236}">
                    <a16:creationId xmlns:a16="http://schemas.microsoft.com/office/drawing/2014/main" id="{29DB6D26-754E-43E1-97FF-C497819AA9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503" y="2148081"/>
                <a:ext cx="2303910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64A12F82-31F3-4074-A379-AD2EF6A9A74B}"/>
                </a:ext>
              </a:extLst>
            </p:cNvPr>
            <p:cNvGrpSpPr/>
            <p:nvPr/>
          </p:nvGrpSpPr>
          <p:grpSpPr>
            <a:xfrm>
              <a:off x="884418" y="1785837"/>
              <a:ext cx="2010694" cy="184666"/>
              <a:chOff x="892807" y="1777448"/>
              <a:chExt cx="2010694" cy="184666"/>
            </a:xfrm>
          </p:grpSpPr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F4AAA286-05DD-4505-BC73-FBFC3CFFECE3}"/>
                  </a:ext>
                </a:extLst>
              </p:cNvPr>
              <p:cNvSpPr txBox="1"/>
              <p:nvPr/>
            </p:nvSpPr>
            <p:spPr>
              <a:xfrm>
                <a:off x="892807" y="1777448"/>
                <a:ext cx="47961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dirty="0">
                    <a:solidFill>
                      <a:schemeClr val="tx1"/>
                    </a:solidFill>
                    <a:latin typeface="+mn-ea"/>
                    <a:ea typeface="+mn-ea"/>
                  </a:rPr>
                  <a:t>L</a:t>
                </a:r>
                <a:r>
                  <a:rPr lang="ko-KR" altLang="en-US" sz="600" dirty="0">
                    <a:solidFill>
                      <a:schemeClr val="tx1"/>
                    </a:solidFill>
                    <a:latin typeface="+mn-ea"/>
                    <a:ea typeface="+mn-ea"/>
                  </a:rPr>
                  <a:t> 치우침</a:t>
                </a:r>
              </a:p>
            </p:txBody>
          </p:sp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F30EB231-DC70-4D69-A31E-F5A0C58943EE}"/>
                  </a:ext>
                </a:extLst>
              </p:cNvPr>
              <p:cNvSpPr txBox="1"/>
              <p:nvPr/>
            </p:nvSpPr>
            <p:spPr>
              <a:xfrm>
                <a:off x="2414265" y="1777448"/>
                <a:ext cx="48923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dirty="0">
                    <a:solidFill>
                      <a:schemeClr val="tx1"/>
                    </a:solidFill>
                    <a:latin typeface="+mn-ea"/>
                    <a:ea typeface="+mn-ea"/>
                  </a:rPr>
                  <a:t>R</a:t>
                </a:r>
                <a:r>
                  <a:rPr lang="ko-KR" altLang="en-US" sz="600" dirty="0">
                    <a:solidFill>
                      <a:schemeClr val="tx1"/>
                    </a:solidFill>
                    <a:latin typeface="+mn-ea"/>
                    <a:ea typeface="+mn-ea"/>
                  </a:rPr>
                  <a:t> 치우침</a:t>
                </a:r>
              </a:p>
            </p:txBody>
          </p: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46DF5E2F-C447-4524-B614-ECBF38BB58E2}"/>
                  </a:ext>
                </a:extLst>
              </p:cNvPr>
              <p:cNvSpPr txBox="1"/>
              <p:nvPr/>
            </p:nvSpPr>
            <p:spPr>
              <a:xfrm>
                <a:off x="1724068" y="1777448"/>
                <a:ext cx="33855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dirty="0">
                    <a:solidFill>
                      <a:schemeClr val="tx1"/>
                    </a:solidFill>
                    <a:latin typeface="+mn-ea"/>
                    <a:ea typeface="+mn-ea"/>
                  </a:rPr>
                  <a:t>정상</a:t>
                </a:r>
              </a:p>
            </p:txBody>
          </p: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5B34E66A-9648-40EB-9747-768FEEB3C3CE}"/>
                </a:ext>
              </a:extLst>
            </p:cNvPr>
            <p:cNvGrpSpPr/>
            <p:nvPr/>
          </p:nvGrpSpPr>
          <p:grpSpPr>
            <a:xfrm>
              <a:off x="1453756" y="2054142"/>
              <a:ext cx="1281055" cy="3657600"/>
              <a:chOff x="1453756" y="2054142"/>
              <a:chExt cx="1281055" cy="3657600"/>
            </a:xfrm>
            <a:noFill/>
          </p:grpSpPr>
          <p:sp>
            <p:nvSpPr>
              <p:cNvPr id="286" name="타원 285">
                <a:extLst>
                  <a:ext uri="{FF2B5EF4-FFF2-40B4-BE49-F238E27FC236}">
                    <a16:creationId xmlns:a16="http://schemas.microsoft.com/office/drawing/2014/main" id="{22AAA385-41C9-42C3-A8D9-4419F58F4222}"/>
                  </a:ext>
                </a:extLst>
              </p:cNvPr>
              <p:cNvSpPr/>
              <p:nvPr/>
            </p:nvSpPr>
            <p:spPr>
              <a:xfrm>
                <a:off x="1830440" y="2054142"/>
                <a:ext cx="151002" cy="1510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7" name="타원 286">
                <a:extLst>
                  <a:ext uri="{FF2B5EF4-FFF2-40B4-BE49-F238E27FC236}">
                    <a16:creationId xmlns:a16="http://schemas.microsoft.com/office/drawing/2014/main" id="{0DEC32FD-0D95-4D39-BDFF-30A14E3527FF}"/>
                  </a:ext>
                </a:extLst>
              </p:cNvPr>
              <p:cNvSpPr/>
              <p:nvPr/>
            </p:nvSpPr>
            <p:spPr>
              <a:xfrm>
                <a:off x="2583809" y="2372924"/>
                <a:ext cx="151002" cy="1510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타원 287">
                <a:extLst>
                  <a:ext uri="{FF2B5EF4-FFF2-40B4-BE49-F238E27FC236}">
                    <a16:creationId xmlns:a16="http://schemas.microsoft.com/office/drawing/2014/main" id="{ED44B26F-9332-4B6A-ADE8-0311308AC8A2}"/>
                  </a:ext>
                </a:extLst>
              </p:cNvPr>
              <p:cNvSpPr/>
              <p:nvPr/>
            </p:nvSpPr>
            <p:spPr>
              <a:xfrm>
                <a:off x="2583809" y="2691706"/>
                <a:ext cx="151002" cy="1510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타원 288">
                <a:extLst>
                  <a:ext uri="{FF2B5EF4-FFF2-40B4-BE49-F238E27FC236}">
                    <a16:creationId xmlns:a16="http://schemas.microsoft.com/office/drawing/2014/main" id="{364CCC84-979F-46FE-B398-DF78CD397343}"/>
                  </a:ext>
                </a:extLst>
              </p:cNvPr>
              <p:cNvSpPr/>
              <p:nvPr/>
            </p:nvSpPr>
            <p:spPr>
              <a:xfrm>
                <a:off x="1830440" y="3010488"/>
                <a:ext cx="151002" cy="1510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타원 289">
                <a:extLst>
                  <a:ext uri="{FF2B5EF4-FFF2-40B4-BE49-F238E27FC236}">
                    <a16:creationId xmlns:a16="http://schemas.microsoft.com/office/drawing/2014/main" id="{B48AFC01-4100-4C9F-B579-E6D0FE4C277E}"/>
                  </a:ext>
                </a:extLst>
              </p:cNvPr>
              <p:cNvSpPr/>
              <p:nvPr/>
            </p:nvSpPr>
            <p:spPr>
              <a:xfrm>
                <a:off x="2207125" y="3329270"/>
                <a:ext cx="151002" cy="1510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타원 290">
                <a:extLst>
                  <a:ext uri="{FF2B5EF4-FFF2-40B4-BE49-F238E27FC236}">
                    <a16:creationId xmlns:a16="http://schemas.microsoft.com/office/drawing/2014/main" id="{A8542814-FE71-42A3-9A43-140573122C35}"/>
                  </a:ext>
                </a:extLst>
              </p:cNvPr>
              <p:cNvSpPr/>
              <p:nvPr/>
            </p:nvSpPr>
            <p:spPr>
              <a:xfrm>
                <a:off x="1453756" y="3648052"/>
                <a:ext cx="151002" cy="1510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타원 291">
                <a:extLst>
                  <a:ext uri="{FF2B5EF4-FFF2-40B4-BE49-F238E27FC236}">
                    <a16:creationId xmlns:a16="http://schemas.microsoft.com/office/drawing/2014/main" id="{F23168E6-41F5-4CA2-B9E0-6ECE4C3FC91C}"/>
                  </a:ext>
                </a:extLst>
              </p:cNvPr>
              <p:cNvSpPr/>
              <p:nvPr/>
            </p:nvSpPr>
            <p:spPr>
              <a:xfrm>
                <a:off x="1453756" y="3966834"/>
                <a:ext cx="151002" cy="1510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B8837E53-6A59-4C7F-85F2-63F31F1C9EF4}"/>
                  </a:ext>
                </a:extLst>
              </p:cNvPr>
              <p:cNvSpPr/>
              <p:nvPr/>
            </p:nvSpPr>
            <p:spPr>
              <a:xfrm>
                <a:off x="2207125" y="4285616"/>
                <a:ext cx="151002" cy="1510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타원 293">
                <a:extLst>
                  <a:ext uri="{FF2B5EF4-FFF2-40B4-BE49-F238E27FC236}">
                    <a16:creationId xmlns:a16="http://schemas.microsoft.com/office/drawing/2014/main" id="{CAE48077-FA10-447F-B200-65C0FA6947F6}"/>
                  </a:ext>
                </a:extLst>
              </p:cNvPr>
              <p:cNvSpPr/>
              <p:nvPr/>
            </p:nvSpPr>
            <p:spPr>
              <a:xfrm>
                <a:off x="1830440" y="4923180"/>
                <a:ext cx="151002" cy="1510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타원 294">
                <a:extLst>
                  <a:ext uri="{FF2B5EF4-FFF2-40B4-BE49-F238E27FC236}">
                    <a16:creationId xmlns:a16="http://schemas.microsoft.com/office/drawing/2014/main" id="{CE6AE1A9-AAED-4A7C-9B66-D0EA7F933232}"/>
                  </a:ext>
                </a:extLst>
              </p:cNvPr>
              <p:cNvSpPr/>
              <p:nvPr/>
            </p:nvSpPr>
            <p:spPr>
              <a:xfrm>
                <a:off x="1830440" y="5241962"/>
                <a:ext cx="151002" cy="1510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타원 295">
                <a:extLst>
                  <a:ext uri="{FF2B5EF4-FFF2-40B4-BE49-F238E27FC236}">
                    <a16:creationId xmlns:a16="http://schemas.microsoft.com/office/drawing/2014/main" id="{00DAB927-8040-4379-AE3C-D8A8D0170285}"/>
                  </a:ext>
                </a:extLst>
              </p:cNvPr>
              <p:cNvSpPr/>
              <p:nvPr/>
            </p:nvSpPr>
            <p:spPr>
              <a:xfrm>
                <a:off x="2207518" y="5560740"/>
                <a:ext cx="151002" cy="1510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04F64B12-DDDA-4B41-AA91-89FA3520E797}"/>
                </a:ext>
              </a:extLst>
            </p:cNvPr>
            <p:cNvGrpSpPr/>
            <p:nvPr/>
          </p:nvGrpSpPr>
          <p:grpSpPr>
            <a:xfrm>
              <a:off x="3096430" y="2006532"/>
              <a:ext cx="332142" cy="3752819"/>
              <a:chOff x="3096430" y="2006532"/>
              <a:chExt cx="332142" cy="3752819"/>
            </a:xfrm>
          </p:grpSpPr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069A97AD-1727-43C5-8226-B9FF93E34419}"/>
                  </a:ext>
                </a:extLst>
              </p:cNvPr>
              <p:cNvSpPr txBox="1"/>
              <p:nvPr/>
            </p:nvSpPr>
            <p:spPr>
              <a:xfrm>
                <a:off x="3096430" y="2006532"/>
                <a:ext cx="3321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26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F096E6EE-A06C-4363-991B-01090ADB38C4}"/>
                  </a:ext>
                </a:extLst>
              </p:cNvPr>
              <p:cNvSpPr txBox="1"/>
              <p:nvPr/>
            </p:nvSpPr>
            <p:spPr>
              <a:xfrm>
                <a:off x="3096430" y="2325314"/>
                <a:ext cx="3321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25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B6A13380-2C11-4F5F-BE88-02284C94FAAA}"/>
                  </a:ext>
                </a:extLst>
              </p:cNvPr>
              <p:cNvSpPr txBox="1"/>
              <p:nvPr/>
            </p:nvSpPr>
            <p:spPr>
              <a:xfrm>
                <a:off x="3096430" y="2644096"/>
                <a:ext cx="3321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24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57B9CDAC-C4C4-429F-BA8D-27179E487F23}"/>
                  </a:ext>
                </a:extLst>
              </p:cNvPr>
              <p:cNvSpPr txBox="1"/>
              <p:nvPr/>
            </p:nvSpPr>
            <p:spPr>
              <a:xfrm>
                <a:off x="3096430" y="2962878"/>
                <a:ext cx="3321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23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5562D192-831F-4235-A5A0-3EB49695A8B2}"/>
                  </a:ext>
                </a:extLst>
              </p:cNvPr>
              <p:cNvSpPr txBox="1"/>
              <p:nvPr/>
            </p:nvSpPr>
            <p:spPr>
              <a:xfrm>
                <a:off x="3096430" y="3281660"/>
                <a:ext cx="3321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22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95450E65-39BA-4520-86DB-A5F3A50EC723}"/>
                  </a:ext>
                </a:extLst>
              </p:cNvPr>
              <p:cNvSpPr txBox="1"/>
              <p:nvPr/>
            </p:nvSpPr>
            <p:spPr>
              <a:xfrm>
                <a:off x="3096430" y="5513130"/>
                <a:ext cx="3321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15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DDA00F23-7E7B-4307-B44C-4CE83460ACAB}"/>
                  </a:ext>
                </a:extLst>
              </p:cNvPr>
              <p:cNvSpPr txBox="1"/>
              <p:nvPr/>
            </p:nvSpPr>
            <p:spPr>
              <a:xfrm>
                <a:off x="3096430" y="5194352"/>
                <a:ext cx="3321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16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B75F38F8-A0F5-40B3-A522-964F11C30F9C}"/>
                  </a:ext>
                </a:extLst>
              </p:cNvPr>
              <p:cNvSpPr txBox="1"/>
              <p:nvPr/>
            </p:nvSpPr>
            <p:spPr>
              <a:xfrm>
                <a:off x="3096430" y="4875570"/>
                <a:ext cx="3321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17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2F22337E-651C-414D-8D88-E7CCF3406344}"/>
                  </a:ext>
                </a:extLst>
              </p:cNvPr>
              <p:cNvSpPr txBox="1"/>
              <p:nvPr/>
            </p:nvSpPr>
            <p:spPr>
              <a:xfrm>
                <a:off x="3096430" y="4556788"/>
                <a:ext cx="3321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bg1">
                        <a:lumMod val="85000"/>
                      </a:schemeClr>
                    </a:solidFill>
                    <a:latin typeface="+mn-ea"/>
                    <a:ea typeface="+mn-ea"/>
                  </a:rPr>
                  <a:t>18</a:t>
                </a:r>
                <a:endParaRPr lang="ko-KR" altLang="en-US" sz="1000" b="1" dirty="0">
                  <a:solidFill>
                    <a:schemeClr val="bg1">
                      <a:lumMod val="85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464DFEE0-9EB4-4E2F-B1A5-D7C67029D5B7}"/>
                  </a:ext>
                </a:extLst>
              </p:cNvPr>
              <p:cNvSpPr txBox="1"/>
              <p:nvPr/>
            </p:nvSpPr>
            <p:spPr>
              <a:xfrm>
                <a:off x="3096430" y="4238006"/>
                <a:ext cx="3321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19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D111418E-AEE1-4959-8706-E380AB0F5F54}"/>
                  </a:ext>
                </a:extLst>
              </p:cNvPr>
              <p:cNvSpPr txBox="1"/>
              <p:nvPr/>
            </p:nvSpPr>
            <p:spPr>
              <a:xfrm>
                <a:off x="3096430" y="3919224"/>
                <a:ext cx="3321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20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D322069C-6997-455F-8E51-E88EED6870A2}"/>
                  </a:ext>
                </a:extLst>
              </p:cNvPr>
              <p:cNvSpPr txBox="1"/>
              <p:nvPr/>
            </p:nvSpPr>
            <p:spPr>
              <a:xfrm>
                <a:off x="3096430" y="3600442"/>
                <a:ext cx="3321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21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p:grp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D48C804F-CA01-48C3-B1E2-64D1E47A57D5}"/>
                </a:ext>
              </a:extLst>
            </p:cNvPr>
            <p:cNvCxnSpPr>
              <a:cxnSpLocks/>
              <a:stCxn id="286" idx="5"/>
              <a:endCxn id="287" idx="1"/>
            </p:cNvCxnSpPr>
            <p:nvPr/>
          </p:nvCxnSpPr>
          <p:spPr>
            <a:xfrm>
              <a:off x="1959328" y="2183030"/>
              <a:ext cx="646595" cy="21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1F5779EA-5A7B-436F-ABB8-CE5F82ED2DE3}"/>
                </a:ext>
              </a:extLst>
            </p:cNvPr>
            <p:cNvCxnSpPr>
              <a:cxnSpLocks/>
              <a:stCxn id="287" idx="4"/>
              <a:endCxn id="288" idx="0"/>
            </p:cNvCxnSpPr>
            <p:nvPr/>
          </p:nvCxnSpPr>
          <p:spPr>
            <a:xfrm>
              <a:off x="2659310" y="2523926"/>
              <a:ext cx="0" cy="167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44AD7779-0F50-45ED-97F3-D2A87468D731}"/>
                </a:ext>
              </a:extLst>
            </p:cNvPr>
            <p:cNvCxnSpPr>
              <a:cxnSpLocks/>
              <a:stCxn id="288" idx="3"/>
              <a:endCxn id="289" idx="7"/>
            </p:cNvCxnSpPr>
            <p:nvPr/>
          </p:nvCxnSpPr>
          <p:spPr>
            <a:xfrm flipH="1">
              <a:off x="1959328" y="2820594"/>
              <a:ext cx="646595" cy="21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C1A8B302-30F7-4B88-9B98-A667F20903B2}"/>
                </a:ext>
              </a:extLst>
            </p:cNvPr>
            <p:cNvCxnSpPr>
              <a:cxnSpLocks/>
              <a:stCxn id="290" idx="1"/>
              <a:endCxn id="289" idx="5"/>
            </p:cNvCxnSpPr>
            <p:nvPr/>
          </p:nvCxnSpPr>
          <p:spPr>
            <a:xfrm flipH="1" flipV="1">
              <a:off x="1959328" y="3139376"/>
              <a:ext cx="269911" cy="21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0D47AD9C-A7C9-4229-834B-5B032E57ECC0}"/>
                </a:ext>
              </a:extLst>
            </p:cNvPr>
            <p:cNvCxnSpPr>
              <a:cxnSpLocks/>
              <a:stCxn id="291" idx="7"/>
              <a:endCxn id="290" idx="3"/>
            </p:cNvCxnSpPr>
            <p:nvPr/>
          </p:nvCxnSpPr>
          <p:spPr>
            <a:xfrm flipV="1">
              <a:off x="1582644" y="3458158"/>
              <a:ext cx="646595" cy="21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48E69945-326A-4101-9062-7D5185D9B049}"/>
                </a:ext>
              </a:extLst>
            </p:cNvPr>
            <p:cNvCxnSpPr>
              <a:cxnSpLocks/>
              <a:stCxn id="292" idx="5"/>
              <a:endCxn id="293" idx="1"/>
            </p:cNvCxnSpPr>
            <p:nvPr/>
          </p:nvCxnSpPr>
          <p:spPr>
            <a:xfrm>
              <a:off x="1582644" y="4095722"/>
              <a:ext cx="646595" cy="21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D5F91D67-2D51-47AD-B9B4-AFCC79D1F113}"/>
                </a:ext>
              </a:extLst>
            </p:cNvPr>
            <p:cNvCxnSpPr>
              <a:cxnSpLocks/>
              <a:stCxn id="291" idx="4"/>
              <a:endCxn id="292" idx="0"/>
            </p:cNvCxnSpPr>
            <p:nvPr/>
          </p:nvCxnSpPr>
          <p:spPr>
            <a:xfrm>
              <a:off x="1529257" y="3799054"/>
              <a:ext cx="0" cy="167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EB21F086-871A-41DA-95B1-CBB2F6656053}"/>
                </a:ext>
              </a:extLst>
            </p:cNvPr>
            <p:cNvCxnSpPr>
              <a:cxnSpLocks/>
              <a:stCxn id="294" idx="4"/>
              <a:endCxn id="295" idx="0"/>
            </p:cNvCxnSpPr>
            <p:nvPr/>
          </p:nvCxnSpPr>
          <p:spPr>
            <a:xfrm>
              <a:off x="1905941" y="5074182"/>
              <a:ext cx="0" cy="167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A88D28AB-7673-472D-A047-F52FEA245253}"/>
                </a:ext>
              </a:extLst>
            </p:cNvPr>
            <p:cNvCxnSpPr>
              <a:cxnSpLocks/>
              <a:stCxn id="296" idx="1"/>
              <a:endCxn id="295" idx="5"/>
            </p:cNvCxnSpPr>
            <p:nvPr/>
          </p:nvCxnSpPr>
          <p:spPr>
            <a:xfrm flipH="1" flipV="1">
              <a:off x="1959328" y="5370850"/>
              <a:ext cx="270304" cy="2120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208E968F-CC9A-4E96-A56A-DB7DF11256C9}"/>
                </a:ext>
              </a:extLst>
            </p:cNvPr>
            <p:cNvGrpSpPr/>
            <p:nvPr/>
          </p:nvGrpSpPr>
          <p:grpSpPr>
            <a:xfrm>
              <a:off x="1440981" y="1993136"/>
              <a:ext cx="1318966" cy="3784270"/>
              <a:chOff x="1440981" y="1993136"/>
              <a:chExt cx="1318966" cy="3784270"/>
            </a:xfrm>
            <a:solidFill>
              <a:srgbClr val="3F949A"/>
            </a:solidFill>
          </p:grpSpPr>
          <p:grpSp>
            <p:nvGrpSpPr>
              <p:cNvPr id="178" name="그룹 177">
                <a:extLst>
                  <a:ext uri="{FF2B5EF4-FFF2-40B4-BE49-F238E27FC236}">
                    <a16:creationId xmlns:a16="http://schemas.microsoft.com/office/drawing/2014/main" id="{94DAFFA1-B58B-4C1D-8B68-3DF9F19D6ABE}"/>
                  </a:ext>
                </a:extLst>
              </p:cNvPr>
              <p:cNvGrpSpPr/>
              <p:nvPr/>
            </p:nvGrpSpPr>
            <p:grpSpPr>
              <a:xfrm>
                <a:off x="1814563" y="1993136"/>
                <a:ext cx="190902" cy="275305"/>
                <a:chOff x="4662552" y="3009900"/>
                <a:chExt cx="580894" cy="837722"/>
              </a:xfrm>
              <a:grpFill/>
            </p:grpSpPr>
            <p:grpSp>
              <p:nvGrpSpPr>
                <p:cNvPr id="268" name="그래픽 7" descr="구두 발자국 단색으로 채워진">
                  <a:extLst>
                    <a:ext uri="{FF2B5EF4-FFF2-40B4-BE49-F238E27FC236}">
                      <a16:creationId xmlns:a16="http://schemas.microsoft.com/office/drawing/2014/main" id="{2363D472-653B-4AC4-B053-7D60529822D6}"/>
                    </a:ext>
                  </a:extLst>
                </p:cNvPr>
                <p:cNvGrpSpPr/>
                <p:nvPr/>
              </p:nvGrpSpPr>
              <p:grpSpPr>
                <a:xfrm>
                  <a:off x="4662552" y="3009900"/>
                  <a:ext cx="245438" cy="623409"/>
                  <a:chOff x="4662552" y="3009900"/>
                  <a:chExt cx="245438" cy="623409"/>
                </a:xfrm>
                <a:grpFill/>
              </p:grpSpPr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79215C71-764D-4D65-978D-7741982021A3}"/>
                      </a:ext>
                    </a:extLst>
                  </p:cNvPr>
                  <p:cNvSpPr/>
                  <p:nvPr/>
                </p:nvSpPr>
                <p:spPr>
                  <a:xfrm>
                    <a:off x="4705561" y="3455669"/>
                    <a:ext cx="168584" cy="177640"/>
                  </a:xfrm>
                  <a:custGeom>
                    <a:avLst/>
                    <a:gdLst>
                      <a:gd name="connsiteX0" fmla="*/ 1693 w 168584"/>
                      <a:gd name="connsiteY0" fmla="*/ 14288 h 177640"/>
                      <a:gd name="connsiteX1" fmla="*/ 1693 w 168584"/>
                      <a:gd name="connsiteY1" fmla="*/ 100013 h 177640"/>
                      <a:gd name="connsiteX2" fmla="*/ 3598 w 168584"/>
                      <a:gd name="connsiteY2" fmla="*/ 119063 h 177640"/>
                      <a:gd name="connsiteX3" fmla="*/ 88371 w 168584"/>
                      <a:gd name="connsiteY3" fmla="*/ 177165 h 177640"/>
                      <a:gd name="connsiteX4" fmla="*/ 107421 w 168584"/>
                      <a:gd name="connsiteY4" fmla="*/ 175260 h 177640"/>
                      <a:gd name="connsiteX5" fmla="*/ 168381 w 168584"/>
                      <a:gd name="connsiteY5" fmla="*/ 103823 h 177640"/>
                      <a:gd name="connsiteX6" fmla="*/ 166476 w 168584"/>
                      <a:gd name="connsiteY6" fmla="*/ 84773 h 177640"/>
                      <a:gd name="connsiteX7" fmla="*/ 150283 w 168584"/>
                      <a:gd name="connsiteY7" fmla="*/ 0 h 177640"/>
                      <a:gd name="connsiteX8" fmla="*/ 1693 w 168584"/>
                      <a:gd name="connsiteY8" fmla="*/ 14288 h 177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584" h="177640">
                        <a:moveTo>
                          <a:pt x="1693" y="14288"/>
                        </a:moveTo>
                        <a:cubicBezTo>
                          <a:pt x="1693" y="14288"/>
                          <a:pt x="-2117" y="53340"/>
                          <a:pt x="1693" y="100013"/>
                        </a:cubicBezTo>
                        <a:lnTo>
                          <a:pt x="3598" y="119063"/>
                        </a:lnTo>
                        <a:cubicBezTo>
                          <a:pt x="6456" y="161925"/>
                          <a:pt x="52176" y="180975"/>
                          <a:pt x="88371" y="177165"/>
                        </a:cubicBezTo>
                        <a:lnTo>
                          <a:pt x="107421" y="175260"/>
                        </a:lnTo>
                        <a:cubicBezTo>
                          <a:pt x="143616" y="172403"/>
                          <a:pt x="171238" y="140018"/>
                          <a:pt x="168381" y="103823"/>
                        </a:cubicBezTo>
                        <a:lnTo>
                          <a:pt x="166476" y="84773"/>
                        </a:lnTo>
                        <a:cubicBezTo>
                          <a:pt x="162666" y="38100"/>
                          <a:pt x="150283" y="0"/>
                          <a:pt x="150283" y="0"/>
                        </a:cubicBezTo>
                        <a:lnTo>
                          <a:pt x="1693" y="1428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2550974C-246E-4DF0-AC7C-1A5959C2BE4E}"/>
                      </a:ext>
                    </a:extLst>
                  </p:cNvPr>
                  <p:cNvSpPr/>
                  <p:nvPr/>
                </p:nvSpPr>
                <p:spPr>
                  <a:xfrm>
                    <a:off x="4662552" y="3009900"/>
                    <a:ext cx="245438" cy="404812"/>
                  </a:xfrm>
                  <a:custGeom>
                    <a:avLst/>
                    <a:gdLst>
                      <a:gd name="connsiteX0" fmla="*/ 33273 w 245438"/>
                      <a:gd name="connsiteY0" fmla="*/ 404813 h 404812"/>
                      <a:gd name="connsiteX1" fmla="*/ 186625 w 245438"/>
                      <a:gd name="connsiteY1" fmla="*/ 391478 h 404812"/>
                      <a:gd name="connsiteX2" fmla="*/ 216153 w 245438"/>
                      <a:gd name="connsiteY2" fmla="*/ 53340 h 404812"/>
                      <a:gd name="connsiteX3" fmla="*/ 216153 w 245438"/>
                      <a:gd name="connsiteY3" fmla="*/ 53340 h 404812"/>
                      <a:gd name="connsiteX4" fmla="*/ 126618 w 245438"/>
                      <a:gd name="connsiteY4" fmla="*/ 0 h 404812"/>
                      <a:gd name="connsiteX5" fmla="*/ 24700 w 245438"/>
                      <a:gd name="connsiteY5" fmla="*/ 71438 h 404812"/>
                      <a:gd name="connsiteX6" fmla="*/ 33273 w 245438"/>
                      <a:gd name="connsiteY6" fmla="*/ 404813 h 404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5438" h="404812">
                        <a:moveTo>
                          <a:pt x="33273" y="404813"/>
                        </a:moveTo>
                        <a:lnTo>
                          <a:pt x="186625" y="391478"/>
                        </a:lnTo>
                        <a:cubicBezTo>
                          <a:pt x="176148" y="264795"/>
                          <a:pt x="299973" y="204788"/>
                          <a:pt x="216153" y="53340"/>
                        </a:cubicBezTo>
                        <a:cubicBezTo>
                          <a:pt x="216153" y="53340"/>
                          <a:pt x="216153" y="53340"/>
                          <a:pt x="216153" y="53340"/>
                        </a:cubicBezTo>
                        <a:cubicBezTo>
                          <a:pt x="194245" y="14288"/>
                          <a:pt x="164718" y="0"/>
                          <a:pt x="126618" y="0"/>
                        </a:cubicBezTo>
                        <a:cubicBezTo>
                          <a:pt x="85660" y="0"/>
                          <a:pt x="45655" y="22860"/>
                          <a:pt x="24700" y="71438"/>
                        </a:cubicBezTo>
                        <a:cubicBezTo>
                          <a:pt x="-8637" y="162878"/>
                          <a:pt x="-10542" y="283845"/>
                          <a:pt x="33273" y="4048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69" name="그룹 268">
                  <a:extLst>
                    <a:ext uri="{FF2B5EF4-FFF2-40B4-BE49-F238E27FC236}">
                      <a16:creationId xmlns:a16="http://schemas.microsoft.com/office/drawing/2014/main" id="{9C3D20A3-CC44-48AC-B9F0-83D044D70ECA}"/>
                    </a:ext>
                  </a:extLst>
                </p:cNvPr>
                <p:cNvGrpSpPr/>
                <p:nvPr/>
              </p:nvGrpSpPr>
              <p:grpSpPr>
                <a:xfrm>
                  <a:off x="4998008" y="3224212"/>
                  <a:ext cx="245438" cy="623410"/>
                  <a:chOff x="4998008" y="3224212"/>
                  <a:chExt cx="245438" cy="623410"/>
                </a:xfrm>
                <a:grpFill/>
              </p:grpSpPr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F0590E2D-4E4C-4A65-AAE7-CD9651971766}"/>
                      </a:ext>
                    </a:extLst>
                  </p:cNvPr>
                  <p:cNvSpPr/>
                  <p:nvPr/>
                </p:nvSpPr>
                <p:spPr>
                  <a:xfrm>
                    <a:off x="5031854" y="3669982"/>
                    <a:ext cx="168584" cy="177640"/>
                  </a:xfrm>
                  <a:custGeom>
                    <a:avLst/>
                    <a:gdLst>
                      <a:gd name="connsiteX0" fmla="*/ 166891 w 168584"/>
                      <a:gd name="connsiteY0" fmla="*/ 14288 h 177640"/>
                      <a:gd name="connsiteX1" fmla="*/ 166891 w 168584"/>
                      <a:gd name="connsiteY1" fmla="*/ 100013 h 177640"/>
                      <a:gd name="connsiteX2" fmla="*/ 164986 w 168584"/>
                      <a:gd name="connsiteY2" fmla="*/ 119063 h 177640"/>
                      <a:gd name="connsiteX3" fmla="*/ 80213 w 168584"/>
                      <a:gd name="connsiteY3" fmla="*/ 177165 h 177640"/>
                      <a:gd name="connsiteX4" fmla="*/ 61163 w 168584"/>
                      <a:gd name="connsiteY4" fmla="*/ 175260 h 177640"/>
                      <a:gd name="connsiteX5" fmla="*/ 203 w 168584"/>
                      <a:gd name="connsiteY5" fmla="*/ 103822 h 177640"/>
                      <a:gd name="connsiteX6" fmla="*/ 2108 w 168584"/>
                      <a:gd name="connsiteY6" fmla="*/ 84772 h 177640"/>
                      <a:gd name="connsiteX7" fmla="*/ 18301 w 168584"/>
                      <a:gd name="connsiteY7" fmla="*/ 0 h 177640"/>
                      <a:gd name="connsiteX8" fmla="*/ 166891 w 168584"/>
                      <a:gd name="connsiteY8" fmla="*/ 14288 h 177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584" h="177640">
                        <a:moveTo>
                          <a:pt x="166891" y="14288"/>
                        </a:moveTo>
                        <a:cubicBezTo>
                          <a:pt x="166891" y="14288"/>
                          <a:pt x="170701" y="53340"/>
                          <a:pt x="166891" y="100013"/>
                        </a:cubicBezTo>
                        <a:lnTo>
                          <a:pt x="164986" y="119063"/>
                        </a:lnTo>
                        <a:cubicBezTo>
                          <a:pt x="162128" y="161925"/>
                          <a:pt x="116408" y="180975"/>
                          <a:pt x="80213" y="177165"/>
                        </a:cubicBezTo>
                        <a:lnTo>
                          <a:pt x="61163" y="175260"/>
                        </a:lnTo>
                        <a:cubicBezTo>
                          <a:pt x="24968" y="172402"/>
                          <a:pt x="-2654" y="140017"/>
                          <a:pt x="203" y="103822"/>
                        </a:cubicBezTo>
                        <a:lnTo>
                          <a:pt x="2108" y="84772"/>
                        </a:lnTo>
                        <a:cubicBezTo>
                          <a:pt x="5918" y="38100"/>
                          <a:pt x="18301" y="0"/>
                          <a:pt x="18301" y="0"/>
                        </a:cubicBezTo>
                        <a:lnTo>
                          <a:pt x="166891" y="1428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4D3FC339-EFCE-48CA-89DD-E4A3899EF776}"/>
                      </a:ext>
                    </a:extLst>
                  </p:cNvPr>
                  <p:cNvSpPr/>
                  <p:nvPr/>
                </p:nvSpPr>
                <p:spPr>
                  <a:xfrm>
                    <a:off x="4998008" y="3224212"/>
                    <a:ext cx="245438" cy="404812"/>
                  </a:xfrm>
                  <a:custGeom>
                    <a:avLst/>
                    <a:gdLst>
                      <a:gd name="connsiteX0" fmla="*/ 212166 w 245438"/>
                      <a:gd name="connsiteY0" fmla="*/ 404813 h 404812"/>
                      <a:gd name="connsiteX1" fmla="*/ 58814 w 245438"/>
                      <a:gd name="connsiteY1" fmla="*/ 391478 h 404812"/>
                      <a:gd name="connsiteX2" fmla="*/ 29286 w 245438"/>
                      <a:gd name="connsiteY2" fmla="*/ 53340 h 404812"/>
                      <a:gd name="connsiteX3" fmla="*/ 29286 w 245438"/>
                      <a:gd name="connsiteY3" fmla="*/ 53340 h 404812"/>
                      <a:gd name="connsiteX4" fmla="*/ 118821 w 245438"/>
                      <a:gd name="connsiteY4" fmla="*/ 0 h 404812"/>
                      <a:gd name="connsiteX5" fmla="*/ 220739 w 245438"/>
                      <a:gd name="connsiteY5" fmla="*/ 71438 h 404812"/>
                      <a:gd name="connsiteX6" fmla="*/ 212166 w 245438"/>
                      <a:gd name="connsiteY6" fmla="*/ 404813 h 404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5438" h="404812">
                        <a:moveTo>
                          <a:pt x="212166" y="404813"/>
                        </a:moveTo>
                        <a:lnTo>
                          <a:pt x="58814" y="391478"/>
                        </a:lnTo>
                        <a:cubicBezTo>
                          <a:pt x="69291" y="265748"/>
                          <a:pt x="-54534" y="204788"/>
                          <a:pt x="29286" y="53340"/>
                        </a:cubicBezTo>
                        <a:cubicBezTo>
                          <a:pt x="29286" y="53340"/>
                          <a:pt x="29286" y="53340"/>
                          <a:pt x="29286" y="53340"/>
                        </a:cubicBezTo>
                        <a:cubicBezTo>
                          <a:pt x="51194" y="14288"/>
                          <a:pt x="80721" y="0"/>
                          <a:pt x="118821" y="0"/>
                        </a:cubicBezTo>
                        <a:cubicBezTo>
                          <a:pt x="159779" y="0"/>
                          <a:pt x="199784" y="22860"/>
                          <a:pt x="220739" y="71438"/>
                        </a:cubicBezTo>
                        <a:cubicBezTo>
                          <a:pt x="254076" y="162877"/>
                          <a:pt x="255981" y="283845"/>
                          <a:pt x="212166" y="4048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237EAC5A-DA4D-4745-810F-1739E78596AE}"/>
                  </a:ext>
                </a:extLst>
              </p:cNvPr>
              <p:cNvGrpSpPr/>
              <p:nvPr/>
            </p:nvGrpSpPr>
            <p:grpSpPr>
              <a:xfrm>
                <a:off x="2569045" y="2310773"/>
                <a:ext cx="190902" cy="275305"/>
                <a:chOff x="4662552" y="3009900"/>
                <a:chExt cx="580894" cy="837722"/>
              </a:xfrm>
              <a:grpFill/>
            </p:grpSpPr>
            <p:grpSp>
              <p:nvGrpSpPr>
                <p:cNvPr id="262" name="그래픽 7" descr="구두 발자국 단색으로 채워진">
                  <a:extLst>
                    <a:ext uri="{FF2B5EF4-FFF2-40B4-BE49-F238E27FC236}">
                      <a16:creationId xmlns:a16="http://schemas.microsoft.com/office/drawing/2014/main" id="{11DF5B20-3D2A-4C54-8BFB-ED985D91E070}"/>
                    </a:ext>
                  </a:extLst>
                </p:cNvPr>
                <p:cNvGrpSpPr/>
                <p:nvPr/>
              </p:nvGrpSpPr>
              <p:grpSpPr>
                <a:xfrm>
                  <a:off x="4662552" y="3009900"/>
                  <a:ext cx="245438" cy="623409"/>
                  <a:chOff x="4662552" y="3009900"/>
                  <a:chExt cx="245438" cy="623409"/>
                </a:xfrm>
                <a:grpFill/>
              </p:grpSpPr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6C01707E-A381-4AF3-88DC-92612BEDDE19}"/>
                      </a:ext>
                    </a:extLst>
                  </p:cNvPr>
                  <p:cNvSpPr/>
                  <p:nvPr/>
                </p:nvSpPr>
                <p:spPr>
                  <a:xfrm>
                    <a:off x="4705561" y="3455669"/>
                    <a:ext cx="168584" cy="177640"/>
                  </a:xfrm>
                  <a:custGeom>
                    <a:avLst/>
                    <a:gdLst>
                      <a:gd name="connsiteX0" fmla="*/ 1693 w 168584"/>
                      <a:gd name="connsiteY0" fmla="*/ 14288 h 177640"/>
                      <a:gd name="connsiteX1" fmla="*/ 1693 w 168584"/>
                      <a:gd name="connsiteY1" fmla="*/ 100013 h 177640"/>
                      <a:gd name="connsiteX2" fmla="*/ 3598 w 168584"/>
                      <a:gd name="connsiteY2" fmla="*/ 119063 h 177640"/>
                      <a:gd name="connsiteX3" fmla="*/ 88371 w 168584"/>
                      <a:gd name="connsiteY3" fmla="*/ 177165 h 177640"/>
                      <a:gd name="connsiteX4" fmla="*/ 107421 w 168584"/>
                      <a:gd name="connsiteY4" fmla="*/ 175260 h 177640"/>
                      <a:gd name="connsiteX5" fmla="*/ 168381 w 168584"/>
                      <a:gd name="connsiteY5" fmla="*/ 103823 h 177640"/>
                      <a:gd name="connsiteX6" fmla="*/ 166476 w 168584"/>
                      <a:gd name="connsiteY6" fmla="*/ 84773 h 177640"/>
                      <a:gd name="connsiteX7" fmla="*/ 150283 w 168584"/>
                      <a:gd name="connsiteY7" fmla="*/ 0 h 177640"/>
                      <a:gd name="connsiteX8" fmla="*/ 1693 w 168584"/>
                      <a:gd name="connsiteY8" fmla="*/ 14288 h 177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584" h="177640">
                        <a:moveTo>
                          <a:pt x="1693" y="14288"/>
                        </a:moveTo>
                        <a:cubicBezTo>
                          <a:pt x="1693" y="14288"/>
                          <a:pt x="-2117" y="53340"/>
                          <a:pt x="1693" y="100013"/>
                        </a:cubicBezTo>
                        <a:lnTo>
                          <a:pt x="3598" y="119063"/>
                        </a:lnTo>
                        <a:cubicBezTo>
                          <a:pt x="6456" y="161925"/>
                          <a:pt x="52176" y="180975"/>
                          <a:pt x="88371" y="177165"/>
                        </a:cubicBezTo>
                        <a:lnTo>
                          <a:pt x="107421" y="175260"/>
                        </a:lnTo>
                        <a:cubicBezTo>
                          <a:pt x="143616" y="172403"/>
                          <a:pt x="171238" y="140018"/>
                          <a:pt x="168381" y="103823"/>
                        </a:cubicBezTo>
                        <a:lnTo>
                          <a:pt x="166476" y="84773"/>
                        </a:lnTo>
                        <a:cubicBezTo>
                          <a:pt x="162666" y="38100"/>
                          <a:pt x="150283" y="0"/>
                          <a:pt x="150283" y="0"/>
                        </a:cubicBezTo>
                        <a:lnTo>
                          <a:pt x="1693" y="1428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26CF7507-AA22-4276-A77F-6AE6BA11D62D}"/>
                      </a:ext>
                    </a:extLst>
                  </p:cNvPr>
                  <p:cNvSpPr/>
                  <p:nvPr/>
                </p:nvSpPr>
                <p:spPr>
                  <a:xfrm>
                    <a:off x="4662552" y="3009900"/>
                    <a:ext cx="245438" cy="404812"/>
                  </a:xfrm>
                  <a:custGeom>
                    <a:avLst/>
                    <a:gdLst>
                      <a:gd name="connsiteX0" fmla="*/ 33273 w 245438"/>
                      <a:gd name="connsiteY0" fmla="*/ 404813 h 404812"/>
                      <a:gd name="connsiteX1" fmla="*/ 186625 w 245438"/>
                      <a:gd name="connsiteY1" fmla="*/ 391478 h 404812"/>
                      <a:gd name="connsiteX2" fmla="*/ 216153 w 245438"/>
                      <a:gd name="connsiteY2" fmla="*/ 53340 h 404812"/>
                      <a:gd name="connsiteX3" fmla="*/ 216153 w 245438"/>
                      <a:gd name="connsiteY3" fmla="*/ 53340 h 404812"/>
                      <a:gd name="connsiteX4" fmla="*/ 126618 w 245438"/>
                      <a:gd name="connsiteY4" fmla="*/ 0 h 404812"/>
                      <a:gd name="connsiteX5" fmla="*/ 24700 w 245438"/>
                      <a:gd name="connsiteY5" fmla="*/ 71438 h 404812"/>
                      <a:gd name="connsiteX6" fmla="*/ 33273 w 245438"/>
                      <a:gd name="connsiteY6" fmla="*/ 404813 h 404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5438" h="404812">
                        <a:moveTo>
                          <a:pt x="33273" y="404813"/>
                        </a:moveTo>
                        <a:lnTo>
                          <a:pt x="186625" y="391478"/>
                        </a:lnTo>
                        <a:cubicBezTo>
                          <a:pt x="176148" y="264795"/>
                          <a:pt x="299973" y="204788"/>
                          <a:pt x="216153" y="53340"/>
                        </a:cubicBezTo>
                        <a:cubicBezTo>
                          <a:pt x="216153" y="53340"/>
                          <a:pt x="216153" y="53340"/>
                          <a:pt x="216153" y="53340"/>
                        </a:cubicBezTo>
                        <a:cubicBezTo>
                          <a:pt x="194245" y="14288"/>
                          <a:pt x="164718" y="0"/>
                          <a:pt x="126618" y="0"/>
                        </a:cubicBezTo>
                        <a:cubicBezTo>
                          <a:pt x="85660" y="0"/>
                          <a:pt x="45655" y="22860"/>
                          <a:pt x="24700" y="71438"/>
                        </a:cubicBezTo>
                        <a:cubicBezTo>
                          <a:pt x="-8637" y="162878"/>
                          <a:pt x="-10542" y="283845"/>
                          <a:pt x="33273" y="4048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63" name="그룹 262">
                  <a:extLst>
                    <a:ext uri="{FF2B5EF4-FFF2-40B4-BE49-F238E27FC236}">
                      <a16:creationId xmlns:a16="http://schemas.microsoft.com/office/drawing/2014/main" id="{8608048B-03FA-4492-9E0F-D3CE43BA9288}"/>
                    </a:ext>
                  </a:extLst>
                </p:cNvPr>
                <p:cNvGrpSpPr/>
                <p:nvPr/>
              </p:nvGrpSpPr>
              <p:grpSpPr>
                <a:xfrm>
                  <a:off x="4998008" y="3224212"/>
                  <a:ext cx="245438" cy="623410"/>
                  <a:chOff x="4998008" y="3224212"/>
                  <a:chExt cx="245438" cy="623410"/>
                </a:xfrm>
                <a:grpFill/>
              </p:grpSpPr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512D109B-D150-4D51-BF42-96FCA9626846}"/>
                      </a:ext>
                    </a:extLst>
                  </p:cNvPr>
                  <p:cNvSpPr/>
                  <p:nvPr/>
                </p:nvSpPr>
                <p:spPr>
                  <a:xfrm>
                    <a:off x="5031854" y="3669982"/>
                    <a:ext cx="168584" cy="177640"/>
                  </a:xfrm>
                  <a:custGeom>
                    <a:avLst/>
                    <a:gdLst>
                      <a:gd name="connsiteX0" fmla="*/ 166891 w 168584"/>
                      <a:gd name="connsiteY0" fmla="*/ 14288 h 177640"/>
                      <a:gd name="connsiteX1" fmla="*/ 166891 w 168584"/>
                      <a:gd name="connsiteY1" fmla="*/ 100013 h 177640"/>
                      <a:gd name="connsiteX2" fmla="*/ 164986 w 168584"/>
                      <a:gd name="connsiteY2" fmla="*/ 119063 h 177640"/>
                      <a:gd name="connsiteX3" fmla="*/ 80213 w 168584"/>
                      <a:gd name="connsiteY3" fmla="*/ 177165 h 177640"/>
                      <a:gd name="connsiteX4" fmla="*/ 61163 w 168584"/>
                      <a:gd name="connsiteY4" fmla="*/ 175260 h 177640"/>
                      <a:gd name="connsiteX5" fmla="*/ 203 w 168584"/>
                      <a:gd name="connsiteY5" fmla="*/ 103822 h 177640"/>
                      <a:gd name="connsiteX6" fmla="*/ 2108 w 168584"/>
                      <a:gd name="connsiteY6" fmla="*/ 84772 h 177640"/>
                      <a:gd name="connsiteX7" fmla="*/ 18301 w 168584"/>
                      <a:gd name="connsiteY7" fmla="*/ 0 h 177640"/>
                      <a:gd name="connsiteX8" fmla="*/ 166891 w 168584"/>
                      <a:gd name="connsiteY8" fmla="*/ 14288 h 177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584" h="177640">
                        <a:moveTo>
                          <a:pt x="166891" y="14288"/>
                        </a:moveTo>
                        <a:cubicBezTo>
                          <a:pt x="166891" y="14288"/>
                          <a:pt x="170701" y="53340"/>
                          <a:pt x="166891" y="100013"/>
                        </a:cubicBezTo>
                        <a:lnTo>
                          <a:pt x="164986" y="119063"/>
                        </a:lnTo>
                        <a:cubicBezTo>
                          <a:pt x="162128" y="161925"/>
                          <a:pt x="116408" y="180975"/>
                          <a:pt x="80213" y="177165"/>
                        </a:cubicBezTo>
                        <a:lnTo>
                          <a:pt x="61163" y="175260"/>
                        </a:lnTo>
                        <a:cubicBezTo>
                          <a:pt x="24968" y="172402"/>
                          <a:pt x="-2654" y="140017"/>
                          <a:pt x="203" y="103822"/>
                        </a:cubicBezTo>
                        <a:lnTo>
                          <a:pt x="2108" y="84772"/>
                        </a:lnTo>
                        <a:cubicBezTo>
                          <a:pt x="5918" y="38100"/>
                          <a:pt x="18301" y="0"/>
                          <a:pt x="18301" y="0"/>
                        </a:cubicBezTo>
                        <a:lnTo>
                          <a:pt x="166891" y="1428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DBA440E2-0251-4CDD-8F80-83F0AB91801B}"/>
                      </a:ext>
                    </a:extLst>
                  </p:cNvPr>
                  <p:cNvSpPr/>
                  <p:nvPr/>
                </p:nvSpPr>
                <p:spPr>
                  <a:xfrm>
                    <a:off x="4998008" y="3224212"/>
                    <a:ext cx="245438" cy="404812"/>
                  </a:xfrm>
                  <a:custGeom>
                    <a:avLst/>
                    <a:gdLst>
                      <a:gd name="connsiteX0" fmla="*/ 212166 w 245438"/>
                      <a:gd name="connsiteY0" fmla="*/ 404813 h 404812"/>
                      <a:gd name="connsiteX1" fmla="*/ 58814 w 245438"/>
                      <a:gd name="connsiteY1" fmla="*/ 391478 h 404812"/>
                      <a:gd name="connsiteX2" fmla="*/ 29286 w 245438"/>
                      <a:gd name="connsiteY2" fmla="*/ 53340 h 404812"/>
                      <a:gd name="connsiteX3" fmla="*/ 29286 w 245438"/>
                      <a:gd name="connsiteY3" fmla="*/ 53340 h 404812"/>
                      <a:gd name="connsiteX4" fmla="*/ 118821 w 245438"/>
                      <a:gd name="connsiteY4" fmla="*/ 0 h 404812"/>
                      <a:gd name="connsiteX5" fmla="*/ 220739 w 245438"/>
                      <a:gd name="connsiteY5" fmla="*/ 71438 h 404812"/>
                      <a:gd name="connsiteX6" fmla="*/ 212166 w 245438"/>
                      <a:gd name="connsiteY6" fmla="*/ 404813 h 404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5438" h="404812">
                        <a:moveTo>
                          <a:pt x="212166" y="404813"/>
                        </a:moveTo>
                        <a:lnTo>
                          <a:pt x="58814" y="391478"/>
                        </a:lnTo>
                        <a:cubicBezTo>
                          <a:pt x="69291" y="265748"/>
                          <a:pt x="-54534" y="204788"/>
                          <a:pt x="29286" y="53340"/>
                        </a:cubicBezTo>
                        <a:cubicBezTo>
                          <a:pt x="29286" y="53340"/>
                          <a:pt x="29286" y="53340"/>
                          <a:pt x="29286" y="53340"/>
                        </a:cubicBezTo>
                        <a:cubicBezTo>
                          <a:pt x="51194" y="14288"/>
                          <a:pt x="80721" y="0"/>
                          <a:pt x="118821" y="0"/>
                        </a:cubicBezTo>
                        <a:cubicBezTo>
                          <a:pt x="159779" y="0"/>
                          <a:pt x="199784" y="22860"/>
                          <a:pt x="220739" y="71438"/>
                        </a:cubicBezTo>
                        <a:cubicBezTo>
                          <a:pt x="254076" y="162877"/>
                          <a:pt x="255981" y="283845"/>
                          <a:pt x="212166" y="4048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FBE4D188-0CA6-4E8D-AB90-D292CD172619}"/>
                  </a:ext>
                </a:extLst>
              </p:cNvPr>
              <p:cNvGrpSpPr/>
              <p:nvPr/>
            </p:nvGrpSpPr>
            <p:grpSpPr>
              <a:xfrm>
                <a:off x="2569045" y="2638433"/>
                <a:ext cx="190902" cy="275305"/>
                <a:chOff x="4662552" y="3009900"/>
                <a:chExt cx="580894" cy="837722"/>
              </a:xfrm>
              <a:grpFill/>
            </p:grpSpPr>
            <p:grpSp>
              <p:nvGrpSpPr>
                <p:cNvPr id="256" name="그래픽 7" descr="구두 발자국 단색으로 채워진">
                  <a:extLst>
                    <a:ext uri="{FF2B5EF4-FFF2-40B4-BE49-F238E27FC236}">
                      <a16:creationId xmlns:a16="http://schemas.microsoft.com/office/drawing/2014/main" id="{7B21AC1A-C2DC-4B1B-9AAB-6AA5A51AB5F2}"/>
                    </a:ext>
                  </a:extLst>
                </p:cNvPr>
                <p:cNvGrpSpPr/>
                <p:nvPr/>
              </p:nvGrpSpPr>
              <p:grpSpPr>
                <a:xfrm>
                  <a:off x="4662552" y="3009900"/>
                  <a:ext cx="245438" cy="623409"/>
                  <a:chOff x="4662552" y="3009900"/>
                  <a:chExt cx="245438" cy="623409"/>
                </a:xfrm>
                <a:grpFill/>
              </p:grpSpPr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83C683F1-2999-4C4D-A5B1-47CE5D71E2EA}"/>
                      </a:ext>
                    </a:extLst>
                  </p:cNvPr>
                  <p:cNvSpPr/>
                  <p:nvPr/>
                </p:nvSpPr>
                <p:spPr>
                  <a:xfrm>
                    <a:off x="4705561" y="3455669"/>
                    <a:ext cx="168584" cy="177640"/>
                  </a:xfrm>
                  <a:custGeom>
                    <a:avLst/>
                    <a:gdLst>
                      <a:gd name="connsiteX0" fmla="*/ 1693 w 168584"/>
                      <a:gd name="connsiteY0" fmla="*/ 14288 h 177640"/>
                      <a:gd name="connsiteX1" fmla="*/ 1693 w 168584"/>
                      <a:gd name="connsiteY1" fmla="*/ 100013 h 177640"/>
                      <a:gd name="connsiteX2" fmla="*/ 3598 w 168584"/>
                      <a:gd name="connsiteY2" fmla="*/ 119063 h 177640"/>
                      <a:gd name="connsiteX3" fmla="*/ 88371 w 168584"/>
                      <a:gd name="connsiteY3" fmla="*/ 177165 h 177640"/>
                      <a:gd name="connsiteX4" fmla="*/ 107421 w 168584"/>
                      <a:gd name="connsiteY4" fmla="*/ 175260 h 177640"/>
                      <a:gd name="connsiteX5" fmla="*/ 168381 w 168584"/>
                      <a:gd name="connsiteY5" fmla="*/ 103823 h 177640"/>
                      <a:gd name="connsiteX6" fmla="*/ 166476 w 168584"/>
                      <a:gd name="connsiteY6" fmla="*/ 84773 h 177640"/>
                      <a:gd name="connsiteX7" fmla="*/ 150283 w 168584"/>
                      <a:gd name="connsiteY7" fmla="*/ 0 h 177640"/>
                      <a:gd name="connsiteX8" fmla="*/ 1693 w 168584"/>
                      <a:gd name="connsiteY8" fmla="*/ 14288 h 177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584" h="177640">
                        <a:moveTo>
                          <a:pt x="1693" y="14288"/>
                        </a:moveTo>
                        <a:cubicBezTo>
                          <a:pt x="1693" y="14288"/>
                          <a:pt x="-2117" y="53340"/>
                          <a:pt x="1693" y="100013"/>
                        </a:cubicBezTo>
                        <a:lnTo>
                          <a:pt x="3598" y="119063"/>
                        </a:lnTo>
                        <a:cubicBezTo>
                          <a:pt x="6456" y="161925"/>
                          <a:pt x="52176" y="180975"/>
                          <a:pt x="88371" y="177165"/>
                        </a:cubicBezTo>
                        <a:lnTo>
                          <a:pt x="107421" y="175260"/>
                        </a:lnTo>
                        <a:cubicBezTo>
                          <a:pt x="143616" y="172403"/>
                          <a:pt x="171238" y="140018"/>
                          <a:pt x="168381" y="103823"/>
                        </a:cubicBezTo>
                        <a:lnTo>
                          <a:pt x="166476" y="84773"/>
                        </a:lnTo>
                        <a:cubicBezTo>
                          <a:pt x="162666" y="38100"/>
                          <a:pt x="150283" y="0"/>
                          <a:pt x="150283" y="0"/>
                        </a:cubicBezTo>
                        <a:lnTo>
                          <a:pt x="1693" y="1428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77C9264B-AC87-4284-BC73-EFAE7B48A788}"/>
                      </a:ext>
                    </a:extLst>
                  </p:cNvPr>
                  <p:cNvSpPr/>
                  <p:nvPr/>
                </p:nvSpPr>
                <p:spPr>
                  <a:xfrm>
                    <a:off x="4662552" y="3009900"/>
                    <a:ext cx="245438" cy="404812"/>
                  </a:xfrm>
                  <a:custGeom>
                    <a:avLst/>
                    <a:gdLst>
                      <a:gd name="connsiteX0" fmla="*/ 33273 w 245438"/>
                      <a:gd name="connsiteY0" fmla="*/ 404813 h 404812"/>
                      <a:gd name="connsiteX1" fmla="*/ 186625 w 245438"/>
                      <a:gd name="connsiteY1" fmla="*/ 391478 h 404812"/>
                      <a:gd name="connsiteX2" fmla="*/ 216153 w 245438"/>
                      <a:gd name="connsiteY2" fmla="*/ 53340 h 404812"/>
                      <a:gd name="connsiteX3" fmla="*/ 216153 w 245438"/>
                      <a:gd name="connsiteY3" fmla="*/ 53340 h 404812"/>
                      <a:gd name="connsiteX4" fmla="*/ 126618 w 245438"/>
                      <a:gd name="connsiteY4" fmla="*/ 0 h 404812"/>
                      <a:gd name="connsiteX5" fmla="*/ 24700 w 245438"/>
                      <a:gd name="connsiteY5" fmla="*/ 71438 h 404812"/>
                      <a:gd name="connsiteX6" fmla="*/ 33273 w 245438"/>
                      <a:gd name="connsiteY6" fmla="*/ 404813 h 404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5438" h="404812">
                        <a:moveTo>
                          <a:pt x="33273" y="404813"/>
                        </a:moveTo>
                        <a:lnTo>
                          <a:pt x="186625" y="391478"/>
                        </a:lnTo>
                        <a:cubicBezTo>
                          <a:pt x="176148" y="264795"/>
                          <a:pt x="299973" y="204788"/>
                          <a:pt x="216153" y="53340"/>
                        </a:cubicBezTo>
                        <a:cubicBezTo>
                          <a:pt x="216153" y="53340"/>
                          <a:pt x="216153" y="53340"/>
                          <a:pt x="216153" y="53340"/>
                        </a:cubicBezTo>
                        <a:cubicBezTo>
                          <a:pt x="194245" y="14288"/>
                          <a:pt x="164718" y="0"/>
                          <a:pt x="126618" y="0"/>
                        </a:cubicBezTo>
                        <a:cubicBezTo>
                          <a:pt x="85660" y="0"/>
                          <a:pt x="45655" y="22860"/>
                          <a:pt x="24700" y="71438"/>
                        </a:cubicBezTo>
                        <a:cubicBezTo>
                          <a:pt x="-8637" y="162878"/>
                          <a:pt x="-10542" y="283845"/>
                          <a:pt x="33273" y="4048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57" name="그룹 256">
                  <a:extLst>
                    <a:ext uri="{FF2B5EF4-FFF2-40B4-BE49-F238E27FC236}">
                      <a16:creationId xmlns:a16="http://schemas.microsoft.com/office/drawing/2014/main" id="{93474CB9-9EEF-4AF3-BC51-7A664E278FDB}"/>
                    </a:ext>
                  </a:extLst>
                </p:cNvPr>
                <p:cNvGrpSpPr/>
                <p:nvPr/>
              </p:nvGrpSpPr>
              <p:grpSpPr>
                <a:xfrm>
                  <a:off x="4998008" y="3224212"/>
                  <a:ext cx="245438" cy="623410"/>
                  <a:chOff x="4998008" y="3224212"/>
                  <a:chExt cx="245438" cy="623410"/>
                </a:xfrm>
                <a:grpFill/>
              </p:grpSpPr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39EA4C4E-359D-45E6-A86B-2F47CA8A52DF}"/>
                      </a:ext>
                    </a:extLst>
                  </p:cNvPr>
                  <p:cNvSpPr/>
                  <p:nvPr/>
                </p:nvSpPr>
                <p:spPr>
                  <a:xfrm>
                    <a:off x="5031854" y="3669982"/>
                    <a:ext cx="168584" cy="177640"/>
                  </a:xfrm>
                  <a:custGeom>
                    <a:avLst/>
                    <a:gdLst>
                      <a:gd name="connsiteX0" fmla="*/ 166891 w 168584"/>
                      <a:gd name="connsiteY0" fmla="*/ 14288 h 177640"/>
                      <a:gd name="connsiteX1" fmla="*/ 166891 w 168584"/>
                      <a:gd name="connsiteY1" fmla="*/ 100013 h 177640"/>
                      <a:gd name="connsiteX2" fmla="*/ 164986 w 168584"/>
                      <a:gd name="connsiteY2" fmla="*/ 119063 h 177640"/>
                      <a:gd name="connsiteX3" fmla="*/ 80213 w 168584"/>
                      <a:gd name="connsiteY3" fmla="*/ 177165 h 177640"/>
                      <a:gd name="connsiteX4" fmla="*/ 61163 w 168584"/>
                      <a:gd name="connsiteY4" fmla="*/ 175260 h 177640"/>
                      <a:gd name="connsiteX5" fmla="*/ 203 w 168584"/>
                      <a:gd name="connsiteY5" fmla="*/ 103822 h 177640"/>
                      <a:gd name="connsiteX6" fmla="*/ 2108 w 168584"/>
                      <a:gd name="connsiteY6" fmla="*/ 84772 h 177640"/>
                      <a:gd name="connsiteX7" fmla="*/ 18301 w 168584"/>
                      <a:gd name="connsiteY7" fmla="*/ 0 h 177640"/>
                      <a:gd name="connsiteX8" fmla="*/ 166891 w 168584"/>
                      <a:gd name="connsiteY8" fmla="*/ 14288 h 177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584" h="177640">
                        <a:moveTo>
                          <a:pt x="166891" y="14288"/>
                        </a:moveTo>
                        <a:cubicBezTo>
                          <a:pt x="166891" y="14288"/>
                          <a:pt x="170701" y="53340"/>
                          <a:pt x="166891" y="100013"/>
                        </a:cubicBezTo>
                        <a:lnTo>
                          <a:pt x="164986" y="119063"/>
                        </a:lnTo>
                        <a:cubicBezTo>
                          <a:pt x="162128" y="161925"/>
                          <a:pt x="116408" y="180975"/>
                          <a:pt x="80213" y="177165"/>
                        </a:cubicBezTo>
                        <a:lnTo>
                          <a:pt x="61163" y="175260"/>
                        </a:lnTo>
                        <a:cubicBezTo>
                          <a:pt x="24968" y="172402"/>
                          <a:pt x="-2654" y="140017"/>
                          <a:pt x="203" y="103822"/>
                        </a:cubicBezTo>
                        <a:lnTo>
                          <a:pt x="2108" y="84772"/>
                        </a:lnTo>
                        <a:cubicBezTo>
                          <a:pt x="5918" y="38100"/>
                          <a:pt x="18301" y="0"/>
                          <a:pt x="18301" y="0"/>
                        </a:cubicBezTo>
                        <a:lnTo>
                          <a:pt x="166891" y="1428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A9D09D47-CF86-4A7B-8EAE-361F4D4F29AC}"/>
                      </a:ext>
                    </a:extLst>
                  </p:cNvPr>
                  <p:cNvSpPr/>
                  <p:nvPr/>
                </p:nvSpPr>
                <p:spPr>
                  <a:xfrm>
                    <a:off x="4998008" y="3224212"/>
                    <a:ext cx="245438" cy="404812"/>
                  </a:xfrm>
                  <a:custGeom>
                    <a:avLst/>
                    <a:gdLst>
                      <a:gd name="connsiteX0" fmla="*/ 212166 w 245438"/>
                      <a:gd name="connsiteY0" fmla="*/ 404813 h 404812"/>
                      <a:gd name="connsiteX1" fmla="*/ 58814 w 245438"/>
                      <a:gd name="connsiteY1" fmla="*/ 391478 h 404812"/>
                      <a:gd name="connsiteX2" fmla="*/ 29286 w 245438"/>
                      <a:gd name="connsiteY2" fmla="*/ 53340 h 404812"/>
                      <a:gd name="connsiteX3" fmla="*/ 29286 w 245438"/>
                      <a:gd name="connsiteY3" fmla="*/ 53340 h 404812"/>
                      <a:gd name="connsiteX4" fmla="*/ 118821 w 245438"/>
                      <a:gd name="connsiteY4" fmla="*/ 0 h 404812"/>
                      <a:gd name="connsiteX5" fmla="*/ 220739 w 245438"/>
                      <a:gd name="connsiteY5" fmla="*/ 71438 h 404812"/>
                      <a:gd name="connsiteX6" fmla="*/ 212166 w 245438"/>
                      <a:gd name="connsiteY6" fmla="*/ 404813 h 404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5438" h="404812">
                        <a:moveTo>
                          <a:pt x="212166" y="404813"/>
                        </a:moveTo>
                        <a:lnTo>
                          <a:pt x="58814" y="391478"/>
                        </a:lnTo>
                        <a:cubicBezTo>
                          <a:pt x="69291" y="265748"/>
                          <a:pt x="-54534" y="204788"/>
                          <a:pt x="29286" y="53340"/>
                        </a:cubicBezTo>
                        <a:cubicBezTo>
                          <a:pt x="29286" y="53340"/>
                          <a:pt x="29286" y="53340"/>
                          <a:pt x="29286" y="53340"/>
                        </a:cubicBezTo>
                        <a:cubicBezTo>
                          <a:pt x="51194" y="14288"/>
                          <a:pt x="80721" y="0"/>
                          <a:pt x="118821" y="0"/>
                        </a:cubicBezTo>
                        <a:cubicBezTo>
                          <a:pt x="159779" y="0"/>
                          <a:pt x="199784" y="22860"/>
                          <a:pt x="220739" y="71438"/>
                        </a:cubicBezTo>
                        <a:cubicBezTo>
                          <a:pt x="254076" y="162877"/>
                          <a:pt x="255981" y="283845"/>
                          <a:pt x="212166" y="4048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81" name="그룹 180">
                <a:extLst>
                  <a:ext uri="{FF2B5EF4-FFF2-40B4-BE49-F238E27FC236}">
                    <a16:creationId xmlns:a16="http://schemas.microsoft.com/office/drawing/2014/main" id="{662D2FCE-DF2C-4638-9292-B4E5DC4A0475}"/>
                  </a:ext>
                </a:extLst>
              </p:cNvPr>
              <p:cNvGrpSpPr/>
              <p:nvPr/>
            </p:nvGrpSpPr>
            <p:grpSpPr>
              <a:xfrm>
                <a:off x="1814361" y="2941116"/>
                <a:ext cx="190902" cy="275305"/>
                <a:chOff x="4662552" y="3009900"/>
                <a:chExt cx="580894" cy="837722"/>
              </a:xfrm>
              <a:grpFill/>
            </p:grpSpPr>
            <p:grpSp>
              <p:nvGrpSpPr>
                <p:cNvPr id="250" name="그래픽 7" descr="구두 발자국 단색으로 채워진">
                  <a:extLst>
                    <a:ext uri="{FF2B5EF4-FFF2-40B4-BE49-F238E27FC236}">
                      <a16:creationId xmlns:a16="http://schemas.microsoft.com/office/drawing/2014/main" id="{5C03007A-B246-4E5D-A208-D6E2400C139F}"/>
                    </a:ext>
                  </a:extLst>
                </p:cNvPr>
                <p:cNvGrpSpPr/>
                <p:nvPr/>
              </p:nvGrpSpPr>
              <p:grpSpPr>
                <a:xfrm>
                  <a:off x="4662552" y="3009900"/>
                  <a:ext cx="245438" cy="623409"/>
                  <a:chOff x="4662552" y="3009900"/>
                  <a:chExt cx="245438" cy="623409"/>
                </a:xfrm>
                <a:grpFill/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27985D0F-BA71-4AA7-87CC-3785AF0B8CF8}"/>
                      </a:ext>
                    </a:extLst>
                  </p:cNvPr>
                  <p:cNvSpPr/>
                  <p:nvPr/>
                </p:nvSpPr>
                <p:spPr>
                  <a:xfrm>
                    <a:off x="4705561" y="3455669"/>
                    <a:ext cx="168584" cy="177640"/>
                  </a:xfrm>
                  <a:custGeom>
                    <a:avLst/>
                    <a:gdLst>
                      <a:gd name="connsiteX0" fmla="*/ 1693 w 168584"/>
                      <a:gd name="connsiteY0" fmla="*/ 14288 h 177640"/>
                      <a:gd name="connsiteX1" fmla="*/ 1693 w 168584"/>
                      <a:gd name="connsiteY1" fmla="*/ 100013 h 177640"/>
                      <a:gd name="connsiteX2" fmla="*/ 3598 w 168584"/>
                      <a:gd name="connsiteY2" fmla="*/ 119063 h 177640"/>
                      <a:gd name="connsiteX3" fmla="*/ 88371 w 168584"/>
                      <a:gd name="connsiteY3" fmla="*/ 177165 h 177640"/>
                      <a:gd name="connsiteX4" fmla="*/ 107421 w 168584"/>
                      <a:gd name="connsiteY4" fmla="*/ 175260 h 177640"/>
                      <a:gd name="connsiteX5" fmla="*/ 168381 w 168584"/>
                      <a:gd name="connsiteY5" fmla="*/ 103823 h 177640"/>
                      <a:gd name="connsiteX6" fmla="*/ 166476 w 168584"/>
                      <a:gd name="connsiteY6" fmla="*/ 84773 h 177640"/>
                      <a:gd name="connsiteX7" fmla="*/ 150283 w 168584"/>
                      <a:gd name="connsiteY7" fmla="*/ 0 h 177640"/>
                      <a:gd name="connsiteX8" fmla="*/ 1693 w 168584"/>
                      <a:gd name="connsiteY8" fmla="*/ 14288 h 177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584" h="177640">
                        <a:moveTo>
                          <a:pt x="1693" y="14288"/>
                        </a:moveTo>
                        <a:cubicBezTo>
                          <a:pt x="1693" y="14288"/>
                          <a:pt x="-2117" y="53340"/>
                          <a:pt x="1693" y="100013"/>
                        </a:cubicBezTo>
                        <a:lnTo>
                          <a:pt x="3598" y="119063"/>
                        </a:lnTo>
                        <a:cubicBezTo>
                          <a:pt x="6456" y="161925"/>
                          <a:pt x="52176" y="180975"/>
                          <a:pt x="88371" y="177165"/>
                        </a:cubicBezTo>
                        <a:lnTo>
                          <a:pt x="107421" y="175260"/>
                        </a:lnTo>
                        <a:cubicBezTo>
                          <a:pt x="143616" y="172403"/>
                          <a:pt x="171238" y="140018"/>
                          <a:pt x="168381" y="103823"/>
                        </a:cubicBezTo>
                        <a:lnTo>
                          <a:pt x="166476" y="84773"/>
                        </a:lnTo>
                        <a:cubicBezTo>
                          <a:pt x="162666" y="38100"/>
                          <a:pt x="150283" y="0"/>
                          <a:pt x="150283" y="0"/>
                        </a:cubicBezTo>
                        <a:lnTo>
                          <a:pt x="1693" y="1428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102921BB-2474-43C6-BAF5-23B687DC952B}"/>
                      </a:ext>
                    </a:extLst>
                  </p:cNvPr>
                  <p:cNvSpPr/>
                  <p:nvPr/>
                </p:nvSpPr>
                <p:spPr>
                  <a:xfrm>
                    <a:off x="4662552" y="3009900"/>
                    <a:ext cx="245438" cy="404812"/>
                  </a:xfrm>
                  <a:custGeom>
                    <a:avLst/>
                    <a:gdLst>
                      <a:gd name="connsiteX0" fmla="*/ 33273 w 245438"/>
                      <a:gd name="connsiteY0" fmla="*/ 404813 h 404812"/>
                      <a:gd name="connsiteX1" fmla="*/ 186625 w 245438"/>
                      <a:gd name="connsiteY1" fmla="*/ 391478 h 404812"/>
                      <a:gd name="connsiteX2" fmla="*/ 216153 w 245438"/>
                      <a:gd name="connsiteY2" fmla="*/ 53340 h 404812"/>
                      <a:gd name="connsiteX3" fmla="*/ 216153 w 245438"/>
                      <a:gd name="connsiteY3" fmla="*/ 53340 h 404812"/>
                      <a:gd name="connsiteX4" fmla="*/ 126618 w 245438"/>
                      <a:gd name="connsiteY4" fmla="*/ 0 h 404812"/>
                      <a:gd name="connsiteX5" fmla="*/ 24700 w 245438"/>
                      <a:gd name="connsiteY5" fmla="*/ 71438 h 404812"/>
                      <a:gd name="connsiteX6" fmla="*/ 33273 w 245438"/>
                      <a:gd name="connsiteY6" fmla="*/ 404813 h 404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5438" h="404812">
                        <a:moveTo>
                          <a:pt x="33273" y="404813"/>
                        </a:moveTo>
                        <a:lnTo>
                          <a:pt x="186625" y="391478"/>
                        </a:lnTo>
                        <a:cubicBezTo>
                          <a:pt x="176148" y="264795"/>
                          <a:pt x="299973" y="204788"/>
                          <a:pt x="216153" y="53340"/>
                        </a:cubicBezTo>
                        <a:cubicBezTo>
                          <a:pt x="216153" y="53340"/>
                          <a:pt x="216153" y="53340"/>
                          <a:pt x="216153" y="53340"/>
                        </a:cubicBezTo>
                        <a:cubicBezTo>
                          <a:pt x="194245" y="14288"/>
                          <a:pt x="164718" y="0"/>
                          <a:pt x="126618" y="0"/>
                        </a:cubicBezTo>
                        <a:cubicBezTo>
                          <a:pt x="85660" y="0"/>
                          <a:pt x="45655" y="22860"/>
                          <a:pt x="24700" y="71438"/>
                        </a:cubicBezTo>
                        <a:cubicBezTo>
                          <a:pt x="-8637" y="162878"/>
                          <a:pt x="-10542" y="283845"/>
                          <a:pt x="33273" y="4048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51" name="그룹 250">
                  <a:extLst>
                    <a:ext uri="{FF2B5EF4-FFF2-40B4-BE49-F238E27FC236}">
                      <a16:creationId xmlns:a16="http://schemas.microsoft.com/office/drawing/2014/main" id="{19E0BDFF-F1B9-48BE-B39A-59AB9982DE41}"/>
                    </a:ext>
                  </a:extLst>
                </p:cNvPr>
                <p:cNvGrpSpPr/>
                <p:nvPr/>
              </p:nvGrpSpPr>
              <p:grpSpPr>
                <a:xfrm>
                  <a:off x="4998008" y="3224212"/>
                  <a:ext cx="245438" cy="623410"/>
                  <a:chOff x="4998008" y="3224212"/>
                  <a:chExt cx="245438" cy="623410"/>
                </a:xfrm>
                <a:grpFill/>
              </p:grpSpPr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FC79D209-0A5F-45EE-A7D5-ADCF1838C018}"/>
                      </a:ext>
                    </a:extLst>
                  </p:cNvPr>
                  <p:cNvSpPr/>
                  <p:nvPr/>
                </p:nvSpPr>
                <p:spPr>
                  <a:xfrm>
                    <a:off x="5031854" y="3669982"/>
                    <a:ext cx="168584" cy="177640"/>
                  </a:xfrm>
                  <a:custGeom>
                    <a:avLst/>
                    <a:gdLst>
                      <a:gd name="connsiteX0" fmla="*/ 166891 w 168584"/>
                      <a:gd name="connsiteY0" fmla="*/ 14288 h 177640"/>
                      <a:gd name="connsiteX1" fmla="*/ 166891 w 168584"/>
                      <a:gd name="connsiteY1" fmla="*/ 100013 h 177640"/>
                      <a:gd name="connsiteX2" fmla="*/ 164986 w 168584"/>
                      <a:gd name="connsiteY2" fmla="*/ 119063 h 177640"/>
                      <a:gd name="connsiteX3" fmla="*/ 80213 w 168584"/>
                      <a:gd name="connsiteY3" fmla="*/ 177165 h 177640"/>
                      <a:gd name="connsiteX4" fmla="*/ 61163 w 168584"/>
                      <a:gd name="connsiteY4" fmla="*/ 175260 h 177640"/>
                      <a:gd name="connsiteX5" fmla="*/ 203 w 168584"/>
                      <a:gd name="connsiteY5" fmla="*/ 103822 h 177640"/>
                      <a:gd name="connsiteX6" fmla="*/ 2108 w 168584"/>
                      <a:gd name="connsiteY6" fmla="*/ 84772 h 177640"/>
                      <a:gd name="connsiteX7" fmla="*/ 18301 w 168584"/>
                      <a:gd name="connsiteY7" fmla="*/ 0 h 177640"/>
                      <a:gd name="connsiteX8" fmla="*/ 166891 w 168584"/>
                      <a:gd name="connsiteY8" fmla="*/ 14288 h 177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584" h="177640">
                        <a:moveTo>
                          <a:pt x="166891" y="14288"/>
                        </a:moveTo>
                        <a:cubicBezTo>
                          <a:pt x="166891" y="14288"/>
                          <a:pt x="170701" y="53340"/>
                          <a:pt x="166891" y="100013"/>
                        </a:cubicBezTo>
                        <a:lnTo>
                          <a:pt x="164986" y="119063"/>
                        </a:lnTo>
                        <a:cubicBezTo>
                          <a:pt x="162128" y="161925"/>
                          <a:pt x="116408" y="180975"/>
                          <a:pt x="80213" y="177165"/>
                        </a:cubicBezTo>
                        <a:lnTo>
                          <a:pt x="61163" y="175260"/>
                        </a:lnTo>
                        <a:cubicBezTo>
                          <a:pt x="24968" y="172402"/>
                          <a:pt x="-2654" y="140017"/>
                          <a:pt x="203" y="103822"/>
                        </a:cubicBezTo>
                        <a:lnTo>
                          <a:pt x="2108" y="84772"/>
                        </a:lnTo>
                        <a:cubicBezTo>
                          <a:pt x="5918" y="38100"/>
                          <a:pt x="18301" y="0"/>
                          <a:pt x="18301" y="0"/>
                        </a:cubicBezTo>
                        <a:lnTo>
                          <a:pt x="166891" y="1428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79C15D73-2DCC-4511-8B23-7D09896A62C7}"/>
                      </a:ext>
                    </a:extLst>
                  </p:cNvPr>
                  <p:cNvSpPr/>
                  <p:nvPr/>
                </p:nvSpPr>
                <p:spPr>
                  <a:xfrm>
                    <a:off x="4998008" y="3224212"/>
                    <a:ext cx="245438" cy="404812"/>
                  </a:xfrm>
                  <a:custGeom>
                    <a:avLst/>
                    <a:gdLst>
                      <a:gd name="connsiteX0" fmla="*/ 212166 w 245438"/>
                      <a:gd name="connsiteY0" fmla="*/ 404813 h 404812"/>
                      <a:gd name="connsiteX1" fmla="*/ 58814 w 245438"/>
                      <a:gd name="connsiteY1" fmla="*/ 391478 h 404812"/>
                      <a:gd name="connsiteX2" fmla="*/ 29286 w 245438"/>
                      <a:gd name="connsiteY2" fmla="*/ 53340 h 404812"/>
                      <a:gd name="connsiteX3" fmla="*/ 29286 w 245438"/>
                      <a:gd name="connsiteY3" fmla="*/ 53340 h 404812"/>
                      <a:gd name="connsiteX4" fmla="*/ 118821 w 245438"/>
                      <a:gd name="connsiteY4" fmla="*/ 0 h 404812"/>
                      <a:gd name="connsiteX5" fmla="*/ 220739 w 245438"/>
                      <a:gd name="connsiteY5" fmla="*/ 71438 h 404812"/>
                      <a:gd name="connsiteX6" fmla="*/ 212166 w 245438"/>
                      <a:gd name="connsiteY6" fmla="*/ 404813 h 404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5438" h="404812">
                        <a:moveTo>
                          <a:pt x="212166" y="404813"/>
                        </a:moveTo>
                        <a:lnTo>
                          <a:pt x="58814" y="391478"/>
                        </a:lnTo>
                        <a:cubicBezTo>
                          <a:pt x="69291" y="265748"/>
                          <a:pt x="-54534" y="204788"/>
                          <a:pt x="29286" y="53340"/>
                        </a:cubicBezTo>
                        <a:cubicBezTo>
                          <a:pt x="29286" y="53340"/>
                          <a:pt x="29286" y="53340"/>
                          <a:pt x="29286" y="53340"/>
                        </a:cubicBezTo>
                        <a:cubicBezTo>
                          <a:pt x="51194" y="14288"/>
                          <a:pt x="80721" y="0"/>
                          <a:pt x="118821" y="0"/>
                        </a:cubicBezTo>
                        <a:cubicBezTo>
                          <a:pt x="159779" y="0"/>
                          <a:pt x="199784" y="22860"/>
                          <a:pt x="220739" y="71438"/>
                        </a:cubicBezTo>
                        <a:cubicBezTo>
                          <a:pt x="254076" y="162877"/>
                          <a:pt x="255981" y="283845"/>
                          <a:pt x="212166" y="4048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4FDA3288-8343-4EEE-9B46-568243772032}"/>
                  </a:ext>
                </a:extLst>
              </p:cNvPr>
              <p:cNvGrpSpPr/>
              <p:nvPr/>
            </p:nvGrpSpPr>
            <p:grpSpPr>
              <a:xfrm>
                <a:off x="1814361" y="4853736"/>
                <a:ext cx="190902" cy="275305"/>
                <a:chOff x="4662552" y="3009900"/>
                <a:chExt cx="580894" cy="837722"/>
              </a:xfrm>
              <a:grpFill/>
            </p:grpSpPr>
            <p:grpSp>
              <p:nvGrpSpPr>
                <p:cNvPr id="244" name="그래픽 7" descr="구두 발자국 단색으로 채워진">
                  <a:extLst>
                    <a:ext uri="{FF2B5EF4-FFF2-40B4-BE49-F238E27FC236}">
                      <a16:creationId xmlns:a16="http://schemas.microsoft.com/office/drawing/2014/main" id="{9FA056F4-8587-4A89-AD30-1C27DA480F67}"/>
                    </a:ext>
                  </a:extLst>
                </p:cNvPr>
                <p:cNvGrpSpPr/>
                <p:nvPr/>
              </p:nvGrpSpPr>
              <p:grpSpPr>
                <a:xfrm>
                  <a:off x="4662552" y="3009900"/>
                  <a:ext cx="245438" cy="623409"/>
                  <a:chOff x="4662552" y="3009900"/>
                  <a:chExt cx="245438" cy="623409"/>
                </a:xfrm>
                <a:grpFill/>
              </p:grpSpPr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F6419F98-CF89-493E-BCB7-7CCEECDC4FB7}"/>
                      </a:ext>
                    </a:extLst>
                  </p:cNvPr>
                  <p:cNvSpPr/>
                  <p:nvPr/>
                </p:nvSpPr>
                <p:spPr>
                  <a:xfrm>
                    <a:off x="4705561" y="3455669"/>
                    <a:ext cx="168584" cy="177640"/>
                  </a:xfrm>
                  <a:custGeom>
                    <a:avLst/>
                    <a:gdLst>
                      <a:gd name="connsiteX0" fmla="*/ 1693 w 168584"/>
                      <a:gd name="connsiteY0" fmla="*/ 14288 h 177640"/>
                      <a:gd name="connsiteX1" fmla="*/ 1693 w 168584"/>
                      <a:gd name="connsiteY1" fmla="*/ 100013 h 177640"/>
                      <a:gd name="connsiteX2" fmla="*/ 3598 w 168584"/>
                      <a:gd name="connsiteY2" fmla="*/ 119063 h 177640"/>
                      <a:gd name="connsiteX3" fmla="*/ 88371 w 168584"/>
                      <a:gd name="connsiteY3" fmla="*/ 177165 h 177640"/>
                      <a:gd name="connsiteX4" fmla="*/ 107421 w 168584"/>
                      <a:gd name="connsiteY4" fmla="*/ 175260 h 177640"/>
                      <a:gd name="connsiteX5" fmla="*/ 168381 w 168584"/>
                      <a:gd name="connsiteY5" fmla="*/ 103823 h 177640"/>
                      <a:gd name="connsiteX6" fmla="*/ 166476 w 168584"/>
                      <a:gd name="connsiteY6" fmla="*/ 84773 h 177640"/>
                      <a:gd name="connsiteX7" fmla="*/ 150283 w 168584"/>
                      <a:gd name="connsiteY7" fmla="*/ 0 h 177640"/>
                      <a:gd name="connsiteX8" fmla="*/ 1693 w 168584"/>
                      <a:gd name="connsiteY8" fmla="*/ 14288 h 177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584" h="177640">
                        <a:moveTo>
                          <a:pt x="1693" y="14288"/>
                        </a:moveTo>
                        <a:cubicBezTo>
                          <a:pt x="1693" y="14288"/>
                          <a:pt x="-2117" y="53340"/>
                          <a:pt x="1693" y="100013"/>
                        </a:cubicBezTo>
                        <a:lnTo>
                          <a:pt x="3598" y="119063"/>
                        </a:lnTo>
                        <a:cubicBezTo>
                          <a:pt x="6456" y="161925"/>
                          <a:pt x="52176" y="180975"/>
                          <a:pt x="88371" y="177165"/>
                        </a:cubicBezTo>
                        <a:lnTo>
                          <a:pt x="107421" y="175260"/>
                        </a:lnTo>
                        <a:cubicBezTo>
                          <a:pt x="143616" y="172403"/>
                          <a:pt x="171238" y="140018"/>
                          <a:pt x="168381" y="103823"/>
                        </a:cubicBezTo>
                        <a:lnTo>
                          <a:pt x="166476" y="84773"/>
                        </a:lnTo>
                        <a:cubicBezTo>
                          <a:pt x="162666" y="38100"/>
                          <a:pt x="150283" y="0"/>
                          <a:pt x="150283" y="0"/>
                        </a:cubicBezTo>
                        <a:lnTo>
                          <a:pt x="1693" y="1428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CEE6F44-5E4C-4EA2-B8E1-DAF6DE837891}"/>
                      </a:ext>
                    </a:extLst>
                  </p:cNvPr>
                  <p:cNvSpPr/>
                  <p:nvPr/>
                </p:nvSpPr>
                <p:spPr>
                  <a:xfrm>
                    <a:off x="4662552" y="3009900"/>
                    <a:ext cx="245438" cy="404812"/>
                  </a:xfrm>
                  <a:custGeom>
                    <a:avLst/>
                    <a:gdLst>
                      <a:gd name="connsiteX0" fmla="*/ 33273 w 245438"/>
                      <a:gd name="connsiteY0" fmla="*/ 404813 h 404812"/>
                      <a:gd name="connsiteX1" fmla="*/ 186625 w 245438"/>
                      <a:gd name="connsiteY1" fmla="*/ 391478 h 404812"/>
                      <a:gd name="connsiteX2" fmla="*/ 216153 w 245438"/>
                      <a:gd name="connsiteY2" fmla="*/ 53340 h 404812"/>
                      <a:gd name="connsiteX3" fmla="*/ 216153 w 245438"/>
                      <a:gd name="connsiteY3" fmla="*/ 53340 h 404812"/>
                      <a:gd name="connsiteX4" fmla="*/ 126618 w 245438"/>
                      <a:gd name="connsiteY4" fmla="*/ 0 h 404812"/>
                      <a:gd name="connsiteX5" fmla="*/ 24700 w 245438"/>
                      <a:gd name="connsiteY5" fmla="*/ 71438 h 404812"/>
                      <a:gd name="connsiteX6" fmla="*/ 33273 w 245438"/>
                      <a:gd name="connsiteY6" fmla="*/ 404813 h 404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5438" h="404812">
                        <a:moveTo>
                          <a:pt x="33273" y="404813"/>
                        </a:moveTo>
                        <a:lnTo>
                          <a:pt x="186625" y="391478"/>
                        </a:lnTo>
                        <a:cubicBezTo>
                          <a:pt x="176148" y="264795"/>
                          <a:pt x="299973" y="204788"/>
                          <a:pt x="216153" y="53340"/>
                        </a:cubicBezTo>
                        <a:cubicBezTo>
                          <a:pt x="216153" y="53340"/>
                          <a:pt x="216153" y="53340"/>
                          <a:pt x="216153" y="53340"/>
                        </a:cubicBezTo>
                        <a:cubicBezTo>
                          <a:pt x="194245" y="14288"/>
                          <a:pt x="164718" y="0"/>
                          <a:pt x="126618" y="0"/>
                        </a:cubicBezTo>
                        <a:cubicBezTo>
                          <a:pt x="85660" y="0"/>
                          <a:pt x="45655" y="22860"/>
                          <a:pt x="24700" y="71438"/>
                        </a:cubicBezTo>
                        <a:cubicBezTo>
                          <a:pt x="-8637" y="162878"/>
                          <a:pt x="-10542" y="283845"/>
                          <a:pt x="33273" y="4048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375BF383-A42B-4512-B116-9D96161D645E}"/>
                    </a:ext>
                  </a:extLst>
                </p:cNvPr>
                <p:cNvGrpSpPr/>
                <p:nvPr/>
              </p:nvGrpSpPr>
              <p:grpSpPr>
                <a:xfrm>
                  <a:off x="4998008" y="3224212"/>
                  <a:ext cx="245438" cy="623410"/>
                  <a:chOff x="4998008" y="3224212"/>
                  <a:chExt cx="245438" cy="623410"/>
                </a:xfrm>
                <a:grpFill/>
              </p:grpSpPr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B1CEF921-C13C-4C23-A670-9A31D14BB172}"/>
                      </a:ext>
                    </a:extLst>
                  </p:cNvPr>
                  <p:cNvSpPr/>
                  <p:nvPr/>
                </p:nvSpPr>
                <p:spPr>
                  <a:xfrm>
                    <a:off x="5031854" y="3669982"/>
                    <a:ext cx="168584" cy="177640"/>
                  </a:xfrm>
                  <a:custGeom>
                    <a:avLst/>
                    <a:gdLst>
                      <a:gd name="connsiteX0" fmla="*/ 166891 w 168584"/>
                      <a:gd name="connsiteY0" fmla="*/ 14288 h 177640"/>
                      <a:gd name="connsiteX1" fmla="*/ 166891 w 168584"/>
                      <a:gd name="connsiteY1" fmla="*/ 100013 h 177640"/>
                      <a:gd name="connsiteX2" fmla="*/ 164986 w 168584"/>
                      <a:gd name="connsiteY2" fmla="*/ 119063 h 177640"/>
                      <a:gd name="connsiteX3" fmla="*/ 80213 w 168584"/>
                      <a:gd name="connsiteY3" fmla="*/ 177165 h 177640"/>
                      <a:gd name="connsiteX4" fmla="*/ 61163 w 168584"/>
                      <a:gd name="connsiteY4" fmla="*/ 175260 h 177640"/>
                      <a:gd name="connsiteX5" fmla="*/ 203 w 168584"/>
                      <a:gd name="connsiteY5" fmla="*/ 103822 h 177640"/>
                      <a:gd name="connsiteX6" fmla="*/ 2108 w 168584"/>
                      <a:gd name="connsiteY6" fmla="*/ 84772 h 177640"/>
                      <a:gd name="connsiteX7" fmla="*/ 18301 w 168584"/>
                      <a:gd name="connsiteY7" fmla="*/ 0 h 177640"/>
                      <a:gd name="connsiteX8" fmla="*/ 166891 w 168584"/>
                      <a:gd name="connsiteY8" fmla="*/ 14288 h 177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584" h="177640">
                        <a:moveTo>
                          <a:pt x="166891" y="14288"/>
                        </a:moveTo>
                        <a:cubicBezTo>
                          <a:pt x="166891" y="14288"/>
                          <a:pt x="170701" y="53340"/>
                          <a:pt x="166891" y="100013"/>
                        </a:cubicBezTo>
                        <a:lnTo>
                          <a:pt x="164986" y="119063"/>
                        </a:lnTo>
                        <a:cubicBezTo>
                          <a:pt x="162128" y="161925"/>
                          <a:pt x="116408" y="180975"/>
                          <a:pt x="80213" y="177165"/>
                        </a:cubicBezTo>
                        <a:lnTo>
                          <a:pt x="61163" y="175260"/>
                        </a:lnTo>
                        <a:cubicBezTo>
                          <a:pt x="24968" y="172402"/>
                          <a:pt x="-2654" y="140017"/>
                          <a:pt x="203" y="103822"/>
                        </a:cubicBezTo>
                        <a:lnTo>
                          <a:pt x="2108" y="84772"/>
                        </a:lnTo>
                        <a:cubicBezTo>
                          <a:pt x="5918" y="38100"/>
                          <a:pt x="18301" y="0"/>
                          <a:pt x="18301" y="0"/>
                        </a:cubicBezTo>
                        <a:lnTo>
                          <a:pt x="166891" y="1428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7A31EC60-F297-4BCA-BF72-ACA98C3EA7F0}"/>
                      </a:ext>
                    </a:extLst>
                  </p:cNvPr>
                  <p:cNvSpPr/>
                  <p:nvPr/>
                </p:nvSpPr>
                <p:spPr>
                  <a:xfrm>
                    <a:off x="4998008" y="3224212"/>
                    <a:ext cx="245438" cy="404812"/>
                  </a:xfrm>
                  <a:custGeom>
                    <a:avLst/>
                    <a:gdLst>
                      <a:gd name="connsiteX0" fmla="*/ 212166 w 245438"/>
                      <a:gd name="connsiteY0" fmla="*/ 404813 h 404812"/>
                      <a:gd name="connsiteX1" fmla="*/ 58814 w 245438"/>
                      <a:gd name="connsiteY1" fmla="*/ 391478 h 404812"/>
                      <a:gd name="connsiteX2" fmla="*/ 29286 w 245438"/>
                      <a:gd name="connsiteY2" fmla="*/ 53340 h 404812"/>
                      <a:gd name="connsiteX3" fmla="*/ 29286 w 245438"/>
                      <a:gd name="connsiteY3" fmla="*/ 53340 h 404812"/>
                      <a:gd name="connsiteX4" fmla="*/ 118821 w 245438"/>
                      <a:gd name="connsiteY4" fmla="*/ 0 h 404812"/>
                      <a:gd name="connsiteX5" fmla="*/ 220739 w 245438"/>
                      <a:gd name="connsiteY5" fmla="*/ 71438 h 404812"/>
                      <a:gd name="connsiteX6" fmla="*/ 212166 w 245438"/>
                      <a:gd name="connsiteY6" fmla="*/ 404813 h 404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5438" h="404812">
                        <a:moveTo>
                          <a:pt x="212166" y="404813"/>
                        </a:moveTo>
                        <a:lnTo>
                          <a:pt x="58814" y="391478"/>
                        </a:lnTo>
                        <a:cubicBezTo>
                          <a:pt x="69291" y="265748"/>
                          <a:pt x="-54534" y="204788"/>
                          <a:pt x="29286" y="53340"/>
                        </a:cubicBezTo>
                        <a:cubicBezTo>
                          <a:pt x="29286" y="53340"/>
                          <a:pt x="29286" y="53340"/>
                          <a:pt x="29286" y="53340"/>
                        </a:cubicBezTo>
                        <a:cubicBezTo>
                          <a:pt x="51194" y="14288"/>
                          <a:pt x="80721" y="0"/>
                          <a:pt x="118821" y="0"/>
                        </a:cubicBezTo>
                        <a:cubicBezTo>
                          <a:pt x="159779" y="0"/>
                          <a:pt x="199784" y="22860"/>
                          <a:pt x="220739" y="71438"/>
                        </a:cubicBezTo>
                        <a:cubicBezTo>
                          <a:pt x="254076" y="162877"/>
                          <a:pt x="255981" y="283845"/>
                          <a:pt x="212166" y="4048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309A4F17-C786-4ED3-8553-66F41F3663A8}"/>
                  </a:ext>
                </a:extLst>
              </p:cNvPr>
              <p:cNvGrpSpPr/>
              <p:nvPr/>
            </p:nvGrpSpPr>
            <p:grpSpPr>
              <a:xfrm>
                <a:off x="1814361" y="5166156"/>
                <a:ext cx="190902" cy="275305"/>
                <a:chOff x="4662552" y="3009900"/>
                <a:chExt cx="580894" cy="837722"/>
              </a:xfrm>
              <a:grpFill/>
            </p:grpSpPr>
            <p:grpSp>
              <p:nvGrpSpPr>
                <p:cNvPr id="238" name="그래픽 7" descr="구두 발자국 단색으로 채워진">
                  <a:extLst>
                    <a:ext uri="{FF2B5EF4-FFF2-40B4-BE49-F238E27FC236}">
                      <a16:creationId xmlns:a16="http://schemas.microsoft.com/office/drawing/2014/main" id="{3750AF80-8C83-4C7E-BD29-DBCCACFB3A39}"/>
                    </a:ext>
                  </a:extLst>
                </p:cNvPr>
                <p:cNvGrpSpPr/>
                <p:nvPr/>
              </p:nvGrpSpPr>
              <p:grpSpPr>
                <a:xfrm>
                  <a:off x="4662552" y="3009900"/>
                  <a:ext cx="245438" cy="623409"/>
                  <a:chOff x="4662552" y="3009900"/>
                  <a:chExt cx="245438" cy="623409"/>
                </a:xfrm>
                <a:grpFill/>
              </p:grpSpPr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728C5F3-515F-4340-8345-413B97DB82B6}"/>
                      </a:ext>
                    </a:extLst>
                  </p:cNvPr>
                  <p:cNvSpPr/>
                  <p:nvPr/>
                </p:nvSpPr>
                <p:spPr>
                  <a:xfrm>
                    <a:off x="4705561" y="3455669"/>
                    <a:ext cx="168584" cy="177640"/>
                  </a:xfrm>
                  <a:custGeom>
                    <a:avLst/>
                    <a:gdLst>
                      <a:gd name="connsiteX0" fmla="*/ 1693 w 168584"/>
                      <a:gd name="connsiteY0" fmla="*/ 14288 h 177640"/>
                      <a:gd name="connsiteX1" fmla="*/ 1693 w 168584"/>
                      <a:gd name="connsiteY1" fmla="*/ 100013 h 177640"/>
                      <a:gd name="connsiteX2" fmla="*/ 3598 w 168584"/>
                      <a:gd name="connsiteY2" fmla="*/ 119063 h 177640"/>
                      <a:gd name="connsiteX3" fmla="*/ 88371 w 168584"/>
                      <a:gd name="connsiteY3" fmla="*/ 177165 h 177640"/>
                      <a:gd name="connsiteX4" fmla="*/ 107421 w 168584"/>
                      <a:gd name="connsiteY4" fmla="*/ 175260 h 177640"/>
                      <a:gd name="connsiteX5" fmla="*/ 168381 w 168584"/>
                      <a:gd name="connsiteY5" fmla="*/ 103823 h 177640"/>
                      <a:gd name="connsiteX6" fmla="*/ 166476 w 168584"/>
                      <a:gd name="connsiteY6" fmla="*/ 84773 h 177640"/>
                      <a:gd name="connsiteX7" fmla="*/ 150283 w 168584"/>
                      <a:gd name="connsiteY7" fmla="*/ 0 h 177640"/>
                      <a:gd name="connsiteX8" fmla="*/ 1693 w 168584"/>
                      <a:gd name="connsiteY8" fmla="*/ 14288 h 177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584" h="177640">
                        <a:moveTo>
                          <a:pt x="1693" y="14288"/>
                        </a:moveTo>
                        <a:cubicBezTo>
                          <a:pt x="1693" y="14288"/>
                          <a:pt x="-2117" y="53340"/>
                          <a:pt x="1693" y="100013"/>
                        </a:cubicBezTo>
                        <a:lnTo>
                          <a:pt x="3598" y="119063"/>
                        </a:lnTo>
                        <a:cubicBezTo>
                          <a:pt x="6456" y="161925"/>
                          <a:pt x="52176" y="180975"/>
                          <a:pt x="88371" y="177165"/>
                        </a:cubicBezTo>
                        <a:lnTo>
                          <a:pt x="107421" y="175260"/>
                        </a:lnTo>
                        <a:cubicBezTo>
                          <a:pt x="143616" y="172403"/>
                          <a:pt x="171238" y="140018"/>
                          <a:pt x="168381" y="103823"/>
                        </a:cubicBezTo>
                        <a:lnTo>
                          <a:pt x="166476" y="84773"/>
                        </a:lnTo>
                        <a:cubicBezTo>
                          <a:pt x="162666" y="38100"/>
                          <a:pt x="150283" y="0"/>
                          <a:pt x="150283" y="0"/>
                        </a:cubicBezTo>
                        <a:lnTo>
                          <a:pt x="1693" y="1428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78921109-E8A1-45CC-ACF9-FAE2299AB9AD}"/>
                      </a:ext>
                    </a:extLst>
                  </p:cNvPr>
                  <p:cNvSpPr/>
                  <p:nvPr/>
                </p:nvSpPr>
                <p:spPr>
                  <a:xfrm>
                    <a:off x="4662552" y="3009900"/>
                    <a:ext cx="245438" cy="404812"/>
                  </a:xfrm>
                  <a:custGeom>
                    <a:avLst/>
                    <a:gdLst>
                      <a:gd name="connsiteX0" fmla="*/ 33273 w 245438"/>
                      <a:gd name="connsiteY0" fmla="*/ 404813 h 404812"/>
                      <a:gd name="connsiteX1" fmla="*/ 186625 w 245438"/>
                      <a:gd name="connsiteY1" fmla="*/ 391478 h 404812"/>
                      <a:gd name="connsiteX2" fmla="*/ 216153 w 245438"/>
                      <a:gd name="connsiteY2" fmla="*/ 53340 h 404812"/>
                      <a:gd name="connsiteX3" fmla="*/ 216153 w 245438"/>
                      <a:gd name="connsiteY3" fmla="*/ 53340 h 404812"/>
                      <a:gd name="connsiteX4" fmla="*/ 126618 w 245438"/>
                      <a:gd name="connsiteY4" fmla="*/ 0 h 404812"/>
                      <a:gd name="connsiteX5" fmla="*/ 24700 w 245438"/>
                      <a:gd name="connsiteY5" fmla="*/ 71438 h 404812"/>
                      <a:gd name="connsiteX6" fmla="*/ 33273 w 245438"/>
                      <a:gd name="connsiteY6" fmla="*/ 404813 h 404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5438" h="404812">
                        <a:moveTo>
                          <a:pt x="33273" y="404813"/>
                        </a:moveTo>
                        <a:lnTo>
                          <a:pt x="186625" y="391478"/>
                        </a:lnTo>
                        <a:cubicBezTo>
                          <a:pt x="176148" y="264795"/>
                          <a:pt x="299973" y="204788"/>
                          <a:pt x="216153" y="53340"/>
                        </a:cubicBezTo>
                        <a:cubicBezTo>
                          <a:pt x="216153" y="53340"/>
                          <a:pt x="216153" y="53340"/>
                          <a:pt x="216153" y="53340"/>
                        </a:cubicBezTo>
                        <a:cubicBezTo>
                          <a:pt x="194245" y="14288"/>
                          <a:pt x="164718" y="0"/>
                          <a:pt x="126618" y="0"/>
                        </a:cubicBezTo>
                        <a:cubicBezTo>
                          <a:pt x="85660" y="0"/>
                          <a:pt x="45655" y="22860"/>
                          <a:pt x="24700" y="71438"/>
                        </a:cubicBezTo>
                        <a:cubicBezTo>
                          <a:pt x="-8637" y="162878"/>
                          <a:pt x="-10542" y="283845"/>
                          <a:pt x="33273" y="4048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룹 238">
                  <a:extLst>
                    <a:ext uri="{FF2B5EF4-FFF2-40B4-BE49-F238E27FC236}">
                      <a16:creationId xmlns:a16="http://schemas.microsoft.com/office/drawing/2014/main" id="{4AE0D4C9-BC82-47CB-9394-5D5CF50939C4}"/>
                    </a:ext>
                  </a:extLst>
                </p:cNvPr>
                <p:cNvGrpSpPr/>
                <p:nvPr/>
              </p:nvGrpSpPr>
              <p:grpSpPr>
                <a:xfrm>
                  <a:off x="4998008" y="3224212"/>
                  <a:ext cx="245438" cy="623410"/>
                  <a:chOff x="4998008" y="3224212"/>
                  <a:chExt cx="245438" cy="623410"/>
                </a:xfrm>
                <a:grpFill/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F035A306-5EC6-430D-B100-65C0351BF5B1}"/>
                      </a:ext>
                    </a:extLst>
                  </p:cNvPr>
                  <p:cNvSpPr/>
                  <p:nvPr/>
                </p:nvSpPr>
                <p:spPr>
                  <a:xfrm>
                    <a:off x="5031854" y="3669982"/>
                    <a:ext cx="168584" cy="177640"/>
                  </a:xfrm>
                  <a:custGeom>
                    <a:avLst/>
                    <a:gdLst>
                      <a:gd name="connsiteX0" fmla="*/ 166891 w 168584"/>
                      <a:gd name="connsiteY0" fmla="*/ 14288 h 177640"/>
                      <a:gd name="connsiteX1" fmla="*/ 166891 w 168584"/>
                      <a:gd name="connsiteY1" fmla="*/ 100013 h 177640"/>
                      <a:gd name="connsiteX2" fmla="*/ 164986 w 168584"/>
                      <a:gd name="connsiteY2" fmla="*/ 119063 h 177640"/>
                      <a:gd name="connsiteX3" fmla="*/ 80213 w 168584"/>
                      <a:gd name="connsiteY3" fmla="*/ 177165 h 177640"/>
                      <a:gd name="connsiteX4" fmla="*/ 61163 w 168584"/>
                      <a:gd name="connsiteY4" fmla="*/ 175260 h 177640"/>
                      <a:gd name="connsiteX5" fmla="*/ 203 w 168584"/>
                      <a:gd name="connsiteY5" fmla="*/ 103822 h 177640"/>
                      <a:gd name="connsiteX6" fmla="*/ 2108 w 168584"/>
                      <a:gd name="connsiteY6" fmla="*/ 84772 h 177640"/>
                      <a:gd name="connsiteX7" fmla="*/ 18301 w 168584"/>
                      <a:gd name="connsiteY7" fmla="*/ 0 h 177640"/>
                      <a:gd name="connsiteX8" fmla="*/ 166891 w 168584"/>
                      <a:gd name="connsiteY8" fmla="*/ 14288 h 177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584" h="177640">
                        <a:moveTo>
                          <a:pt x="166891" y="14288"/>
                        </a:moveTo>
                        <a:cubicBezTo>
                          <a:pt x="166891" y="14288"/>
                          <a:pt x="170701" y="53340"/>
                          <a:pt x="166891" y="100013"/>
                        </a:cubicBezTo>
                        <a:lnTo>
                          <a:pt x="164986" y="119063"/>
                        </a:lnTo>
                        <a:cubicBezTo>
                          <a:pt x="162128" y="161925"/>
                          <a:pt x="116408" y="180975"/>
                          <a:pt x="80213" y="177165"/>
                        </a:cubicBezTo>
                        <a:lnTo>
                          <a:pt x="61163" y="175260"/>
                        </a:lnTo>
                        <a:cubicBezTo>
                          <a:pt x="24968" y="172402"/>
                          <a:pt x="-2654" y="140017"/>
                          <a:pt x="203" y="103822"/>
                        </a:cubicBezTo>
                        <a:lnTo>
                          <a:pt x="2108" y="84772"/>
                        </a:lnTo>
                        <a:cubicBezTo>
                          <a:pt x="5918" y="38100"/>
                          <a:pt x="18301" y="0"/>
                          <a:pt x="18301" y="0"/>
                        </a:cubicBezTo>
                        <a:lnTo>
                          <a:pt x="166891" y="1428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07994AE2-F833-4C10-8DD0-5AD936D55EA4}"/>
                      </a:ext>
                    </a:extLst>
                  </p:cNvPr>
                  <p:cNvSpPr/>
                  <p:nvPr/>
                </p:nvSpPr>
                <p:spPr>
                  <a:xfrm>
                    <a:off x="4998008" y="3224212"/>
                    <a:ext cx="245438" cy="404812"/>
                  </a:xfrm>
                  <a:custGeom>
                    <a:avLst/>
                    <a:gdLst>
                      <a:gd name="connsiteX0" fmla="*/ 212166 w 245438"/>
                      <a:gd name="connsiteY0" fmla="*/ 404813 h 404812"/>
                      <a:gd name="connsiteX1" fmla="*/ 58814 w 245438"/>
                      <a:gd name="connsiteY1" fmla="*/ 391478 h 404812"/>
                      <a:gd name="connsiteX2" fmla="*/ 29286 w 245438"/>
                      <a:gd name="connsiteY2" fmla="*/ 53340 h 404812"/>
                      <a:gd name="connsiteX3" fmla="*/ 29286 w 245438"/>
                      <a:gd name="connsiteY3" fmla="*/ 53340 h 404812"/>
                      <a:gd name="connsiteX4" fmla="*/ 118821 w 245438"/>
                      <a:gd name="connsiteY4" fmla="*/ 0 h 404812"/>
                      <a:gd name="connsiteX5" fmla="*/ 220739 w 245438"/>
                      <a:gd name="connsiteY5" fmla="*/ 71438 h 404812"/>
                      <a:gd name="connsiteX6" fmla="*/ 212166 w 245438"/>
                      <a:gd name="connsiteY6" fmla="*/ 404813 h 404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5438" h="404812">
                        <a:moveTo>
                          <a:pt x="212166" y="404813"/>
                        </a:moveTo>
                        <a:lnTo>
                          <a:pt x="58814" y="391478"/>
                        </a:lnTo>
                        <a:cubicBezTo>
                          <a:pt x="69291" y="265748"/>
                          <a:pt x="-54534" y="204788"/>
                          <a:pt x="29286" y="53340"/>
                        </a:cubicBezTo>
                        <a:cubicBezTo>
                          <a:pt x="29286" y="53340"/>
                          <a:pt x="29286" y="53340"/>
                          <a:pt x="29286" y="53340"/>
                        </a:cubicBezTo>
                        <a:cubicBezTo>
                          <a:pt x="51194" y="14288"/>
                          <a:pt x="80721" y="0"/>
                          <a:pt x="118821" y="0"/>
                        </a:cubicBezTo>
                        <a:cubicBezTo>
                          <a:pt x="159779" y="0"/>
                          <a:pt x="199784" y="22860"/>
                          <a:pt x="220739" y="71438"/>
                        </a:cubicBezTo>
                        <a:cubicBezTo>
                          <a:pt x="254076" y="162877"/>
                          <a:pt x="255981" y="283845"/>
                          <a:pt x="212166" y="4048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36CD408D-DFD2-4FF9-AF31-D339D64FC8FF}"/>
                  </a:ext>
                </a:extLst>
              </p:cNvPr>
              <p:cNvGrpSpPr/>
              <p:nvPr/>
            </p:nvGrpSpPr>
            <p:grpSpPr>
              <a:xfrm>
                <a:off x="2195361" y="5502101"/>
                <a:ext cx="190902" cy="275305"/>
                <a:chOff x="4662552" y="3009900"/>
                <a:chExt cx="580894" cy="837722"/>
              </a:xfrm>
              <a:grpFill/>
            </p:grpSpPr>
            <p:grpSp>
              <p:nvGrpSpPr>
                <p:cNvPr id="232" name="그래픽 7" descr="구두 발자국 단색으로 채워진">
                  <a:extLst>
                    <a:ext uri="{FF2B5EF4-FFF2-40B4-BE49-F238E27FC236}">
                      <a16:creationId xmlns:a16="http://schemas.microsoft.com/office/drawing/2014/main" id="{FB83070F-62FF-4044-B562-FE8EA87829A5}"/>
                    </a:ext>
                  </a:extLst>
                </p:cNvPr>
                <p:cNvGrpSpPr/>
                <p:nvPr/>
              </p:nvGrpSpPr>
              <p:grpSpPr>
                <a:xfrm>
                  <a:off x="4662552" y="3009900"/>
                  <a:ext cx="245438" cy="623409"/>
                  <a:chOff x="4662552" y="3009900"/>
                  <a:chExt cx="245438" cy="623409"/>
                </a:xfrm>
                <a:grpFill/>
              </p:grpSpPr>
              <p:sp>
                <p:nvSpPr>
                  <p:cNvPr id="236" name="자유형: 도형 235">
                    <a:extLst>
                      <a:ext uri="{FF2B5EF4-FFF2-40B4-BE49-F238E27FC236}">
                        <a16:creationId xmlns:a16="http://schemas.microsoft.com/office/drawing/2014/main" id="{AC00A729-694E-4BC4-9A5A-B4B25FC0701A}"/>
                      </a:ext>
                    </a:extLst>
                  </p:cNvPr>
                  <p:cNvSpPr/>
                  <p:nvPr/>
                </p:nvSpPr>
                <p:spPr>
                  <a:xfrm>
                    <a:off x="4705561" y="3455669"/>
                    <a:ext cx="168584" cy="177640"/>
                  </a:xfrm>
                  <a:custGeom>
                    <a:avLst/>
                    <a:gdLst>
                      <a:gd name="connsiteX0" fmla="*/ 1693 w 168584"/>
                      <a:gd name="connsiteY0" fmla="*/ 14288 h 177640"/>
                      <a:gd name="connsiteX1" fmla="*/ 1693 w 168584"/>
                      <a:gd name="connsiteY1" fmla="*/ 100013 h 177640"/>
                      <a:gd name="connsiteX2" fmla="*/ 3598 w 168584"/>
                      <a:gd name="connsiteY2" fmla="*/ 119063 h 177640"/>
                      <a:gd name="connsiteX3" fmla="*/ 88371 w 168584"/>
                      <a:gd name="connsiteY3" fmla="*/ 177165 h 177640"/>
                      <a:gd name="connsiteX4" fmla="*/ 107421 w 168584"/>
                      <a:gd name="connsiteY4" fmla="*/ 175260 h 177640"/>
                      <a:gd name="connsiteX5" fmla="*/ 168381 w 168584"/>
                      <a:gd name="connsiteY5" fmla="*/ 103823 h 177640"/>
                      <a:gd name="connsiteX6" fmla="*/ 166476 w 168584"/>
                      <a:gd name="connsiteY6" fmla="*/ 84773 h 177640"/>
                      <a:gd name="connsiteX7" fmla="*/ 150283 w 168584"/>
                      <a:gd name="connsiteY7" fmla="*/ 0 h 177640"/>
                      <a:gd name="connsiteX8" fmla="*/ 1693 w 168584"/>
                      <a:gd name="connsiteY8" fmla="*/ 14288 h 177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584" h="177640">
                        <a:moveTo>
                          <a:pt x="1693" y="14288"/>
                        </a:moveTo>
                        <a:cubicBezTo>
                          <a:pt x="1693" y="14288"/>
                          <a:pt x="-2117" y="53340"/>
                          <a:pt x="1693" y="100013"/>
                        </a:cubicBezTo>
                        <a:lnTo>
                          <a:pt x="3598" y="119063"/>
                        </a:lnTo>
                        <a:cubicBezTo>
                          <a:pt x="6456" y="161925"/>
                          <a:pt x="52176" y="180975"/>
                          <a:pt x="88371" y="177165"/>
                        </a:cubicBezTo>
                        <a:lnTo>
                          <a:pt x="107421" y="175260"/>
                        </a:lnTo>
                        <a:cubicBezTo>
                          <a:pt x="143616" y="172403"/>
                          <a:pt x="171238" y="140018"/>
                          <a:pt x="168381" y="103823"/>
                        </a:cubicBezTo>
                        <a:lnTo>
                          <a:pt x="166476" y="84773"/>
                        </a:lnTo>
                        <a:cubicBezTo>
                          <a:pt x="162666" y="38100"/>
                          <a:pt x="150283" y="0"/>
                          <a:pt x="150283" y="0"/>
                        </a:cubicBezTo>
                        <a:lnTo>
                          <a:pt x="1693" y="1428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37" name="자유형: 도형 236">
                    <a:extLst>
                      <a:ext uri="{FF2B5EF4-FFF2-40B4-BE49-F238E27FC236}">
                        <a16:creationId xmlns:a16="http://schemas.microsoft.com/office/drawing/2014/main" id="{D14162B0-657B-4390-8E68-61FBB11F1C75}"/>
                      </a:ext>
                    </a:extLst>
                  </p:cNvPr>
                  <p:cNvSpPr/>
                  <p:nvPr/>
                </p:nvSpPr>
                <p:spPr>
                  <a:xfrm>
                    <a:off x="4662552" y="3009900"/>
                    <a:ext cx="245438" cy="404812"/>
                  </a:xfrm>
                  <a:custGeom>
                    <a:avLst/>
                    <a:gdLst>
                      <a:gd name="connsiteX0" fmla="*/ 33273 w 245438"/>
                      <a:gd name="connsiteY0" fmla="*/ 404813 h 404812"/>
                      <a:gd name="connsiteX1" fmla="*/ 186625 w 245438"/>
                      <a:gd name="connsiteY1" fmla="*/ 391478 h 404812"/>
                      <a:gd name="connsiteX2" fmla="*/ 216153 w 245438"/>
                      <a:gd name="connsiteY2" fmla="*/ 53340 h 404812"/>
                      <a:gd name="connsiteX3" fmla="*/ 216153 w 245438"/>
                      <a:gd name="connsiteY3" fmla="*/ 53340 h 404812"/>
                      <a:gd name="connsiteX4" fmla="*/ 126618 w 245438"/>
                      <a:gd name="connsiteY4" fmla="*/ 0 h 404812"/>
                      <a:gd name="connsiteX5" fmla="*/ 24700 w 245438"/>
                      <a:gd name="connsiteY5" fmla="*/ 71438 h 404812"/>
                      <a:gd name="connsiteX6" fmla="*/ 33273 w 245438"/>
                      <a:gd name="connsiteY6" fmla="*/ 404813 h 404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5438" h="404812">
                        <a:moveTo>
                          <a:pt x="33273" y="404813"/>
                        </a:moveTo>
                        <a:lnTo>
                          <a:pt x="186625" y="391478"/>
                        </a:lnTo>
                        <a:cubicBezTo>
                          <a:pt x="176148" y="264795"/>
                          <a:pt x="299973" y="204788"/>
                          <a:pt x="216153" y="53340"/>
                        </a:cubicBezTo>
                        <a:cubicBezTo>
                          <a:pt x="216153" y="53340"/>
                          <a:pt x="216153" y="53340"/>
                          <a:pt x="216153" y="53340"/>
                        </a:cubicBezTo>
                        <a:cubicBezTo>
                          <a:pt x="194245" y="14288"/>
                          <a:pt x="164718" y="0"/>
                          <a:pt x="126618" y="0"/>
                        </a:cubicBezTo>
                        <a:cubicBezTo>
                          <a:pt x="85660" y="0"/>
                          <a:pt x="45655" y="22860"/>
                          <a:pt x="24700" y="71438"/>
                        </a:cubicBezTo>
                        <a:cubicBezTo>
                          <a:pt x="-8637" y="162878"/>
                          <a:pt x="-10542" y="283845"/>
                          <a:pt x="33273" y="4048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룹 232">
                  <a:extLst>
                    <a:ext uri="{FF2B5EF4-FFF2-40B4-BE49-F238E27FC236}">
                      <a16:creationId xmlns:a16="http://schemas.microsoft.com/office/drawing/2014/main" id="{54EA4AD7-AF3C-4174-A425-3DA7ED00716A}"/>
                    </a:ext>
                  </a:extLst>
                </p:cNvPr>
                <p:cNvGrpSpPr/>
                <p:nvPr/>
              </p:nvGrpSpPr>
              <p:grpSpPr>
                <a:xfrm>
                  <a:off x="4998008" y="3224212"/>
                  <a:ext cx="245438" cy="623410"/>
                  <a:chOff x="4998008" y="3224212"/>
                  <a:chExt cx="245438" cy="623410"/>
                </a:xfrm>
                <a:grpFill/>
              </p:grpSpPr>
              <p:sp>
                <p:nvSpPr>
                  <p:cNvPr id="234" name="자유형: 도형 233">
                    <a:extLst>
                      <a:ext uri="{FF2B5EF4-FFF2-40B4-BE49-F238E27FC236}">
                        <a16:creationId xmlns:a16="http://schemas.microsoft.com/office/drawing/2014/main" id="{A44869D3-C3AA-4668-BF0F-714644B190BD}"/>
                      </a:ext>
                    </a:extLst>
                  </p:cNvPr>
                  <p:cNvSpPr/>
                  <p:nvPr/>
                </p:nvSpPr>
                <p:spPr>
                  <a:xfrm>
                    <a:off x="5031854" y="3669982"/>
                    <a:ext cx="168584" cy="177640"/>
                  </a:xfrm>
                  <a:custGeom>
                    <a:avLst/>
                    <a:gdLst>
                      <a:gd name="connsiteX0" fmla="*/ 166891 w 168584"/>
                      <a:gd name="connsiteY0" fmla="*/ 14288 h 177640"/>
                      <a:gd name="connsiteX1" fmla="*/ 166891 w 168584"/>
                      <a:gd name="connsiteY1" fmla="*/ 100013 h 177640"/>
                      <a:gd name="connsiteX2" fmla="*/ 164986 w 168584"/>
                      <a:gd name="connsiteY2" fmla="*/ 119063 h 177640"/>
                      <a:gd name="connsiteX3" fmla="*/ 80213 w 168584"/>
                      <a:gd name="connsiteY3" fmla="*/ 177165 h 177640"/>
                      <a:gd name="connsiteX4" fmla="*/ 61163 w 168584"/>
                      <a:gd name="connsiteY4" fmla="*/ 175260 h 177640"/>
                      <a:gd name="connsiteX5" fmla="*/ 203 w 168584"/>
                      <a:gd name="connsiteY5" fmla="*/ 103822 h 177640"/>
                      <a:gd name="connsiteX6" fmla="*/ 2108 w 168584"/>
                      <a:gd name="connsiteY6" fmla="*/ 84772 h 177640"/>
                      <a:gd name="connsiteX7" fmla="*/ 18301 w 168584"/>
                      <a:gd name="connsiteY7" fmla="*/ 0 h 177640"/>
                      <a:gd name="connsiteX8" fmla="*/ 166891 w 168584"/>
                      <a:gd name="connsiteY8" fmla="*/ 14288 h 177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584" h="177640">
                        <a:moveTo>
                          <a:pt x="166891" y="14288"/>
                        </a:moveTo>
                        <a:cubicBezTo>
                          <a:pt x="166891" y="14288"/>
                          <a:pt x="170701" y="53340"/>
                          <a:pt x="166891" y="100013"/>
                        </a:cubicBezTo>
                        <a:lnTo>
                          <a:pt x="164986" y="119063"/>
                        </a:lnTo>
                        <a:cubicBezTo>
                          <a:pt x="162128" y="161925"/>
                          <a:pt x="116408" y="180975"/>
                          <a:pt x="80213" y="177165"/>
                        </a:cubicBezTo>
                        <a:lnTo>
                          <a:pt x="61163" y="175260"/>
                        </a:lnTo>
                        <a:cubicBezTo>
                          <a:pt x="24968" y="172402"/>
                          <a:pt x="-2654" y="140017"/>
                          <a:pt x="203" y="103822"/>
                        </a:cubicBezTo>
                        <a:lnTo>
                          <a:pt x="2108" y="84772"/>
                        </a:lnTo>
                        <a:cubicBezTo>
                          <a:pt x="5918" y="38100"/>
                          <a:pt x="18301" y="0"/>
                          <a:pt x="18301" y="0"/>
                        </a:cubicBezTo>
                        <a:lnTo>
                          <a:pt x="166891" y="1428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35" name="자유형: 도형 234">
                    <a:extLst>
                      <a:ext uri="{FF2B5EF4-FFF2-40B4-BE49-F238E27FC236}">
                        <a16:creationId xmlns:a16="http://schemas.microsoft.com/office/drawing/2014/main" id="{2F81D9E3-A35C-4641-A490-372F61D1792E}"/>
                      </a:ext>
                    </a:extLst>
                  </p:cNvPr>
                  <p:cNvSpPr/>
                  <p:nvPr/>
                </p:nvSpPr>
                <p:spPr>
                  <a:xfrm>
                    <a:off x="4998008" y="3224212"/>
                    <a:ext cx="245438" cy="404812"/>
                  </a:xfrm>
                  <a:custGeom>
                    <a:avLst/>
                    <a:gdLst>
                      <a:gd name="connsiteX0" fmla="*/ 212166 w 245438"/>
                      <a:gd name="connsiteY0" fmla="*/ 404813 h 404812"/>
                      <a:gd name="connsiteX1" fmla="*/ 58814 w 245438"/>
                      <a:gd name="connsiteY1" fmla="*/ 391478 h 404812"/>
                      <a:gd name="connsiteX2" fmla="*/ 29286 w 245438"/>
                      <a:gd name="connsiteY2" fmla="*/ 53340 h 404812"/>
                      <a:gd name="connsiteX3" fmla="*/ 29286 w 245438"/>
                      <a:gd name="connsiteY3" fmla="*/ 53340 h 404812"/>
                      <a:gd name="connsiteX4" fmla="*/ 118821 w 245438"/>
                      <a:gd name="connsiteY4" fmla="*/ 0 h 404812"/>
                      <a:gd name="connsiteX5" fmla="*/ 220739 w 245438"/>
                      <a:gd name="connsiteY5" fmla="*/ 71438 h 404812"/>
                      <a:gd name="connsiteX6" fmla="*/ 212166 w 245438"/>
                      <a:gd name="connsiteY6" fmla="*/ 404813 h 404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5438" h="404812">
                        <a:moveTo>
                          <a:pt x="212166" y="404813"/>
                        </a:moveTo>
                        <a:lnTo>
                          <a:pt x="58814" y="391478"/>
                        </a:lnTo>
                        <a:cubicBezTo>
                          <a:pt x="69291" y="265748"/>
                          <a:pt x="-54534" y="204788"/>
                          <a:pt x="29286" y="53340"/>
                        </a:cubicBezTo>
                        <a:cubicBezTo>
                          <a:pt x="29286" y="53340"/>
                          <a:pt x="29286" y="53340"/>
                          <a:pt x="29286" y="53340"/>
                        </a:cubicBezTo>
                        <a:cubicBezTo>
                          <a:pt x="51194" y="14288"/>
                          <a:pt x="80721" y="0"/>
                          <a:pt x="118821" y="0"/>
                        </a:cubicBezTo>
                        <a:cubicBezTo>
                          <a:pt x="159779" y="0"/>
                          <a:pt x="199784" y="22860"/>
                          <a:pt x="220739" y="71438"/>
                        </a:cubicBezTo>
                        <a:cubicBezTo>
                          <a:pt x="254076" y="162877"/>
                          <a:pt x="255981" y="283845"/>
                          <a:pt x="212166" y="4048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85" name="그룹 184">
                <a:extLst>
                  <a:ext uri="{FF2B5EF4-FFF2-40B4-BE49-F238E27FC236}">
                    <a16:creationId xmlns:a16="http://schemas.microsoft.com/office/drawing/2014/main" id="{ECC9E77B-4ACA-430A-94AB-95FC58570C93}"/>
                  </a:ext>
                </a:extLst>
              </p:cNvPr>
              <p:cNvGrpSpPr/>
              <p:nvPr/>
            </p:nvGrpSpPr>
            <p:grpSpPr>
              <a:xfrm>
                <a:off x="2195361" y="4252421"/>
                <a:ext cx="190902" cy="275305"/>
                <a:chOff x="4662552" y="3009900"/>
                <a:chExt cx="580894" cy="837722"/>
              </a:xfrm>
              <a:grpFill/>
            </p:grpSpPr>
            <p:grpSp>
              <p:nvGrpSpPr>
                <p:cNvPr id="207" name="그래픽 7" descr="구두 발자국 단색으로 채워진">
                  <a:extLst>
                    <a:ext uri="{FF2B5EF4-FFF2-40B4-BE49-F238E27FC236}">
                      <a16:creationId xmlns:a16="http://schemas.microsoft.com/office/drawing/2014/main" id="{76F1ED21-8C5A-440C-9FD6-F6169C1C47F3}"/>
                    </a:ext>
                  </a:extLst>
                </p:cNvPr>
                <p:cNvGrpSpPr/>
                <p:nvPr/>
              </p:nvGrpSpPr>
              <p:grpSpPr>
                <a:xfrm>
                  <a:off x="4662552" y="3009900"/>
                  <a:ext cx="245438" cy="623409"/>
                  <a:chOff x="4662552" y="3009900"/>
                  <a:chExt cx="245438" cy="623409"/>
                </a:xfrm>
                <a:grpFill/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FE5430A5-85DA-4C33-A83A-DB39AF9E2C0D}"/>
                      </a:ext>
                    </a:extLst>
                  </p:cNvPr>
                  <p:cNvSpPr/>
                  <p:nvPr/>
                </p:nvSpPr>
                <p:spPr>
                  <a:xfrm>
                    <a:off x="4705561" y="3455669"/>
                    <a:ext cx="168584" cy="177640"/>
                  </a:xfrm>
                  <a:custGeom>
                    <a:avLst/>
                    <a:gdLst>
                      <a:gd name="connsiteX0" fmla="*/ 1693 w 168584"/>
                      <a:gd name="connsiteY0" fmla="*/ 14288 h 177640"/>
                      <a:gd name="connsiteX1" fmla="*/ 1693 w 168584"/>
                      <a:gd name="connsiteY1" fmla="*/ 100013 h 177640"/>
                      <a:gd name="connsiteX2" fmla="*/ 3598 w 168584"/>
                      <a:gd name="connsiteY2" fmla="*/ 119063 h 177640"/>
                      <a:gd name="connsiteX3" fmla="*/ 88371 w 168584"/>
                      <a:gd name="connsiteY3" fmla="*/ 177165 h 177640"/>
                      <a:gd name="connsiteX4" fmla="*/ 107421 w 168584"/>
                      <a:gd name="connsiteY4" fmla="*/ 175260 h 177640"/>
                      <a:gd name="connsiteX5" fmla="*/ 168381 w 168584"/>
                      <a:gd name="connsiteY5" fmla="*/ 103823 h 177640"/>
                      <a:gd name="connsiteX6" fmla="*/ 166476 w 168584"/>
                      <a:gd name="connsiteY6" fmla="*/ 84773 h 177640"/>
                      <a:gd name="connsiteX7" fmla="*/ 150283 w 168584"/>
                      <a:gd name="connsiteY7" fmla="*/ 0 h 177640"/>
                      <a:gd name="connsiteX8" fmla="*/ 1693 w 168584"/>
                      <a:gd name="connsiteY8" fmla="*/ 14288 h 177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584" h="177640">
                        <a:moveTo>
                          <a:pt x="1693" y="14288"/>
                        </a:moveTo>
                        <a:cubicBezTo>
                          <a:pt x="1693" y="14288"/>
                          <a:pt x="-2117" y="53340"/>
                          <a:pt x="1693" y="100013"/>
                        </a:cubicBezTo>
                        <a:lnTo>
                          <a:pt x="3598" y="119063"/>
                        </a:lnTo>
                        <a:cubicBezTo>
                          <a:pt x="6456" y="161925"/>
                          <a:pt x="52176" y="180975"/>
                          <a:pt x="88371" y="177165"/>
                        </a:cubicBezTo>
                        <a:lnTo>
                          <a:pt x="107421" y="175260"/>
                        </a:lnTo>
                        <a:cubicBezTo>
                          <a:pt x="143616" y="172403"/>
                          <a:pt x="171238" y="140018"/>
                          <a:pt x="168381" y="103823"/>
                        </a:cubicBezTo>
                        <a:lnTo>
                          <a:pt x="166476" y="84773"/>
                        </a:lnTo>
                        <a:cubicBezTo>
                          <a:pt x="162666" y="38100"/>
                          <a:pt x="150283" y="0"/>
                          <a:pt x="150283" y="0"/>
                        </a:cubicBezTo>
                        <a:lnTo>
                          <a:pt x="1693" y="1428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B9ACD764-B617-4201-92EC-FBA44704FA0F}"/>
                      </a:ext>
                    </a:extLst>
                  </p:cNvPr>
                  <p:cNvSpPr/>
                  <p:nvPr/>
                </p:nvSpPr>
                <p:spPr>
                  <a:xfrm>
                    <a:off x="4662552" y="3009900"/>
                    <a:ext cx="245438" cy="404812"/>
                  </a:xfrm>
                  <a:custGeom>
                    <a:avLst/>
                    <a:gdLst>
                      <a:gd name="connsiteX0" fmla="*/ 33273 w 245438"/>
                      <a:gd name="connsiteY0" fmla="*/ 404813 h 404812"/>
                      <a:gd name="connsiteX1" fmla="*/ 186625 w 245438"/>
                      <a:gd name="connsiteY1" fmla="*/ 391478 h 404812"/>
                      <a:gd name="connsiteX2" fmla="*/ 216153 w 245438"/>
                      <a:gd name="connsiteY2" fmla="*/ 53340 h 404812"/>
                      <a:gd name="connsiteX3" fmla="*/ 216153 w 245438"/>
                      <a:gd name="connsiteY3" fmla="*/ 53340 h 404812"/>
                      <a:gd name="connsiteX4" fmla="*/ 126618 w 245438"/>
                      <a:gd name="connsiteY4" fmla="*/ 0 h 404812"/>
                      <a:gd name="connsiteX5" fmla="*/ 24700 w 245438"/>
                      <a:gd name="connsiteY5" fmla="*/ 71438 h 404812"/>
                      <a:gd name="connsiteX6" fmla="*/ 33273 w 245438"/>
                      <a:gd name="connsiteY6" fmla="*/ 404813 h 404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5438" h="404812">
                        <a:moveTo>
                          <a:pt x="33273" y="404813"/>
                        </a:moveTo>
                        <a:lnTo>
                          <a:pt x="186625" y="391478"/>
                        </a:lnTo>
                        <a:cubicBezTo>
                          <a:pt x="176148" y="264795"/>
                          <a:pt x="299973" y="204788"/>
                          <a:pt x="216153" y="53340"/>
                        </a:cubicBezTo>
                        <a:cubicBezTo>
                          <a:pt x="216153" y="53340"/>
                          <a:pt x="216153" y="53340"/>
                          <a:pt x="216153" y="53340"/>
                        </a:cubicBezTo>
                        <a:cubicBezTo>
                          <a:pt x="194245" y="14288"/>
                          <a:pt x="164718" y="0"/>
                          <a:pt x="126618" y="0"/>
                        </a:cubicBezTo>
                        <a:cubicBezTo>
                          <a:pt x="85660" y="0"/>
                          <a:pt x="45655" y="22860"/>
                          <a:pt x="24700" y="71438"/>
                        </a:cubicBezTo>
                        <a:cubicBezTo>
                          <a:pt x="-8637" y="162878"/>
                          <a:pt x="-10542" y="283845"/>
                          <a:pt x="33273" y="4048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8" name="그룹 207">
                  <a:extLst>
                    <a:ext uri="{FF2B5EF4-FFF2-40B4-BE49-F238E27FC236}">
                      <a16:creationId xmlns:a16="http://schemas.microsoft.com/office/drawing/2014/main" id="{732D422F-7421-423F-A125-0EE01C64501B}"/>
                    </a:ext>
                  </a:extLst>
                </p:cNvPr>
                <p:cNvGrpSpPr/>
                <p:nvPr/>
              </p:nvGrpSpPr>
              <p:grpSpPr>
                <a:xfrm>
                  <a:off x="4998008" y="3224212"/>
                  <a:ext cx="245438" cy="623410"/>
                  <a:chOff x="4998008" y="3224212"/>
                  <a:chExt cx="245438" cy="623410"/>
                </a:xfrm>
                <a:grpFill/>
              </p:grpSpPr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1E97E242-C596-4A54-9080-7459D0930200}"/>
                      </a:ext>
                    </a:extLst>
                  </p:cNvPr>
                  <p:cNvSpPr/>
                  <p:nvPr/>
                </p:nvSpPr>
                <p:spPr>
                  <a:xfrm>
                    <a:off x="5031854" y="3669982"/>
                    <a:ext cx="168584" cy="177640"/>
                  </a:xfrm>
                  <a:custGeom>
                    <a:avLst/>
                    <a:gdLst>
                      <a:gd name="connsiteX0" fmla="*/ 166891 w 168584"/>
                      <a:gd name="connsiteY0" fmla="*/ 14288 h 177640"/>
                      <a:gd name="connsiteX1" fmla="*/ 166891 w 168584"/>
                      <a:gd name="connsiteY1" fmla="*/ 100013 h 177640"/>
                      <a:gd name="connsiteX2" fmla="*/ 164986 w 168584"/>
                      <a:gd name="connsiteY2" fmla="*/ 119063 h 177640"/>
                      <a:gd name="connsiteX3" fmla="*/ 80213 w 168584"/>
                      <a:gd name="connsiteY3" fmla="*/ 177165 h 177640"/>
                      <a:gd name="connsiteX4" fmla="*/ 61163 w 168584"/>
                      <a:gd name="connsiteY4" fmla="*/ 175260 h 177640"/>
                      <a:gd name="connsiteX5" fmla="*/ 203 w 168584"/>
                      <a:gd name="connsiteY5" fmla="*/ 103822 h 177640"/>
                      <a:gd name="connsiteX6" fmla="*/ 2108 w 168584"/>
                      <a:gd name="connsiteY6" fmla="*/ 84772 h 177640"/>
                      <a:gd name="connsiteX7" fmla="*/ 18301 w 168584"/>
                      <a:gd name="connsiteY7" fmla="*/ 0 h 177640"/>
                      <a:gd name="connsiteX8" fmla="*/ 166891 w 168584"/>
                      <a:gd name="connsiteY8" fmla="*/ 14288 h 177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584" h="177640">
                        <a:moveTo>
                          <a:pt x="166891" y="14288"/>
                        </a:moveTo>
                        <a:cubicBezTo>
                          <a:pt x="166891" y="14288"/>
                          <a:pt x="170701" y="53340"/>
                          <a:pt x="166891" y="100013"/>
                        </a:cubicBezTo>
                        <a:lnTo>
                          <a:pt x="164986" y="119063"/>
                        </a:lnTo>
                        <a:cubicBezTo>
                          <a:pt x="162128" y="161925"/>
                          <a:pt x="116408" y="180975"/>
                          <a:pt x="80213" y="177165"/>
                        </a:cubicBezTo>
                        <a:lnTo>
                          <a:pt x="61163" y="175260"/>
                        </a:lnTo>
                        <a:cubicBezTo>
                          <a:pt x="24968" y="172402"/>
                          <a:pt x="-2654" y="140017"/>
                          <a:pt x="203" y="103822"/>
                        </a:cubicBezTo>
                        <a:lnTo>
                          <a:pt x="2108" y="84772"/>
                        </a:lnTo>
                        <a:cubicBezTo>
                          <a:pt x="5918" y="38100"/>
                          <a:pt x="18301" y="0"/>
                          <a:pt x="18301" y="0"/>
                        </a:cubicBezTo>
                        <a:lnTo>
                          <a:pt x="166891" y="1428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1" name="자유형: 도형 210">
                    <a:extLst>
                      <a:ext uri="{FF2B5EF4-FFF2-40B4-BE49-F238E27FC236}">
                        <a16:creationId xmlns:a16="http://schemas.microsoft.com/office/drawing/2014/main" id="{B5DA5C5C-A073-41B9-9284-24421FAA22BA}"/>
                      </a:ext>
                    </a:extLst>
                  </p:cNvPr>
                  <p:cNvSpPr/>
                  <p:nvPr/>
                </p:nvSpPr>
                <p:spPr>
                  <a:xfrm>
                    <a:off x="4998008" y="3224212"/>
                    <a:ext cx="245438" cy="404812"/>
                  </a:xfrm>
                  <a:custGeom>
                    <a:avLst/>
                    <a:gdLst>
                      <a:gd name="connsiteX0" fmla="*/ 212166 w 245438"/>
                      <a:gd name="connsiteY0" fmla="*/ 404813 h 404812"/>
                      <a:gd name="connsiteX1" fmla="*/ 58814 w 245438"/>
                      <a:gd name="connsiteY1" fmla="*/ 391478 h 404812"/>
                      <a:gd name="connsiteX2" fmla="*/ 29286 w 245438"/>
                      <a:gd name="connsiteY2" fmla="*/ 53340 h 404812"/>
                      <a:gd name="connsiteX3" fmla="*/ 29286 w 245438"/>
                      <a:gd name="connsiteY3" fmla="*/ 53340 h 404812"/>
                      <a:gd name="connsiteX4" fmla="*/ 118821 w 245438"/>
                      <a:gd name="connsiteY4" fmla="*/ 0 h 404812"/>
                      <a:gd name="connsiteX5" fmla="*/ 220739 w 245438"/>
                      <a:gd name="connsiteY5" fmla="*/ 71438 h 404812"/>
                      <a:gd name="connsiteX6" fmla="*/ 212166 w 245438"/>
                      <a:gd name="connsiteY6" fmla="*/ 404813 h 404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5438" h="404812">
                        <a:moveTo>
                          <a:pt x="212166" y="404813"/>
                        </a:moveTo>
                        <a:lnTo>
                          <a:pt x="58814" y="391478"/>
                        </a:lnTo>
                        <a:cubicBezTo>
                          <a:pt x="69291" y="265748"/>
                          <a:pt x="-54534" y="204788"/>
                          <a:pt x="29286" y="53340"/>
                        </a:cubicBezTo>
                        <a:cubicBezTo>
                          <a:pt x="29286" y="53340"/>
                          <a:pt x="29286" y="53340"/>
                          <a:pt x="29286" y="53340"/>
                        </a:cubicBezTo>
                        <a:cubicBezTo>
                          <a:pt x="51194" y="14288"/>
                          <a:pt x="80721" y="0"/>
                          <a:pt x="118821" y="0"/>
                        </a:cubicBezTo>
                        <a:cubicBezTo>
                          <a:pt x="159779" y="0"/>
                          <a:pt x="199784" y="22860"/>
                          <a:pt x="220739" y="71438"/>
                        </a:cubicBezTo>
                        <a:cubicBezTo>
                          <a:pt x="254076" y="162877"/>
                          <a:pt x="255981" y="283845"/>
                          <a:pt x="212166" y="4048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86" name="그룹 185">
                <a:extLst>
                  <a:ext uri="{FF2B5EF4-FFF2-40B4-BE49-F238E27FC236}">
                    <a16:creationId xmlns:a16="http://schemas.microsoft.com/office/drawing/2014/main" id="{3652F680-11E9-45AD-B3D1-7ACCBF7B4EDB}"/>
                  </a:ext>
                </a:extLst>
              </p:cNvPr>
              <p:cNvGrpSpPr/>
              <p:nvPr/>
            </p:nvGrpSpPr>
            <p:grpSpPr>
              <a:xfrm>
                <a:off x="2195361" y="3269441"/>
                <a:ext cx="190902" cy="275305"/>
                <a:chOff x="4662552" y="3009900"/>
                <a:chExt cx="580894" cy="837722"/>
              </a:xfrm>
              <a:grpFill/>
            </p:grpSpPr>
            <p:grpSp>
              <p:nvGrpSpPr>
                <p:cNvPr id="201" name="그래픽 7" descr="구두 발자국 단색으로 채워진">
                  <a:extLst>
                    <a:ext uri="{FF2B5EF4-FFF2-40B4-BE49-F238E27FC236}">
                      <a16:creationId xmlns:a16="http://schemas.microsoft.com/office/drawing/2014/main" id="{B094F5C4-6B8B-4659-8B18-01F3507FB3AA}"/>
                    </a:ext>
                  </a:extLst>
                </p:cNvPr>
                <p:cNvGrpSpPr/>
                <p:nvPr/>
              </p:nvGrpSpPr>
              <p:grpSpPr>
                <a:xfrm>
                  <a:off x="4662552" y="3009900"/>
                  <a:ext cx="245438" cy="623409"/>
                  <a:chOff x="4662552" y="3009900"/>
                  <a:chExt cx="245438" cy="623409"/>
                </a:xfrm>
                <a:grpFill/>
              </p:grpSpPr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EB9CFD22-4698-4478-B3A7-B7BA1CBF65D5}"/>
                      </a:ext>
                    </a:extLst>
                  </p:cNvPr>
                  <p:cNvSpPr/>
                  <p:nvPr/>
                </p:nvSpPr>
                <p:spPr>
                  <a:xfrm>
                    <a:off x="4705561" y="3455669"/>
                    <a:ext cx="168584" cy="177640"/>
                  </a:xfrm>
                  <a:custGeom>
                    <a:avLst/>
                    <a:gdLst>
                      <a:gd name="connsiteX0" fmla="*/ 1693 w 168584"/>
                      <a:gd name="connsiteY0" fmla="*/ 14288 h 177640"/>
                      <a:gd name="connsiteX1" fmla="*/ 1693 w 168584"/>
                      <a:gd name="connsiteY1" fmla="*/ 100013 h 177640"/>
                      <a:gd name="connsiteX2" fmla="*/ 3598 w 168584"/>
                      <a:gd name="connsiteY2" fmla="*/ 119063 h 177640"/>
                      <a:gd name="connsiteX3" fmla="*/ 88371 w 168584"/>
                      <a:gd name="connsiteY3" fmla="*/ 177165 h 177640"/>
                      <a:gd name="connsiteX4" fmla="*/ 107421 w 168584"/>
                      <a:gd name="connsiteY4" fmla="*/ 175260 h 177640"/>
                      <a:gd name="connsiteX5" fmla="*/ 168381 w 168584"/>
                      <a:gd name="connsiteY5" fmla="*/ 103823 h 177640"/>
                      <a:gd name="connsiteX6" fmla="*/ 166476 w 168584"/>
                      <a:gd name="connsiteY6" fmla="*/ 84773 h 177640"/>
                      <a:gd name="connsiteX7" fmla="*/ 150283 w 168584"/>
                      <a:gd name="connsiteY7" fmla="*/ 0 h 177640"/>
                      <a:gd name="connsiteX8" fmla="*/ 1693 w 168584"/>
                      <a:gd name="connsiteY8" fmla="*/ 14288 h 177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584" h="177640">
                        <a:moveTo>
                          <a:pt x="1693" y="14288"/>
                        </a:moveTo>
                        <a:cubicBezTo>
                          <a:pt x="1693" y="14288"/>
                          <a:pt x="-2117" y="53340"/>
                          <a:pt x="1693" y="100013"/>
                        </a:cubicBezTo>
                        <a:lnTo>
                          <a:pt x="3598" y="119063"/>
                        </a:lnTo>
                        <a:cubicBezTo>
                          <a:pt x="6456" y="161925"/>
                          <a:pt x="52176" y="180975"/>
                          <a:pt x="88371" y="177165"/>
                        </a:cubicBezTo>
                        <a:lnTo>
                          <a:pt x="107421" y="175260"/>
                        </a:lnTo>
                        <a:cubicBezTo>
                          <a:pt x="143616" y="172403"/>
                          <a:pt x="171238" y="140018"/>
                          <a:pt x="168381" y="103823"/>
                        </a:cubicBezTo>
                        <a:lnTo>
                          <a:pt x="166476" y="84773"/>
                        </a:lnTo>
                        <a:cubicBezTo>
                          <a:pt x="162666" y="38100"/>
                          <a:pt x="150283" y="0"/>
                          <a:pt x="150283" y="0"/>
                        </a:cubicBezTo>
                        <a:lnTo>
                          <a:pt x="1693" y="1428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F4803856-8F23-47F4-B0F7-633E545706AB}"/>
                      </a:ext>
                    </a:extLst>
                  </p:cNvPr>
                  <p:cNvSpPr/>
                  <p:nvPr/>
                </p:nvSpPr>
                <p:spPr>
                  <a:xfrm>
                    <a:off x="4662552" y="3009900"/>
                    <a:ext cx="245438" cy="404812"/>
                  </a:xfrm>
                  <a:custGeom>
                    <a:avLst/>
                    <a:gdLst>
                      <a:gd name="connsiteX0" fmla="*/ 33273 w 245438"/>
                      <a:gd name="connsiteY0" fmla="*/ 404813 h 404812"/>
                      <a:gd name="connsiteX1" fmla="*/ 186625 w 245438"/>
                      <a:gd name="connsiteY1" fmla="*/ 391478 h 404812"/>
                      <a:gd name="connsiteX2" fmla="*/ 216153 w 245438"/>
                      <a:gd name="connsiteY2" fmla="*/ 53340 h 404812"/>
                      <a:gd name="connsiteX3" fmla="*/ 216153 w 245438"/>
                      <a:gd name="connsiteY3" fmla="*/ 53340 h 404812"/>
                      <a:gd name="connsiteX4" fmla="*/ 126618 w 245438"/>
                      <a:gd name="connsiteY4" fmla="*/ 0 h 404812"/>
                      <a:gd name="connsiteX5" fmla="*/ 24700 w 245438"/>
                      <a:gd name="connsiteY5" fmla="*/ 71438 h 404812"/>
                      <a:gd name="connsiteX6" fmla="*/ 33273 w 245438"/>
                      <a:gd name="connsiteY6" fmla="*/ 404813 h 404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5438" h="404812">
                        <a:moveTo>
                          <a:pt x="33273" y="404813"/>
                        </a:moveTo>
                        <a:lnTo>
                          <a:pt x="186625" y="391478"/>
                        </a:lnTo>
                        <a:cubicBezTo>
                          <a:pt x="176148" y="264795"/>
                          <a:pt x="299973" y="204788"/>
                          <a:pt x="216153" y="53340"/>
                        </a:cubicBezTo>
                        <a:cubicBezTo>
                          <a:pt x="216153" y="53340"/>
                          <a:pt x="216153" y="53340"/>
                          <a:pt x="216153" y="53340"/>
                        </a:cubicBezTo>
                        <a:cubicBezTo>
                          <a:pt x="194245" y="14288"/>
                          <a:pt x="164718" y="0"/>
                          <a:pt x="126618" y="0"/>
                        </a:cubicBezTo>
                        <a:cubicBezTo>
                          <a:pt x="85660" y="0"/>
                          <a:pt x="45655" y="22860"/>
                          <a:pt x="24700" y="71438"/>
                        </a:cubicBezTo>
                        <a:cubicBezTo>
                          <a:pt x="-8637" y="162878"/>
                          <a:pt x="-10542" y="283845"/>
                          <a:pt x="33273" y="4048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2" name="그룹 201">
                  <a:extLst>
                    <a:ext uri="{FF2B5EF4-FFF2-40B4-BE49-F238E27FC236}">
                      <a16:creationId xmlns:a16="http://schemas.microsoft.com/office/drawing/2014/main" id="{39D9CFAC-A7E2-48E2-9079-87C184ABCFBA}"/>
                    </a:ext>
                  </a:extLst>
                </p:cNvPr>
                <p:cNvGrpSpPr/>
                <p:nvPr/>
              </p:nvGrpSpPr>
              <p:grpSpPr>
                <a:xfrm>
                  <a:off x="4998008" y="3224212"/>
                  <a:ext cx="245438" cy="623410"/>
                  <a:chOff x="4998008" y="3224212"/>
                  <a:chExt cx="245438" cy="623410"/>
                </a:xfrm>
                <a:grpFill/>
              </p:grpSpPr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E5D995A4-9952-48DB-9F4B-C9900AD945AA}"/>
                      </a:ext>
                    </a:extLst>
                  </p:cNvPr>
                  <p:cNvSpPr/>
                  <p:nvPr/>
                </p:nvSpPr>
                <p:spPr>
                  <a:xfrm>
                    <a:off x="5031854" y="3669982"/>
                    <a:ext cx="168584" cy="177640"/>
                  </a:xfrm>
                  <a:custGeom>
                    <a:avLst/>
                    <a:gdLst>
                      <a:gd name="connsiteX0" fmla="*/ 166891 w 168584"/>
                      <a:gd name="connsiteY0" fmla="*/ 14288 h 177640"/>
                      <a:gd name="connsiteX1" fmla="*/ 166891 w 168584"/>
                      <a:gd name="connsiteY1" fmla="*/ 100013 h 177640"/>
                      <a:gd name="connsiteX2" fmla="*/ 164986 w 168584"/>
                      <a:gd name="connsiteY2" fmla="*/ 119063 h 177640"/>
                      <a:gd name="connsiteX3" fmla="*/ 80213 w 168584"/>
                      <a:gd name="connsiteY3" fmla="*/ 177165 h 177640"/>
                      <a:gd name="connsiteX4" fmla="*/ 61163 w 168584"/>
                      <a:gd name="connsiteY4" fmla="*/ 175260 h 177640"/>
                      <a:gd name="connsiteX5" fmla="*/ 203 w 168584"/>
                      <a:gd name="connsiteY5" fmla="*/ 103822 h 177640"/>
                      <a:gd name="connsiteX6" fmla="*/ 2108 w 168584"/>
                      <a:gd name="connsiteY6" fmla="*/ 84772 h 177640"/>
                      <a:gd name="connsiteX7" fmla="*/ 18301 w 168584"/>
                      <a:gd name="connsiteY7" fmla="*/ 0 h 177640"/>
                      <a:gd name="connsiteX8" fmla="*/ 166891 w 168584"/>
                      <a:gd name="connsiteY8" fmla="*/ 14288 h 177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584" h="177640">
                        <a:moveTo>
                          <a:pt x="166891" y="14288"/>
                        </a:moveTo>
                        <a:cubicBezTo>
                          <a:pt x="166891" y="14288"/>
                          <a:pt x="170701" y="53340"/>
                          <a:pt x="166891" y="100013"/>
                        </a:cubicBezTo>
                        <a:lnTo>
                          <a:pt x="164986" y="119063"/>
                        </a:lnTo>
                        <a:cubicBezTo>
                          <a:pt x="162128" y="161925"/>
                          <a:pt x="116408" y="180975"/>
                          <a:pt x="80213" y="177165"/>
                        </a:cubicBezTo>
                        <a:lnTo>
                          <a:pt x="61163" y="175260"/>
                        </a:lnTo>
                        <a:cubicBezTo>
                          <a:pt x="24968" y="172402"/>
                          <a:pt x="-2654" y="140017"/>
                          <a:pt x="203" y="103822"/>
                        </a:cubicBezTo>
                        <a:lnTo>
                          <a:pt x="2108" y="84772"/>
                        </a:lnTo>
                        <a:cubicBezTo>
                          <a:pt x="5918" y="38100"/>
                          <a:pt x="18301" y="0"/>
                          <a:pt x="18301" y="0"/>
                        </a:cubicBezTo>
                        <a:lnTo>
                          <a:pt x="166891" y="1428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AF5D2F86-1BA5-4264-9756-660BF7719648}"/>
                      </a:ext>
                    </a:extLst>
                  </p:cNvPr>
                  <p:cNvSpPr/>
                  <p:nvPr/>
                </p:nvSpPr>
                <p:spPr>
                  <a:xfrm>
                    <a:off x="4998008" y="3224212"/>
                    <a:ext cx="245438" cy="404812"/>
                  </a:xfrm>
                  <a:custGeom>
                    <a:avLst/>
                    <a:gdLst>
                      <a:gd name="connsiteX0" fmla="*/ 212166 w 245438"/>
                      <a:gd name="connsiteY0" fmla="*/ 404813 h 404812"/>
                      <a:gd name="connsiteX1" fmla="*/ 58814 w 245438"/>
                      <a:gd name="connsiteY1" fmla="*/ 391478 h 404812"/>
                      <a:gd name="connsiteX2" fmla="*/ 29286 w 245438"/>
                      <a:gd name="connsiteY2" fmla="*/ 53340 h 404812"/>
                      <a:gd name="connsiteX3" fmla="*/ 29286 w 245438"/>
                      <a:gd name="connsiteY3" fmla="*/ 53340 h 404812"/>
                      <a:gd name="connsiteX4" fmla="*/ 118821 w 245438"/>
                      <a:gd name="connsiteY4" fmla="*/ 0 h 404812"/>
                      <a:gd name="connsiteX5" fmla="*/ 220739 w 245438"/>
                      <a:gd name="connsiteY5" fmla="*/ 71438 h 404812"/>
                      <a:gd name="connsiteX6" fmla="*/ 212166 w 245438"/>
                      <a:gd name="connsiteY6" fmla="*/ 404813 h 404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5438" h="404812">
                        <a:moveTo>
                          <a:pt x="212166" y="404813"/>
                        </a:moveTo>
                        <a:lnTo>
                          <a:pt x="58814" y="391478"/>
                        </a:lnTo>
                        <a:cubicBezTo>
                          <a:pt x="69291" y="265748"/>
                          <a:pt x="-54534" y="204788"/>
                          <a:pt x="29286" y="53340"/>
                        </a:cubicBezTo>
                        <a:cubicBezTo>
                          <a:pt x="29286" y="53340"/>
                          <a:pt x="29286" y="53340"/>
                          <a:pt x="29286" y="53340"/>
                        </a:cubicBezTo>
                        <a:cubicBezTo>
                          <a:pt x="51194" y="14288"/>
                          <a:pt x="80721" y="0"/>
                          <a:pt x="118821" y="0"/>
                        </a:cubicBezTo>
                        <a:cubicBezTo>
                          <a:pt x="159779" y="0"/>
                          <a:pt x="199784" y="22860"/>
                          <a:pt x="220739" y="71438"/>
                        </a:cubicBezTo>
                        <a:cubicBezTo>
                          <a:pt x="254076" y="162877"/>
                          <a:pt x="255981" y="283845"/>
                          <a:pt x="212166" y="4048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7406FD81-ED3D-4C9A-835B-F4FAD8F42C98}"/>
                  </a:ext>
                </a:extLst>
              </p:cNvPr>
              <p:cNvGrpSpPr/>
              <p:nvPr/>
            </p:nvGrpSpPr>
            <p:grpSpPr>
              <a:xfrm>
                <a:off x="1440981" y="3582645"/>
                <a:ext cx="190902" cy="275305"/>
                <a:chOff x="4662552" y="3009900"/>
                <a:chExt cx="580894" cy="837722"/>
              </a:xfrm>
              <a:grpFill/>
            </p:grpSpPr>
            <p:grpSp>
              <p:nvGrpSpPr>
                <p:cNvPr id="195" name="그래픽 7" descr="구두 발자국 단색으로 채워진">
                  <a:extLst>
                    <a:ext uri="{FF2B5EF4-FFF2-40B4-BE49-F238E27FC236}">
                      <a16:creationId xmlns:a16="http://schemas.microsoft.com/office/drawing/2014/main" id="{CA68F6F4-2726-4890-B9E7-BCFF9D9AA690}"/>
                    </a:ext>
                  </a:extLst>
                </p:cNvPr>
                <p:cNvGrpSpPr/>
                <p:nvPr/>
              </p:nvGrpSpPr>
              <p:grpSpPr>
                <a:xfrm>
                  <a:off x="4662552" y="3009900"/>
                  <a:ext cx="245438" cy="623409"/>
                  <a:chOff x="4662552" y="3009900"/>
                  <a:chExt cx="245438" cy="623409"/>
                </a:xfrm>
                <a:grpFill/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88C507E9-9210-4A57-9C7B-EF170A978FBD}"/>
                      </a:ext>
                    </a:extLst>
                  </p:cNvPr>
                  <p:cNvSpPr/>
                  <p:nvPr/>
                </p:nvSpPr>
                <p:spPr>
                  <a:xfrm>
                    <a:off x="4705561" y="3455669"/>
                    <a:ext cx="168584" cy="177640"/>
                  </a:xfrm>
                  <a:custGeom>
                    <a:avLst/>
                    <a:gdLst>
                      <a:gd name="connsiteX0" fmla="*/ 1693 w 168584"/>
                      <a:gd name="connsiteY0" fmla="*/ 14288 h 177640"/>
                      <a:gd name="connsiteX1" fmla="*/ 1693 w 168584"/>
                      <a:gd name="connsiteY1" fmla="*/ 100013 h 177640"/>
                      <a:gd name="connsiteX2" fmla="*/ 3598 w 168584"/>
                      <a:gd name="connsiteY2" fmla="*/ 119063 h 177640"/>
                      <a:gd name="connsiteX3" fmla="*/ 88371 w 168584"/>
                      <a:gd name="connsiteY3" fmla="*/ 177165 h 177640"/>
                      <a:gd name="connsiteX4" fmla="*/ 107421 w 168584"/>
                      <a:gd name="connsiteY4" fmla="*/ 175260 h 177640"/>
                      <a:gd name="connsiteX5" fmla="*/ 168381 w 168584"/>
                      <a:gd name="connsiteY5" fmla="*/ 103823 h 177640"/>
                      <a:gd name="connsiteX6" fmla="*/ 166476 w 168584"/>
                      <a:gd name="connsiteY6" fmla="*/ 84773 h 177640"/>
                      <a:gd name="connsiteX7" fmla="*/ 150283 w 168584"/>
                      <a:gd name="connsiteY7" fmla="*/ 0 h 177640"/>
                      <a:gd name="connsiteX8" fmla="*/ 1693 w 168584"/>
                      <a:gd name="connsiteY8" fmla="*/ 14288 h 177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584" h="177640">
                        <a:moveTo>
                          <a:pt x="1693" y="14288"/>
                        </a:moveTo>
                        <a:cubicBezTo>
                          <a:pt x="1693" y="14288"/>
                          <a:pt x="-2117" y="53340"/>
                          <a:pt x="1693" y="100013"/>
                        </a:cubicBezTo>
                        <a:lnTo>
                          <a:pt x="3598" y="119063"/>
                        </a:lnTo>
                        <a:cubicBezTo>
                          <a:pt x="6456" y="161925"/>
                          <a:pt x="52176" y="180975"/>
                          <a:pt x="88371" y="177165"/>
                        </a:cubicBezTo>
                        <a:lnTo>
                          <a:pt x="107421" y="175260"/>
                        </a:lnTo>
                        <a:cubicBezTo>
                          <a:pt x="143616" y="172403"/>
                          <a:pt x="171238" y="140018"/>
                          <a:pt x="168381" y="103823"/>
                        </a:cubicBezTo>
                        <a:lnTo>
                          <a:pt x="166476" y="84773"/>
                        </a:lnTo>
                        <a:cubicBezTo>
                          <a:pt x="162666" y="38100"/>
                          <a:pt x="150283" y="0"/>
                          <a:pt x="150283" y="0"/>
                        </a:cubicBezTo>
                        <a:lnTo>
                          <a:pt x="1693" y="1428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52491DE3-15D7-437A-B213-6CC1BC07928B}"/>
                      </a:ext>
                    </a:extLst>
                  </p:cNvPr>
                  <p:cNvSpPr/>
                  <p:nvPr/>
                </p:nvSpPr>
                <p:spPr>
                  <a:xfrm>
                    <a:off x="4662552" y="3009900"/>
                    <a:ext cx="245438" cy="404812"/>
                  </a:xfrm>
                  <a:custGeom>
                    <a:avLst/>
                    <a:gdLst>
                      <a:gd name="connsiteX0" fmla="*/ 33273 w 245438"/>
                      <a:gd name="connsiteY0" fmla="*/ 404813 h 404812"/>
                      <a:gd name="connsiteX1" fmla="*/ 186625 w 245438"/>
                      <a:gd name="connsiteY1" fmla="*/ 391478 h 404812"/>
                      <a:gd name="connsiteX2" fmla="*/ 216153 w 245438"/>
                      <a:gd name="connsiteY2" fmla="*/ 53340 h 404812"/>
                      <a:gd name="connsiteX3" fmla="*/ 216153 w 245438"/>
                      <a:gd name="connsiteY3" fmla="*/ 53340 h 404812"/>
                      <a:gd name="connsiteX4" fmla="*/ 126618 w 245438"/>
                      <a:gd name="connsiteY4" fmla="*/ 0 h 404812"/>
                      <a:gd name="connsiteX5" fmla="*/ 24700 w 245438"/>
                      <a:gd name="connsiteY5" fmla="*/ 71438 h 404812"/>
                      <a:gd name="connsiteX6" fmla="*/ 33273 w 245438"/>
                      <a:gd name="connsiteY6" fmla="*/ 404813 h 404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5438" h="404812">
                        <a:moveTo>
                          <a:pt x="33273" y="404813"/>
                        </a:moveTo>
                        <a:lnTo>
                          <a:pt x="186625" y="391478"/>
                        </a:lnTo>
                        <a:cubicBezTo>
                          <a:pt x="176148" y="264795"/>
                          <a:pt x="299973" y="204788"/>
                          <a:pt x="216153" y="53340"/>
                        </a:cubicBezTo>
                        <a:cubicBezTo>
                          <a:pt x="216153" y="53340"/>
                          <a:pt x="216153" y="53340"/>
                          <a:pt x="216153" y="53340"/>
                        </a:cubicBezTo>
                        <a:cubicBezTo>
                          <a:pt x="194245" y="14288"/>
                          <a:pt x="164718" y="0"/>
                          <a:pt x="126618" y="0"/>
                        </a:cubicBezTo>
                        <a:cubicBezTo>
                          <a:pt x="85660" y="0"/>
                          <a:pt x="45655" y="22860"/>
                          <a:pt x="24700" y="71438"/>
                        </a:cubicBezTo>
                        <a:cubicBezTo>
                          <a:pt x="-8637" y="162878"/>
                          <a:pt x="-10542" y="283845"/>
                          <a:pt x="33273" y="4048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6" name="그룹 195">
                  <a:extLst>
                    <a:ext uri="{FF2B5EF4-FFF2-40B4-BE49-F238E27FC236}">
                      <a16:creationId xmlns:a16="http://schemas.microsoft.com/office/drawing/2014/main" id="{5F6061F4-B9F0-42DC-AAE8-EB512B6D8834}"/>
                    </a:ext>
                  </a:extLst>
                </p:cNvPr>
                <p:cNvGrpSpPr/>
                <p:nvPr/>
              </p:nvGrpSpPr>
              <p:grpSpPr>
                <a:xfrm>
                  <a:off x="4998008" y="3224212"/>
                  <a:ext cx="245438" cy="623410"/>
                  <a:chOff x="4998008" y="3224212"/>
                  <a:chExt cx="245438" cy="623410"/>
                </a:xfrm>
                <a:grpFill/>
              </p:grpSpPr>
              <p:sp>
                <p:nvSpPr>
                  <p:cNvPr id="197" name="자유형: 도형 196">
                    <a:extLst>
                      <a:ext uri="{FF2B5EF4-FFF2-40B4-BE49-F238E27FC236}">
                        <a16:creationId xmlns:a16="http://schemas.microsoft.com/office/drawing/2014/main" id="{98204B1E-7983-4218-8291-5FD837A7A4B6}"/>
                      </a:ext>
                    </a:extLst>
                  </p:cNvPr>
                  <p:cNvSpPr/>
                  <p:nvPr/>
                </p:nvSpPr>
                <p:spPr>
                  <a:xfrm>
                    <a:off x="5031854" y="3669982"/>
                    <a:ext cx="168584" cy="177640"/>
                  </a:xfrm>
                  <a:custGeom>
                    <a:avLst/>
                    <a:gdLst>
                      <a:gd name="connsiteX0" fmla="*/ 166891 w 168584"/>
                      <a:gd name="connsiteY0" fmla="*/ 14288 h 177640"/>
                      <a:gd name="connsiteX1" fmla="*/ 166891 w 168584"/>
                      <a:gd name="connsiteY1" fmla="*/ 100013 h 177640"/>
                      <a:gd name="connsiteX2" fmla="*/ 164986 w 168584"/>
                      <a:gd name="connsiteY2" fmla="*/ 119063 h 177640"/>
                      <a:gd name="connsiteX3" fmla="*/ 80213 w 168584"/>
                      <a:gd name="connsiteY3" fmla="*/ 177165 h 177640"/>
                      <a:gd name="connsiteX4" fmla="*/ 61163 w 168584"/>
                      <a:gd name="connsiteY4" fmla="*/ 175260 h 177640"/>
                      <a:gd name="connsiteX5" fmla="*/ 203 w 168584"/>
                      <a:gd name="connsiteY5" fmla="*/ 103822 h 177640"/>
                      <a:gd name="connsiteX6" fmla="*/ 2108 w 168584"/>
                      <a:gd name="connsiteY6" fmla="*/ 84772 h 177640"/>
                      <a:gd name="connsiteX7" fmla="*/ 18301 w 168584"/>
                      <a:gd name="connsiteY7" fmla="*/ 0 h 177640"/>
                      <a:gd name="connsiteX8" fmla="*/ 166891 w 168584"/>
                      <a:gd name="connsiteY8" fmla="*/ 14288 h 177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584" h="177640">
                        <a:moveTo>
                          <a:pt x="166891" y="14288"/>
                        </a:moveTo>
                        <a:cubicBezTo>
                          <a:pt x="166891" y="14288"/>
                          <a:pt x="170701" y="53340"/>
                          <a:pt x="166891" y="100013"/>
                        </a:cubicBezTo>
                        <a:lnTo>
                          <a:pt x="164986" y="119063"/>
                        </a:lnTo>
                        <a:cubicBezTo>
                          <a:pt x="162128" y="161925"/>
                          <a:pt x="116408" y="180975"/>
                          <a:pt x="80213" y="177165"/>
                        </a:cubicBezTo>
                        <a:lnTo>
                          <a:pt x="61163" y="175260"/>
                        </a:lnTo>
                        <a:cubicBezTo>
                          <a:pt x="24968" y="172402"/>
                          <a:pt x="-2654" y="140017"/>
                          <a:pt x="203" y="103822"/>
                        </a:cubicBezTo>
                        <a:lnTo>
                          <a:pt x="2108" y="84772"/>
                        </a:lnTo>
                        <a:cubicBezTo>
                          <a:pt x="5918" y="38100"/>
                          <a:pt x="18301" y="0"/>
                          <a:pt x="18301" y="0"/>
                        </a:cubicBezTo>
                        <a:lnTo>
                          <a:pt x="166891" y="1428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" name="자유형: 도형 197">
                    <a:extLst>
                      <a:ext uri="{FF2B5EF4-FFF2-40B4-BE49-F238E27FC236}">
                        <a16:creationId xmlns:a16="http://schemas.microsoft.com/office/drawing/2014/main" id="{3843D7AA-4481-42C6-B57F-B6E7A79D5993}"/>
                      </a:ext>
                    </a:extLst>
                  </p:cNvPr>
                  <p:cNvSpPr/>
                  <p:nvPr/>
                </p:nvSpPr>
                <p:spPr>
                  <a:xfrm>
                    <a:off x="4998008" y="3224212"/>
                    <a:ext cx="245438" cy="404812"/>
                  </a:xfrm>
                  <a:custGeom>
                    <a:avLst/>
                    <a:gdLst>
                      <a:gd name="connsiteX0" fmla="*/ 212166 w 245438"/>
                      <a:gd name="connsiteY0" fmla="*/ 404813 h 404812"/>
                      <a:gd name="connsiteX1" fmla="*/ 58814 w 245438"/>
                      <a:gd name="connsiteY1" fmla="*/ 391478 h 404812"/>
                      <a:gd name="connsiteX2" fmla="*/ 29286 w 245438"/>
                      <a:gd name="connsiteY2" fmla="*/ 53340 h 404812"/>
                      <a:gd name="connsiteX3" fmla="*/ 29286 w 245438"/>
                      <a:gd name="connsiteY3" fmla="*/ 53340 h 404812"/>
                      <a:gd name="connsiteX4" fmla="*/ 118821 w 245438"/>
                      <a:gd name="connsiteY4" fmla="*/ 0 h 404812"/>
                      <a:gd name="connsiteX5" fmla="*/ 220739 w 245438"/>
                      <a:gd name="connsiteY5" fmla="*/ 71438 h 404812"/>
                      <a:gd name="connsiteX6" fmla="*/ 212166 w 245438"/>
                      <a:gd name="connsiteY6" fmla="*/ 404813 h 404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5438" h="404812">
                        <a:moveTo>
                          <a:pt x="212166" y="404813"/>
                        </a:moveTo>
                        <a:lnTo>
                          <a:pt x="58814" y="391478"/>
                        </a:lnTo>
                        <a:cubicBezTo>
                          <a:pt x="69291" y="265748"/>
                          <a:pt x="-54534" y="204788"/>
                          <a:pt x="29286" y="53340"/>
                        </a:cubicBezTo>
                        <a:cubicBezTo>
                          <a:pt x="29286" y="53340"/>
                          <a:pt x="29286" y="53340"/>
                          <a:pt x="29286" y="53340"/>
                        </a:cubicBezTo>
                        <a:cubicBezTo>
                          <a:pt x="51194" y="14288"/>
                          <a:pt x="80721" y="0"/>
                          <a:pt x="118821" y="0"/>
                        </a:cubicBezTo>
                        <a:cubicBezTo>
                          <a:pt x="159779" y="0"/>
                          <a:pt x="199784" y="22860"/>
                          <a:pt x="220739" y="71438"/>
                        </a:cubicBezTo>
                        <a:cubicBezTo>
                          <a:pt x="254076" y="162877"/>
                          <a:pt x="255981" y="283845"/>
                          <a:pt x="212166" y="4048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C2670F83-FF8F-4D4B-B538-58536143C2AD}"/>
                  </a:ext>
                </a:extLst>
              </p:cNvPr>
              <p:cNvGrpSpPr/>
              <p:nvPr/>
            </p:nvGrpSpPr>
            <p:grpSpPr>
              <a:xfrm>
                <a:off x="1440981" y="3902685"/>
                <a:ext cx="190902" cy="275305"/>
                <a:chOff x="4662552" y="3009900"/>
                <a:chExt cx="580894" cy="837722"/>
              </a:xfrm>
              <a:grpFill/>
            </p:grpSpPr>
            <p:grpSp>
              <p:nvGrpSpPr>
                <p:cNvPr id="189" name="그래픽 7" descr="구두 발자국 단색으로 채워진">
                  <a:extLst>
                    <a:ext uri="{FF2B5EF4-FFF2-40B4-BE49-F238E27FC236}">
                      <a16:creationId xmlns:a16="http://schemas.microsoft.com/office/drawing/2014/main" id="{65E08C93-84E5-47AB-B948-C7D839E98B1D}"/>
                    </a:ext>
                  </a:extLst>
                </p:cNvPr>
                <p:cNvGrpSpPr/>
                <p:nvPr/>
              </p:nvGrpSpPr>
              <p:grpSpPr>
                <a:xfrm>
                  <a:off x="4662552" y="3009900"/>
                  <a:ext cx="245438" cy="623409"/>
                  <a:chOff x="4662552" y="3009900"/>
                  <a:chExt cx="245438" cy="623409"/>
                </a:xfrm>
                <a:grpFill/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FB3D8FC0-9CF4-4A2E-8A8C-F6FFFDD715B2}"/>
                      </a:ext>
                    </a:extLst>
                  </p:cNvPr>
                  <p:cNvSpPr/>
                  <p:nvPr/>
                </p:nvSpPr>
                <p:spPr>
                  <a:xfrm>
                    <a:off x="4705561" y="3455669"/>
                    <a:ext cx="168584" cy="177640"/>
                  </a:xfrm>
                  <a:custGeom>
                    <a:avLst/>
                    <a:gdLst>
                      <a:gd name="connsiteX0" fmla="*/ 1693 w 168584"/>
                      <a:gd name="connsiteY0" fmla="*/ 14288 h 177640"/>
                      <a:gd name="connsiteX1" fmla="*/ 1693 w 168584"/>
                      <a:gd name="connsiteY1" fmla="*/ 100013 h 177640"/>
                      <a:gd name="connsiteX2" fmla="*/ 3598 w 168584"/>
                      <a:gd name="connsiteY2" fmla="*/ 119063 h 177640"/>
                      <a:gd name="connsiteX3" fmla="*/ 88371 w 168584"/>
                      <a:gd name="connsiteY3" fmla="*/ 177165 h 177640"/>
                      <a:gd name="connsiteX4" fmla="*/ 107421 w 168584"/>
                      <a:gd name="connsiteY4" fmla="*/ 175260 h 177640"/>
                      <a:gd name="connsiteX5" fmla="*/ 168381 w 168584"/>
                      <a:gd name="connsiteY5" fmla="*/ 103823 h 177640"/>
                      <a:gd name="connsiteX6" fmla="*/ 166476 w 168584"/>
                      <a:gd name="connsiteY6" fmla="*/ 84773 h 177640"/>
                      <a:gd name="connsiteX7" fmla="*/ 150283 w 168584"/>
                      <a:gd name="connsiteY7" fmla="*/ 0 h 177640"/>
                      <a:gd name="connsiteX8" fmla="*/ 1693 w 168584"/>
                      <a:gd name="connsiteY8" fmla="*/ 14288 h 177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584" h="177640">
                        <a:moveTo>
                          <a:pt x="1693" y="14288"/>
                        </a:moveTo>
                        <a:cubicBezTo>
                          <a:pt x="1693" y="14288"/>
                          <a:pt x="-2117" y="53340"/>
                          <a:pt x="1693" y="100013"/>
                        </a:cubicBezTo>
                        <a:lnTo>
                          <a:pt x="3598" y="119063"/>
                        </a:lnTo>
                        <a:cubicBezTo>
                          <a:pt x="6456" y="161925"/>
                          <a:pt x="52176" y="180975"/>
                          <a:pt x="88371" y="177165"/>
                        </a:cubicBezTo>
                        <a:lnTo>
                          <a:pt x="107421" y="175260"/>
                        </a:lnTo>
                        <a:cubicBezTo>
                          <a:pt x="143616" y="172403"/>
                          <a:pt x="171238" y="140018"/>
                          <a:pt x="168381" y="103823"/>
                        </a:cubicBezTo>
                        <a:lnTo>
                          <a:pt x="166476" y="84773"/>
                        </a:lnTo>
                        <a:cubicBezTo>
                          <a:pt x="162666" y="38100"/>
                          <a:pt x="150283" y="0"/>
                          <a:pt x="150283" y="0"/>
                        </a:cubicBezTo>
                        <a:lnTo>
                          <a:pt x="1693" y="1428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412BB187-7B54-4165-BF3C-3BE745D419EB}"/>
                      </a:ext>
                    </a:extLst>
                  </p:cNvPr>
                  <p:cNvSpPr/>
                  <p:nvPr/>
                </p:nvSpPr>
                <p:spPr>
                  <a:xfrm>
                    <a:off x="4662552" y="3009900"/>
                    <a:ext cx="245438" cy="404812"/>
                  </a:xfrm>
                  <a:custGeom>
                    <a:avLst/>
                    <a:gdLst>
                      <a:gd name="connsiteX0" fmla="*/ 33273 w 245438"/>
                      <a:gd name="connsiteY0" fmla="*/ 404813 h 404812"/>
                      <a:gd name="connsiteX1" fmla="*/ 186625 w 245438"/>
                      <a:gd name="connsiteY1" fmla="*/ 391478 h 404812"/>
                      <a:gd name="connsiteX2" fmla="*/ 216153 w 245438"/>
                      <a:gd name="connsiteY2" fmla="*/ 53340 h 404812"/>
                      <a:gd name="connsiteX3" fmla="*/ 216153 w 245438"/>
                      <a:gd name="connsiteY3" fmla="*/ 53340 h 404812"/>
                      <a:gd name="connsiteX4" fmla="*/ 126618 w 245438"/>
                      <a:gd name="connsiteY4" fmla="*/ 0 h 404812"/>
                      <a:gd name="connsiteX5" fmla="*/ 24700 w 245438"/>
                      <a:gd name="connsiteY5" fmla="*/ 71438 h 404812"/>
                      <a:gd name="connsiteX6" fmla="*/ 33273 w 245438"/>
                      <a:gd name="connsiteY6" fmla="*/ 404813 h 404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5438" h="404812">
                        <a:moveTo>
                          <a:pt x="33273" y="404813"/>
                        </a:moveTo>
                        <a:lnTo>
                          <a:pt x="186625" y="391478"/>
                        </a:lnTo>
                        <a:cubicBezTo>
                          <a:pt x="176148" y="264795"/>
                          <a:pt x="299973" y="204788"/>
                          <a:pt x="216153" y="53340"/>
                        </a:cubicBezTo>
                        <a:cubicBezTo>
                          <a:pt x="216153" y="53340"/>
                          <a:pt x="216153" y="53340"/>
                          <a:pt x="216153" y="53340"/>
                        </a:cubicBezTo>
                        <a:cubicBezTo>
                          <a:pt x="194245" y="14288"/>
                          <a:pt x="164718" y="0"/>
                          <a:pt x="126618" y="0"/>
                        </a:cubicBezTo>
                        <a:cubicBezTo>
                          <a:pt x="85660" y="0"/>
                          <a:pt x="45655" y="22860"/>
                          <a:pt x="24700" y="71438"/>
                        </a:cubicBezTo>
                        <a:cubicBezTo>
                          <a:pt x="-8637" y="162878"/>
                          <a:pt x="-10542" y="283845"/>
                          <a:pt x="33273" y="4048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0" name="그룹 189">
                  <a:extLst>
                    <a:ext uri="{FF2B5EF4-FFF2-40B4-BE49-F238E27FC236}">
                      <a16:creationId xmlns:a16="http://schemas.microsoft.com/office/drawing/2014/main" id="{CE0CB653-F8AC-4E24-A39E-ACAB4E660BDA}"/>
                    </a:ext>
                  </a:extLst>
                </p:cNvPr>
                <p:cNvGrpSpPr/>
                <p:nvPr/>
              </p:nvGrpSpPr>
              <p:grpSpPr>
                <a:xfrm>
                  <a:off x="4998008" y="3224212"/>
                  <a:ext cx="245438" cy="623410"/>
                  <a:chOff x="4998008" y="3224212"/>
                  <a:chExt cx="245438" cy="623410"/>
                </a:xfrm>
                <a:grpFill/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AA814526-2870-4A0A-B230-180AABB4EC9E}"/>
                      </a:ext>
                    </a:extLst>
                  </p:cNvPr>
                  <p:cNvSpPr/>
                  <p:nvPr/>
                </p:nvSpPr>
                <p:spPr>
                  <a:xfrm>
                    <a:off x="5031854" y="3669982"/>
                    <a:ext cx="168584" cy="177640"/>
                  </a:xfrm>
                  <a:custGeom>
                    <a:avLst/>
                    <a:gdLst>
                      <a:gd name="connsiteX0" fmla="*/ 166891 w 168584"/>
                      <a:gd name="connsiteY0" fmla="*/ 14288 h 177640"/>
                      <a:gd name="connsiteX1" fmla="*/ 166891 w 168584"/>
                      <a:gd name="connsiteY1" fmla="*/ 100013 h 177640"/>
                      <a:gd name="connsiteX2" fmla="*/ 164986 w 168584"/>
                      <a:gd name="connsiteY2" fmla="*/ 119063 h 177640"/>
                      <a:gd name="connsiteX3" fmla="*/ 80213 w 168584"/>
                      <a:gd name="connsiteY3" fmla="*/ 177165 h 177640"/>
                      <a:gd name="connsiteX4" fmla="*/ 61163 w 168584"/>
                      <a:gd name="connsiteY4" fmla="*/ 175260 h 177640"/>
                      <a:gd name="connsiteX5" fmla="*/ 203 w 168584"/>
                      <a:gd name="connsiteY5" fmla="*/ 103822 h 177640"/>
                      <a:gd name="connsiteX6" fmla="*/ 2108 w 168584"/>
                      <a:gd name="connsiteY6" fmla="*/ 84772 h 177640"/>
                      <a:gd name="connsiteX7" fmla="*/ 18301 w 168584"/>
                      <a:gd name="connsiteY7" fmla="*/ 0 h 177640"/>
                      <a:gd name="connsiteX8" fmla="*/ 166891 w 168584"/>
                      <a:gd name="connsiteY8" fmla="*/ 14288 h 177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584" h="177640">
                        <a:moveTo>
                          <a:pt x="166891" y="14288"/>
                        </a:moveTo>
                        <a:cubicBezTo>
                          <a:pt x="166891" y="14288"/>
                          <a:pt x="170701" y="53340"/>
                          <a:pt x="166891" y="100013"/>
                        </a:cubicBezTo>
                        <a:lnTo>
                          <a:pt x="164986" y="119063"/>
                        </a:lnTo>
                        <a:cubicBezTo>
                          <a:pt x="162128" y="161925"/>
                          <a:pt x="116408" y="180975"/>
                          <a:pt x="80213" y="177165"/>
                        </a:cubicBezTo>
                        <a:lnTo>
                          <a:pt x="61163" y="175260"/>
                        </a:lnTo>
                        <a:cubicBezTo>
                          <a:pt x="24968" y="172402"/>
                          <a:pt x="-2654" y="140017"/>
                          <a:pt x="203" y="103822"/>
                        </a:cubicBezTo>
                        <a:lnTo>
                          <a:pt x="2108" y="84772"/>
                        </a:lnTo>
                        <a:cubicBezTo>
                          <a:pt x="5918" y="38100"/>
                          <a:pt x="18301" y="0"/>
                          <a:pt x="18301" y="0"/>
                        </a:cubicBezTo>
                        <a:lnTo>
                          <a:pt x="166891" y="1428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CB753616-6653-4EA3-9529-E07422533046}"/>
                      </a:ext>
                    </a:extLst>
                  </p:cNvPr>
                  <p:cNvSpPr/>
                  <p:nvPr/>
                </p:nvSpPr>
                <p:spPr>
                  <a:xfrm>
                    <a:off x="4998008" y="3224212"/>
                    <a:ext cx="245438" cy="404812"/>
                  </a:xfrm>
                  <a:custGeom>
                    <a:avLst/>
                    <a:gdLst>
                      <a:gd name="connsiteX0" fmla="*/ 212166 w 245438"/>
                      <a:gd name="connsiteY0" fmla="*/ 404813 h 404812"/>
                      <a:gd name="connsiteX1" fmla="*/ 58814 w 245438"/>
                      <a:gd name="connsiteY1" fmla="*/ 391478 h 404812"/>
                      <a:gd name="connsiteX2" fmla="*/ 29286 w 245438"/>
                      <a:gd name="connsiteY2" fmla="*/ 53340 h 404812"/>
                      <a:gd name="connsiteX3" fmla="*/ 29286 w 245438"/>
                      <a:gd name="connsiteY3" fmla="*/ 53340 h 404812"/>
                      <a:gd name="connsiteX4" fmla="*/ 118821 w 245438"/>
                      <a:gd name="connsiteY4" fmla="*/ 0 h 404812"/>
                      <a:gd name="connsiteX5" fmla="*/ 220739 w 245438"/>
                      <a:gd name="connsiteY5" fmla="*/ 71438 h 404812"/>
                      <a:gd name="connsiteX6" fmla="*/ 212166 w 245438"/>
                      <a:gd name="connsiteY6" fmla="*/ 404813 h 4048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5438" h="404812">
                        <a:moveTo>
                          <a:pt x="212166" y="404813"/>
                        </a:moveTo>
                        <a:lnTo>
                          <a:pt x="58814" y="391478"/>
                        </a:lnTo>
                        <a:cubicBezTo>
                          <a:pt x="69291" y="265748"/>
                          <a:pt x="-54534" y="204788"/>
                          <a:pt x="29286" y="53340"/>
                        </a:cubicBezTo>
                        <a:cubicBezTo>
                          <a:pt x="29286" y="53340"/>
                          <a:pt x="29286" y="53340"/>
                          <a:pt x="29286" y="53340"/>
                        </a:cubicBezTo>
                        <a:cubicBezTo>
                          <a:pt x="51194" y="14288"/>
                          <a:pt x="80721" y="0"/>
                          <a:pt x="118821" y="0"/>
                        </a:cubicBezTo>
                        <a:cubicBezTo>
                          <a:pt x="159779" y="0"/>
                          <a:pt x="199784" y="22860"/>
                          <a:pt x="220739" y="71438"/>
                        </a:cubicBezTo>
                        <a:cubicBezTo>
                          <a:pt x="254076" y="162877"/>
                          <a:pt x="255981" y="283845"/>
                          <a:pt x="212166" y="40481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313" name="취소">
            <a:extLst>
              <a:ext uri="{FF2B5EF4-FFF2-40B4-BE49-F238E27FC236}">
                <a16:creationId xmlns:a16="http://schemas.microsoft.com/office/drawing/2014/main" id="{F810D86B-A188-4278-A0D4-EDACF07DE83D}"/>
              </a:ext>
            </a:extLst>
          </p:cNvPr>
          <p:cNvSpPr/>
          <p:nvPr/>
        </p:nvSpPr>
        <p:spPr>
          <a:xfrm>
            <a:off x="1023670" y="1695541"/>
            <a:ext cx="2310523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조회</a:t>
            </a:r>
            <a:endParaRPr dirty="0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51B6E8C0-B833-4E48-ACBA-2DC9224BADE4}"/>
              </a:ext>
            </a:extLst>
          </p:cNvPr>
          <p:cNvSpPr txBox="1"/>
          <p:nvPr/>
        </p:nvSpPr>
        <p:spPr>
          <a:xfrm>
            <a:off x="1878016" y="1080594"/>
            <a:ext cx="6319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  <a:ea typeface="+mn-ea"/>
              </a:rPr>
              <a:t>기간 조회</a:t>
            </a:r>
          </a:p>
        </p:txBody>
      </p:sp>
      <p:grpSp>
        <p:nvGrpSpPr>
          <p:cNvPr id="315" name="그룹 314">
            <a:extLst>
              <a:ext uri="{FF2B5EF4-FFF2-40B4-BE49-F238E27FC236}">
                <a16:creationId xmlns:a16="http://schemas.microsoft.com/office/drawing/2014/main" id="{68417D38-3D42-4655-8489-7DCF50DD8198}"/>
              </a:ext>
            </a:extLst>
          </p:cNvPr>
          <p:cNvGrpSpPr/>
          <p:nvPr/>
        </p:nvGrpSpPr>
        <p:grpSpPr>
          <a:xfrm>
            <a:off x="1026585" y="1386927"/>
            <a:ext cx="2307608" cy="237833"/>
            <a:chOff x="984069" y="1551454"/>
            <a:chExt cx="2307608" cy="237833"/>
          </a:xfrm>
        </p:grpSpPr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4BC9DF19-125E-4127-97DF-D4756000FAF2}"/>
                </a:ext>
              </a:extLst>
            </p:cNvPr>
            <p:cNvGrpSpPr/>
            <p:nvPr/>
          </p:nvGrpSpPr>
          <p:grpSpPr>
            <a:xfrm>
              <a:off x="984069" y="1551454"/>
              <a:ext cx="1018902" cy="237833"/>
              <a:chOff x="984069" y="1432206"/>
              <a:chExt cx="1018902" cy="237833"/>
            </a:xfrm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BACF4DB1-5D4B-4909-B3C8-138255B29A09}"/>
                  </a:ext>
                </a:extLst>
              </p:cNvPr>
              <p:cNvSpPr/>
              <p:nvPr/>
            </p:nvSpPr>
            <p:spPr>
              <a:xfrm>
                <a:off x="984069" y="1432206"/>
                <a:ext cx="1018902" cy="2378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0000-00-00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22" name="그래픽 321" descr="월 단위 달력 단색으로 채워진">
                <a:extLst>
                  <a:ext uri="{FF2B5EF4-FFF2-40B4-BE49-F238E27FC236}">
                    <a16:creationId xmlns:a16="http://schemas.microsoft.com/office/drawing/2014/main" id="{4BA58233-4B84-45BC-AB90-68F72DC246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5379" y="1443354"/>
                <a:ext cx="215537" cy="215537"/>
              </a:xfrm>
              <a:prstGeom prst="rect">
                <a:avLst/>
              </a:prstGeom>
            </p:spPr>
          </p:pic>
        </p:grpSp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6F924D94-F0D9-464F-A318-4C4924FAE92D}"/>
                </a:ext>
              </a:extLst>
            </p:cNvPr>
            <p:cNvGrpSpPr/>
            <p:nvPr/>
          </p:nvGrpSpPr>
          <p:grpSpPr>
            <a:xfrm>
              <a:off x="2272775" y="1551454"/>
              <a:ext cx="1018902" cy="237833"/>
              <a:chOff x="984069" y="1432206"/>
              <a:chExt cx="1018902" cy="237833"/>
            </a:xfrm>
          </p:grpSpPr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FE7B6F23-025A-4C30-91A4-DF6C41DD6F1F}"/>
                  </a:ext>
                </a:extLst>
              </p:cNvPr>
              <p:cNvSpPr/>
              <p:nvPr/>
            </p:nvSpPr>
            <p:spPr>
              <a:xfrm>
                <a:off x="984069" y="1432206"/>
                <a:ext cx="1018902" cy="2378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0000-00-00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20" name="그래픽 319" descr="월 단위 달력 단색으로 채워진">
                <a:extLst>
                  <a:ext uri="{FF2B5EF4-FFF2-40B4-BE49-F238E27FC236}">
                    <a16:creationId xmlns:a16="http://schemas.microsoft.com/office/drawing/2014/main" id="{01D67F84-C55C-43BF-BC5E-3C8CDB95ED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5379" y="1443354"/>
                <a:ext cx="215537" cy="215537"/>
              </a:xfrm>
              <a:prstGeom prst="rect">
                <a:avLst/>
              </a:prstGeom>
            </p:spPr>
          </p:pic>
        </p:grpSp>
        <p:cxnSp>
          <p:nvCxnSpPr>
            <p:cNvPr id="318" name="직선 연결선 317">
              <a:extLst>
                <a:ext uri="{FF2B5EF4-FFF2-40B4-BE49-F238E27FC236}">
                  <a16:creationId xmlns:a16="http://schemas.microsoft.com/office/drawing/2014/main" id="{756FA092-D7B4-484F-BAF6-9E785D60EDF9}"/>
                </a:ext>
              </a:extLst>
            </p:cNvPr>
            <p:cNvCxnSpPr>
              <a:endCxn id="319" idx="1"/>
            </p:cNvCxnSpPr>
            <p:nvPr/>
          </p:nvCxnSpPr>
          <p:spPr>
            <a:xfrm>
              <a:off x="2098766" y="1670370"/>
              <a:ext cx="96899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1DCF4CEF-1753-498A-AD32-1D6C0B2E1E63}"/>
              </a:ext>
            </a:extLst>
          </p:cNvPr>
          <p:cNvCxnSpPr>
            <a:cxnSpLocks/>
            <a:stCxn id="212" idx="1"/>
            <a:endCxn id="247" idx="5"/>
          </p:cNvCxnSpPr>
          <p:nvPr/>
        </p:nvCxnSpPr>
        <p:spPr>
          <a:xfrm flipH="1">
            <a:off x="1997146" y="4590373"/>
            <a:ext cx="212905" cy="478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46216DBC-7917-4513-9637-B38112FB181B}"/>
              </a:ext>
            </a:extLst>
          </p:cNvPr>
          <p:cNvSpPr/>
          <p:nvPr/>
        </p:nvSpPr>
        <p:spPr>
          <a:xfrm>
            <a:off x="719874" y="192953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008AD3C8-CE4E-4CCF-9DAC-A89C2AFD9348}"/>
              </a:ext>
            </a:extLst>
          </p:cNvPr>
          <p:cNvSpPr/>
          <p:nvPr/>
        </p:nvSpPr>
        <p:spPr>
          <a:xfrm>
            <a:off x="4926735" y="96432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DE235059-70BB-4E51-AA45-4EAE7F716D4C}"/>
              </a:ext>
            </a:extLst>
          </p:cNvPr>
          <p:cNvSpPr/>
          <p:nvPr/>
        </p:nvSpPr>
        <p:spPr>
          <a:xfrm>
            <a:off x="4335724" y="435083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E61D4746-4480-4714-8071-5792FF80E672}"/>
              </a:ext>
            </a:extLst>
          </p:cNvPr>
          <p:cNvSpPr txBox="1"/>
          <p:nvPr/>
        </p:nvSpPr>
        <p:spPr>
          <a:xfrm>
            <a:off x="5277848" y="3298863"/>
            <a:ext cx="252000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18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F0C8F0A7-E087-4253-AD04-5D59789BE88D}"/>
              </a:ext>
            </a:extLst>
          </p:cNvPr>
          <p:cNvSpPr/>
          <p:nvPr/>
        </p:nvSpPr>
        <p:spPr>
          <a:xfrm rot="21383520">
            <a:off x="7896206" y="4212585"/>
            <a:ext cx="1517257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기간 조회 화면 추가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661143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7">
            <a:extLst>
              <a:ext uri="{FF2B5EF4-FFF2-40B4-BE49-F238E27FC236}">
                <a16:creationId xmlns:a16="http://schemas.microsoft.com/office/drawing/2014/main" id="{5F06690D-758F-484A-B958-0728A914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b="0" dirty="0">
                <a:solidFill>
                  <a:schemeClr val="tx1"/>
                </a:solidFill>
              </a:rPr>
              <a:t>홈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종합 결과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운동 선택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운동 결과</a:t>
            </a:r>
            <a:r>
              <a:rPr lang="en-US" altLang="ko-KR" sz="800" b="0" dirty="0">
                <a:solidFill>
                  <a:schemeClr val="tx1"/>
                </a:solidFill>
              </a:rPr>
              <a:t> (</a:t>
            </a:r>
            <a:r>
              <a:rPr lang="ko-KR" altLang="en-US" sz="800" b="0" dirty="0" err="1">
                <a:solidFill>
                  <a:schemeClr val="tx1"/>
                </a:solidFill>
              </a:rPr>
              <a:t>외발</a:t>
            </a:r>
            <a:r>
              <a:rPr lang="ko-KR" altLang="en-US" sz="800" b="0" dirty="0">
                <a:solidFill>
                  <a:schemeClr val="tx1"/>
                </a:solidFill>
              </a:rPr>
              <a:t> 서기 제외</a:t>
            </a:r>
            <a:r>
              <a:rPr lang="en-US" altLang="ko-KR" sz="800" b="0" dirty="0">
                <a:solidFill>
                  <a:schemeClr val="tx1"/>
                </a:solidFill>
              </a:rPr>
              <a:t>)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en-US" altLang="ko-KR" b="0" dirty="0">
                <a:solidFill>
                  <a:schemeClr val="tx1"/>
                </a:solidFill>
              </a:rPr>
              <a:t> &gt;</a:t>
            </a:r>
            <a:r>
              <a:rPr lang="ko-KR" altLang="en-US" b="0" dirty="0">
                <a:solidFill>
                  <a:schemeClr val="tx1"/>
                </a:solidFill>
              </a:rPr>
              <a:t> 기간 조회 선택 </a:t>
            </a:r>
            <a:r>
              <a:rPr lang="en-US" altLang="ko-KR" b="0" dirty="0">
                <a:solidFill>
                  <a:schemeClr val="tx1"/>
                </a:solidFill>
              </a:rPr>
              <a:t>&gt;</a:t>
            </a:r>
            <a:r>
              <a:rPr lang="ko-KR" altLang="en-US" b="0" dirty="0">
                <a:solidFill>
                  <a:schemeClr val="tx1"/>
                </a:solidFill>
              </a:rPr>
              <a:t> 기간 조회</a:t>
            </a:r>
          </a:p>
        </p:txBody>
      </p:sp>
      <p:sp>
        <p:nvSpPr>
          <p:cNvPr id="1237" name="직사각형 93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886968">
              <a:defRPr sz="776"/>
            </a:lvl1pPr>
          </a:lstStyle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PT-A-09-10</a:t>
            </a:r>
            <a:endParaRPr lang="en-US" altLang="ko-KR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50C664BB-ADDA-40E2-B208-46BF94E6F0DB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pPr marL="228600" indent="-228600">
              <a:buFont typeface="Arial"/>
              <a:buAutoNum type="arabicPeriod"/>
            </a:pP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자세 분석 점수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-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선택 운동의 자세 점수 표시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-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평균 </a:t>
            </a: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: 70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점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  &gt;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평균 이하 점수 주황색 표시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-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데이터 없는 날짜는 날짜 회색 표시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  &gt;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그래프 빈 부분으로 표시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-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상하 </a:t>
            </a:r>
            <a:r>
              <a:rPr lang="ko-KR" altLang="en-US" sz="700" kern="1200" dirty="0" err="1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스와이프를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 이용하여 날짜 이동</a:t>
            </a:r>
            <a:endParaRPr lang="en-US" altLang="ko-KR" sz="700" kern="1200" dirty="0">
              <a:solidFill>
                <a:schemeClr val="tx1"/>
              </a:solidFill>
              <a:latin typeface="+mn-ea"/>
              <a:ea typeface="+mn-ea"/>
              <a:cs typeface="+mn-cs"/>
              <a:sym typeface="Malgun Gothic"/>
            </a:endParaRPr>
          </a:p>
          <a:p>
            <a:pPr marL="228600" indent="-228600">
              <a:buFont typeface="Arial"/>
              <a:buAutoNum type="arabicPeriod"/>
            </a:pP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좌</a:t>
            </a: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/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우</a:t>
            </a: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앞</a:t>
            </a: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/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뒤 밸런스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- 100%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 가로 그래프 표시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-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좌</a:t>
            </a: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/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우 표준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  &gt; 50:50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-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앞</a:t>
            </a: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/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뒤 표준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  &gt; 40:60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-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데이터 없는 날짜는 날짜 회색 표시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  &gt;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그래프 빈 부분으로 표시</a:t>
            </a:r>
            <a:b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- 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상하 </a:t>
            </a:r>
            <a:r>
              <a:rPr lang="ko-KR" altLang="en-US" sz="700" kern="1200" dirty="0" err="1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스와이프를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 이용하여 날짜 이동</a:t>
            </a:r>
            <a:endParaRPr lang="en-US" altLang="ko-KR" sz="700" kern="1200" dirty="0">
              <a:solidFill>
                <a:schemeClr val="tx1"/>
              </a:solidFill>
              <a:latin typeface="+mn-ea"/>
              <a:ea typeface="+mn-ea"/>
              <a:cs typeface="+mn-cs"/>
              <a:sym typeface="Malgun Gothic"/>
            </a:endParaRPr>
          </a:p>
        </p:txBody>
      </p:sp>
      <p:sp>
        <p:nvSpPr>
          <p:cNvPr id="183" name="취소">
            <a:extLst>
              <a:ext uri="{FF2B5EF4-FFF2-40B4-BE49-F238E27FC236}">
                <a16:creationId xmlns:a16="http://schemas.microsoft.com/office/drawing/2014/main" id="{71F9B7A2-E714-4C75-9ED7-1836C7AEF42A}"/>
              </a:ext>
            </a:extLst>
          </p:cNvPr>
          <p:cNvSpPr/>
          <p:nvPr/>
        </p:nvSpPr>
        <p:spPr>
          <a:xfrm>
            <a:off x="806412" y="1082404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8B5D337-7D30-4FE6-9CE6-9714B9D92A48}"/>
              </a:ext>
            </a:extLst>
          </p:cNvPr>
          <p:cNvSpPr txBox="1"/>
          <p:nvPr/>
        </p:nvSpPr>
        <p:spPr>
          <a:xfrm>
            <a:off x="1832296" y="1080594"/>
            <a:ext cx="6319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  <a:ea typeface="+mn-ea"/>
              </a:rPr>
              <a:t>기간 조회</a:t>
            </a:r>
          </a:p>
        </p:txBody>
      </p:sp>
      <p:sp>
        <p:nvSpPr>
          <p:cNvPr id="101" name="모서리가 둥근 직사각형 108">
            <a:extLst>
              <a:ext uri="{FF2B5EF4-FFF2-40B4-BE49-F238E27FC236}">
                <a16:creationId xmlns:a16="http://schemas.microsoft.com/office/drawing/2014/main" id="{1F68F25B-18DD-4BDA-AF57-C157CBAF6DFF}"/>
              </a:ext>
            </a:extLst>
          </p:cNvPr>
          <p:cNvSpPr/>
          <p:nvPr/>
        </p:nvSpPr>
        <p:spPr>
          <a:xfrm>
            <a:off x="754330" y="769757"/>
            <a:ext cx="2783552" cy="5567722"/>
          </a:xfrm>
          <a:prstGeom prst="roundRect">
            <a:avLst>
              <a:gd name="adj" fmla="val 8301"/>
            </a:avLst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모서리가 둥근 직사각형 108">
            <a:extLst>
              <a:ext uri="{FF2B5EF4-FFF2-40B4-BE49-F238E27FC236}">
                <a16:creationId xmlns:a16="http://schemas.microsoft.com/office/drawing/2014/main" id="{E2FE57F1-1F5C-4FAC-8589-30F2E67CEB12}"/>
              </a:ext>
            </a:extLst>
          </p:cNvPr>
          <p:cNvSpPr/>
          <p:nvPr/>
        </p:nvSpPr>
        <p:spPr>
          <a:xfrm>
            <a:off x="4020043" y="769757"/>
            <a:ext cx="2783552" cy="5567722"/>
          </a:xfrm>
          <a:prstGeom prst="roundRect">
            <a:avLst>
              <a:gd name="adj" fmla="val 8301"/>
            </a:avLst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7442849-0EFA-4BCD-90ED-B2AA183F55A2}"/>
              </a:ext>
            </a:extLst>
          </p:cNvPr>
          <p:cNvGrpSpPr/>
          <p:nvPr/>
        </p:nvGrpSpPr>
        <p:grpSpPr>
          <a:xfrm>
            <a:off x="4255543" y="1255508"/>
            <a:ext cx="2373301" cy="4487426"/>
            <a:chOff x="4255543" y="1100008"/>
            <a:chExt cx="2373301" cy="448742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268F0C5-C4A4-43E9-8F67-49AFB85B1ED4}"/>
                </a:ext>
              </a:extLst>
            </p:cNvPr>
            <p:cNvGrpSpPr/>
            <p:nvPr/>
          </p:nvGrpSpPr>
          <p:grpSpPr>
            <a:xfrm>
              <a:off x="4255543" y="1100008"/>
              <a:ext cx="2373301" cy="4487426"/>
              <a:chOff x="4255543" y="1100008"/>
              <a:chExt cx="2373301" cy="4487426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8F89EFE-5775-4B8B-82DF-F21C3675A307}"/>
                  </a:ext>
                </a:extLst>
              </p:cNvPr>
              <p:cNvGrpSpPr/>
              <p:nvPr/>
            </p:nvGrpSpPr>
            <p:grpSpPr>
              <a:xfrm>
                <a:off x="4255543" y="1100008"/>
                <a:ext cx="1188132" cy="4487426"/>
                <a:chOff x="4255543" y="1100008"/>
                <a:chExt cx="1188132" cy="4487426"/>
              </a:xfrm>
            </p:grpSpPr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5E755373-D9FA-4C54-AE1C-82BA10F4D15F}"/>
                    </a:ext>
                  </a:extLst>
                </p:cNvPr>
                <p:cNvGrpSpPr/>
                <p:nvPr/>
              </p:nvGrpSpPr>
              <p:grpSpPr>
                <a:xfrm>
                  <a:off x="4255543" y="1184767"/>
                  <a:ext cx="1188132" cy="4402667"/>
                  <a:chOff x="4468222" y="900185"/>
                  <a:chExt cx="2892440" cy="4402667"/>
                </a:xfrm>
              </p:grpSpPr>
              <p:cxnSp>
                <p:nvCxnSpPr>
                  <p:cNvPr id="61" name="직선 연결선 60">
                    <a:extLst>
                      <a:ext uri="{FF2B5EF4-FFF2-40B4-BE49-F238E27FC236}">
                        <a16:creationId xmlns:a16="http://schemas.microsoft.com/office/drawing/2014/main" id="{CE52AD1C-7734-4AE8-A28F-CDE5C63CAD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14443" y="1033535"/>
                    <a:ext cx="0" cy="4132067"/>
                  </a:xfrm>
                  <a:prstGeom prst="line">
                    <a:avLst/>
                  </a:prstGeom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aphicFrame>
                <p:nvGraphicFramePr>
                  <p:cNvPr id="7" name="차트 6">
                    <a:extLst>
                      <a:ext uri="{FF2B5EF4-FFF2-40B4-BE49-F238E27FC236}">
                        <a16:creationId xmlns:a16="http://schemas.microsoft.com/office/drawing/2014/main" id="{4C4101ED-C7BC-4B75-9C6F-3ADF9A37A8DD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3363520990"/>
                      </p:ext>
                    </p:extLst>
                  </p:nvPr>
                </p:nvGraphicFramePr>
                <p:xfrm>
                  <a:off x="4468222" y="900185"/>
                  <a:ext cx="2892440" cy="4402667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2"/>
                  </a:graphicData>
                </a:graphic>
              </p:graphicFrame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5888BB3-36A6-44F4-B55A-B40CB4A0D8E4}"/>
                    </a:ext>
                  </a:extLst>
                </p:cNvPr>
                <p:cNvSpPr txBox="1"/>
                <p:nvPr/>
              </p:nvSpPr>
              <p:spPr>
                <a:xfrm>
                  <a:off x="4481696" y="1100008"/>
                  <a:ext cx="72167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좌</a:t>
                  </a:r>
                  <a:r>
                    <a:rPr lang="en-US" altLang="ko-KR" sz="8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         </a:t>
                  </a:r>
                  <a:r>
                    <a:rPr lang="ko-KR" altLang="en-US" sz="8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우</a:t>
                  </a: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ADE95AC4-6A46-40F8-9AC4-C4B109EFAB7C}"/>
                  </a:ext>
                </a:extLst>
              </p:cNvPr>
              <p:cNvGrpSpPr/>
              <p:nvPr/>
            </p:nvGrpSpPr>
            <p:grpSpPr>
              <a:xfrm>
                <a:off x="5443675" y="1100008"/>
                <a:ext cx="1185169" cy="4487426"/>
                <a:chOff x="5443675" y="1100008"/>
                <a:chExt cx="1185169" cy="4487426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0A702ABE-6381-42ED-A588-08177CECED0D}"/>
                    </a:ext>
                  </a:extLst>
                </p:cNvPr>
                <p:cNvGrpSpPr/>
                <p:nvPr/>
              </p:nvGrpSpPr>
              <p:grpSpPr>
                <a:xfrm>
                  <a:off x="5443675" y="1184767"/>
                  <a:ext cx="1185169" cy="4402667"/>
                  <a:chOff x="7678147" y="900185"/>
                  <a:chExt cx="2892440" cy="4402667"/>
                </a:xfrm>
              </p:grpSpPr>
              <p:cxnSp>
                <p:nvCxnSpPr>
                  <p:cNvPr id="100" name="직선 연결선 99">
                    <a:extLst>
                      <a:ext uri="{FF2B5EF4-FFF2-40B4-BE49-F238E27FC236}">
                        <a16:creationId xmlns:a16="http://schemas.microsoft.com/office/drawing/2014/main" id="{8B4E0ABB-677F-419E-8070-1D2DBD3C34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63316" y="1033536"/>
                    <a:ext cx="0" cy="4132064"/>
                  </a:xfrm>
                  <a:prstGeom prst="line">
                    <a:avLst/>
                  </a:prstGeom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aphicFrame>
                <p:nvGraphicFramePr>
                  <p:cNvPr id="62" name="차트 61">
                    <a:extLst>
                      <a:ext uri="{FF2B5EF4-FFF2-40B4-BE49-F238E27FC236}">
                        <a16:creationId xmlns:a16="http://schemas.microsoft.com/office/drawing/2014/main" id="{F9E750BB-A785-4C00-A6EE-A82C5313D0D8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737845826"/>
                      </p:ext>
                    </p:extLst>
                  </p:nvPr>
                </p:nvGraphicFramePr>
                <p:xfrm>
                  <a:off x="7678147" y="900185"/>
                  <a:ext cx="2892440" cy="4402667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3"/>
                  </a:graphicData>
                </a:graphic>
              </p:graphicFrame>
            </p:grp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AC4C3EB-6348-4346-9876-7976DD49C92F}"/>
                    </a:ext>
                  </a:extLst>
                </p:cNvPr>
                <p:cNvSpPr txBox="1"/>
                <p:nvPr/>
              </p:nvSpPr>
              <p:spPr>
                <a:xfrm>
                  <a:off x="5708824" y="1100008"/>
                  <a:ext cx="68480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앞        뒤</a:t>
                  </a: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DE81A8C-BC5C-48C6-9EA5-1A7A8CD57D45}"/>
                  </a:ext>
                </a:extLst>
              </p:cNvPr>
              <p:cNvGrpSpPr/>
              <p:nvPr/>
            </p:nvGrpSpPr>
            <p:grpSpPr>
              <a:xfrm>
                <a:off x="5291772" y="1353876"/>
                <a:ext cx="319318" cy="4040832"/>
                <a:chOff x="7360662" y="1076914"/>
                <a:chExt cx="319318" cy="4040832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F53F602-0AEA-4F43-9021-94E4B6DC6E58}"/>
                    </a:ext>
                  </a:extLst>
                </p:cNvPr>
                <p:cNvSpPr txBox="1"/>
                <p:nvPr/>
              </p:nvSpPr>
              <p:spPr>
                <a:xfrm>
                  <a:off x="7360662" y="1076914"/>
                  <a:ext cx="319318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26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337C089-3627-44EA-A355-BC44AFA4D101}"/>
                    </a:ext>
                  </a:extLst>
                </p:cNvPr>
                <p:cNvSpPr txBox="1"/>
                <p:nvPr/>
              </p:nvSpPr>
              <p:spPr>
                <a:xfrm>
                  <a:off x="7360662" y="1448389"/>
                  <a:ext cx="319318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25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9ED9945-494B-47B7-A858-44C854504B8A}"/>
                    </a:ext>
                  </a:extLst>
                </p:cNvPr>
                <p:cNvSpPr txBox="1"/>
                <p:nvPr/>
              </p:nvSpPr>
              <p:spPr>
                <a:xfrm>
                  <a:off x="7360662" y="1791289"/>
                  <a:ext cx="319318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24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11640430-269E-4F44-8662-B69A9040B075}"/>
                    </a:ext>
                  </a:extLst>
                </p:cNvPr>
                <p:cNvSpPr txBox="1"/>
                <p:nvPr/>
              </p:nvSpPr>
              <p:spPr>
                <a:xfrm>
                  <a:off x="7360662" y="2124664"/>
                  <a:ext cx="319318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23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624C6D6-4E31-425F-B9E7-86C4E5BB2857}"/>
                    </a:ext>
                  </a:extLst>
                </p:cNvPr>
                <p:cNvSpPr txBox="1"/>
                <p:nvPr/>
              </p:nvSpPr>
              <p:spPr>
                <a:xfrm>
                  <a:off x="7360662" y="2467564"/>
                  <a:ext cx="319318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22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5B3DDC0D-9931-4307-9050-D816A75C02D8}"/>
                    </a:ext>
                  </a:extLst>
                </p:cNvPr>
                <p:cNvSpPr txBox="1"/>
                <p:nvPr/>
              </p:nvSpPr>
              <p:spPr>
                <a:xfrm>
                  <a:off x="7360662" y="4886914"/>
                  <a:ext cx="319318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15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DAE017CD-B159-4578-BDD1-E767F7BA271E}"/>
                    </a:ext>
                  </a:extLst>
                </p:cNvPr>
                <p:cNvSpPr txBox="1"/>
                <p:nvPr/>
              </p:nvSpPr>
              <p:spPr>
                <a:xfrm>
                  <a:off x="7360662" y="2829514"/>
                  <a:ext cx="319318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21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FCC8A23E-873D-42C4-9253-2235CFA79CE0}"/>
                    </a:ext>
                  </a:extLst>
                </p:cNvPr>
                <p:cNvSpPr txBox="1"/>
                <p:nvPr/>
              </p:nvSpPr>
              <p:spPr>
                <a:xfrm>
                  <a:off x="7360662" y="3162889"/>
                  <a:ext cx="319318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20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5784859-3CDE-4278-8B67-B8018BFD9146}"/>
                    </a:ext>
                  </a:extLst>
                </p:cNvPr>
                <p:cNvSpPr txBox="1"/>
                <p:nvPr/>
              </p:nvSpPr>
              <p:spPr>
                <a:xfrm>
                  <a:off x="7360662" y="3505789"/>
                  <a:ext cx="319318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19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FBC3065-22D7-4779-A080-F8D20AC27E9F}"/>
                    </a:ext>
                  </a:extLst>
                </p:cNvPr>
                <p:cNvSpPr txBox="1"/>
                <p:nvPr/>
              </p:nvSpPr>
              <p:spPr>
                <a:xfrm>
                  <a:off x="7360662" y="3858214"/>
                  <a:ext cx="319318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18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27356F44-9136-45DD-9B50-C7751A507FF5}"/>
                    </a:ext>
                  </a:extLst>
                </p:cNvPr>
                <p:cNvSpPr txBox="1"/>
                <p:nvPr/>
              </p:nvSpPr>
              <p:spPr>
                <a:xfrm>
                  <a:off x="7360662" y="4191589"/>
                  <a:ext cx="319318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18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762C78C-B722-4D42-A9F3-D27270559A5B}"/>
                    </a:ext>
                  </a:extLst>
                </p:cNvPr>
                <p:cNvSpPr txBox="1"/>
                <p:nvPr/>
              </p:nvSpPr>
              <p:spPr>
                <a:xfrm>
                  <a:off x="7360662" y="4534489"/>
                  <a:ext cx="319318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16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48117A2-4D91-4BC0-9003-FD602C528E96}"/>
                </a:ext>
              </a:extLst>
            </p:cNvPr>
            <p:cNvSpPr txBox="1"/>
            <p:nvPr/>
          </p:nvSpPr>
          <p:spPr>
            <a:xfrm>
              <a:off x="4783723" y="1254386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표준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14D849F-E9A5-45BC-AC77-B448FC419D9D}"/>
                </a:ext>
              </a:extLst>
            </p:cNvPr>
            <p:cNvSpPr txBox="1"/>
            <p:nvPr/>
          </p:nvSpPr>
          <p:spPr>
            <a:xfrm>
              <a:off x="5846168" y="1254386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표준</a:t>
              </a:r>
              <a:endParaRPr lang="ko-KR" altLang="en-US" sz="6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E417B502-0D10-41ED-A0D5-AEF1C7AE46FB}"/>
              </a:ext>
            </a:extLst>
          </p:cNvPr>
          <p:cNvSpPr txBox="1"/>
          <p:nvPr/>
        </p:nvSpPr>
        <p:spPr>
          <a:xfrm>
            <a:off x="4987821" y="1029940"/>
            <a:ext cx="1093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/>
                </a:solidFill>
                <a:latin typeface="+mn-ea"/>
                <a:ea typeface="+mn-ea"/>
              </a:rPr>
              <a:t>좌</a:t>
            </a:r>
            <a:r>
              <a:rPr lang="en-US" altLang="ko-KR" sz="800" dirty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+mn-ea"/>
                <a:ea typeface="+mn-ea"/>
              </a:rPr>
              <a:t>우 앞</a:t>
            </a:r>
            <a:r>
              <a:rPr lang="en-US" altLang="ko-KR" sz="800" dirty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+mn-ea"/>
                <a:ea typeface="+mn-ea"/>
              </a:rPr>
              <a:t>뒤 밸런스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2DFB600-FA02-4299-8898-9CF528A5918E}"/>
              </a:ext>
            </a:extLst>
          </p:cNvPr>
          <p:cNvGrpSpPr/>
          <p:nvPr/>
        </p:nvGrpSpPr>
        <p:grpSpPr>
          <a:xfrm>
            <a:off x="1023670" y="1386927"/>
            <a:ext cx="2310523" cy="526339"/>
            <a:chOff x="1023670" y="1386927"/>
            <a:chExt cx="2310523" cy="526339"/>
          </a:xfrm>
        </p:grpSpPr>
        <p:sp>
          <p:nvSpPr>
            <p:cNvPr id="57" name="취소">
              <a:extLst>
                <a:ext uri="{FF2B5EF4-FFF2-40B4-BE49-F238E27FC236}">
                  <a16:creationId xmlns:a16="http://schemas.microsoft.com/office/drawing/2014/main" id="{60B7A3D8-5626-4AFC-9E86-38DB35344AF9}"/>
                </a:ext>
              </a:extLst>
            </p:cNvPr>
            <p:cNvSpPr/>
            <p:nvPr/>
          </p:nvSpPr>
          <p:spPr>
            <a:xfrm>
              <a:off x="1023670" y="1695541"/>
              <a:ext cx="2310523" cy="217725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>
              <a:solidFill>
                <a:srgbClr val="404040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 anchor="ctr"/>
            <a:lstStyle>
              <a:lvl1pPr algn="ctr">
                <a:defRPr sz="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lang="ko-KR" altLang="en-US" dirty="0"/>
                <a:t>조회</a:t>
              </a:r>
              <a:endParaRPr dirty="0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9306ABA9-F5EC-4C4F-97AB-70C760160AF2}"/>
                </a:ext>
              </a:extLst>
            </p:cNvPr>
            <p:cNvGrpSpPr/>
            <p:nvPr/>
          </p:nvGrpSpPr>
          <p:grpSpPr>
            <a:xfrm>
              <a:off x="1026585" y="1386927"/>
              <a:ext cx="2307608" cy="237833"/>
              <a:chOff x="984069" y="1551454"/>
              <a:chExt cx="2307608" cy="23783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EC5D7A91-698D-40AA-8C8A-DC7C485A92CC}"/>
                  </a:ext>
                </a:extLst>
              </p:cNvPr>
              <p:cNvGrpSpPr/>
              <p:nvPr/>
            </p:nvGrpSpPr>
            <p:grpSpPr>
              <a:xfrm>
                <a:off x="984069" y="1551454"/>
                <a:ext cx="1018902" cy="237833"/>
                <a:chOff x="984069" y="1432206"/>
                <a:chExt cx="1018902" cy="237833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E3D69F41-5C65-4D9F-A019-27574442CAB1}"/>
                    </a:ext>
                  </a:extLst>
                </p:cNvPr>
                <p:cNvSpPr/>
                <p:nvPr/>
              </p:nvSpPr>
              <p:spPr>
                <a:xfrm>
                  <a:off x="984069" y="1432206"/>
                  <a:ext cx="1018902" cy="23783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800" dirty="0">
                      <a:solidFill>
                        <a:schemeClr val="tx1"/>
                      </a:solidFill>
                    </a:rPr>
                    <a:t>0000-00-00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73" name="그래픽 72" descr="월 단위 달력 단색으로 채워진">
                  <a:extLst>
                    <a:ext uri="{FF2B5EF4-FFF2-40B4-BE49-F238E27FC236}">
                      <a16:creationId xmlns:a16="http://schemas.microsoft.com/office/drawing/2014/main" id="{5A50762B-DEA6-4201-B923-9470393A68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75379" y="1443354"/>
                  <a:ext cx="215537" cy="215537"/>
                </a:xfrm>
                <a:prstGeom prst="rect">
                  <a:avLst/>
                </a:prstGeom>
              </p:spPr>
            </p:pic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48286D92-2871-4D81-875D-8DF4300AAD59}"/>
                  </a:ext>
                </a:extLst>
              </p:cNvPr>
              <p:cNvGrpSpPr/>
              <p:nvPr/>
            </p:nvGrpSpPr>
            <p:grpSpPr>
              <a:xfrm>
                <a:off x="2272775" y="1551454"/>
                <a:ext cx="1018902" cy="237833"/>
                <a:chOff x="984069" y="1432206"/>
                <a:chExt cx="1018902" cy="237833"/>
              </a:xfrm>
            </p:grpSpPr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FE0B7EBF-3ED1-4567-A0E6-AFA7C3076C44}"/>
                    </a:ext>
                  </a:extLst>
                </p:cNvPr>
                <p:cNvSpPr/>
                <p:nvPr/>
              </p:nvSpPr>
              <p:spPr>
                <a:xfrm>
                  <a:off x="984069" y="1432206"/>
                  <a:ext cx="1018902" cy="23783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800" dirty="0">
                      <a:solidFill>
                        <a:schemeClr val="tx1"/>
                      </a:solidFill>
                    </a:rPr>
                    <a:t>0000-00-00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71" name="그래픽 70" descr="월 단위 달력 단색으로 채워진">
                  <a:extLst>
                    <a:ext uri="{FF2B5EF4-FFF2-40B4-BE49-F238E27FC236}">
                      <a16:creationId xmlns:a16="http://schemas.microsoft.com/office/drawing/2014/main" id="{0CD164FF-18DB-4F94-9CAC-C4CAB45D7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75379" y="1443354"/>
                  <a:ext cx="215537" cy="215537"/>
                </a:xfrm>
                <a:prstGeom prst="rect">
                  <a:avLst/>
                </a:prstGeom>
              </p:spPr>
            </p:pic>
          </p:grp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3E72563B-2FAA-483A-A71D-08DEF599E842}"/>
                  </a:ext>
                </a:extLst>
              </p:cNvPr>
              <p:cNvCxnSpPr>
                <a:endCxn id="70" idx="1"/>
              </p:cNvCxnSpPr>
              <p:nvPr/>
            </p:nvCxnSpPr>
            <p:spPr>
              <a:xfrm>
                <a:off x="2098766" y="1670370"/>
                <a:ext cx="96899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D9D752B-D038-4FA0-9C8B-0B125B0AC4F8}"/>
              </a:ext>
            </a:extLst>
          </p:cNvPr>
          <p:cNvGrpSpPr/>
          <p:nvPr/>
        </p:nvGrpSpPr>
        <p:grpSpPr>
          <a:xfrm>
            <a:off x="774333" y="2185759"/>
            <a:ext cx="2819798" cy="1119998"/>
            <a:chOff x="671010" y="4532894"/>
            <a:chExt cx="2819798" cy="1119998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978F7F00-7FE5-4CBC-B902-4D85425CD1B7}"/>
                </a:ext>
              </a:extLst>
            </p:cNvPr>
            <p:cNvCxnSpPr>
              <a:cxnSpLocks/>
            </p:cNvCxnSpPr>
            <p:nvPr/>
          </p:nvCxnSpPr>
          <p:spPr>
            <a:xfrm>
              <a:off x="931101" y="4605197"/>
              <a:ext cx="23871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6" name="차트 75">
              <a:extLst>
                <a:ext uri="{FF2B5EF4-FFF2-40B4-BE49-F238E27FC236}">
                  <a16:creationId xmlns:a16="http://schemas.microsoft.com/office/drawing/2014/main" id="{60A8A7E0-401C-4183-A474-4108458C2B3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24974895"/>
                </p:ext>
              </p:extLst>
            </p:nvPr>
          </p:nvGraphicFramePr>
          <p:xfrm>
            <a:off x="671010" y="4532894"/>
            <a:ext cx="2783552" cy="10545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6915DA3F-B8D9-43C6-BD8B-27DCCC146912}"/>
                </a:ext>
              </a:extLst>
            </p:cNvPr>
            <p:cNvGrpSpPr/>
            <p:nvPr/>
          </p:nvGrpSpPr>
          <p:grpSpPr>
            <a:xfrm>
              <a:off x="959876" y="5514393"/>
              <a:ext cx="2228824" cy="138499"/>
              <a:chOff x="959876" y="5514393"/>
              <a:chExt cx="2228824" cy="138499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DD3DC54-8126-4494-9409-4F5DE6DE95A7}"/>
                  </a:ext>
                </a:extLst>
              </p:cNvPr>
              <p:cNvSpPr txBox="1"/>
              <p:nvPr/>
            </p:nvSpPr>
            <p:spPr>
              <a:xfrm>
                <a:off x="3054048" y="5514393"/>
                <a:ext cx="13465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9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26</a:t>
                </a:r>
                <a:endParaRPr lang="ko-KR" altLang="en-US" sz="9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D32F25B-A108-442E-A929-18ADF3BB8FDE}"/>
                  </a:ext>
                </a:extLst>
              </p:cNvPr>
              <p:cNvSpPr txBox="1"/>
              <p:nvPr/>
            </p:nvSpPr>
            <p:spPr>
              <a:xfrm>
                <a:off x="2821364" y="5514393"/>
                <a:ext cx="13465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9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25</a:t>
                </a:r>
                <a:endParaRPr lang="ko-KR" altLang="en-US" sz="9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E2E336D-5029-404E-AD4E-79922C94F3FB}"/>
                  </a:ext>
                </a:extLst>
              </p:cNvPr>
              <p:cNvSpPr txBox="1"/>
              <p:nvPr/>
            </p:nvSpPr>
            <p:spPr>
              <a:xfrm>
                <a:off x="2588678" y="5514393"/>
                <a:ext cx="13465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9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24</a:t>
                </a:r>
                <a:endParaRPr lang="ko-KR" altLang="en-US" sz="9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C43B960-67B8-4FC7-B0DD-A271FC031FF9}"/>
                  </a:ext>
                </a:extLst>
              </p:cNvPr>
              <p:cNvSpPr txBox="1"/>
              <p:nvPr/>
            </p:nvSpPr>
            <p:spPr>
              <a:xfrm>
                <a:off x="2355992" y="5514393"/>
                <a:ext cx="13465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9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23</a:t>
                </a:r>
                <a:endParaRPr lang="ko-KR" altLang="en-US" sz="9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2E0E44F-1102-4DE3-B2AD-F602D928A580}"/>
                  </a:ext>
                </a:extLst>
              </p:cNvPr>
              <p:cNvSpPr txBox="1"/>
              <p:nvPr/>
            </p:nvSpPr>
            <p:spPr>
              <a:xfrm>
                <a:off x="2123306" y="5514393"/>
                <a:ext cx="13465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9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22</a:t>
                </a:r>
                <a:endParaRPr lang="ko-KR" altLang="en-US" sz="9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101A477-342E-4851-BACA-B7393D3DCB18}"/>
                  </a:ext>
                </a:extLst>
              </p:cNvPr>
              <p:cNvSpPr txBox="1"/>
              <p:nvPr/>
            </p:nvSpPr>
            <p:spPr>
              <a:xfrm>
                <a:off x="1890620" y="5514393"/>
                <a:ext cx="13465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9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21</a:t>
                </a:r>
                <a:endParaRPr lang="ko-KR" altLang="en-US" sz="9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EBB95B9-8634-40EE-8CD1-9698CCD8C3B3}"/>
                  </a:ext>
                </a:extLst>
              </p:cNvPr>
              <p:cNvSpPr txBox="1"/>
              <p:nvPr/>
            </p:nvSpPr>
            <p:spPr>
              <a:xfrm>
                <a:off x="1657934" y="5514393"/>
                <a:ext cx="13465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9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20</a:t>
                </a:r>
                <a:endParaRPr lang="ko-KR" altLang="en-US" sz="9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E563B69-614E-4FCF-AA13-89CE0A56543F}"/>
                  </a:ext>
                </a:extLst>
              </p:cNvPr>
              <p:cNvSpPr txBox="1"/>
              <p:nvPr/>
            </p:nvSpPr>
            <p:spPr>
              <a:xfrm>
                <a:off x="1425248" y="5514393"/>
                <a:ext cx="13465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9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19</a:t>
                </a:r>
                <a:endParaRPr lang="ko-KR" altLang="en-US" sz="9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F482845-DAB6-47FA-A97C-881ADDA23A2C}"/>
                  </a:ext>
                </a:extLst>
              </p:cNvPr>
              <p:cNvSpPr txBox="1"/>
              <p:nvPr/>
            </p:nvSpPr>
            <p:spPr>
              <a:xfrm>
                <a:off x="1192562" y="5514393"/>
                <a:ext cx="13465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9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18</a:t>
                </a:r>
                <a:endParaRPr lang="ko-KR" altLang="en-US" sz="9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767FE80-56B7-47A0-A5AE-9640A69CE83B}"/>
                  </a:ext>
                </a:extLst>
              </p:cNvPr>
              <p:cNvSpPr txBox="1"/>
              <p:nvPr/>
            </p:nvSpPr>
            <p:spPr>
              <a:xfrm>
                <a:off x="959876" y="5514393"/>
                <a:ext cx="13465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9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17</a:t>
                </a:r>
                <a:endParaRPr lang="ko-KR" altLang="en-US" sz="9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224DAB4-EBBC-4C91-89E5-C6764C2B04B4}"/>
                </a:ext>
              </a:extLst>
            </p:cNvPr>
            <p:cNvSpPr txBox="1"/>
            <p:nvPr/>
          </p:nvSpPr>
          <p:spPr>
            <a:xfrm>
              <a:off x="3152254" y="4579682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평균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9BE5E823-5B37-4833-8BCC-8C374AB3B8A0}"/>
              </a:ext>
            </a:extLst>
          </p:cNvPr>
          <p:cNvSpPr txBox="1"/>
          <p:nvPr/>
        </p:nvSpPr>
        <p:spPr>
          <a:xfrm>
            <a:off x="1756989" y="1928063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/>
                </a:solidFill>
                <a:latin typeface="+mn-ea"/>
                <a:ea typeface="+mn-ea"/>
              </a:rPr>
              <a:t>자세 분석 점수</a:t>
            </a: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DE343D17-0558-474E-9F95-99C1917FC630}"/>
              </a:ext>
            </a:extLst>
          </p:cNvPr>
          <p:cNvSpPr/>
          <p:nvPr/>
        </p:nvSpPr>
        <p:spPr>
          <a:xfrm>
            <a:off x="719874" y="192953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7A366C-85AA-4ABD-AE5A-86CEFC9B3E0C}"/>
              </a:ext>
            </a:extLst>
          </p:cNvPr>
          <p:cNvSpPr/>
          <p:nvPr/>
        </p:nvSpPr>
        <p:spPr>
          <a:xfrm>
            <a:off x="4284374" y="99827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7C990C8-6E4E-4FD9-9708-000BCA44AA2D}"/>
              </a:ext>
            </a:extLst>
          </p:cNvPr>
          <p:cNvSpPr/>
          <p:nvPr/>
        </p:nvSpPr>
        <p:spPr>
          <a:xfrm rot="21383520">
            <a:off x="7896206" y="4212585"/>
            <a:ext cx="1517257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기간 조회 화면 추가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402475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7">
            <a:extLst>
              <a:ext uri="{FF2B5EF4-FFF2-40B4-BE49-F238E27FC236}">
                <a16:creationId xmlns:a16="http://schemas.microsoft.com/office/drawing/2014/main" id="{5F06690D-758F-484A-B958-0728A914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b="0" dirty="0">
                <a:solidFill>
                  <a:schemeClr val="tx1"/>
                </a:solidFill>
              </a:rPr>
              <a:t>홈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종합 결과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운동 선택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운동 결과</a:t>
            </a:r>
            <a:r>
              <a:rPr lang="en-US" altLang="ko-KR" sz="800" b="0" dirty="0">
                <a:solidFill>
                  <a:schemeClr val="tx1"/>
                </a:solidFill>
              </a:rPr>
              <a:t> (</a:t>
            </a:r>
            <a:r>
              <a:rPr lang="ko-KR" altLang="en-US" sz="800" b="0" dirty="0" err="1">
                <a:solidFill>
                  <a:schemeClr val="tx1"/>
                </a:solidFill>
              </a:rPr>
              <a:t>외발</a:t>
            </a:r>
            <a:r>
              <a:rPr lang="ko-KR" altLang="en-US" sz="800" b="0" dirty="0">
                <a:solidFill>
                  <a:schemeClr val="tx1"/>
                </a:solidFill>
              </a:rPr>
              <a:t> 서기</a:t>
            </a:r>
            <a:r>
              <a:rPr lang="en-US" altLang="ko-KR" sz="800" b="0" dirty="0">
                <a:solidFill>
                  <a:schemeClr val="tx1"/>
                </a:solidFill>
              </a:rPr>
              <a:t>)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en-US" altLang="ko-KR" b="0" dirty="0">
                <a:solidFill>
                  <a:schemeClr val="tx1"/>
                </a:solidFill>
              </a:rPr>
              <a:t> &gt;</a:t>
            </a:r>
            <a:r>
              <a:rPr lang="ko-KR" altLang="en-US" b="0" dirty="0">
                <a:solidFill>
                  <a:schemeClr val="tx1"/>
                </a:solidFill>
              </a:rPr>
              <a:t> 기간 조회 선택 </a:t>
            </a:r>
            <a:r>
              <a:rPr lang="en-US" altLang="ko-KR" b="0" dirty="0">
                <a:solidFill>
                  <a:schemeClr val="tx1"/>
                </a:solidFill>
              </a:rPr>
              <a:t>&gt;</a:t>
            </a:r>
            <a:r>
              <a:rPr lang="ko-KR" altLang="en-US" b="0" dirty="0">
                <a:solidFill>
                  <a:schemeClr val="tx1"/>
                </a:solidFill>
              </a:rPr>
              <a:t> 기간 조회</a:t>
            </a:r>
          </a:p>
        </p:txBody>
      </p:sp>
      <p:sp>
        <p:nvSpPr>
          <p:cNvPr id="1237" name="직사각형 9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886968">
              <a:defRPr sz="776"/>
            </a:lvl1pPr>
          </a:lstStyle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PT-A-09-11</a:t>
            </a: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B433C5-EE3A-477D-993A-5EAD4903A5F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228600" indent="-228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AutoNum type="arabicPeriod"/>
            </a:pP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자세 분석 점수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선택 운동의 자세 점수 표시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평균 </a:t>
            </a: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: 70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점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 &gt;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평균 이하 점수 주황색 표시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데이터 없는 날짜는 날짜 회색 표시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 &gt;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그래프 빈 부분으로 표시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좌우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 </a:t>
            </a:r>
            <a:r>
              <a:rPr lang="ko-KR" altLang="en-US" sz="700" kern="1200" dirty="0" err="1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스와이프를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 이용하여 날짜 이동</a:t>
            </a:r>
            <a:endParaRPr lang="en-US" altLang="ko-KR" sz="700" dirty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AutoNum type="arabicPeriod"/>
            </a:pP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흔들림 정도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-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단위 </a:t>
            </a: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: %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흔들림 퍼센트 그래프 표시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데이터 없는 날짜는 날짜 회색 표시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 &gt;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그래프 빈 부분으로 표시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좌우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 </a:t>
            </a:r>
            <a:r>
              <a:rPr lang="ko-KR" altLang="en-US" sz="700" kern="1200" dirty="0" err="1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스와이프를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 이용하여 날짜 이동</a:t>
            </a:r>
            <a:endParaRPr lang="en-US" altLang="ko-KR" sz="700" dirty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  <a:buAutoNum type="arabicPeriod"/>
            </a:pPr>
            <a:r>
              <a:rPr lang="ko-KR" altLang="en-US" sz="700" dirty="0" err="1">
                <a:solidFill>
                  <a:schemeClr val="tx1"/>
                </a:solidFill>
                <a:latin typeface="+mn-ea"/>
                <a:ea typeface="+mn-ea"/>
                <a:cs typeface="+mn-cs"/>
              </a:rPr>
              <a:t>외발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서기 시간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단위 </a:t>
            </a: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: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초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데이터 없는 날짜는 날짜 회색 표시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 &gt;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그래프 빈 부분으로 표시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</a:br>
            <a:r>
              <a:rPr lang="en-US" altLang="ko-KR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좌우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 </a:t>
            </a:r>
            <a:r>
              <a:rPr lang="ko-KR" altLang="en-US" sz="700" kern="1200" dirty="0" err="1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스와이프를</a:t>
            </a:r>
            <a:r>
              <a:rPr lang="ko-KR" altLang="en-US" sz="700" kern="12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Malgun Gothic"/>
              </a:rPr>
              <a:t> 이용하여 날짜 이동</a:t>
            </a:r>
            <a:endParaRPr lang="en-US" altLang="ko-KR" sz="700" dirty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8B5D337-7D30-4FE6-9CE6-9714B9D92A48}"/>
              </a:ext>
            </a:extLst>
          </p:cNvPr>
          <p:cNvSpPr txBox="1"/>
          <p:nvPr/>
        </p:nvSpPr>
        <p:spPr>
          <a:xfrm>
            <a:off x="1878016" y="1080594"/>
            <a:ext cx="6319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  <a:ea typeface="+mn-ea"/>
              </a:rPr>
              <a:t>기간 조회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DF8032-9F87-4656-AD3D-AA4B43BF5858}"/>
              </a:ext>
            </a:extLst>
          </p:cNvPr>
          <p:cNvGrpSpPr/>
          <p:nvPr/>
        </p:nvGrpSpPr>
        <p:grpSpPr>
          <a:xfrm>
            <a:off x="1023670" y="1386927"/>
            <a:ext cx="2310523" cy="526339"/>
            <a:chOff x="1023670" y="1386927"/>
            <a:chExt cx="2310523" cy="526339"/>
          </a:xfrm>
        </p:grpSpPr>
        <p:sp>
          <p:nvSpPr>
            <p:cNvPr id="183" name="취소">
              <a:extLst>
                <a:ext uri="{FF2B5EF4-FFF2-40B4-BE49-F238E27FC236}">
                  <a16:creationId xmlns:a16="http://schemas.microsoft.com/office/drawing/2014/main" id="{71F9B7A2-E714-4C75-9ED7-1836C7AEF42A}"/>
                </a:ext>
              </a:extLst>
            </p:cNvPr>
            <p:cNvSpPr/>
            <p:nvPr/>
          </p:nvSpPr>
          <p:spPr>
            <a:xfrm>
              <a:off x="1023670" y="1695541"/>
              <a:ext cx="2310523" cy="217725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>
              <a:solidFill>
                <a:srgbClr val="404040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 anchor="ctr"/>
            <a:lstStyle>
              <a:lvl1pPr algn="ctr">
                <a:defRPr sz="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lang="ko-KR" altLang="en-US" dirty="0"/>
                <a:t>조회</a:t>
              </a:r>
              <a:endParaRPr dirty="0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57904270-72E1-4649-9D74-1DE37D74E19B}"/>
                </a:ext>
              </a:extLst>
            </p:cNvPr>
            <p:cNvGrpSpPr/>
            <p:nvPr/>
          </p:nvGrpSpPr>
          <p:grpSpPr>
            <a:xfrm>
              <a:off x="1026585" y="1386927"/>
              <a:ext cx="2307608" cy="237833"/>
              <a:chOff x="984069" y="1551454"/>
              <a:chExt cx="2307608" cy="237833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A0E4B57D-28D5-4811-BC02-D6C9EE5A0BC4}"/>
                  </a:ext>
                </a:extLst>
              </p:cNvPr>
              <p:cNvGrpSpPr/>
              <p:nvPr/>
            </p:nvGrpSpPr>
            <p:grpSpPr>
              <a:xfrm>
                <a:off x="984069" y="1551454"/>
                <a:ext cx="1018902" cy="237833"/>
                <a:chOff x="984069" y="1432206"/>
                <a:chExt cx="1018902" cy="237833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F817966D-2C52-49F3-9853-8008D5B2DC17}"/>
                    </a:ext>
                  </a:extLst>
                </p:cNvPr>
                <p:cNvSpPr/>
                <p:nvPr/>
              </p:nvSpPr>
              <p:spPr>
                <a:xfrm>
                  <a:off x="984069" y="1432206"/>
                  <a:ext cx="1018902" cy="23783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800" dirty="0">
                      <a:solidFill>
                        <a:schemeClr val="tx1"/>
                      </a:solidFill>
                    </a:rPr>
                    <a:t>0000-00-00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69" name="그래픽 68" descr="월 단위 달력 단색으로 채워진">
                  <a:extLst>
                    <a:ext uri="{FF2B5EF4-FFF2-40B4-BE49-F238E27FC236}">
                      <a16:creationId xmlns:a16="http://schemas.microsoft.com/office/drawing/2014/main" id="{CC617411-AF97-48C3-B024-2157C05AE1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75379" y="1443354"/>
                  <a:ext cx="215537" cy="215537"/>
                </a:xfrm>
                <a:prstGeom prst="rect">
                  <a:avLst/>
                </a:prstGeom>
              </p:spPr>
            </p:pic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29840019-38B1-4884-BD1C-F895924AB1EC}"/>
                  </a:ext>
                </a:extLst>
              </p:cNvPr>
              <p:cNvGrpSpPr/>
              <p:nvPr/>
            </p:nvGrpSpPr>
            <p:grpSpPr>
              <a:xfrm>
                <a:off x="2272775" y="1551454"/>
                <a:ext cx="1018902" cy="237833"/>
                <a:chOff x="984069" y="1432206"/>
                <a:chExt cx="1018902" cy="237833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77F1642C-4846-4505-BBD0-ED0E853CE269}"/>
                    </a:ext>
                  </a:extLst>
                </p:cNvPr>
                <p:cNvSpPr/>
                <p:nvPr/>
              </p:nvSpPr>
              <p:spPr>
                <a:xfrm>
                  <a:off x="984069" y="1432206"/>
                  <a:ext cx="1018902" cy="23783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800" dirty="0">
                      <a:solidFill>
                        <a:schemeClr val="tx1"/>
                      </a:solidFill>
                    </a:rPr>
                    <a:t>0000-00-00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67" name="그래픽 66" descr="월 단위 달력 단색으로 채워진">
                  <a:extLst>
                    <a:ext uri="{FF2B5EF4-FFF2-40B4-BE49-F238E27FC236}">
                      <a16:creationId xmlns:a16="http://schemas.microsoft.com/office/drawing/2014/main" id="{6E92488E-3B3E-4DE5-834F-9FC5D3DFF7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75379" y="1443354"/>
                  <a:ext cx="215537" cy="215537"/>
                </a:xfrm>
                <a:prstGeom prst="rect">
                  <a:avLst/>
                </a:prstGeom>
              </p:spPr>
            </p:pic>
          </p:grp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976EE46E-EE37-42CC-86C4-9AF0B2BADF37}"/>
                  </a:ext>
                </a:extLst>
              </p:cNvPr>
              <p:cNvCxnSpPr>
                <a:endCxn id="65" idx="1"/>
              </p:cNvCxnSpPr>
              <p:nvPr/>
            </p:nvCxnSpPr>
            <p:spPr>
              <a:xfrm>
                <a:off x="2098766" y="1670370"/>
                <a:ext cx="96899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취소">
            <a:extLst>
              <a:ext uri="{FF2B5EF4-FFF2-40B4-BE49-F238E27FC236}">
                <a16:creationId xmlns:a16="http://schemas.microsoft.com/office/drawing/2014/main" id="{B614AC05-7B42-43B2-83E1-6109FCFD4E4C}"/>
              </a:ext>
            </a:extLst>
          </p:cNvPr>
          <p:cNvSpPr/>
          <p:nvPr/>
        </p:nvSpPr>
        <p:spPr>
          <a:xfrm>
            <a:off x="841248" y="1082404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E5A1D03-2AB4-4725-9172-4D5A4E7C4771}"/>
              </a:ext>
            </a:extLst>
          </p:cNvPr>
          <p:cNvGrpSpPr/>
          <p:nvPr/>
        </p:nvGrpSpPr>
        <p:grpSpPr>
          <a:xfrm>
            <a:off x="774333" y="2185759"/>
            <a:ext cx="2819798" cy="1119998"/>
            <a:chOff x="671010" y="4532894"/>
            <a:chExt cx="2819798" cy="111999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7E29D56-A39C-4DDB-9FD8-F6CC571DF8F6}"/>
                </a:ext>
              </a:extLst>
            </p:cNvPr>
            <p:cNvCxnSpPr>
              <a:cxnSpLocks/>
            </p:cNvCxnSpPr>
            <p:nvPr/>
          </p:nvCxnSpPr>
          <p:spPr>
            <a:xfrm>
              <a:off x="931101" y="4605197"/>
              <a:ext cx="23871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8" name="차트 17">
              <a:extLst>
                <a:ext uri="{FF2B5EF4-FFF2-40B4-BE49-F238E27FC236}">
                  <a16:creationId xmlns:a16="http://schemas.microsoft.com/office/drawing/2014/main" id="{D780F6EF-4463-49CE-AF07-CEBFEF6989F0}"/>
                </a:ext>
              </a:extLst>
            </p:cNvPr>
            <p:cNvGraphicFramePr/>
            <p:nvPr/>
          </p:nvGraphicFramePr>
          <p:xfrm>
            <a:off x="671010" y="4532894"/>
            <a:ext cx="2783552" cy="10545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6C9028A-6688-437D-87B8-05650E885E24}"/>
                </a:ext>
              </a:extLst>
            </p:cNvPr>
            <p:cNvGrpSpPr/>
            <p:nvPr/>
          </p:nvGrpSpPr>
          <p:grpSpPr>
            <a:xfrm>
              <a:off x="959876" y="5514393"/>
              <a:ext cx="2228824" cy="138499"/>
              <a:chOff x="959876" y="5514393"/>
              <a:chExt cx="2228824" cy="13849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4EFB55-17C7-421C-9F13-D266919715D3}"/>
                  </a:ext>
                </a:extLst>
              </p:cNvPr>
              <p:cNvSpPr txBox="1"/>
              <p:nvPr/>
            </p:nvSpPr>
            <p:spPr>
              <a:xfrm>
                <a:off x="3054048" y="5514393"/>
                <a:ext cx="13465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9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26</a:t>
                </a:r>
                <a:endParaRPr lang="ko-KR" altLang="en-US" sz="9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B8499C-57FD-42EA-92C1-4ACB02C327D4}"/>
                  </a:ext>
                </a:extLst>
              </p:cNvPr>
              <p:cNvSpPr txBox="1"/>
              <p:nvPr/>
            </p:nvSpPr>
            <p:spPr>
              <a:xfrm>
                <a:off x="2821364" y="5514393"/>
                <a:ext cx="13465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9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25</a:t>
                </a:r>
                <a:endParaRPr lang="ko-KR" altLang="en-US" sz="9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19C5330-CC25-49F0-A554-CD3F4761B9D5}"/>
                  </a:ext>
                </a:extLst>
              </p:cNvPr>
              <p:cNvSpPr txBox="1"/>
              <p:nvPr/>
            </p:nvSpPr>
            <p:spPr>
              <a:xfrm>
                <a:off x="2588678" y="5514393"/>
                <a:ext cx="13465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9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24</a:t>
                </a:r>
                <a:endParaRPr lang="ko-KR" altLang="en-US" sz="9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8C4BBD-99CC-4AE5-940B-EA3A5EE8BB3E}"/>
                  </a:ext>
                </a:extLst>
              </p:cNvPr>
              <p:cNvSpPr txBox="1"/>
              <p:nvPr/>
            </p:nvSpPr>
            <p:spPr>
              <a:xfrm>
                <a:off x="2355992" y="5514393"/>
                <a:ext cx="13465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9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23</a:t>
                </a:r>
                <a:endParaRPr lang="ko-KR" altLang="en-US" sz="9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8C8085-92FA-4807-8359-E2FD91E926C5}"/>
                  </a:ext>
                </a:extLst>
              </p:cNvPr>
              <p:cNvSpPr txBox="1"/>
              <p:nvPr/>
            </p:nvSpPr>
            <p:spPr>
              <a:xfrm>
                <a:off x="2123306" y="5514393"/>
                <a:ext cx="13465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9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22</a:t>
                </a:r>
                <a:endParaRPr lang="ko-KR" altLang="en-US" sz="9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2142AEB-C810-4826-85C3-8760DF598E1B}"/>
                  </a:ext>
                </a:extLst>
              </p:cNvPr>
              <p:cNvSpPr txBox="1"/>
              <p:nvPr/>
            </p:nvSpPr>
            <p:spPr>
              <a:xfrm>
                <a:off x="1890620" y="5514393"/>
                <a:ext cx="13465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9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21</a:t>
                </a:r>
                <a:endParaRPr lang="ko-KR" altLang="en-US" sz="9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E369216-1A1A-4105-A555-7EE7EA80A011}"/>
                  </a:ext>
                </a:extLst>
              </p:cNvPr>
              <p:cNvSpPr txBox="1"/>
              <p:nvPr/>
            </p:nvSpPr>
            <p:spPr>
              <a:xfrm>
                <a:off x="1657934" y="5514393"/>
                <a:ext cx="13465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9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20</a:t>
                </a:r>
                <a:endParaRPr lang="ko-KR" altLang="en-US" sz="9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EF71F2-BEB4-46E2-8115-250644974257}"/>
                  </a:ext>
                </a:extLst>
              </p:cNvPr>
              <p:cNvSpPr txBox="1"/>
              <p:nvPr/>
            </p:nvSpPr>
            <p:spPr>
              <a:xfrm>
                <a:off x="1425248" y="5514393"/>
                <a:ext cx="13465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9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19</a:t>
                </a:r>
                <a:endParaRPr lang="ko-KR" altLang="en-US" sz="9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7559FD8-0750-45B7-A72B-04CDD21C4611}"/>
                  </a:ext>
                </a:extLst>
              </p:cNvPr>
              <p:cNvSpPr txBox="1"/>
              <p:nvPr/>
            </p:nvSpPr>
            <p:spPr>
              <a:xfrm>
                <a:off x="1192562" y="5514393"/>
                <a:ext cx="13465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9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18</a:t>
                </a:r>
                <a:endParaRPr lang="ko-KR" altLang="en-US" sz="9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C4F54F6-EE9E-4EA0-886D-495D72C75CC8}"/>
                  </a:ext>
                </a:extLst>
              </p:cNvPr>
              <p:cNvSpPr txBox="1"/>
              <p:nvPr/>
            </p:nvSpPr>
            <p:spPr>
              <a:xfrm>
                <a:off x="959876" y="5514393"/>
                <a:ext cx="13465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9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17</a:t>
                </a:r>
                <a:endParaRPr lang="ko-KR" altLang="en-US" sz="9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A4100F-5EA0-4A3B-A791-9C87487169AF}"/>
                </a:ext>
              </a:extLst>
            </p:cNvPr>
            <p:cNvSpPr txBox="1"/>
            <p:nvPr/>
          </p:nvSpPr>
          <p:spPr>
            <a:xfrm>
              <a:off x="3152254" y="4579682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평균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AE88A5B-0DC0-4AD3-A733-ECB8BC2AF9F1}"/>
              </a:ext>
            </a:extLst>
          </p:cNvPr>
          <p:cNvSpPr txBox="1"/>
          <p:nvPr/>
        </p:nvSpPr>
        <p:spPr>
          <a:xfrm>
            <a:off x="1756989" y="1928063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/>
                </a:solidFill>
                <a:latin typeface="+mn-ea"/>
                <a:ea typeface="+mn-ea"/>
              </a:rPr>
              <a:t>자세 분석 점수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2C24B0C-328D-4232-88EE-6A79AEB2A872}"/>
              </a:ext>
            </a:extLst>
          </p:cNvPr>
          <p:cNvGrpSpPr/>
          <p:nvPr/>
        </p:nvGrpSpPr>
        <p:grpSpPr>
          <a:xfrm>
            <a:off x="774333" y="3424561"/>
            <a:ext cx="2823004" cy="1169103"/>
            <a:chOff x="728613" y="3388161"/>
            <a:chExt cx="2823004" cy="116910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B2DEE4-5BE7-494E-AC00-9D61BF5BD89F}"/>
                </a:ext>
              </a:extLst>
            </p:cNvPr>
            <p:cNvSpPr txBox="1"/>
            <p:nvPr/>
          </p:nvSpPr>
          <p:spPr>
            <a:xfrm>
              <a:off x="1780999" y="3388161"/>
              <a:ext cx="13083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흔들림 정도</a:t>
              </a:r>
              <a:r>
                <a:rPr lang="en-US" altLang="ko-KR" sz="400" dirty="0">
                  <a:solidFill>
                    <a:schemeClr val="tx1"/>
                  </a:solidFill>
                  <a:latin typeface="+mn-ea"/>
                  <a:ea typeface="+mn-ea"/>
                </a:rPr>
                <a:t>(</a:t>
              </a:r>
              <a:r>
                <a:rPr lang="ko-KR" altLang="en-US" sz="400" dirty="0">
                  <a:solidFill>
                    <a:schemeClr val="tx1"/>
                  </a:solidFill>
                  <a:latin typeface="+mn-ea"/>
                  <a:ea typeface="+mn-ea"/>
                </a:rPr>
                <a:t>좋은 </a:t>
              </a:r>
              <a:r>
                <a:rPr lang="ko-KR" altLang="en-US" sz="400" dirty="0" err="1">
                  <a:solidFill>
                    <a:schemeClr val="tx1"/>
                  </a:solidFill>
                  <a:latin typeface="+mn-ea"/>
                  <a:ea typeface="+mn-ea"/>
                </a:rPr>
                <a:t>균형감</a:t>
              </a:r>
              <a:r>
                <a:rPr lang="ko-KR" altLang="en-US" sz="400" dirty="0">
                  <a:solidFill>
                    <a:schemeClr val="tx1"/>
                  </a:solidFill>
                  <a:latin typeface="+mn-ea"/>
                  <a:ea typeface="+mn-ea"/>
                </a:rPr>
                <a:t> </a:t>
              </a:r>
              <a:r>
                <a:rPr lang="en-US" altLang="ko-KR" sz="400" dirty="0">
                  <a:solidFill>
                    <a:schemeClr val="tx1"/>
                  </a:solidFill>
                  <a:latin typeface="+mn-ea"/>
                  <a:ea typeface="+mn-ea"/>
                </a:rPr>
                <a:t>: 20% </a:t>
              </a:r>
              <a:r>
                <a:rPr lang="ko-KR" altLang="en-US" sz="400" dirty="0">
                  <a:solidFill>
                    <a:schemeClr val="tx1"/>
                  </a:solidFill>
                  <a:latin typeface="+mn-ea"/>
                  <a:ea typeface="+mn-ea"/>
                </a:rPr>
                <a:t>이하</a:t>
              </a:r>
              <a:r>
                <a:rPr lang="en-US" altLang="ko-KR" sz="400" dirty="0">
                  <a:solidFill>
                    <a:schemeClr val="tx1"/>
                  </a:solidFill>
                  <a:latin typeface="+mn-ea"/>
                  <a:ea typeface="+mn-ea"/>
                </a:rPr>
                <a:t>)</a:t>
              </a:r>
              <a:endParaRPr lang="ko-KR" altLang="en-US" sz="8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6F4AB87-03CA-4FC1-8619-DC2CEE125090}"/>
                </a:ext>
              </a:extLst>
            </p:cNvPr>
            <p:cNvGrpSpPr/>
            <p:nvPr/>
          </p:nvGrpSpPr>
          <p:grpSpPr>
            <a:xfrm>
              <a:off x="728613" y="3578112"/>
              <a:ext cx="2823004" cy="979152"/>
              <a:chOff x="728613" y="3791472"/>
              <a:chExt cx="2823004" cy="979152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A3CC8418-782D-4003-A277-EE402E08800B}"/>
                  </a:ext>
                </a:extLst>
              </p:cNvPr>
              <p:cNvGrpSpPr/>
              <p:nvPr/>
            </p:nvGrpSpPr>
            <p:grpSpPr>
              <a:xfrm>
                <a:off x="1017479" y="4632125"/>
                <a:ext cx="2228824" cy="138499"/>
                <a:chOff x="959876" y="5514393"/>
                <a:chExt cx="2228824" cy="138499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4190642-FE6D-4450-BC36-D37E3F436789}"/>
                    </a:ext>
                  </a:extLst>
                </p:cNvPr>
                <p:cNvSpPr txBox="1"/>
                <p:nvPr/>
              </p:nvSpPr>
              <p:spPr>
                <a:xfrm>
                  <a:off x="3054048" y="5514393"/>
                  <a:ext cx="13465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26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896CC59-8BFC-4EB4-AE38-87303195C095}"/>
                    </a:ext>
                  </a:extLst>
                </p:cNvPr>
                <p:cNvSpPr txBox="1"/>
                <p:nvPr/>
              </p:nvSpPr>
              <p:spPr>
                <a:xfrm>
                  <a:off x="2821364" y="5514393"/>
                  <a:ext cx="13465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25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275A596-EC0E-49A4-BA20-EF4DD486F8AB}"/>
                    </a:ext>
                  </a:extLst>
                </p:cNvPr>
                <p:cNvSpPr txBox="1"/>
                <p:nvPr/>
              </p:nvSpPr>
              <p:spPr>
                <a:xfrm>
                  <a:off x="2588678" y="5514393"/>
                  <a:ext cx="13465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24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D4AD094-0F5B-4825-9AD6-06D452FD651D}"/>
                    </a:ext>
                  </a:extLst>
                </p:cNvPr>
                <p:cNvSpPr txBox="1"/>
                <p:nvPr/>
              </p:nvSpPr>
              <p:spPr>
                <a:xfrm>
                  <a:off x="2355992" y="5514393"/>
                  <a:ext cx="13465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23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53E9EDC-B4C0-48D0-B7BF-29B45C988E3D}"/>
                    </a:ext>
                  </a:extLst>
                </p:cNvPr>
                <p:cNvSpPr txBox="1"/>
                <p:nvPr/>
              </p:nvSpPr>
              <p:spPr>
                <a:xfrm>
                  <a:off x="2123306" y="5514393"/>
                  <a:ext cx="13465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22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5C5F39D-50A1-408F-A5F7-2D47C5D702F9}"/>
                    </a:ext>
                  </a:extLst>
                </p:cNvPr>
                <p:cNvSpPr txBox="1"/>
                <p:nvPr/>
              </p:nvSpPr>
              <p:spPr>
                <a:xfrm>
                  <a:off x="1890620" y="5514393"/>
                  <a:ext cx="13465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21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A59F689-1E63-47CB-AB76-3A4A0E8233CF}"/>
                    </a:ext>
                  </a:extLst>
                </p:cNvPr>
                <p:cNvSpPr txBox="1"/>
                <p:nvPr/>
              </p:nvSpPr>
              <p:spPr>
                <a:xfrm>
                  <a:off x="1657934" y="5514393"/>
                  <a:ext cx="13465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20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6D9C9FA-2BA2-4FCD-A1BD-7116A478CE6F}"/>
                    </a:ext>
                  </a:extLst>
                </p:cNvPr>
                <p:cNvSpPr txBox="1"/>
                <p:nvPr/>
              </p:nvSpPr>
              <p:spPr>
                <a:xfrm>
                  <a:off x="1425248" y="5514393"/>
                  <a:ext cx="13465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19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8EB2FC1-2F15-45CB-8791-DF5629612ACF}"/>
                    </a:ext>
                  </a:extLst>
                </p:cNvPr>
                <p:cNvSpPr txBox="1"/>
                <p:nvPr/>
              </p:nvSpPr>
              <p:spPr>
                <a:xfrm>
                  <a:off x="1192562" y="5514393"/>
                  <a:ext cx="13465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18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7C88E8A-4F1F-42FA-BEEF-BC9C07243304}"/>
                    </a:ext>
                  </a:extLst>
                </p:cNvPr>
                <p:cNvSpPr txBox="1"/>
                <p:nvPr/>
              </p:nvSpPr>
              <p:spPr>
                <a:xfrm>
                  <a:off x="959876" y="5514393"/>
                  <a:ext cx="13465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17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1DD93EDB-7E63-421A-9DCF-D13236CBC7C9}"/>
                  </a:ext>
                </a:extLst>
              </p:cNvPr>
              <p:cNvGrpSpPr/>
              <p:nvPr/>
            </p:nvGrpSpPr>
            <p:grpSpPr>
              <a:xfrm>
                <a:off x="988704" y="4165663"/>
                <a:ext cx="2562913" cy="184666"/>
                <a:chOff x="988704" y="3640264"/>
                <a:chExt cx="2562913" cy="184666"/>
              </a:xfrm>
            </p:grpSpPr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2D2884C9-507C-43A0-B1CE-A93C4879C8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8704" y="3665779"/>
                  <a:ext cx="2387134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E5AE387-7E8C-48BB-8B7A-6E0F9A45EECD}"/>
                    </a:ext>
                  </a:extLst>
                </p:cNvPr>
                <p:cNvSpPr txBox="1"/>
                <p:nvPr/>
              </p:nvSpPr>
              <p:spPr>
                <a:xfrm>
                  <a:off x="3209857" y="3640264"/>
                  <a:ext cx="34176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600" b="1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20%</a:t>
                  </a:r>
                  <a:endParaRPr lang="ko-KR" altLang="en-US" sz="600" b="1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p:grpSp>
          <p:graphicFrame>
            <p:nvGraphicFramePr>
              <p:cNvPr id="37" name="차트 36">
                <a:extLst>
                  <a:ext uri="{FF2B5EF4-FFF2-40B4-BE49-F238E27FC236}">
                    <a16:creationId xmlns:a16="http://schemas.microsoft.com/office/drawing/2014/main" id="{B097E40E-33A3-41A2-9CD2-69467A8A0C6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83877428"/>
                  </p:ext>
                </p:extLst>
              </p:nvPr>
            </p:nvGraphicFramePr>
            <p:xfrm>
              <a:off x="728613" y="3791472"/>
              <a:ext cx="2783552" cy="85654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B84996E-516A-4AA0-8E9C-F1A2C8F05557}"/>
              </a:ext>
            </a:extLst>
          </p:cNvPr>
          <p:cNvGrpSpPr/>
          <p:nvPr/>
        </p:nvGrpSpPr>
        <p:grpSpPr>
          <a:xfrm>
            <a:off x="774333" y="4826641"/>
            <a:ext cx="2783552" cy="1169103"/>
            <a:chOff x="728613" y="3388161"/>
            <a:chExt cx="2783552" cy="116910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1E7A27-E060-4E20-8B99-CD6C1C0F3544}"/>
                </a:ext>
              </a:extLst>
            </p:cNvPr>
            <p:cNvSpPr txBox="1"/>
            <p:nvPr/>
          </p:nvSpPr>
          <p:spPr>
            <a:xfrm>
              <a:off x="1780999" y="3388161"/>
              <a:ext cx="10406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err="1">
                  <a:solidFill>
                    <a:schemeClr val="tx1"/>
                  </a:solidFill>
                  <a:latin typeface="+mn-ea"/>
                  <a:ea typeface="+mn-ea"/>
                </a:rPr>
                <a:t>외발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 서기 시간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(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초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)</a:t>
              </a:r>
              <a:endParaRPr lang="ko-KR" altLang="en-US" sz="8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D95AD25-D715-46FE-B4E3-5589E5938F9A}"/>
                </a:ext>
              </a:extLst>
            </p:cNvPr>
            <p:cNvGrpSpPr/>
            <p:nvPr/>
          </p:nvGrpSpPr>
          <p:grpSpPr>
            <a:xfrm>
              <a:off x="728613" y="3578112"/>
              <a:ext cx="2783552" cy="979152"/>
              <a:chOff x="728613" y="3791472"/>
              <a:chExt cx="2783552" cy="979152"/>
            </a:xfrm>
          </p:grpSpPr>
          <p:graphicFrame>
            <p:nvGraphicFramePr>
              <p:cNvPr id="54" name="차트 53">
                <a:extLst>
                  <a:ext uri="{FF2B5EF4-FFF2-40B4-BE49-F238E27FC236}">
                    <a16:creationId xmlns:a16="http://schemas.microsoft.com/office/drawing/2014/main" id="{E83B3BA9-8DC1-4792-A3A8-5B8B97E592E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78041911"/>
                  </p:ext>
                </p:extLst>
              </p:nvPr>
            </p:nvGraphicFramePr>
            <p:xfrm>
              <a:off x="728613" y="3791472"/>
              <a:ext cx="2783552" cy="85654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C3072087-1E6C-4FBD-887B-775DC4F2F7D4}"/>
                  </a:ext>
                </a:extLst>
              </p:cNvPr>
              <p:cNvGrpSpPr/>
              <p:nvPr/>
            </p:nvGrpSpPr>
            <p:grpSpPr>
              <a:xfrm>
                <a:off x="1017479" y="4632125"/>
                <a:ext cx="2228824" cy="138499"/>
                <a:chOff x="959876" y="5514393"/>
                <a:chExt cx="2228824" cy="138499"/>
              </a:xfrm>
            </p:grpSpPr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B397748-BA21-41EA-A0D5-0084889F0EF7}"/>
                    </a:ext>
                  </a:extLst>
                </p:cNvPr>
                <p:cNvSpPr txBox="1"/>
                <p:nvPr/>
              </p:nvSpPr>
              <p:spPr>
                <a:xfrm>
                  <a:off x="3054048" y="5514393"/>
                  <a:ext cx="13465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26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20F33FD-D3CF-4E03-B152-623460C613B5}"/>
                    </a:ext>
                  </a:extLst>
                </p:cNvPr>
                <p:cNvSpPr txBox="1"/>
                <p:nvPr/>
              </p:nvSpPr>
              <p:spPr>
                <a:xfrm>
                  <a:off x="2821364" y="5514393"/>
                  <a:ext cx="13465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25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3133D98-16D3-4DF9-B297-83AC389C9690}"/>
                    </a:ext>
                  </a:extLst>
                </p:cNvPr>
                <p:cNvSpPr txBox="1"/>
                <p:nvPr/>
              </p:nvSpPr>
              <p:spPr>
                <a:xfrm>
                  <a:off x="2588678" y="5514393"/>
                  <a:ext cx="13465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24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0A51605-B8EF-4B79-9267-36D16242FEBC}"/>
                    </a:ext>
                  </a:extLst>
                </p:cNvPr>
                <p:cNvSpPr txBox="1"/>
                <p:nvPr/>
              </p:nvSpPr>
              <p:spPr>
                <a:xfrm>
                  <a:off x="2355992" y="5514393"/>
                  <a:ext cx="13465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23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9A99F95-FBBC-4408-9717-B61FB5DDE340}"/>
                    </a:ext>
                  </a:extLst>
                </p:cNvPr>
                <p:cNvSpPr txBox="1"/>
                <p:nvPr/>
              </p:nvSpPr>
              <p:spPr>
                <a:xfrm>
                  <a:off x="2123306" y="5514393"/>
                  <a:ext cx="13465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22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784F71F-CB2F-4263-991D-9E562A142003}"/>
                    </a:ext>
                  </a:extLst>
                </p:cNvPr>
                <p:cNvSpPr txBox="1"/>
                <p:nvPr/>
              </p:nvSpPr>
              <p:spPr>
                <a:xfrm>
                  <a:off x="1890620" y="5514393"/>
                  <a:ext cx="13465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21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49B0734-8F6D-4CCE-9723-78DB3AF75AA9}"/>
                    </a:ext>
                  </a:extLst>
                </p:cNvPr>
                <p:cNvSpPr txBox="1"/>
                <p:nvPr/>
              </p:nvSpPr>
              <p:spPr>
                <a:xfrm>
                  <a:off x="1657934" y="5514393"/>
                  <a:ext cx="13465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20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C7D96FB-FF0E-49FC-BF48-B4A2DF5A899A}"/>
                    </a:ext>
                  </a:extLst>
                </p:cNvPr>
                <p:cNvSpPr txBox="1"/>
                <p:nvPr/>
              </p:nvSpPr>
              <p:spPr>
                <a:xfrm>
                  <a:off x="1425248" y="5514393"/>
                  <a:ext cx="13465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19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48E0274-EF69-44F3-A9C3-7340D1391AA0}"/>
                    </a:ext>
                  </a:extLst>
                </p:cNvPr>
                <p:cNvSpPr txBox="1"/>
                <p:nvPr/>
              </p:nvSpPr>
              <p:spPr>
                <a:xfrm>
                  <a:off x="1192562" y="5514393"/>
                  <a:ext cx="13465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18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C8DBF71-B077-448C-874D-1EDF5315DB3C}"/>
                    </a:ext>
                  </a:extLst>
                </p:cNvPr>
                <p:cNvSpPr txBox="1"/>
                <p:nvPr/>
              </p:nvSpPr>
              <p:spPr>
                <a:xfrm>
                  <a:off x="959876" y="5514393"/>
                  <a:ext cx="134652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9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17</a:t>
                  </a:r>
                  <a:endParaRPr lang="ko-KR" altLang="en-US" sz="900" b="1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28355FFD-EA06-4172-B9EB-279DE59D1AF3}"/>
              </a:ext>
            </a:extLst>
          </p:cNvPr>
          <p:cNvSpPr txBox="1"/>
          <p:nvPr/>
        </p:nvSpPr>
        <p:spPr>
          <a:xfrm>
            <a:off x="3207623" y="5482326"/>
            <a:ext cx="6732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</a:rPr>
              <a:t>7</a:t>
            </a:r>
            <a:endParaRPr lang="ko-KR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D9C8D29-16F3-41E3-90B5-100D984EC52D}"/>
              </a:ext>
            </a:extLst>
          </p:cNvPr>
          <p:cNvSpPr txBox="1"/>
          <p:nvPr/>
        </p:nvSpPr>
        <p:spPr>
          <a:xfrm>
            <a:off x="2924687" y="5376728"/>
            <a:ext cx="13465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</a:rPr>
              <a:t>10</a:t>
            </a:r>
            <a:endParaRPr lang="ko-KR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F0AB860-A352-44C5-AD54-2A316283CD26}"/>
              </a:ext>
            </a:extLst>
          </p:cNvPr>
          <p:cNvSpPr txBox="1"/>
          <p:nvPr/>
        </p:nvSpPr>
        <p:spPr>
          <a:xfrm>
            <a:off x="2690090" y="5259172"/>
            <a:ext cx="13465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</a:rPr>
              <a:t>15</a:t>
            </a:r>
            <a:endParaRPr lang="ko-KR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49DD36B-A95C-4761-BFAA-14E985688C83}"/>
              </a:ext>
            </a:extLst>
          </p:cNvPr>
          <p:cNvSpPr txBox="1"/>
          <p:nvPr/>
        </p:nvSpPr>
        <p:spPr>
          <a:xfrm>
            <a:off x="2499700" y="5488382"/>
            <a:ext cx="6732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</a:rPr>
              <a:t>6</a:t>
            </a:r>
            <a:endParaRPr lang="ko-KR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10E3879-3954-44C6-AD9B-C83D0A796C18}"/>
              </a:ext>
            </a:extLst>
          </p:cNvPr>
          <p:cNvSpPr txBox="1"/>
          <p:nvPr/>
        </p:nvSpPr>
        <p:spPr>
          <a:xfrm>
            <a:off x="2226629" y="5306364"/>
            <a:ext cx="13465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</a:rPr>
              <a:t>14</a:t>
            </a:r>
            <a:endParaRPr lang="ko-KR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2D9E190-2EE3-47B6-AC2C-C460A7C62B5E}"/>
              </a:ext>
            </a:extLst>
          </p:cNvPr>
          <p:cNvSpPr txBox="1"/>
          <p:nvPr/>
        </p:nvSpPr>
        <p:spPr>
          <a:xfrm>
            <a:off x="1993943" y="5306364"/>
            <a:ext cx="13465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</a:rPr>
              <a:t>13</a:t>
            </a:r>
            <a:endParaRPr lang="ko-KR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0F3B1F-99E7-44B7-967E-AC83B305215C}"/>
              </a:ext>
            </a:extLst>
          </p:cNvPr>
          <p:cNvSpPr txBox="1"/>
          <p:nvPr/>
        </p:nvSpPr>
        <p:spPr>
          <a:xfrm>
            <a:off x="1761257" y="5205812"/>
            <a:ext cx="13465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</a:rPr>
              <a:t>18</a:t>
            </a:r>
            <a:endParaRPr lang="ko-KR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25C12E5-E9BD-4BD3-AA43-5B4B52632695}"/>
              </a:ext>
            </a:extLst>
          </p:cNvPr>
          <p:cNvSpPr txBox="1"/>
          <p:nvPr/>
        </p:nvSpPr>
        <p:spPr>
          <a:xfrm>
            <a:off x="1528571" y="5090890"/>
            <a:ext cx="13465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</a:rPr>
              <a:t>20</a:t>
            </a:r>
            <a:endParaRPr lang="ko-KR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2DED46D-1459-4C52-859F-4AFA2D5E43A6}"/>
              </a:ext>
            </a:extLst>
          </p:cNvPr>
          <p:cNvSpPr txBox="1"/>
          <p:nvPr/>
        </p:nvSpPr>
        <p:spPr>
          <a:xfrm>
            <a:off x="1295885" y="5471073"/>
            <a:ext cx="6732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</a:rPr>
              <a:t>7</a:t>
            </a:r>
            <a:endParaRPr lang="ko-KR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AFED8DC-B135-46E2-ABCC-23A0C32F95BB}"/>
              </a:ext>
            </a:extLst>
          </p:cNvPr>
          <p:cNvSpPr txBox="1"/>
          <p:nvPr/>
        </p:nvSpPr>
        <p:spPr>
          <a:xfrm>
            <a:off x="1063199" y="5507282"/>
            <a:ext cx="6732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b="1" dirty="0">
                <a:solidFill>
                  <a:schemeClr val="tx1"/>
                </a:solidFill>
                <a:latin typeface="+mn-ea"/>
                <a:ea typeface="+mn-ea"/>
              </a:rPr>
              <a:t>6</a:t>
            </a:r>
            <a:endParaRPr lang="ko-KR" altLang="en-US" sz="9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E08DE6C-A7E1-4707-BBFD-F7E851ECAF75}"/>
              </a:ext>
            </a:extLst>
          </p:cNvPr>
          <p:cNvSpPr/>
          <p:nvPr/>
        </p:nvSpPr>
        <p:spPr>
          <a:xfrm rot="21383520">
            <a:off x="7896206" y="4212585"/>
            <a:ext cx="1517257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기간 조회 화면 추가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4460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366CFD-C9AD-4AA8-8E4A-6BE0F37713F1}"/>
              </a:ext>
            </a:extLst>
          </p:cNvPr>
          <p:cNvSpPr txBox="1"/>
          <p:nvPr/>
        </p:nvSpPr>
        <p:spPr>
          <a:xfrm>
            <a:off x="3957918" y="2498823"/>
            <a:ext cx="19901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+mn-ea"/>
                <a:ea typeface="+mn-ea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13584613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설정</a:t>
            </a:r>
            <a:endParaRPr/>
          </a:p>
        </p:txBody>
      </p:sp>
      <p:sp>
        <p:nvSpPr>
          <p:cNvPr id="385" name="Google Shape;385;p29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 dirty="0"/>
              <a:t>PT-A-10</a:t>
            </a:r>
            <a:endParaRPr dirty="0"/>
          </a:p>
        </p:txBody>
      </p:sp>
      <p:sp>
        <p:nvSpPr>
          <p:cNvPr id="386" name="Google Shape;386;p29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dirty="0"/>
              <a:t>등록한 이미지 출력</a:t>
            </a:r>
            <a:endParaRPr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 err="1"/>
              <a:t>회원명</a:t>
            </a:r>
            <a:r>
              <a:rPr lang="en-US" altLang="ko-KR" dirty="0"/>
              <a:t>, </a:t>
            </a:r>
            <a:r>
              <a:rPr lang="ko-KR" altLang="en-US" dirty="0"/>
              <a:t>센터 정보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사용자 명 표시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센터 매칭 되었을 때 센터 명 표시</a:t>
            </a:r>
            <a:endParaRPr lang="en-US" altLang="ko-KR"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회원정보 상세 화면으로 이동</a:t>
            </a:r>
            <a:endParaRPr lang="en-US" altLang="ko-KR" dirty="0"/>
          </a:p>
          <a:p>
            <a:pPr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병원 정보 화면으로 이동</a:t>
            </a:r>
          </a:p>
          <a:p>
            <a:pPr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+mj-lt"/>
              <a:buAutoNum type="arabicPeriod" startAt="5"/>
            </a:pPr>
            <a:r>
              <a:rPr lang="ko-KR" altLang="ko-KR" dirty="0"/>
              <a:t>알림 </a:t>
            </a:r>
            <a:r>
              <a:rPr lang="ko-KR" altLang="ko-KR" dirty="0" err="1"/>
              <a:t>메시지함으로</a:t>
            </a:r>
            <a:r>
              <a:rPr lang="ko-KR" altLang="ko-KR" dirty="0"/>
              <a:t> 이동</a:t>
            </a:r>
            <a:endParaRPr lang="en-US" altLang="ko-KR" dirty="0"/>
          </a:p>
          <a:p>
            <a:pPr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+mj-lt"/>
              <a:buAutoNum type="arabicPeriod" startAt="5"/>
            </a:pPr>
            <a:r>
              <a:rPr lang="ko-KR" altLang="en-US" dirty="0"/>
              <a:t>측정 단위 설정 화면으로 이동</a:t>
            </a:r>
          </a:p>
          <a:p>
            <a:pPr lvl="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+mj-lt"/>
              <a:buAutoNum type="arabicPeriod" startAt="5"/>
            </a:pPr>
            <a:r>
              <a:rPr lang="ko-KR" altLang="en-US" dirty="0"/>
              <a:t>데이터 동기화 설정 화면으로 이동</a:t>
            </a:r>
            <a:endParaRPr lang="en-US" altLang="ko-KR" dirty="0"/>
          </a:p>
          <a:p>
            <a:pPr lvl="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+mj-lt"/>
              <a:buAutoNum type="arabicPeriod" startAt="5"/>
            </a:pPr>
            <a:r>
              <a:rPr lang="ko-KR" altLang="ko-KR" dirty="0"/>
              <a:t>삭제 시 앱 폴더 내 저장된 사진/일반 파일/동영상 파일 전체 삭제</a:t>
            </a:r>
            <a:endParaRPr lang="en-US" altLang="ko-KR" dirty="0"/>
          </a:p>
          <a:p>
            <a:pPr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+mj-lt"/>
              <a:buAutoNum type="arabicPeriod" startAt="5"/>
            </a:pPr>
            <a:r>
              <a:rPr lang="ko-KR" altLang="en-US" dirty="0"/>
              <a:t>로그인 시 자동 로그인 체크된 경우 </a:t>
            </a:r>
            <a:r>
              <a:rPr lang="en-US" altLang="ko-KR" dirty="0"/>
              <a:t>on</a:t>
            </a:r>
            <a:r>
              <a:rPr lang="ko-KR" altLang="en-US" dirty="0"/>
              <a:t> 상태 유지</a:t>
            </a:r>
            <a:br>
              <a:rPr lang="ko-KR" altLang="en-US" dirty="0"/>
            </a:br>
            <a:r>
              <a:rPr lang="en-US" altLang="ko-KR" dirty="0"/>
              <a:t>off</a:t>
            </a:r>
            <a:r>
              <a:rPr lang="ko-KR" altLang="en-US" dirty="0"/>
              <a:t> 시 앱 종료 후 실행 시 로그인 화면부터 진입</a:t>
            </a:r>
          </a:p>
          <a:p>
            <a:pPr lvl="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+mj-lt"/>
              <a:buAutoNum type="arabicPeriod" startAt="5"/>
            </a:pPr>
            <a:r>
              <a:rPr lang="ko-KR" altLang="en-US" dirty="0"/>
              <a:t>일반 알림 설정으로 기본 알림 </a:t>
            </a:r>
            <a:r>
              <a:rPr lang="en-US" altLang="ko-KR" dirty="0"/>
              <a:t>off</a:t>
            </a:r>
            <a:r>
              <a:rPr lang="ko-KR" altLang="en-US" dirty="0"/>
              <a:t>로 설정</a:t>
            </a:r>
            <a:br>
              <a:rPr lang="ko-KR" dirty="0"/>
            </a:br>
            <a:r>
              <a:rPr lang="ko-KR" dirty="0">
                <a:solidFill>
                  <a:srgbClr val="FF0000"/>
                </a:solidFill>
              </a:rPr>
              <a:t>(필수 알림에 대한 알림 설정 관리는 별도로 존재하지 않으며 선택 사항(광고성)에 대한 알림 설정만 관리함)</a:t>
            </a:r>
            <a:endParaRPr dirty="0"/>
          </a:p>
          <a:p>
            <a:pPr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+mj-lt"/>
              <a:buAutoNum type="arabicPeriod" startAt="5"/>
            </a:pPr>
            <a:r>
              <a:rPr lang="ko-KR" altLang="en-US" dirty="0"/>
              <a:t>공지사항 페이지로 이동</a:t>
            </a:r>
            <a:endParaRPr lang="en-US" altLang="ko-KR" dirty="0"/>
          </a:p>
          <a:p>
            <a:pPr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+mj-lt"/>
              <a:buAutoNum type="arabicPeriod" startAt="5"/>
            </a:pPr>
            <a:r>
              <a:rPr lang="ko-KR" altLang="en-US" dirty="0"/>
              <a:t>이벤트 페이지로 이동</a:t>
            </a:r>
            <a:endParaRPr lang="en-US" altLang="ko-KR" dirty="0"/>
          </a:p>
          <a:p>
            <a:pPr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+mj-lt"/>
              <a:buAutoNum type="arabicPeriod" startAt="5"/>
            </a:pPr>
            <a:r>
              <a:rPr lang="en-US" altLang="ko-KR" dirty="0"/>
              <a:t>FAQ </a:t>
            </a:r>
            <a:r>
              <a:rPr lang="ko-KR" altLang="en-US" dirty="0"/>
              <a:t>페이지로 이동</a:t>
            </a:r>
            <a:endParaRPr lang="en-US" altLang="ko-KR" dirty="0"/>
          </a:p>
          <a:p>
            <a:pPr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+mj-lt"/>
              <a:buAutoNum type="arabicPeriod" startAt="5"/>
            </a:pPr>
            <a:r>
              <a:rPr lang="ko-KR" altLang="en-US" dirty="0"/>
              <a:t>메일 실행 </a:t>
            </a:r>
            <a:endParaRPr lang="en-US" altLang="ko-KR" dirty="0"/>
          </a:p>
          <a:p>
            <a:pPr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+mj-lt"/>
              <a:buAutoNum type="arabicPeriod" startAt="5"/>
            </a:pPr>
            <a:r>
              <a:rPr lang="ko-KR" dirty="0"/>
              <a:t>최신 버전일 경우 </a:t>
            </a:r>
            <a:r>
              <a:rPr lang="en-US" altLang="ko-KR" dirty="0"/>
              <a:t>‘</a:t>
            </a:r>
            <a:r>
              <a:rPr lang="ko-KR" altLang="en-US" dirty="0"/>
              <a:t>최신버전</a:t>
            </a:r>
            <a:r>
              <a:rPr lang="en-US" altLang="ko-KR" dirty="0"/>
              <a:t>’</a:t>
            </a:r>
            <a:r>
              <a:rPr lang="ko-KR" altLang="en-US" dirty="0"/>
              <a:t>표시</a:t>
            </a:r>
            <a:r>
              <a:rPr lang="en-US" altLang="ko-KR" dirty="0"/>
              <a:t>, </a:t>
            </a:r>
            <a:r>
              <a:rPr lang="ko-KR" dirty="0"/>
              <a:t>버튼 비활성화처리</a:t>
            </a:r>
            <a:endParaRPr lang="en-US" altLang="ko-KR" dirty="0"/>
          </a:p>
          <a:p>
            <a:pPr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+mj-lt"/>
              <a:buAutoNum type="arabicPeriod" startAt="5"/>
            </a:pPr>
            <a:endParaRPr lang="en-US" altLang="ko-KR" dirty="0"/>
          </a:p>
          <a:p>
            <a:pPr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+mj-lt"/>
              <a:buAutoNum type="arabicPeriod" startAt="5"/>
            </a:pPr>
            <a:endParaRPr lang="en-US" altLang="ko-KR" dirty="0"/>
          </a:p>
          <a:p>
            <a:pPr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+mj-lt"/>
              <a:buAutoNum type="arabicPeriod" startAt="5"/>
            </a:pPr>
            <a:r>
              <a:rPr lang="ko-KR" altLang="ko-KR" dirty="0"/>
              <a:t>로그아웃 </a:t>
            </a:r>
            <a:r>
              <a:rPr lang="en-US" altLang="ko-KR" dirty="0"/>
              <a:t>Tap </a:t>
            </a:r>
            <a:r>
              <a:rPr lang="ko-KR" altLang="en-US" dirty="0"/>
              <a:t>시</a:t>
            </a:r>
            <a:r>
              <a:rPr lang="ko-KR" altLang="ko-KR" dirty="0"/>
              <a:t> 아래 </a:t>
            </a:r>
            <a:r>
              <a:rPr lang="ko-KR" altLang="ko-KR" dirty="0" err="1"/>
              <a:t>알럿</a:t>
            </a:r>
            <a:r>
              <a:rPr lang="ko-KR" altLang="ko-KR" dirty="0"/>
              <a:t> 출력</a:t>
            </a:r>
            <a:br>
              <a:rPr lang="ko-KR" altLang="ko-KR" dirty="0"/>
            </a:br>
            <a:r>
              <a:rPr lang="ko-KR" altLang="ko-KR" dirty="0"/>
              <a:t>확인 </a:t>
            </a:r>
            <a:r>
              <a:rPr lang="en-US" altLang="ko-KR" dirty="0"/>
              <a:t>Tap </a:t>
            </a:r>
            <a:r>
              <a:rPr lang="ko-KR" altLang="en-US" dirty="0"/>
              <a:t>시</a:t>
            </a:r>
            <a:r>
              <a:rPr lang="ko-KR" altLang="ko-KR" dirty="0"/>
              <a:t> 로그인 화면으로 이동</a:t>
            </a:r>
            <a:endParaRPr dirty="0"/>
          </a:p>
        </p:txBody>
      </p:sp>
      <p:sp>
        <p:nvSpPr>
          <p:cNvPr id="387" name="Google Shape;387;p29"/>
          <p:cNvSpPr/>
          <p:nvPr/>
        </p:nvSpPr>
        <p:spPr>
          <a:xfrm>
            <a:off x="841384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설정</a:t>
            </a:r>
            <a:endParaRPr sz="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89" name="Google Shape;389;p29"/>
          <p:cNvGrpSpPr/>
          <p:nvPr/>
        </p:nvGrpSpPr>
        <p:grpSpPr>
          <a:xfrm>
            <a:off x="1928444" y="1563967"/>
            <a:ext cx="542092" cy="542092"/>
            <a:chOff x="4097754" y="3743035"/>
            <a:chExt cx="542092" cy="542092"/>
          </a:xfrm>
        </p:grpSpPr>
        <p:sp>
          <p:nvSpPr>
            <p:cNvPr id="390" name="Google Shape;390;p29"/>
            <p:cNvSpPr/>
            <p:nvPr/>
          </p:nvSpPr>
          <p:spPr>
            <a:xfrm>
              <a:off x="4097754" y="3743035"/>
              <a:ext cx="542092" cy="542092"/>
            </a:xfrm>
            <a:prstGeom prst="ellipse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1" name="Google Shape;391;p29"/>
            <p:cNvCxnSpPr>
              <a:stCxn id="390" idx="1"/>
              <a:endCxn id="390" idx="5"/>
            </p:cNvCxnSpPr>
            <p:nvPr/>
          </p:nvCxnSpPr>
          <p:spPr>
            <a:xfrm>
              <a:off x="4177141" y="3822423"/>
              <a:ext cx="383400" cy="3834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29"/>
            <p:cNvCxnSpPr>
              <a:stCxn id="390" idx="3"/>
              <a:endCxn id="390" idx="7"/>
            </p:cNvCxnSpPr>
            <p:nvPr/>
          </p:nvCxnSpPr>
          <p:spPr>
            <a:xfrm rot="10800000" flipH="1">
              <a:off x="4177141" y="3822340"/>
              <a:ext cx="383400" cy="3834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93" name="Google Shape;393;p29"/>
          <p:cNvSpPr txBox="1"/>
          <p:nvPr/>
        </p:nvSpPr>
        <p:spPr>
          <a:xfrm>
            <a:off x="1215396" y="2158580"/>
            <a:ext cx="1921890" cy="66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정수화 (</a:t>
            </a:r>
            <a:r>
              <a:rPr lang="ko-KR" sz="9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jeongsoohwa</a:t>
            </a:r>
            <a:r>
              <a:rPr lang="ko-KR" sz="9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en-US" altLang="ko-KR" sz="8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u="sng" dirty="0">
                <a:latin typeface="Malgun Gothic"/>
                <a:ea typeface="Malgun Gothic"/>
                <a:cs typeface="Malgun Gothic"/>
                <a:sym typeface="Malgun Gothic"/>
              </a:rPr>
              <a:t>OOOOOOO</a:t>
            </a:r>
            <a:r>
              <a:rPr lang="ko-KR" altLang="en-US" sz="800" u="sng" dirty="0">
                <a:latin typeface="Malgun Gothic"/>
                <a:ea typeface="Malgun Gothic"/>
                <a:cs typeface="Malgun Gothic"/>
                <a:sym typeface="Malgun Gothic"/>
              </a:rPr>
              <a:t>병원 </a:t>
            </a:r>
            <a:endParaRPr lang="en-US" altLang="ko-KR" sz="800" u="sng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회원정보 &gt;</a:t>
            </a: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altLang="en-US" sz="800" u="sng" dirty="0">
                <a:latin typeface="Malgun Gothic"/>
                <a:ea typeface="Malgun Gothic"/>
                <a:cs typeface="Malgun Gothic"/>
                <a:sym typeface="Malgun Gothic"/>
              </a:rPr>
              <a:t>센터</a:t>
            </a:r>
            <a:r>
              <a:rPr lang="en-US" altLang="ko-KR" sz="800" u="sng" dirty="0"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800" u="sng" dirty="0">
                <a:latin typeface="Malgun Gothic"/>
                <a:ea typeface="Malgun Gothic"/>
                <a:cs typeface="Malgun Gothic"/>
                <a:sym typeface="Malgun Gothic"/>
              </a:rPr>
              <a:t>병원</a:t>
            </a:r>
            <a:r>
              <a:rPr lang="ko-KR" sz="800" b="0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 &gt;</a:t>
            </a:r>
            <a:endParaRPr sz="8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B03A351-DE4F-496E-8FCE-F10FF8136DE2}"/>
              </a:ext>
            </a:extLst>
          </p:cNvPr>
          <p:cNvGrpSpPr/>
          <p:nvPr/>
        </p:nvGrpSpPr>
        <p:grpSpPr>
          <a:xfrm>
            <a:off x="4082256" y="1033565"/>
            <a:ext cx="2482676" cy="551964"/>
            <a:chOff x="936669" y="3039519"/>
            <a:chExt cx="2482676" cy="551964"/>
          </a:xfrm>
        </p:grpSpPr>
        <p:sp>
          <p:nvSpPr>
            <p:cNvPr id="394" name="Google Shape;394;p29"/>
            <p:cNvSpPr/>
            <p:nvPr/>
          </p:nvSpPr>
          <p:spPr>
            <a:xfrm>
              <a:off x="936669" y="3039519"/>
              <a:ext cx="2482676" cy="551964"/>
            </a:xfrm>
            <a:prstGeom prst="rect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알림 설정</a:t>
              </a: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9"/>
            <p:cNvSpPr txBox="1"/>
            <p:nvPr/>
          </p:nvSpPr>
          <p:spPr>
            <a:xfrm>
              <a:off x="939815" y="3346827"/>
              <a:ext cx="1890261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프로모션 및 마케팅 정보 알림을 받습니다.</a:t>
              </a:r>
              <a:endParaRPr sz="7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2818198" y="3132239"/>
              <a:ext cx="539070" cy="158515"/>
            </a:xfrm>
            <a:prstGeom prst="roundRect">
              <a:avLst>
                <a:gd name="adj" fmla="val 35895"/>
              </a:avLst>
            </a:prstGeom>
            <a:solidFill>
              <a:srgbClr val="F2F2F2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2915576" y="3142961"/>
              <a:ext cx="200406" cy="131992"/>
            </a:xfrm>
            <a:prstGeom prst="roundRect">
              <a:avLst>
                <a:gd name="adj" fmla="val 33153"/>
              </a:avLst>
            </a:prstGeom>
            <a:solidFill>
              <a:schemeClr val="lt1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EAD83B2-41C3-4F90-BD37-4D899A958571}"/>
              </a:ext>
            </a:extLst>
          </p:cNvPr>
          <p:cNvGrpSpPr/>
          <p:nvPr/>
        </p:nvGrpSpPr>
        <p:grpSpPr>
          <a:xfrm>
            <a:off x="936669" y="4114297"/>
            <a:ext cx="2515372" cy="918411"/>
            <a:chOff x="936669" y="4914064"/>
            <a:chExt cx="2515372" cy="918411"/>
          </a:xfrm>
        </p:grpSpPr>
        <p:sp>
          <p:nvSpPr>
            <p:cNvPr id="399" name="Google Shape;399;p29"/>
            <p:cNvSpPr/>
            <p:nvPr/>
          </p:nvSpPr>
          <p:spPr>
            <a:xfrm>
              <a:off x="936669" y="4914064"/>
              <a:ext cx="2482676" cy="918411"/>
            </a:xfrm>
            <a:prstGeom prst="rect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저장공간 관리</a:t>
              </a:r>
              <a:endParaRPr dirty="0"/>
            </a:p>
          </p:txBody>
        </p:sp>
        <p:sp>
          <p:nvSpPr>
            <p:cNvPr id="400" name="Google Shape;400;p29"/>
            <p:cNvSpPr txBox="1"/>
            <p:nvPr/>
          </p:nvSpPr>
          <p:spPr>
            <a:xfrm>
              <a:off x="939815" y="5210538"/>
              <a:ext cx="1524776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핸드폰의 저장공간을 확보합니다.</a:t>
              </a:r>
              <a:endParaRPr/>
            </a:p>
          </p:txBody>
        </p:sp>
        <p:sp>
          <p:nvSpPr>
            <p:cNvPr id="401" name="Google Shape;401;p29"/>
            <p:cNvSpPr txBox="1"/>
            <p:nvPr/>
          </p:nvSpPr>
          <p:spPr>
            <a:xfrm>
              <a:off x="939815" y="5412362"/>
              <a:ext cx="2512226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사진/일반 파일 삭제		    14.56MB</a:t>
              </a:r>
              <a:endParaRPr/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동영상 파일 삭제		    43.87MB</a:t>
              </a:r>
              <a:endParaRPr sz="7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2818198" y="5052023"/>
              <a:ext cx="539070" cy="158515"/>
            </a:xfrm>
            <a:prstGeom prst="roundRect">
              <a:avLst>
                <a:gd name="adj" fmla="val 35895"/>
              </a:avLst>
            </a:prstGeom>
            <a:solidFill>
              <a:srgbClr val="F2F2F2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삭제</a:t>
              </a:r>
              <a:endParaRPr/>
            </a:p>
          </p:txBody>
        </p:sp>
      </p:grpSp>
      <p:sp>
        <p:nvSpPr>
          <p:cNvPr id="403" name="Google Shape;403;p29"/>
          <p:cNvSpPr/>
          <p:nvPr/>
        </p:nvSpPr>
        <p:spPr>
          <a:xfrm>
            <a:off x="1348337" y="242568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9"/>
          <p:cNvSpPr/>
          <p:nvPr/>
        </p:nvSpPr>
        <p:spPr>
          <a:xfrm>
            <a:off x="1867990" y="152811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9"/>
          <p:cNvSpPr txBox="1"/>
          <p:nvPr/>
        </p:nvSpPr>
        <p:spPr>
          <a:xfrm>
            <a:off x="3024985" y="1427911"/>
            <a:ext cx="4539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[알림]</a:t>
            </a:r>
            <a:endParaRPr sz="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2" name="Google Shape;412;p29"/>
          <p:cNvGrpSpPr/>
          <p:nvPr/>
        </p:nvGrpSpPr>
        <p:grpSpPr>
          <a:xfrm>
            <a:off x="3265297" y="1306147"/>
            <a:ext cx="303288" cy="233579"/>
            <a:chOff x="3748464" y="1721681"/>
            <a:chExt cx="303288" cy="233579"/>
          </a:xfrm>
        </p:grpSpPr>
        <p:sp>
          <p:nvSpPr>
            <p:cNvPr id="413" name="Google Shape;413;p29"/>
            <p:cNvSpPr/>
            <p:nvPr/>
          </p:nvSpPr>
          <p:spPr>
            <a:xfrm>
              <a:off x="3783319" y="1721681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9"/>
            <p:cNvSpPr txBox="1"/>
            <p:nvPr/>
          </p:nvSpPr>
          <p:spPr>
            <a:xfrm>
              <a:off x="3748464" y="1730748"/>
              <a:ext cx="303288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i="0" u="none" strike="noStrike" cap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8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5" name="Google Shape;415;p29"/>
          <p:cNvSpPr txBox="1"/>
          <p:nvPr/>
        </p:nvSpPr>
        <p:spPr>
          <a:xfrm>
            <a:off x="4082256" y="4005711"/>
            <a:ext cx="2329408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이용약관</a:t>
            </a:r>
            <a:endParaRPr sz="8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개인정보처리방침</a:t>
            </a:r>
            <a:endParaRPr lang="en-US" altLang="ko-KR" sz="8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민감정보 제공 동의</a:t>
            </a:r>
            <a:endParaRPr lang="en-US" altLang="ko-KR" sz="8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u="sng" dirty="0">
                <a:latin typeface="Malgun Gothic"/>
                <a:ea typeface="Malgun Gothic"/>
                <a:cs typeface="Malgun Gothic"/>
                <a:sym typeface="Malgun Gothic"/>
              </a:rPr>
              <a:t>블루투스 통신 동의</a:t>
            </a:r>
            <a:endParaRPr lang="en-US" altLang="ko-KR" sz="800" u="sng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위치정보 이용 동의</a:t>
            </a:r>
            <a:endParaRPr lang="en-US" altLang="ko-KR" sz="8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u="sng" dirty="0">
                <a:latin typeface="Malgun Gothic"/>
                <a:ea typeface="Malgun Gothic"/>
                <a:cs typeface="Malgun Gothic"/>
                <a:sym typeface="Malgun Gothic"/>
              </a:rPr>
              <a:t>마케팅 정보 수신 동의</a:t>
            </a:r>
            <a:endParaRPr lang="en-US" altLang="ko-KR" sz="800" u="sng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개인정보 제</a:t>
            </a:r>
            <a:r>
              <a:rPr lang="en-US" altLang="ko-KR" sz="800" b="0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altLang="en-US" sz="800" b="0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 제공 동의</a:t>
            </a:r>
            <a:endParaRPr sz="800" b="0" i="0" u="sng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sng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로그아웃</a:t>
            </a:r>
            <a:endParaRPr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BDC2689-9FF8-409B-9B0D-ADF72BA18690}"/>
              </a:ext>
            </a:extLst>
          </p:cNvPr>
          <p:cNvGrpSpPr/>
          <p:nvPr/>
        </p:nvGrpSpPr>
        <p:grpSpPr>
          <a:xfrm>
            <a:off x="4082256" y="3567781"/>
            <a:ext cx="2482676" cy="303337"/>
            <a:chOff x="4127582" y="5857641"/>
            <a:chExt cx="2482676" cy="303337"/>
          </a:xfrm>
        </p:grpSpPr>
        <p:sp>
          <p:nvSpPr>
            <p:cNvPr id="388" name="Google Shape;388;p29"/>
            <p:cNvSpPr/>
            <p:nvPr/>
          </p:nvSpPr>
          <p:spPr>
            <a:xfrm>
              <a:off x="4127582" y="5857641"/>
              <a:ext cx="2482676" cy="30333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앱 버전 1.21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9"/>
            <p:cNvSpPr/>
            <p:nvPr/>
          </p:nvSpPr>
          <p:spPr>
            <a:xfrm>
              <a:off x="5885296" y="5897630"/>
              <a:ext cx="701091" cy="218271"/>
            </a:xfrm>
            <a:prstGeom prst="rect">
              <a:avLst/>
            </a:prstGeom>
            <a:solidFill>
              <a:srgbClr val="F2F2F2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업데이트</a:t>
              </a:r>
              <a:endParaRPr dirty="0"/>
            </a:p>
          </p:txBody>
        </p:sp>
      </p:grpSp>
      <p:sp>
        <p:nvSpPr>
          <p:cNvPr id="421" name="Google Shape;421;p29"/>
          <p:cNvSpPr/>
          <p:nvPr/>
        </p:nvSpPr>
        <p:spPr>
          <a:xfrm>
            <a:off x="7730454" y="5023664"/>
            <a:ext cx="701091" cy="218271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최신버전</a:t>
            </a:r>
            <a:endParaRPr dirty="0"/>
          </a:p>
        </p:txBody>
      </p:sp>
      <p:sp>
        <p:nvSpPr>
          <p:cNvPr id="429" name="Google Shape;429;p29"/>
          <p:cNvSpPr/>
          <p:nvPr/>
        </p:nvSpPr>
        <p:spPr>
          <a:xfrm>
            <a:off x="2768710" y="243396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47BFD81-ECBF-4530-9024-071324EECA45}"/>
              </a:ext>
            </a:extLst>
          </p:cNvPr>
          <p:cNvGrpSpPr/>
          <p:nvPr/>
        </p:nvGrpSpPr>
        <p:grpSpPr>
          <a:xfrm>
            <a:off x="936669" y="3479730"/>
            <a:ext cx="2482676" cy="551964"/>
            <a:chOff x="936669" y="4279497"/>
            <a:chExt cx="2482676" cy="55196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D8235EA-B0CD-404F-87E0-23D32FF6A99B}"/>
                </a:ext>
              </a:extLst>
            </p:cNvPr>
            <p:cNvGrpSpPr/>
            <p:nvPr/>
          </p:nvGrpSpPr>
          <p:grpSpPr>
            <a:xfrm>
              <a:off x="936669" y="4279497"/>
              <a:ext cx="2482676" cy="551964"/>
              <a:chOff x="936669" y="4279497"/>
              <a:chExt cx="2482676" cy="551964"/>
            </a:xfrm>
          </p:grpSpPr>
          <p:sp>
            <p:nvSpPr>
              <p:cNvPr id="398" name="Google Shape;398;p29"/>
              <p:cNvSpPr/>
              <p:nvPr/>
            </p:nvSpPr>
            <p:spPr>
              <a:xfrm>
                <a:off x="936669" y="4279497"/>
                <a:ext cx="2482676" cy="551964"/>
              </a:xfrm>
              <a:prstGeom prst="rect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>
                  <a:lnSpc>
                    <a:spcPct val="200000"/>
                  </a:lnSpc>
                </a:pPr>
                <a:r>
                  <a:rPr lang="ko-KR" altLang="en-US" sz="900" dirty="0">
                    <a:solidFill>
                      <a:schemeClr val="dk1"/>
                    </a:solidFill>
                  </a:rPr>
                  <a:t>데이터 동기화</a:t>
                </a:r>
              </a:p>
            </p:txBody>
          </p:sp>
          <p:sp>
            <p:nvSpPr>
              <p:cNvPr id="432" name="Google Shape;432;p29"/>
              <p:cNvSpPr txBox="1"/>
              <p:nvPr/>
            </p:nvSpPr>
            <p:spPr>
              <a:xfrm>
                <a:off x="936669" y="4573503"/>
                <a:ext cx="2340245" cy="200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700" b="0" i="0" u="none" strike="noStrike" cap="none" dirty="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데이터 동기화를 설정 합니다.</a:t>
                </a:r>
                <a:endParaRPr sz="700" b="0" i="0" u="none" strike="noStrike" cap="none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33" name="Google Shape;433;p29"/>
            <p:cNvSpPr txBox="1"/>
            <p:nvPr/>
          </p:nvSpPr>
          <p:spPr>
            <a:xfrm>
              <a:off x="3137286" y="4440739"/>
              <a:ext cx="25680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&gt;</a:t>
              </a:r>
              <a:endParaRPr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F5EEC66-FFFC-4650-BE44-4A07AEC408C5}"/>
              </a:ext>
            </a:extLst>
          </p:cNvPr>
          <p:cNvGrpSpPr/>
          <p:nvPr/>
        </p:nvGrpSpPr>
        <p:grpSpPr>
          <a:xfrm>
            <a:off x="935273" y="5077766"/>
            <a:ext cx="2482676" cy="551964"/>
            <a:chOff x="4131934" y="1145133"/>
            <a:chExt cx="2482676" cy="551964"/>
          </a:xfrm>
        </p:grpSpPr>
        <p:sp>
          <p:nvSpPr>
            <p:cNvPr id="434" name="Google Shape;434;p29"/>
            <p:cNvSpPr/>
            <p:nvPr/>
          </p:nvSpPr>
          <p:spPr>
            <a:xfrm>
              <a:off x="4131934" y="1145133"/>
              <a:ext cx="2482676" cy="551964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자동 로그인 설정</a:t>
              </a:r>
              <a:endParaRPr dirty="0"/>
            </a:p>
          </p:txBody>
        </p:sp>
        <p:sp>
          <p:nvSpPr>
            <p:cNvPr id="435" name="Google Shape;435;p29"/>
            <p:cNvSpPr txBox="1"/>
            <p:nvPr/>
          </p:nvSpPr>
          <p:spPr>
            <a:xfrm>
              <a:off x="4135080" y="1452999"/>
              <a:ext cx="986167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자동 로그인 합니다.</a:t>
              </a:r>
              <a:endParaRPr sz="7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6" name="Google Shape;436;p29"/>
            <p:cNvSpPr/>
            <p:nvPr/>
          </p:nvSpPr>
          <p:spPr>
            <a:xfrm>
              <a:off x="6013463" y="1238411"/>
              <a:ext cx="539070" cy="158515"/>
            </a:xfrm>
            <a:prstGeom prst="roundRect">
              <a:avLst>
                <a:gd name="adj" fmla="val 35895"/>
              </a:avLst>
            </a:prstGeom>
            <a:solidFill>
              <a:srgbClr val="E4EAEE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9"/>
            <p:cNvSpPr/>
            <p:nvPr/>
          </p:nvSpPr>
          <p:spPr>
            <a:xfrm>
              <a:off x="6340443" y="1249133"/>
              <a:ext cx="200406" cy="131992"/>
            </a:xfrm>
            <a:prstGeom prst="roundRect">
              <a:avLst>
                <a:gd name="adj" fmla="val 33153"/>
              </a:avLst>
            </a:prstGeom>
            <a:solidFill>
              <a:schemeClr val="lt1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7FCE9D-68DA-4AF5-BFED-679B0E8A4803}"/>
              </a:ext>
            </a:extLst>
          </p:cNvPr>
          <p:cNvGrpSpPr/>
          <p:nvPr/>
        </p:nvGrpSpPr>
        <p:grpSpPr>
          <a:xfrm>
            <a:off x="936669" y="2855379"/>
            <a:ext cx="2482676" cy="551964"/>
            <a:chOff x="936669" y="3655146"/>
            <a:chExt cx="2482676" cy="551964"/>
          </a:xfrm>
        </p:grpSpPr>
        <p:sp>
          <p:nvSpPr>
            <p:cNvPr id="439" name="Google Shape;439;p29"/>
            <p:cNvSpPr/>
            <p:nvPr/>
          </p:nvSpPr>
          <p:spPr>
            <a:xfrm>
              <a:off x="936669" y="3655146"/>
              <a:ext cx="2482676" cy="551964"/>
            </a:xfrm>
            <a:prstGeom prst="rect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측정 단위</a:t>
              </a: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9"/>
            <p:cNvSpPr txBox="1"/>
            <p:nvPr/>
          </p:nvSpPr>
          <p:spPr>
            <a:xfrm>
              <a:off x="939815" y="3962454"/>
              <a:ext cx="1864613" cy="2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00" b="0" i="0" u="none" strike="noStrike" cap="none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국가 별 측정 단위를 설정 할 수 있습니다.</a:t>
              </a:r>
              <a:endParaRPr sz="7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1" name="Google Shape;441;p29"/>
            <p:cNvSpPr txBox="1"/>
            <p:nvPr/>
          </p:nvSpPr>
          <p:spPr>
            <a:xfrm>
              <a:off x="3137286" y="3789052"/>
              <a:ext cx="25680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&gt;</a:t>
              </a:r>
              <a:endParaRPr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2" name="Google Shape;442;p29"/>
          <p:cNvGrpSpPr/>
          <p:nvPr/>
        </p:nvGrpSpPr>
        <p:grpSpPr>
          <a:xfrm>
            <a:off x="800907" y="2769996"/>
            <a:ext cx="303288" cy="233579"/>
            <a:chOff x="3748464" y="1721681"/>
            <a:chExt cx="303288" cy="233579"/>
          </a:xfrm>
        </p:grpSpPr>
        <p:sp>
          <p:nvSpPr>
            <p:cNvPr id="443" name="Google Shape;443;p29"/>
            <p:cNvSpPr/>
            <p:nvPr/>
          </p:nvSpPr>
          <p:spPr>
            <a:xfrm>
              <a:off x="3783319" y="1721681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9"/>
            <p:cNvSpPr txBox="1"/>
            <p:nvPr/>
          </p:nvSpPr>
          <p:spPr>
            <a:xfrm>
              <a:off x="3748464" y="1730748"/>
              <a:ext cx="303288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i="0" u="none" strike="noStrike" cap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8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C1E83DD-8E51-4E09-8165-B22DB305B1C1}"/>
              </a:ext>
            </a:extLst>
          </p:cNvPr>
          <p:cNvSpPr/>
          <p:nvPr/>
        </p:nvSpPr>
        <p:spPr>
          <a:xfrm>
            <a:off x="841384" y="1119091"/>
            <a:ext cx="3075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800" b="1" dirty="0">
                <a:latin typeface="+mn-ea"/>
                <a:sym typeface="Wingdings" pitchFamily="2" charset="2"/>
              </a:rPr>
              <a:t>&lt;</a:t>
            </a:r>
          </a:p>
        </p:txBody>
      </p:sp>
      <p:sp>
        <p:nvSpPr>
          <p:cNvPr id="65" name="취소">
            <a:extLst>
              <a:ext uri="{FF2B5EF4-FFF2-40B4-BE49-F238E27FC236}">
                <a16:creationId xmlns:a16="http://schemas.microsoft.com/office/drawing/2014/main" id="{8ADE5B5D-5982-4379-A945-A52D90722F42}"/>
              </a:ext>
            </a:extLst>
          </p:cNvPr>
          <p:cNvSpPr/>
          <p:nvPr/>
        </p:nvSpPr>
        <p:spPr>
          <a:xfrm>
            <a:off x="9187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  <p:sp>
        <p:nvSpPr>
          <p:cNvPr id="63" name="Google Shape;404;p29">
            <a:extLst>
              <a:ext uri="{FF2B5EF4-FFF2-40B4-BE49-F238E27FC236}">
                <a16:creationId xmlns:a16="http://schemas.microsoft.com/office/drawing/2014/main" id="{5DB545CF-D584-475F-9FDF-29B4560DA294}"/>
              </a:ext>
            </a:extLst>
          </p:cNvPr>
          <p:cNvSpPr/>
          <p:nvPr/>
        </p:nvSpPr>
        <p:spPr>
          <a:xfrm>
            <a:off x="1424129" y="2050503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B71593F-48D6-430B-A8AB-4E780578A847}"/>
              </a:ext>
            </a:extLst>
          </p:cNvPr>
          <p:cNvGrpSpPr/>
          <p:nvPr/>
        </p:nvGrpSpPr>
        <p:grpSpPr>
          <a:xfrm>
            <a:off x="4082256" y="1646851"/>
            <a:ext cx="2482676" cy="430114"/>
            <a:chOff x="4123870" y="3776996"/>
            <a:chExt cx="2482676" cy="430114"/>
          </a:xfrm>
        </p:grpSpPr>
        <p:sp>
          <p:nvSpPr>
            <p:cNvPr id="66" name="Google Shape;398;p29">
              <a:extLst>
                <a:ext uri="{FF2B5EF4-FFF2-40B4-BE49-F238E27FC236}">
                  <a16:creationId xmlns:a16="http://schemas.microsoft.com/office/drawing/2014/main" id="{301AE7D5-238F-4AD6-B1B0-70820873C763}"/>
                </a:ext>
              </a:extLst>
            </p:cNvPr>
            <p:cNvSpPr/>
            <p:nvPr/>
          </p:nvSpPr>
          <p:spPr>
            <a:xfrm>
              <a:off x="4123870" y="3776996"/>
              <a:ext cx="2482676" cy="430114"/>
            </a:xfrm>
            <a:prstGeom prst="rect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lnSpc>
                  <a:spcPct val="200000"/>
                </a:lnSpc>
              </a:pPr>
              <a:r>
                <a:rPr lang="ko-KR" altLang="en-US" sz="900">
                  <a:solidFill>
                    <a:schemeClr val="dk1"/>
                  </a:solidFill>
                </a:rPr>
                <a:t>공지사항</a:t>
              </a:r>
              <a:endParaRPr lang="ko-KR" altLang="en-US" sz="900" dirty="0">
                <a:solidFill>
                  <a:schemeClr val="dk1"/>
                </a:solidFill>
              </a:endParaRPr>
            </a:p>
          </p:txBody>
        </p:sp>
        <p:sp>
          <p:nvSpPr>
            <p:cNvPr id="67" name="Google Shape;433;p29">
              <a:extLst>
                <a:ext uri="{FF2B5EF4-FFF2-40B4-BE49-F238E27FC236}">
                  <a16:creationId xmlns:a16="http://schemas.microsoft.com/office/drawing/2014/main" id="{450AE600-6329-4B72-8AC9-292562A3F21E}"/>
                </a:ext>
              </a:extLst>
            </p:cNvPr>
            <p:cNvSpPr txBox="1"/>
            <p:nvPr/>
          </p:nvSpPr>
          <p:spPr>
            <a:xfrm>
              <a:off x="6324487" y="3884331"/>
              <a:ext cx="25680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&gt;</a:t>
              </a:r>
              <a:endParaRPr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563BC55-B99B-437E-8D2D-0FABEA4A4A3E}"/>
              </a:ext>
            </a:extLst>
          </p:cNvPr>
          <p:cNvGrpSpPr/>
          <p:nvPr/>
        </p:nvGrpSpPr>
        <p:grpSpPr>
          <a:xfrm>
            <a:off x="4082256" y="2125024"/>
            <a:ext cx="2482676" cy="430114"/>
            <a:chOff x="4123870" y="3776996"/>
            <a:chExt cx="2482676" cy="430114"/>
          </a:xfrm>
        </p:grpSpPr>
        <p:sp>
          <p:nvSpPr>
            <p:cNvPr id="69" name="Google Shape;398;p29">
              <a:extLst>
                <a:ext uri="{FF2B5EF4-FFF2-40B4-BE49-F238E27FC236}">
                  <a16:creationId xmlns:a16="http://schemas.microsoft.com/office/drawing/2014/main" id="{DE52B117-80F1-4C11-9494-18CE44DC1849}"/>
                </a:ext>
              </a:extLst>
            </p:cNvPr>
            <p:cNvSpPr/>
            <p:nvPr/>
          </p:nvSpPr>
          <p:spPr>
            <a:xfrm>
              <a:off x="4123870" y="3776996"/>
              <a:ext cx="2482676" cy="430114"/>
            </a:xfrm>
            <a:prstGeom prst="rect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lnSpc>
                  <a:spcPct val="200000"/>
                </a:lnSpc>
              </a:pPr>
              <a:r>
                <a:rPr lang="ko-KR" altLang="en-US" sz="900">
                  <a:solidFill>
                    <a:schemeClr val="dk1"/>
                  </a:solidFill>
                </a:rPr>
                <a:t>이벤트</a:t>
              </a:r>
              <a:endParaRPr lang="ko-KR" altLang="en-US" sz="900" dirty="0">
                <a:solidFill>
                  <a:schemeClr val="dk1"/>
                </a:solidFill>
              </a:endParaRPr>
            </a:p>
          </p:txBody>
        </p:sp>
        <p:sp>
          <p:nvSpPr>
            <p:cNvPr id="70" name="Google Shape;433;p29">
              <a:extLst>
                <a:ext uri="{FF2B5EF4-FFF2-40B4-BE49-F238E27FC236}">
                  <a16:creationId xmlns:a16="http://schemas.microsoft.com/office/drawing/2014/main" id="{02612F9D-73FA-4759-989A-33F9013F86E6}"/>
                </a:ext>
              </a:extLst>
            </p:cNvPr>
            <p:cNvSpPr txBox="1"/>
            <p:nvPr/>
          </p:nvSpPr>
          <p:spPr>
            <a:xfrm>
              <a:off x="6324487" y="3884331"/>
              <a:ext cx="25680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&gt;</a:t>
              </a:r>
              <a:endParaRPr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C3E8EDE-DD14-4CD2-B7E6-F27E3825BF9C}"/>
              </a:ext>
            </a:extLst>
          </p:cNvPr>
          <p:cNvGrpSpPr/>
          <p:nvPr/>
        </p:nvGrpSpPr>
        <p:grpSpPr>
          <a:xfrm>
            <a:off x="4082256" y="3087939"/>
            <a:ext cx="2482676" cy="430114"/>
            <a:chOff x="4123870" y="3776996"/>
            <a:chExt cx="2482676" cy="430114"/>
          </a:xfrm>
        </p:grpSpPr>
        <p:sp>
          <p:nvSpPr>
            <p:cNvPr id="78" name="Google Shape;398;p29">
              <a:extLst>
                <a:ext uri="{FF2B5EF4-FFF2-40B4-BE49-F238E27FC236}">
                  <a16:creationId xmlns:a16="http://schemas.microsoft.com/office/drawing/2014/main" id="{6E7E7E19-FAEA-423F-80A6-DD4BAB802CF9}"/>
                </a:ext>
              </a:extLst>
            </p:cNvPr>
            <p:cNvSpPr/>
            <p:nvPr/>
          </p:nvSpPr>
          <p:spPr>
            <a:xfrm>
              <a:off x="4123870" y="3776996"/>
              <a:ext cx="2482676" cy="430114"/>
            </a:xfrm>
            <a:prstGeom prst="rect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lnSpc>
                  <a:spcPct val="200000"/>
                </a:lnSpc>
              </a:pPr>
              <a:r>
                <a:rPr lang="ko-KR" altLang="en-US" sz="900" dirty="0">
                  <a:solidFill>
                    <a:schemeClr val="dk1"/>
                  </a:solidFill>
                </a:rPr>
                <a:t>시스템 문의</a:t>
              </a:r>
            </a:p>
          </p:txBody>
        </p:sp>
        <p:sp>
          <p:nvSpPr>
            <p:cNvPr id="79" name="Google Shape;433;p29">
              <a:extLst>
                <a:ext uri="{FF2B5EF4-FFF2-40B4-BE49-F238E27FC236}">
                  <a16:creationId xmlns:a16="http://schemas.microsoft.com/office/drawing/2014/main" id="{F65FE9AE-CED4-4F70-9149-406C5C70341D}"/>
                </a:ext>
              </a:extLst>
            </p:cNvPr>
            <p:cNvSpPr txBox="1"/>
            <p:nvPr/>
          </p:nvSpPr>
          <p:spPr>
            <a:xfrm>
              <a:off x="6324487" y="3884331"/>
              <a:ext cx="25680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&gt;</a:t>
              </a:r>
              <a:endParaRPr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25" name="Google Shape;425;p29"/>
          <p:cNvGrpSpPr/>
          <p:nvPr/>
        </p:nvGrpSpPr>
        <p:grpSpPr>
          <a:xfrm>
            <a:off x="3935153" y="1608742"/>
            <a:ext cx="303288" cy="233579"/>
            <a:chOff x="3748464" y="1721681"/>
            <a:chExt cx="303288" cy="233579"/>
          </a:xfrm>
        </p:grpSpPr>
        <p:sp>
          <p:nvSpPr>
            <p:cNvPr id="426" name="Google Shape;426;p29"/>
            <p:cNvSpPr/>
            <p:nvPr/>
          </p:nvSpPr>
          <p:spPr>
            <a:xfrm>
              <a:off x="3783319" y="1721681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9"/>
            <p:cNvSpPr txBox="1"/>
            <p:nvPr/>
          </p:nvSpPr>
          <p:spPr>
            <a:xfrm>
              <a:off x="3748464" y="1730748"/>
              <a:ext cx="303288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i="0" u="none" strike="noStrike" cap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11</a:t>
              </a:r>
              <a:endParaRPr sz="8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AE5B647-EF44-465E-A0A5-A3599E914F43}"/>
              </a:ext>
            </a:extLst>
          </p:cNvPr>
          <p:cNvGrpSpPr/>
          <p:nvPr/>
        </p:nvGrpSpPr>
        <p:grpSpPr>
          <a:xfrm>
            <a:off x="4082256" y="2611412"/>
            <a:ext cx="2482676" cy="430114"/>
            <a:chOff x="4123870" y="3776996"/>
            <a:chExt cx="2482676" cy="430114"/>
          </a:xfrm>
        </p:grpSpPr>
        <p:sp>
          <p:nvSpPr>
            <p:cNvPr id="90" name="Google Shape;398;p29">
              <a:extLst>
                <a:ext uri="{FF2B5EF4-FFF2-40B4-BE49-F238E27FC236}">
                  <a16:creationId xmlns:a16="http://schemas.microsoft.com/office/drawing/2014/main" id="{6AAFA296-92F8-40C4-A7EE-563176B2BEDB}"/>
                </a:ext>
              </a:extLst>
            </p:cNvPr>
            <p:cNvSpPr/>
            <p:nvPr/>
          </p:nvSpPr>
          <p:spPr>
            <a:xfrm>
              <a:off x="4123870" y="3776996"/>
              <a:ext cx="2482676" cy="430114"/>
            </a:xfrm>
            <a:prstGeom prst="rect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lnSpc>
                  <a:spcPct val="200000"/>
                </a:lnSpc>
              </a:pPr>
              <a:r>
                <a:rPr lang="en-US" altLang="ko-KR" sz="900" dirty="0">
                  <a:solidFill>
                    <a:schemeClr val="dk1"/>
                  </a:solidFill>
                </a:rPr>
                <a:t>FAQ</a:t>
              </a:r>
              <a:endParaRPr lang="ko-KR" altLang="en-US" sz="900" dirty="0">
                <a:solidFill>
                  <a:schemeClr val="dk1"/>
                </a:solidFill>
              </a:endParaRPr>
            </a:p>
          </p:txBody>
        </p:sp>
        <p:sp>
          <p:nvSpPr>
            <p:cNvPr id="91" name="Google Shape;433;p29">
              <a:extLst>
                <a:ext uri="{FF2B5EF4-FFF2-40B4-BE49-F238E27FC236}">
                  <a16:creationId xmlns:a16="http://schemas.microsoft.com/office/drawing/2014/main" id="{851C6AEB-46EE-4106-B006-44E6FC4E293A}"/>
                </a:ext>
              </a:extLst>
            </p:cNvPr>
            <p:cNvSpPr txBox="1"/>
            <p:nvPr/>
          </p:nvSpPr>
          <p:spPr>
            <a:xfrm>
              <a:off x="6324487" y="3884331"/>
              <a:ext cx="256802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&gt;</a:t>
              </a:r>
              <a:endParaRPr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3" name="Google Shape;442;p29">
            <a:extLst>
              <a:ext uri="{FF2B5EF4-FFF2-40B4-BE49-F238E27FC236}">
                <a16:creationId xmlns:a16="http://schemas.microsoft.com/office/drawing/2014/main" id="{08609DB5-85FD-463C-821F-524BC67E9BD0}"/>
              </a:ext>
            </a:extLst>
          </p:cNvPr>
          <p:cNvGrpSpPr/>
          <p:nvPr/>
        </p:nvGrpSpPr>
        <p:grpSpPr>
          <a:xfrm>
            <a:off x="800907" y="3413463"/>
            <a:ext cx="303288" cy="233579"/>
            <a:chOff x="3748464" y="1721681"/>
            <a:chExt cx="303288" cy="233579"/>
          </a:xfrm>
        </p:grpSpPr>
        <p:sp>
          <p:nvSpPr>
            <p:cNvPr id="84" name="Google Shape;443;p29">
              <a:extLst>
                <a:ext uri="{FF2B5EF4-FFF2-40B4-BE49-F238E27FC236}">
                  <a16:creationId xmlns:a16="http://schemas.microsoft.com/office/drawing/2014/main" id="{DB44D6C8-55CF-4265-AC69-FFBA6BC8B851}"/>
                </a:ext>
              </a:extLst>
            </p:cNvPr>
            <p:cNvSpPr/>
            <p:nvPr/>
          </p:nvSpPr>
          <p:spPr>
            <a:xfrm>
              <a:off x="3783319" y="1721681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444;p29">
              <a:extLst>
                <a:ext uri="{FF2B5EF4-FFF2-40B4-BE49-F238E27FC236}">
                  <a16:creationId xmlns:a16="http://schemas.microsoft.com/office/drawing/2014/main" id="{CF8645BC-0211-4440-B520-C8D7458C6996}"/>
                </a:ext>
              </a:extLst>
            </p:cNvPr>
            <p:cNvSpPr txBox="1"/>
            <p:nvPr/>
          </p:nvSpPr>
          <p:spPr>
            <a:xfrm>
              <a:off x="3748464" y="1730748"/>
              <a:ext cx="303288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i="0" u="none" strike="noStrike" cap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</a:t>
              </a:r>
              <a:endParaRPr sz="8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6" name="Google Shape;442;p29">
            <a:extLst>
              <a:ext uri="{FF2B5EF4-FFF2-40B4-BE49-F238E27FC236}">
                <a16:creationId xmlns:a16="http://schemas.microsoft.com/office/drawing/2014/main" id="{BCC768C4-CC98-4C80-859F-10EA7FACA41C}"/>
              </a:ext>
            </a:extLst>
          </p:cNvPr>
          <p:cNvGrpSpPr/>
          <p:nvPr/>
        </p:nvGrpSpPr>
        <p:grpSpPr>
          <a:xfrm>
            <a:off x="800907" y="4031530"/>
            <a:ext cx="303288" cy="233579"/>
            <a:chOff x="3748464" y="1721681"/>
            <a:chExt cx="303288" cy="233579"/>
          </a:xfrm>
        </p:grpSpPr>
        <p:sp>
          <p:nvSpPr>
            <p:cNvPr id="87" name="Google Shape;443;p29">
              <a:extLst>
                <a:ext uri="{FF2B5EF4-FFF2-40B4-BE49-F238E27FC236}">
                  <a16:creationId xmlns:a16="http://schemas.microsoft.com/office/drawing/2014/main" id="{C25FA535-1663-44AD-9C62-186FA8F91F98}"/>
                </a:ext>
              </a:extLst>
            </p:cNvPr>
            <p:cNvSpPr/>
            <p:nvPr/>
          </p:nvSpPr>
          <p:spPr>
            <a:xfrm>
              <a:off x="3783319" y="1721681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444;p29">
              <a:extLst>
                <a:ext uri="{FF2B5EF4-FFF2-40B4-BE49-F238E27FC236}">
                  <a16:creationId xmlns:a16="http://schemas.microsoft.com/office/drawing/2014/main" id="{558F0FF2-FD42-4435-900D-A2E7FEAAD62B}"/>
                </a:ext>
              </a:extLst>
            </p:cNvPr>
            <p:cNvSpPr txBox="1"/>
            <p:nvPr/>
          </p:nvSpPr>
          <p:spPr>
            <a:xfrm>
              <a:off x="3748464" y="1730748"/>
              <a:ext cx="303288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i="0" u="none" strike="noStrike" cap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8</a:t>
              </a:r>
              <a:endParaRPr sz="8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92" name="Google Shape;442;p29">
            <a:extLst>
              <a:ext uri="{FF2B5EF4-FFF2-40B4-BE49-F238E27FC236}">
                <a16:creationId xmlns:a16="http://schemas.microsoft.com/office/drawing/2014/main" id="{9990834A-024B-48EF-AFFA-3DC94F5E522D}"/>
              </a:ext>
            </a:extLst>
          </p:cNvPr>
          <p:cNvGrpSpPr/>
          <p:nvPr/>
        </p:nvGrpSpPr>
        <p:grpSpPr>
          <a:xfrm>
            <a:off x="800907" y="5047530"/>
            <a:ext cx="303288" cy="233579"/>
            <a:chOff x="3748464" y="1721681"/>
            <a:chExt cx="303288" cy="233579"/>
          </a:xfrm>
        </p:grpSpPr>
        <p:sp>
          <p:nvSpPr>
            <p:cNvPr id="93" name="Google Shape;443;p29">
              <a:extLst>
                <a:ext uri="{FF2B5EF4-FFF2-40B4-BE49-F238E27FC236}">
                  <a16:creationId xmlns:a16="http://schemas.microsoft.com/office/drawing/2014/main" id="{648698D8-166D-4E54-8F48-769EC924E0F6}"/>
                </a:ext>
              </a:extLst>
            </p:cNvPr>
            <p:cNvSpPr/>
            <p:nvPr/>
          </p:nvSpPr>
          <p:spPr>
            <a:xfrm>
              <a:off x="3783319" y="1721681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444;p29">
              <a:extLst>
                <a:ext uri="{FF2B5EF4-FFF2-40B4-BE49-F238E27FC236}">
                  <a16:creationId xmlns:a16="http://schemas.microsoft.com/office/drawing/2014/main" id="{4E385862-2473-4034-9423-F89363013F89}"/>
                </a:ext>
              </a:extLst>
            </p:cNvPr>
            <p:cNvSpPr txBox="1"/>
            <p:nvPr/>
          </p:nvSpPr>
          <p:spPr>
            <a:xfrm>
              <a:off x="3748464" y="1730748"/>
              <a:ext cx="303288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i="0" u="none" strike="noStrike" cap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9</a:t>
              </a:r>
              <a:endParaRPr sz="8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98" name="Google Shape;425;p29">
            <a:extLst>
              <a:ext uri="{FF2B5EF4-FFF2-40B4-BE49-F238E27FC236}">
                <a16:creationId xmlns:a16="http://schemas.microsoft.com/office/drawing/2014/main" id="{EA801769-EE40-4DB2-90E7-56EFD4976FAF}"/>
              </a:ext>
            </a:extLst>
          </p:cNvPr>
          <p:cNvGrpSpPr/>
          <p:nvPr/>
        </p:nvGrpSpPr>
        <p:grpSpPr>
          <a:xfrm>
            <a:off x="3935153" y="983456"/>
            <a:ext cx="303288" cy="233579"/>
            <a:chOff x="3748464" y="1721681"/>
            <a:chExt cx="303288" cy="233579"/>
          </a:xfrm>
        </p:grpSpPr>
        <p:sp>
          <p:nvSpPr>
            <p:cNvPr id="99" name="Google Shape;426;p29">
              <a:extLst>
                <a:ext uri="{FF2B5EF4-FFF2-40B4-BE49-F238E27FC236}">
                  <a16:creationId xmlns:a16="http://schemas.microsoft.com/office/drawing/2014/main" id="{9D80A098-74B7-415F-BB02-8AAA267909B7}"/>
                </a:ext>
              </a:extLst>
            </p:cNvPr>
            <p:cNvSpPr/>
            <p:nvPr/>
          </p:nvSpPr>
          <p:spPr>
            <a:xfrm>
              <a:off x="3783319" y="1721681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427;p29">
              <a:extLst>
                <a:ext uri="{FF2B5EF4-FFF2-40B4-BE49-F238E27FC236}">
                  <a16:creationId xmlns:a16="http://schemas.microsoft.com/office/drawing/2014/main" id="{76174558-EC87-49C8-856F-1BA067C04328}"/>
                </a:ext>
              </a:extLst>
            </p:cNvPr>
            <p:cNvSpPr txBox="1"/>
            <p:nvPr/>
          </p:nvSpPr>
          <p:spPr>
            <a:xfrm>
              <a:off x="3748464" y="1730748"/>
              <a:ext cx="303288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i="0" u="none" strike="noStrike" cap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</a:t>
              </a:r>
              <a:endParaRPr sz="8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1" name="Google Shape;425;p29">
            <a:extLst>
              <a:ext uri="{FF2B5EF4-FFF2-40B4-BE49-F238E27FC236}">
                <a16:creationId xmlns:a16="http://schemas.microsoft.com/office/drawing/2014/main" id="{E82A0DE9-59AD-4C8C-9A6E-CD7900BFA12C}"/>
              </a:ext>
            </a:extLst>
          </p:cNvPr>
          <p:cNvGrpSpPr/>
          <p:nvPr/>
        </p:nvGrpSpPr>
        <p:grpSpPr>
          <a:xfrm>
            <a:off x="3935153" y="2091342"/>
            <a:ext cx="303288" cy="233579"/>
            <a:chOff x="3748464" y="1721681"/>
            <a:chExt cx="303288" cy="233579"/>
          </a:xfrm>
        </p:grpSpPr>
        <p:sp>
          <p:nvSpPr>
            <p:cNvPr id="102" name="Google Shape;426;p29">
              <a:extLst>
                <a:ext uri="{FF2B5EF4-FFF2-40B4-BE49-F238E27FC236}">
                  <a16:creationId xmlns:a16="http://schemas.microsoft.com/office/drawing/2014/main" id="{38CE8AF9-4180-4092-8372-100A38BB5EC6}"/>
                </a:ext>
              </a:extLst>
            </p:cNvPr>
            <p:cNvSpPr/>
            <p:nvPr/>
          </p:nvSpPr>
          <p:spPr>
            <a:xfrm>
              <a:off x="3783319" y="1721681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427;p29">
              <a:extLst>
                <a:ext uri="{FF2B5EF4-FFF2-40B4-BE49-F238E27FC236}">
                  <a16:creationId xmlns:a16="http://schemas.microsoft.com/office/drawing/2014/main" id="{167427A0-2AAA-4D72-B827-8D8356F2CD0C}"/>
                </a:ext>
              </a:extLst>
            </p:cNvPr>
            <p:cNvSpPr txBox="1"/>
            <p:nvPr/>
          </p:nvSpPr>
          <p:spPr>
            <a:xfrm>
              <a:off x="3748464" y="1730748"/>
              <a:ext cx="303288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1" i="0" u="none" strike="noStrike" cap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12</a:t>
              </a:r>
              <a:endParaRPr sz="8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4" name="Google Shape;425;p29">
            <a:extLst>
              <a:ext uri="{FF2B5EF4-FFF2-40B4-BE49-F238E27FC236}">
                <a16:creationId xmlns:a16="http://schemas.microsoft.com/office/drawing/2014/main" id="{9275DE56-CB5E-42AC-A1EC-EEF6290B2410}"/>
              </a:ext>
            </a:extLst>
          </p:cNvPr>
          <p:cNvGrpSpPr/>
          <p:nvPr/>
        </p:nvGrpSpPr>
        <p:grpSpPr>
          <a:xfrm>
            <a:off x="3935153" y="2573942"/>
            <a:ext cx="303288" cy="233579"/>
            <a:chOff x="3748464" y="1721681"/>
            <a:chExt cx="303288" cy="233579"/>
          </a:xfrm>
        </p:grpSpPr>
        <p:sp>
          <p:nvSpPr>
            <p:cNvPr id="105" name="Google Shape;426;p29">
              <a:extLst>
                <a:ext uri="{FF2B5EF4-FFF2-40B4-BE49-F238E27FC236}">
                  <a16:creationId xmlns:a16="http://schemas.microsoft.com/office/drawing/2014/main" id="{1F9DB967-D37A-41FE-8057-064690032DDD}"/>
                </a:ext>
              </a:extLst>
            </p:cNvPr>
            <p:cNvSpPr/>
            <p:nvPr/>
          </p:nvSpPr>
          <p:spPr>
            <a:xfrm>
              <a:off x="3783319" y="1721681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427;p29">
              <a:extLst>
                <a:ext uri="{FF2B5EF4-FFF2-40B4-BE49-F238E27FC236}">
                  <a16:creationId xmlns:a16="http://schemas.microsoft.com/office/drawing/2014/main" id="{4CC531E0-CB6E-40D1-9525-063D265EE1D8}"/>
                </a:ext>
              </a:extLst>
            </p:cNvPr>
            <p:cNvSpPr txBox="1"/>
            <p:nvPr/>
          </p:nvSpPr>
          <p:spPr>
            <a:xfrm>
              <a:off x="3748464" y="1730748"/>
              <a:ext cx="303288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i="0" u="none" strike="noStrike" cap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13</a:t>
              </a:r>
              <a:endParaRPr sz="8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0" name="Google Shape;425;p29">
            <a:extLst>
              <a:ext uri="{FF2B5EF4-FFF2-40B4-BE49-F238E27FC236}">
                <a16:creationId xmlns:a16="http://schemas.microsoft.com/office/drawing/2014/main" id="{3897EB59-D00B-4D4D-B93E-1C50856EB55A}"/>
              </a:ext>
            </a:extLst>
          </p:cNvPr>
          <p:cNvGrpSpPr/>
          <p:nvPr/>
        </p:nvGrpSpPr>
        <p:grpSpPr>
          <a:xfrm>
            <a:off x="3935153" y="3065008"/>
            <a:ext cx="303288" cy="233579"/>
            <a:chOff x="3748464" y="1721681"/>
            <a:chExt cx="303288" cy="233579"/>
          </a:xfrm>
        </p:grpSpPr>
        <p:sp>
          <p:nvSpPr>
            <p:cNvPr id="111" name="Google Shape;426;p29">
              <a:extLst>
                <a:ext uri="{FF2B5EF4-FFF2-40B4-BE49-F238E27FC236}">
                  <a16:creationId xmlns:a16="http://schemas.microsoft.com/office/drawing/2014/main" id="{F981D79A-0509-4712-B510-251012ED7240}"/>
                </a:ext>
              </a:extLst>
            </p:cNvPr>
            <p:cNvSpPr/>
            <p:nvPr/>
          </p:nvSpPr>
          <p:spPr>
            <a:xfrm>
              <a:off x="3783319" y="1721681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427;p29">
              <a:extLst>
                <a:ext uri="{FF2B5EF4-FFF2-40B4-BE49-F238E27FC236}">
                  <a16:creationId xmlns:a16="http://schemas.microsoft.com/office/drawing/2014/main" id="{35FEA4B4-45D0-4608-8269-C1E713417EF3}"/>
                </a:ext>
              </a:extLst>
            </p:cNvPr>
            <p:cNvSpPr txBox="1"/>
            <p:nvPr/>
          </p:nvSpPr>
          <p:spPr>
            <a:xfrm>
              <a:off x="3748464" y="1730748"/>
              <a:ext cx="303288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i="0" u="none" strike="noStrike" cap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14</a:t>
              </a:r>
              <a:endParaRPr sz="8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3" name="Google Shape;425;p29">
            <a:extLst>
              <a:ext uri="{FF2B5EF4-FFF2-40B4-BE49-F238E27FC236}">
                <a16:creationId xmlns:a16="http://schemas.microsoft.com/office/drawing/2014/main" id="{37B3805E-0F7A-4E57-9CEE-6145FB55E901}"/>
              </a:ext>
            </a:extLst>
          </p:cNvPr>
          <p:cNvGrpSpPr/>
          <p:nvPr/>
        </p:nvGrpSpPr>
        <p:grpSpPr>
          <a:xfrm>
            <a:off x="3935153" y="3539142"/>
            <a:ext cx="303288" cy="233579"/>
            <a:chOff x="3748464" y="1721681"/>
            <a:chExt cx="303288" cy="233579"/>
          </a:xfrm>
        </p:grpSpPr>
        <p:sp>
          <p:nvSpPr>
            <p:cNvPr id="114" name="Google Shape;426;p29">
              <a:extLst>
                <a:ext uri="{FF2B5EF4-FFF2-40B4-BE49-F238E27FC236}">
                  <a16:creationId xmlns:a16="http://schemas.microsoft.com/office/drawing/2014/main" id="{062FD852-06B9-47D6-8B76-D0A8B804AB8C}"/>
                </a:ext>
              </a:extLst>
            </p:cNvPr>
            <p:cNvSpPr/>
            <p:nvPr/>
          </p:nvSpPr>
          <p:spPr>
            <a:xfrm>
              <a:off x="3783319" y="1721681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427;p29">
              <a:extLst>
                <a:ext uri="{FF2B5EF4-FFF2-40B4-BE49-F238E27FC236}">
                  <a16:creationId xmlns:a16="http://schemas.microsoft.com/office/drawing/2014/main" id="{3F375A88-C454-479A-88D3-4DC3897FB29A}"/>
                </a:ext>
              </a:extLst>
            </p:cNvPr>
            <p:cNvSpPr txBox="1"/>
            <p:nvPr/>
          </p:nvSpPr>
          <p:spPr>
            <a:xfrm>
              <a:off x="3748464" y="1730748"/>
              <a:ext cx="303288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i="0" u="none" strike="noStrike" cap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15</a:t>
              </a:r>
              <a:endParaRPr sz="8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6" name="Google Shape;425;p29">
            <a:extLst>
              <a:ext uri="{FF2B5EF4-FFF2-40B4-BE49-F238E27FC236}">
                <a16:creationId xmlns:a16="http://schemas.microsoft.com/office/drawing/2014/main" id="{D2DB392C-BD93-4CC2-AC85-F16D0A8D7163}"/>
              </a:ext>
            </a:extLst>
          </p:cNvPr>
          <p:cNvGrpSpPr/>
          <p:nvPr/>
        </p:nvGrpSpPr>
        <p:grpSpPr>
          <a:xfrm>
            <a:off x="3935153" y="3996342"/>
            <a:ext cx="303288" cy="233579"/>
            <a:chOff x="3748464" y="1721681"/>
            <a:chExt cx="303288" cy="233579"/>
          </a:xfrm>
        </p:grpSpPr>
        <p:sp>
          <p:nvSpPr>
            <p:cNvPr id="117" name="Google Shape;426;p29">
              <a:extLst>
                <a:ext uri="{FF2B5EF4-FFF2-40B4-BE49-F238E27FC236}">
                  <a16:creationId xmlns:a16="http://schemas.microsoft.com/office/drawing/2014/main" id="{5FD7C946-3DC8-421C-ADEC-3A8D26F36410}"/>
                </a:ext>
              </a:extLst>
            </p:cNvPr>
            <p:cNvSpPr/>
            <p:nvPr/>
          </p:nvSpPr>
          <p:spPr>
            <a:xfrm>
              <a:off x="3783319" y="1721681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427;p29">
              <a:extLst>
                <a:ext uri="{FF2B5EF4-FFF2-40B4-BE49-F238E27FC236}">
                  <a16:creationId xmlns:a16="http://schemas.microsoft.com/office/drawing/2014/main" id="{9D57E187-B2B1-4C8C-A28E-62001D80B5D4}"/>
                </a:ext>
              </a:extLst>
            </p:cNvPr>
            <p:cNvSpPr txBox="1"/>
            <p:nvPr/>
          </p:nvSpPr>
          <p:spPr>
            <a:xfrm>
              <a:off x="3748464" y="1730748"/>
              <a:ext cx="303288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i="0" u="none" strike="noStrike" cap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16</a:t>
              </a:r>
              <a:endParaRPr sz="8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9" name="Google Shape;425;p29">
            <a:extLst>
              <a:ext uri="{FF2B5EF4-FFF2-40B4-BE49-F238E27FC236}">
                <a16:creationId xmlns:a16="http://schemas.microsoft.com/office/drawing/2014/main" id="{9C1BBDA6-C5B0-4246-8B18-4C4C1B482D85}"/>
              </a:ext>
            </a:extLst>
          </p:cNvPr>
          <p:cNvGrpSpPr/>
          <p:nvPr/>
        </p:nvGrpSpPr>
        <p:grpSpPr>
          <a:xfrm>
            <a:off x="3935153" y="5300209"/>
            <a:ext cx="303288" cy="233579"/>
            <a:chOff x="3748464" y="1721681"/>
            <a:chExt cx="303288" cy="233579"/>
          </a:xfrm>
        </p:grpSpPr>
        <p:sp>
          <p:nvSpPr>
            <p:cNvPr id="120" name="Google Shape;426;p29">
              <a:extLst>
                <a:ext uri="{FF2B5EF4-FFF2-40B4-BE49-F238E27FC236}">
                  <a16:creationId xmlns:a16="http://schemas.microsoft.com/office/drawing/2014/main" id="{F22417C2-8692-4272-9CEA-041FA63DC873}"/>
                </a:ext>
              </a:extLst>
            </p:cNvPr>
            <p:cNvSpPr/>
            <p:nvPr/>
          </p:nvSpPr>
          <p:spPr>
            <a:xfrm>
              <a:off x="3783319" y="1721681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427;p29">
              <a:extLst>
                <a:ext uri="{FF2B5EF4-FFF2-40B4-BE49-F238E27FC236}">
                  <a16:creationId xmlns:a16="http://schemas.microsoft.com/office/drawing/2014/main" id="{666058A5-1883-47C5-8E34-520AE23A1799}"/>
                </a:ext>
              </a:extLst>
            </p:cNvPr>
            <p:cNvSpPr txBox="1"/>
            <p:nvPr/>
          </p:nvSpPr>
          <p:spPr>
            <a:xfrm>
              <a:off x="3748464" y="1730748"/>
              <a:ext cx="303288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i="0" u="none" strike="noStrike" cap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17</a:t>
              </a:r>
              <a:endParaRPr sz="8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DA6501-4951-406A-B2BE-BC1CCA75E968}"/>
              </a:ext>
            </a:extLst>
          </p:cNvPr>
          <p:cNvGrpSpPr/>
          <p:nvPr/>
        </p:nvGrpSpPr>
        <p:grpSpPr>
          <a:xfrm>
            <a:off x="5111619" y="5697320"/>
            <a:ext cx="1752376" cy="816129"/>
            <a:chOff x="9344268" y="3314629"/>
            <a:chExt cx="1752376" cy="816129"/>
          </a:xfrm>
        </p:grpSpPr>
        <p:grpSp>
          <p:nvGrpSpPr>
            <p:cNvPr id="406" name="Google Shape;406;p29"/>
            <p:cNvGrpSpPr/>
            <p:nvPr/>
          </p:nvGrpSpPr>
          <p:grpSpPr>
            <a:xfrm>
              <a:off x="9429208" y="3419715"/>
              <a:ext cx="1667436" cy="711043"/>
              <a:chOff x="5197412" y="3632940"/>
              <a:chExt cx="1667436" cy="711043"/>
            </a:xfrm>
          </p:grpSpPr>
          <p:sp>
            <p:nvSpPr>
              <p:cNvPr id="407" name="Google Shape;407;p29"/>
              <p:cNvSpPr/>
              <p:nvPr/>
            </p:nvSpPr>
            <p:spPr>
              <a:xfrm>
                <a:off x="5197412" y="3632940"/>
                <a:ext cx="1667436" cy="711043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29"/>
              <p:cNvSpPr txBox="1"/>
              <p:nvPr/>
            </p:nvSpPr>
            <p:spPr>
              <a:xfrm>
                <a:off x="5246472" y="3729257"/>
                <a:ext cx="129394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로그아웃 하시겠습니까?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9" name="Google Shape;409;p29"/>
              <p:cNvSpPr txBox="1"/>
              <p:nvPr/>
            </p:nvSpPr>
            <p:spPr>
              <a:xfrm>
                <a:off x="6171331" y="4104936"/>
                <a:ext cx="66877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취소  확인</a:t>
                </a:r>
                <a:endParaRPr/>
              </a:p>
            </p:txBody>
          </p:sp>
        </p:grpSp>
        <p:sp>
          <p:nvSpPr>
            <p:cNvPr id="122" name="Google Shape;173;p5">
              <a:extLst>
                <a:ext uri="{FF2B5EF4-FFF2-40B4-BE49-F238E27FC236}">
                  <a16:creationId xmlns:a16="http://schemas.microsoft.com/office/drawing/2014/main" id="{21ACC4E9-DD6F-4B80-8F25-ECAEC2AA26FC}"/>
                </a:ext>
              </a:extLst>
            </p:cNvPr>
            <p:cNvSpPr/>
            <p:nvPr/>
          </p:nvSpPr>
          <p:spPr>
            <a:xfrm>
              <a:off x="9344268" y="3314629"/>
              <a:ext cx="233579" cy="2335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a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74D0DA1-E612-4858-B0AE-5DD471ABB703}"/>
              </a:ext>
            </a:extLst>
          </p:cNvPr>
          <p:cNvSpPr/>
          <p:nvPr/>
        </p:nvSpPr>
        <p:spPr>
          <a:xfrm rot="21383520">
            <a:off x="7659874" y="5904307"/>
            <a:ext cx="1886330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공지사항</a:t>
            </a:r>
            <a:r>
              <a:rPr lang="en-US" altLang="ko-KR" sz="800" dirty="0">
                <a:solidFill>
                  <a:srgbClr val="FF0000"/>
                </a:solidFill>
              </a:rPr>
              <a:t>, </a:t>
            </a:r>
            <a:r>
              <a:rPr lang="ko-KR" altLang="en-US" sz="800" dirty="0">
                <a:solidFill>
                  <a:srgbClr val="FF0000"/>
                </a:solidFill>
              </a:rPr>
              <a:t>이벤트</a:t>
            </a:r>
            <a:r>
              <a:rPr lang="en-US" altLang="ko-KR" sz="800" dirty="0">
                <a:solidFill>
                  <a:srgbClr val="FF0000"/>
                </a:solidFill>
              </a:rPr>
              <a:t>, FAQ </a:t>
            </a:r>
            <a:r>
              <a:rPr lang="ko-KR" altLang="en-US" sz="800" dirty="0">
                <a:solidFill>
                  <a:srgbClr val="FF0000"/>
                </a:solidFill>
              </a:rPr>
              <a:t>위치 변경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설정 &gt; 회원정보</a:t>
            </a:r>
            <a:endParaRPr/>
          </a:p>
        </p:txBody>
      </p:sp>
      <p:sp>
        <p:nvSpPr>
          <p:cNvPr id="450" name="Google Shape;450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PT-A-10_01</a:t>
            </a:r>
            <a:endParaRPr/>
          </a:p>
        </p:txBody>
      </p:sp>
      <p:sp>
        <p:nvSpPr>
          <p:cNvPr id="451" name="Google Shape;451;p30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en-US" altLang="ko-KR" dirty="0"/>
              <a:t>Tap </a:t>
            </a:r>
            <a:r>
              <a:rPr lang="ko-KR" altLang="en-US" dirty="0"/>
              <a:t>시</a:t>
            </a:r>
            <a:r>
              <a:rPr lang="ko-KR" dirty="0"/>
              <a:t> 이미지 업로드 가능</a:t>
            </a:r>
            <a:br>
              <a:rPr lang="ko-KR" dirty="0"/>
            </a:br>
            <a:r>
              <a:rPr lang="ko-KR" dirty="0"/>
              <a:t>썸네일 사이즈는 디자인 시 협의</a:t>
            </a:r>
            <a:br>
              <a:rPr lang="ko-KR" dirty="0"/>
            </a:br>
            <a:r>
              <a:rPr lang="ko-KR" dirty="0"/>
              <a:t>최초 프로필 사진 디폴트 이미지로 세팅</a:t>
            </a:r>
            <a:endParaRPr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dirty="0"/>
              <a:t>선택 후 회원 정보 수정 버튼 </a:t>
            </a:r>
            <a:r>
              <a:rPr lang="en-US" altLang="ko-KR" dirty="0"/>
              <a:t>Tap </a:t>
            </a:r>
            <a:r>
              <a:rPr lang="ko-KR" altLang="en-US" dirty="0"/>
              <a:t>시</a:t>
            </a:r>
            <a:r>
              <a:rPr lang="ko-KR" dirty="0"/>
              <a:t> 변경</a:t>
            </a:r>
            <a:endParaRPr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dirty="0"/>
              <a:t>생년월일 입력 박스 </a:t>
            </a:r>
            <a:r>
              <a:rPr lang="en-US" altLang="ko-KR" dirty="0"/>
              <a:t>Tap </a:t>
            </a:r>
            <a:r>
              <a:rPr lang="ko-KR" altLang="en-US" dirty="0"/>
              <a:t>시</a:t>
            </a:r>
            <a:r>
              <a:rPr lang="ko-KR" dirty="0"/>
              <a:t> 재 입력 가능</a:t>
            </a:r>
            <a:br>
              <a:rPr lang="ko-KR" dirty="0"/>
            </a:br>
            <a:r>
              <a:rPr lang="ko-KR" dirty="0"/>
              <a:t>(OS 기본 </a:t>
            </a:r>
            <a:r>
              <a:rPr lang="ko-KR" dirty="0" err="1"/>
              <a:t>데이트피커</a:t>
            </a:r>
            <a:r>
              <a:rPr lang="ko-KR" dirty="0"/>
              <a:t> 제공)</a:t>
            </a:r>
            <a:br>
              <a:rPr lang="ko-KR" dirty="0"/>
            </a:br>
            <a:br>
              <a:rPr lang="ko-KR" dirty="0"/>
            </a:br>
            <a:br>
              <a:rPr lang="ko-KR" dirty="0"/>
            </a:br>
            <a:br>
              <a:rPr lang="ko-KR" dirty="0"/>
            </a:br>
            <a:br>
              <a:rPr lang="ko-KR" dirty="0"/>
            </a:br>
            <a:br>
              <a:rPr lang="ko-KR" dirty="0"/>
            </a:br>
            <a:br>
              <a:rPr lang="ko-KR" dirty="0"/>
            </a:br>
            <a:br>
              <a:rPr lang="ko-KR" dirty="0"/>
            </a:br>
            <a:endParaRPr dirty="0"/>
          </a:p>
          <a:p>
            <a:pPr marL="177800" indent="-177800"/>
            <a:r>
              <a:rPr lang="ko-KR" altLang="en-US" dirty="0"/>
              <a:t>작성한 </a:t>
            </a:r>
            <a:r>
              <a:rPr lang="ko-KR" altLang="en-US" dirty="0" err="1"/>
              <a:t>문진표</a:t>
            </a:r>
            <a:r>
              <a:rPr lang="ko-KR" altLang="en-US" dirty="0"/>
              <a:t> 화면으로 이동</a:t>
            </a:r>
            <a:endParaRPr lang="en-US" altLang="ko-KR"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dirty="0"/>
              <a:t>회원 가입 시 선택한 국가 출력</a:t>
            </a:r>
            <a:br>
              <a:rPr lang="ko-KR" dirty="0"/>
            </a:br>
            <a:r>
              <a:rPr lang="ko-KR" dirty="0">
                <a:solidFill>
                  <a:srgbClr val="FF0000"/>
                </a:solidFill>
              </a:rPr>
              <a:t>국가 번호는 코드 관리함</a:t>
            </a:r>
            <a:endParaRPr dirty="0">
              <a:solidFill>
                <a:srgbClr val="FF0000"/>
              </a:solidFill>
            </a:endParaRPr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dirty="0"/>
              <a:t>변경하기 </a:t>
            </a:r>
            <a:r>
              <a:rPr lang="en-US" altLang="ko-KR" dirty="0"/>
              <a:t>Tap </a:t>
            </a:r>
            <a:r>
              <a:rPr lang="ko-KR" altLang="en-US" dirty="0"/>
              <a:t>시</a:t>
            </a:r>
            <a:r>
              <a:rPr lang="ko-KR" dirty="0"/>
              <a:t> 정보 수정 및 인증 페이지로 이동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국가가 한국 일 경우 이메일 인증 없음</a:t>
            </a:r>
            <a:br>
              <a:rPr lang="en-US" altLang="ko-KR" dirty="0"/>
            </a:br>
            <a:r>
              <a:rPr lang="en-US" altLang="ko-KR" dirty="0"/>
              <a:t>  &gt; </a:t>
            </a:r>
            <a:r>
              <a:rPr lang="ko-KR" altLang="en-US" dirty="0"/>
              <a:t>이메일 영역 입력 박스로 변경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국가가 한국 이외 나라 일 경우 휴대폰 인증 없음</a:t>
            </a:r>
            <a:br>
              <a:rPr lang="en-US" altLang="ko-KR" dirty="0"/>
            </a:br>
            <a:r>
              <a:rPr lang="en-US" altLang="ko-KR" dirty="0"/>
              <a:t>  &gt; </a:t>
            </a:r>
            <a:r>
              <a:rPr lang="ko-KR" altLang="en-US" dirty="0"/>
              <a:t>휴대폰 영역 입력 박스로 변경 </a:t>
            </a:r>
            <a:endParaRPr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dirty="0"/>
              <a:t>회원탈퇴 페이지로 이동</a:t>
            </a:r>
            <a:endParaRPr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dirty="0"/>
              <a:t>프로필 사진 삭제</a:t>
            </a:r>
            <a:br>
              <a:rPr lang="ko-KR" dirty="0"/>
            </a:br>
            <a:r>
              <a:rPr lang="ko-KR" dirty="0"/>
              <a:t>디폴트 이미지 출력</a:t>
            </a:r>
            <a:endParaRPr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dirty="0"/>
              <a:t>변경된 내용 저장</a:t>
            </a:r>
            <a:endParaRPr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dirty="0"/>
              <a:t>작성한 </a:t>
            </a:r>
            <a:r>
              <a:rPr lang="ko-KR" dirty="0" err="1"/>
              <a:t>문진표</a:t>
            </a:r>
            <a:r>
              <a:rPr lang="ko-KR" dirty="0"/>
              <a:t> 화면으로 이동</a:t>
            </a:r>
            <a:endParaRPr dirty="0"/>
          </a:p>
        </p:txBody>
      </p:sp>
      <p:sp>
        <p:nvSpPr>
          <p:cNvPr id="452" name="Google Shape;452;p30"/>
          <p:cNvSpPr/>
          <p:nvPr/>
        </p:nvSpPr>
        <p:spPr>
          <a:xfrm>
            <a:off x="841384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회원정보</a:t>
            </a:r>
            <a:endParaRPr sz="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30"/>
          <p:cNvSpPr txBox="1"/>
          <p:nvPr/>
        </p:nvSpPr>
        <p:spPr>
          <a:xfrm>
            <a:off x="836707" y="496641"/>
            <a:ext cx="107914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회원정보(일반회원)</a:t>
            </a:r>
            <a:endParaRPr sz="800" b="1" i="0" u="none" strike="noStrike" cap="non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54" name="Google Shape;454;p30"/>
          <p:cNvGrpSpPr/>
          <p:nvPr/>
        </p:nvGrpSpPr>
        <p:grpSpPr>
          <a:xfrm>
            <a:off x="1926877" y="1558611"/>
            <a:ext cx="542092" cy="542092"/>
            <a:chOff x="4097754" y="3707179"/>
            <a:chExt cx="542092" cy="542092"/>
          </a:xfrm>
        </p:grpSpPr>
        <p:sp>
          <p:nvSpPr>
            <p:cNvPr id="455" name="Google Shape;455;p30"/>
            <p:cNvSpPr/>
            <p:nvPr/>
          </p:nvSpPr>
          <p:spPr>
            <a:xfrm>
              <a:off x="4097754" y="3707179"/>
              <a:ext cx="542092" cy="542092"/>
            </a:xfrm>
            <a:prstGeom prst="ellipse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6" name="Google Shape;456;p30"/>
            <p:cNvCxnSpPr>
              <a:stCxn id="455" idx="1"/>
              <a:endCxn id="455" idx="5"/>
            </p:cNvCxnSpPr>
            <p:nvPr/>
          </p:nvCxnSpPr>
          <p:spPr>
            <a:xfrm>
              <a:off x="4177141" y="3786566"/>
              <a:ext cx="383400" cy="3834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7" name="Google Shape;457;p30"/>
            <p:cNvCxnSpPr>
              <a:stCxn id="455" idx="3"/>
              <a:endCxn id="455" idx="7"/>
            </p:cNvCxnSpPr>
            <p:nvPr/>
          </p:nvCxnSpPr>
          <p:spPr>
            <a:xfrm rot="10800000" flipH="1">
              <a:off x="4177141" y="3786483"/>
              <a:ext cx="383400" cy="3834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8" name="Google Shape;458;p30"/>
          <p:cNvSpPr txBox="1"/>
          <p:nvPr/>
        </p:nvSpPr>
        <p:spPr>
          <a:xfrm>
            <a:off x="1709648" y="2180091"/>
            <a:ext cx="97654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sng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프로필 사진 변경</a:t>
            </a:r>
            <a:endParaRPr/>
          </a:p>
        </p:txBody>
      </p:sp>
      <p:sp>
        <p:nvSpPr>
          <p:cNvPr id="459" name="Google Shape;459;p30"/>
          <p:cNvSpPr txBox="1"/>
          <p:nvPr/>
        </p:nvSpPr>
        <p:spPr>
          <a:xfrm>
            <a:off x="1881970" y="6078069"/>
            <a:ext cx="59503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sng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회원탈퇴</a:t>
            </a:r>
            <a:endParaRPr/>
          </a:p>
        </p:txBody>
      </p:sp>
      <p:graphicFrame>
        <p:nvGraphicFramePr>
          <p:cNvPr id="460" name="Google Shape;460;p30"/>
          <p:cNvGraphicFramePr/>
          <p:nvPr/>
        </p:nvGraphicFramePr>
        <p:xfrm>
          <a:off x="971563" y="2488512"/>
          <a:ext cx="2464900" cy="3574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7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soohwajeong</a:t>
                      </a:r>
                      <a:endParaRPr sz="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○ 남성                  ● 여성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생년월일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문진</a:t>
                      </a:r>
                      <a:r>
                        <a:rPr lang="ko-KR" altLang="en-US" sz="8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운동</a:t>
                      </a:r>
                      <a:endParaRPr sz="8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국가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대한민국(+82)</a:t>
                      </a:r>
                      <a:endParaRPr sz="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휴대폰번호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010-1234-5678        </a:t>
                      </a:r>
                      <a:r>
                        <a:rPr lang="ko-KR" sz="800" u="sng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변경하기 &gt;</a:t>
                      </a:r>
                      <a:endParaRPr sz="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sng" strike="noStrike" cap="none">
                          <a:solidFill>
                            <a:schemeClr val="hlink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  <a:hlinkClick r:id="rId3"/>
                        </a:rPr>
                        <a:t>abcd@salted.ltd</a:t>
                      </a:r>
                      <a:r>
                        <a:rPr lang="ko-KR" sz="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</a:t>
                      </a:r>
                      <a:r>
                        <a:rPr lang="ko-KR" sz="800" u="sng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변경하기 &gt;</a:t>
                      </a:r>
                      <a:endParaRPr sz="8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7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************             </a:t>
                      </a:r>
                      <a:r>
                        <a:rPr lang="ko-KR" sz="800" u="sng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변경하기 &gt;</a:t>
                      </a:r>
                      <a:endParaRPr sz="800" u="sng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61" name="Google Shape;461;p30"/>
          <p:cNvSpPr/>
          <p:nvPr/>
        </p:nvSpPr>
        <p:spPr>
          <a:xfrm>
            <a:off x="1844414" y="3798018"/>
            <a:ext cx="1359796" cy="173317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1999.01.01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0"/>
          <p:cNvSpPr/>
          <p:nvPr/>
        </p:nvSpPr>
        <p:spPr>
          <a:xfrm flipH="1">
            <a:off x="508118" y="4577976"/>
            <a:ext cx="255175" cy="1021977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0"/>
          <p:cNvSpPr/>
          <p:nvPr/>
        </p:nvSpPr>
        <p:spPr>
          <a:xfrm>
            <a:off x="1660618" y="188861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0"/>
          <p:cNvSpPr/>
          <p:nvPr/>
        </p:nvSpPr>
        <p:spPr>
          <a:xfrm>
            <a:off x="1314952" y="335980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0"/>
          <p:cNvSpPr txBox="1"/>
          <p:nvPr/>
        </p:nvSpPr>
        <p:spPr>
          <a:xfrm>
            <a:off x="3116576" y="1114897"/>
            <a:ext cx="38985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완료</a:t>
            </a:r>
            <a:endParaRPr dirty="0"/>
          </a:p>
        </p:txBody>
      </p:sp>
      <p:sp>
        <p:nvSpPr>
          <p:cNvPr id="466" name="Google Shape;466;p30"/>
          <p:cNvSpPr/>
          <p:nvPr/>
        </p:nvSpPr>
        <p:spPr>
          <a:xfrm>
            <a:off x="2646510" y="373540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p30" descr="http://photogrammer.pe.kr/wp-content/uploads/2020/11/KakaoTalk_20201111_201324131_01-1024x636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5367" y="1662682"/>
            <a:ext cx="1968704" cy="122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0"/>
          <p:cNvSpPr/>
          <p:nvPr/>
        </p:nvSpPr>
        <p:spPr>
          <a:xfrm>
            <a:off x="7607437" y="160373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0"/>
          <p:cNvSpPr/>
          <p:nvPr/>
        </p:nvSpPr>
        <p:spPr>
          <a:xfrm>
            <a:off x="2553544" y="457797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0"/>
          <p:cNvSpPr/>
          <p:nvPr/>
        </p:nvSpPr>
        <p:spPr>
          <a:xfrm>
            <a:off x="287194" y="497217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0"/>
          <p:cNvSpPr/>
          <p:nvPr/>
        </p:nvSpPr>
        <p:spPr>
          <a:xfrm>
            <a:off x="1709648" y="611919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0"/>
          <p:cNvSpPr txBox="1"/>
          <p:nvPr/>
        </p:nvSpPr>
        <p:spPr>
          <a:xfrm>
            <a:off x="2337679" y="1486585"/>
            <a:ext cx="24558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sz="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73" name="Google Shape;473;p30"/>
          <p:cNvGrpSpPr/>
          <p:nvPr/>
        </p:nvGrpSpPr>
        <p:grpSpPr>
          <a:xfrm>
            <a:off x="2440629" y="1377388"/>
            <a:ext cx="303289" cy="233579"/>
            <a:chOff x="2728318" y="1888615"/>
            <a:chExt cx="303289" cy="233579"/>
          </a:xfrm>
        </p:grpSpPr>
        <p:sp>
          <p:nvSpPr>
            <p:cNvPr id="474" name="Google Shape;474;p30"/>
            <p:cNvSpPr/>
            <p:nvPr/>
          </p:nvSpPr>
          <p:spPr>
            <a:xfrm>
              <a:off x="2765795" y="1888615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0"/>
            <p:cNvSpPr txBox="1"/>
            <p:nvPr/>
          </p:nvSpPr>
          <p:spPr>
            <a:xfrm>
              <a:off x="2728318" y="1892355"/>
              <a:ext cx="303289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i="0" u="none" strike="noStrike" cap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8</a:t>
              </a:r>
              <a:endParaRPr sz="8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76" name="Google Shape;476;p30"/>
          <p:cNvGrpSpPr/>
          <p:nvPr/>
        </p:nvGrpSpPr>
        <p:grpSpPr>
          <a:xfrm>
            <a:off x="3384694" y="1036158"/>
            <a:ext cx="303288" cy="233579"/>
            <a:chOff x="2728319" y="1888615"/>
            <a:chExt cx="303288" cy="233579"/>
          </a:xfrm>
        </p:grpSpPr>
        <p:sp>
          <p:nvSpPr>
            <p:cNvPr id="477" name="Google Shape;477;p30"/>
            <p:cNvSpPr/>
            <p:nvPr/>
          </p:nvSpPr>
          <p:spPr>
            <a:xfrm>
              <a:off x="2765795" y="1888615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0"/>
            <p:cNvSpPr txBox="1"/>
            <p:nvPr/>
          </p:nvSpPr>
          <p:spPr>
            <a:xfrm>
              <a:off x="2728319" y="1892355"/>
              <a:ext cx="303288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i="0" u="none" strike="noStrike" cap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9</a:t>
              </a:r>
              <a:endParaRPr sz="8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80" name="Google Shape;480;p30"/>
          <p:cNvSpPr/>
          <p:nvPr/>
        </p:nvSpPr>
        <p:spPr>
          <a:xfrm>
            <a:off x="1844414" y="4159474"/>
            <a:ext cx="1359796" cy="251601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운동보기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1" name="Google Shape;481;p30"/>
          <p:cNvGrpSpPr/>
          <p:nvPr/>
        </p:nvGrpSpPr>
        <p:grpSpPr>
          <a:xfrm>
            <a:off x="2925756" y="4276602"/>
            <a:ext cx="303288" cy="233579"/>
            <a:chOff x="2728319" y="1888615"/>
            <a:chExt cx="303288" cy="233579"/>
          </a:xfrm>
        </p:grpSpPr>
        <p:sp>
          <p:nvSpPr>
            <p:cNvPr id="482" name="Google Shape;482;p30"/>
            <p:cNvSpPr/>
            <p:nvPr/>
          </p:nvSpPr>
          <p:spPr>
            <a:xfrm>
              <a:off x="2765795" y="1888615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0"/>
            <p:cNvSpPr txBox="1"/>
            <p:nvPr/>
          </p:nvSpPr>
          <p:spPr>
            <a:xfrm>
              <a:off x="2728319" y="1892355"/>
              <a:ext cx="303288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8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85" name="Google Shape;485;p30"/>
          <p:cNvSpPr/>
          <p:nvPr/>
        </p:nvSpPr>
        <p:spPr>
          <a:xfrm>
            <a:off x="1844414" y="2990803"/>
            <a:ext cx="1359796" cy="173317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정수화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2975B48-A6F4-4791-A2E6-484F78D13C3D}"/>
              </a:ext>
            </a:extLst>
          </p:cNvPr>
          <p:cNvSpPr/>
          <p:nvPr/>
        </p:nvSpPr>
        <p:spPr>
          <a:xfrm>
            <a:off x="841384" y="1119091"/>
            <a:ext cx="3075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800" b="1" dirty="0">
                <a:latin typeface="+mn-ea"/>
                <a:sym typeface="Wingdings" pitchFamily="2" charset="2"/>
              </a:rPr>
              <a:t>&lt;</a:t>
            </a:r>
          </a:p>
        </p:txBody>
      </p:sp>
      <p:sp>
        <p:nvSpPr>
          <p:cNvPr id="40" name="취소">
            <a:extLst>
              <a:ext uri="{FF2B5EF4-FFF2-40B4-BE49-F238E27FC236}">
                <a16:creationId xmlns:a16="http://schemas.microsoft.com/office/drawing/2014/main" id="{9FFB3EEC-66AC-45D3-B08C-BCFB4D5CF496}"/>
              </a:ext>
            </a:extLst>
          </p:cNvPr>
          <p:cNvSpPr/>
          <p:nvPr/>
        </p:nvSpPr>
        <p:spPr>
          <a:xfrm>
            <a:off x="9187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설정 &gt; 회원정보 &gt; 휴대폰번호 변경하기</a:t>
            </a:r>
            <a:endParaRPr/>
          </a:p>
        </p:txBody>
      </p:sp>
      <p:sp>
        <p:nvSpPr>
          <p:cNvPr id="568" name="Google Shape;568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 dirty="0"/>
              <a:t>PT-A-10_</a:t>
            </a:r>
            <a:r>
              <a:rPr lang="en-US" altLang="ko-KR" dirty="0"/>
              <a:t>02</a:t>
            </a:r>
            <a:endParaRPr dirty="0"/>
          </a:p>
        </p:txBody>
      </p:sp>
      <p:sp>
        <p:nvSpPr>
          <p:cNvPr id="569" name="Google Shape;569;p3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en-US" altLang="ko-KR" dirty="0"/>
              <a:t>Tap </a:t>
            </a:r>
            <a:r>
              <a:rPr lang="ko-KR" altLang="en-US" dirty="0"/>
              <a:t>시</a:t>
            </a:r>
            <a:r>
              <a:rPr lang="ko-KR" dirty="0"/>
              <a:t> 해당 핸드폰으로 인증 번호 발송</a:t>
            </a:r>
            <a:br>
              <a:rPr lang="ko-KR" dirty="0"/>
            </a:br>
            <a:r>
              <a:rPr lang="en-US" altLang="ko-KR" dirty="0"/>
              <a:t>a</a:t>
            </a:r>
            <a:r>
              <a:rPr lang="ko-KR" dirty="0"/>
              <a:t>. </a:t>
            </a:r>
            <a:r>
              <a:rPr lang="ko-KR" altLang="en-US" dirty="0"/>
              <a:t>휴대폰 번호</a:t>
            </a:r>
            <a:r>
              <a:rPr lang="ko-KR" altLang="ko-KR" dirty="0"/>
              <a:t> </a:t>
            </a:r>
            <a:r>
              <a:rPr lang="ko-KR" altLang="ko-KR" dirty="0" err="1"/>
              <a:t>오입력</a:t>
            </a:r>
            <a:r>
              <a:rPr lang="ko-KR" altLang="ko-KR" dirty="0"/>
              <a:t> 또는 정보 없을 경우</a:t>
            </a:r>
            <a:r>
              <a:rPr lang="ko-KR" altLang="en-US" dirty="0"/>
              <a:t> 오류 문구 표시</a:t>
            </a:r>
            <a:br>
              <a:rPr lang="en-US" altLang="ko-KR" dirty="0"/>
            </a:br>
            <a:r>
              <a:rPr lang="en-US" altLang="ko-KR" dirty="0"/>
              <a:t>b. </a:t>
            </a:r>
            <a:r>
              <a:rPr lang="ko-KR" dirty="0"/>
              <a:t>인증번호 발송 시 </a:t>
            </a:r>
            <a:r>
              <a:rPr lang="ko-KR" dirty="0" err="1"/>
              <a:t>알럿</a:t>
            </a:r>
            <a:r>
              <a:rPr lang="ko-KR" dirty="0"/>
              <a:t> 메시지 출력</a:t>
            </a:r>
            <a:endParaRPr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dirty="0"/>
              <a:t>인증번호 </a:t>
            </a:r>
            <a:r>
              <a:rPr lang="ko-KR" dirty="0" err="1"/>
              <a:t>재발송</a:t>
            </a:r>
            <a:br>
              <a:rPr lang="ko-KR" dirty="0"/>
            </a:br>
            <a:r>
              <a:rPr lang="en-US" altLang="ko-KR" dirty="0"/>
              <a:t>b</a:t>
            </a:r>
            <a:r>
              <a:rPr lang="ko-KR" dirty="0"/>
              <a:t>. 인증번호 발송 시 </a:t>
            </a:r>
            <a:r>
              <a:rPr lang="ko-KR" dirty="0" err="1"/>
              <a:t>알럿</a:t>
            </a:r>
            <a:r>
              <a:rPr lang="ko-KR" dirty="0"/>
              <a:t> 메시지 출력</a:t>
            </a:r>
            <a:endParaRPr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완료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인증번호가 일치 </a:t>
            </a:r>
            <a:r>
              <a:rPr lang="ko-KR" altLang="en-US" dirty="0" err="1"/>
              <a:t>할때</a:t>
            </a:r>
            <a:r>
              <a:rPr lang="ko-KR" altLang="en-US" dirty="0"/>
              <a:t> </a:t>
            </a:r>
            <a:r>
              <a:rPr lang="ko-KR" altLang="ko-KR" dirty="0"/>
              <a:t>변경된 정보 업데이트</a:t>
            </a:r>
            <a:br>
              <a:rPr lang="en-US" altLang="ko-KR" dirty="0"/>
            </a:br>
            <a:r>
              <a:rPr lang="en-US" altLang="ko-KR" dirty="0"/>
              <a:t>c. </a:t>
            </a:r>
            <a:r>
              <a:rPr lang="ko-KR" altLang="en-US" dirty="0"/>
              <a:t>인증번호가 일치 하지 않을 경우 오류 문구 표시</a:t>
            </a:r>
            <a:endParaRPr dirty="0"/>
          </a:p>
        </p:txBody>
      </p:sp>
      <p:sp>
        <p:nvSpPr>
          <p:cNvPr id="570" name="Google Shape;570;p34"/>
          <p:cNvSpPr/>
          <p:nvPr/>
        </p:nvSpPr>
        <p:spPr>
          <a:xfrm>
            <a:off x="841384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휴대폰번호 변경</a:t>
            </a:r>
            <a:endParaRPr sz="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p34"/>
          <p:cNvSpPr txBox="1"/>
          <p:nvPr/>
        </p:nvSpPr>
        <p:spPr>
          <a:xfrm>
            <a:off x="914400" y="1409162"/>
            <a:ext cx="265225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아이디, 비밀번호 찾기 등 본인 확인이 필요한 경우 사용할 </a:t>
            </a:r>
            <a:r>
              <a:rPr lang="ko-KR" altLang="en-US" sz="800" dirty="0">
                <a:latin typeface="Malgun Gothic"/>
                <a:ea typeface="Malgun Gothic"/>
                <a:cs typeface="Malgun Gothic"/>
                <a:sym typeface="Malgun Gothic"/>
              </a:rPr>
              <a:t>휴대폰 번호</a:t>
            </a: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입니다.</a:t>
            </a:r>
            <a:endParaRPr sz="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2" name="Google Shape;572;p34"/>
          <p:cNvSpPr txBox="1"/>
          <p:nvPr/>
        </p:nvSpPr>
        <p:spPr>
          <a:xfrm>
            <a:off x="3116576" y="1114897"/>
            <a:ext cx="38985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완료</a:t>
            </a:r>
            <a:endParaRPr/>
          </a:p>
        </p:txBody>
      </p:sp>
      <p:sp>
        <p:nvSpPr>
          <p:cNvPr id="573" name="Google Shape;573;p34"/>
          <p:cNvSpPr txBox="1"/>
          <p:nvPr/>
        </p:nvSpPr>
        <p:spPr>
          <a:xfrm>
            <a:off x="914400" y="2112973"/>
            <a:ext cx="2652254" cy="253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변경할 휴대폰번호</a:t>
            </a:r>
            <a:endParaRPr/>
          </a:p>
        </p:txBody>
      </p:sp>
      <p:sp>
        <p:nvSpPr>
          <p:cNvPr id="575" name="Google Shape;575;p34"/>
          <p:cNvSpPr/>
          <p:nvPr/>
        </p:nvSpPr>
        <p:spPr>
          <a:xfrm>
            <a:off x="1018032" y="2464101"/>
            <a:ext cx="2366390" cy="236808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핸드폰 번호 입력</a:t>
            </a:r>
            <a:endParaRPr/>
          </a:p>
        </p:txBody>
      </p:sp>
      <p:sp>
        <p:nvSpPr>
          <p:cNvPr id="576" name="Google Shape;576;p34"/>
          <p:cNvSpPr/>
          <p:nvPr/>
        </p:nvSpPr>
        <p:spPr>
          <a:xfrm>
            <a:off x="2546215" y="2464101"/>
            <a:ext cx="838207" cy="236808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받기</a:t>
            </a:r>
            <a:endParaRPr sz="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7" name="Google Shape;577;p34"/>
          <p:cNvSpPr/>
          <p:nvPr/>
        </p:nvSpPr>
        <p:spPr>
          <a:xfrm>
            <a:off x="1018032" y="2781093"/>
            <a:ext cx="2438400" cy="236808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인증번호 입력</a:t>
            </a:r>
            <a:endParaRPr dirty="0"/>
          </a:p>
        </p:txBody>
      </p:sp>
      <p:sp>
        <p:nvSpPr>
          <p:cNvPr id="578" name="Google Shape;578;p34"/>
          <p:cNvSpPr txBox="1"/>
          <p:nvPr/>
        </p:nvSpPr>
        <p:spPr>
          <a:xfrm>
            <a:off x="932688" y="3074784"/>
            <a:ext cx="845103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b="0" i="0" u="sng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재발송</a:t>
            </a:r>
            <a:endParaRPr sz="700" b="0" i="0" u="sng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0" name="Google Shape;580;p34"/>
          <p:cNvSpPr/>
          <p:nvPr/>
        </p:nvSpPr>
        <p:spPr>
          <a:xfrm>
            <a:off x="3272847" y="243778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34"/>
          <p:cNvSpPr/>
          <p:nvPr/>
        </p:nvSpPr>
        <p:spPr>
          <a:xfrm>
            <a:off x="1707857" y="3078013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7" name="Google Shape;587;p34"/>
          <p:cNvGrpSpPr/>
          <p:nvPr/>
        </p:nvGrpSpPr>
        <p:grpSpPr>
          <a:xfrm>
            <a:off x="4571251" y="2506683"/>
            <a:ext cx="2009494" cy="711043"/>
            <a:chOff x="5197412" y="3632940"/>
            <a:chExt cx="2009494" cy="711043"/>
          </a:xfrm>
        </p:grpSpPr>
        <p:sp>
          <p:nvSpPr>
            <p:cNvPr id="588" name="Google Shape;588;p34"/>
            <p:cNvSpPr/>
            <p:nvPr/>
          </p:nvSpPr>
          <p:spPr>
            <a:xfrm>
              <a:off x="5197412" y="3632940"/>
              <a:ext cx="2009494" cy="711043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4"/>
            <p:cNvSpPr txBox="1"/>
            <p:nvPr/>
          </p:nvSpPr>
          <p:spPr>
            <a:xfrm>
              <a:off x="5246471" y="3729257"/>
              <a:ext cx="190805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입력하신 번호로 인증번호가 발송되었습니다.</a:t>
              </a:r>
              <a:endParaRPr/>
            </a:p>
          </p:txBody>
        </p:sp>
        <p:sp>
          <p:nvSpPr>
            <p:cNvPr id="590" name="Google Shape;590;p34"/>
            <p:cNvSpPr txBox="1"/>
            <p:nvPr/>
          </p:nvSpPr>
          <p:spPr>
            <a:xfrm>
              <a:off x="6670389" y="4055037"/>
              <a:ext cx="389850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/>
            </a:p>
          </p:txBody>
        </p:sp>
      </p:grpSp>
      <p:sp>
        <p:nvSpPr>
          <p:cNvPr id="591" name="Google Shape;591;p34"/>
          <p:cNvSpPr/>
          <p:nvPr/>
        </p:nvSpPr>
        <p:spPr>
          <a:xfrm>
            <a:off x="4503520" y="2450928"/>
            <a:ext cx="233579" cy="23357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34"/>
          <p:cNvSpPr/>
          <p:nvPr/>
        </p:nvSpPr>
        <p:spPr>
          <a:xfrm>
            <a:off x="3440387" y="104239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AAF016-F584-43ED-8F48-33BF9CB6CE5E}"/>
              </a:ext>
            </a:extLst>
          </p:cNvPr>
          <p:cNvSpPr/>
          <p:nvPr/>
        </p:nvSpPr>
        <p:spPr>
          <a:xfrm>
            <a:off x="841384" y="1119091"/>
            <a:ext cx="3075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800" b="1" dirty="0">
                <a:latin typeface="+mn-ea"/>
                <a:sym typeface="Wingdings" pitchFamily="2" charset="2"/>
              </a:rPr>
              <a:t>&lt;</a:t>
            </a:r>
          </a:p>
        </p:txBody>
      </p:sp>
      <p:sp>
        <p:nvSpPr>
          <p:cNvPr id="29" name="취소">
            <a:extLst>
              <a:ext uri="{FF2B5EF4-FFF2-40B4-BE49-F238E27FC236}">
                <a16:creationId xmlns:a16="http://schemas.microsoft.com/office/drawing/2014/main" id="{A180FEB8-5CD6-448A-BF4C-ABCA5292E371}"/>
              </a:ext>
            </a:extLst>
          </p:cNvPr>
          <p:cNvSpPr/>
          <p:nvPr/>
        </p:nvSpPr>
        <p:spPr>
          <a:xfrm>
            <a:off x="9187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/>
              <a:t>취소</a:t>
            </a:r>
            <a:endParaRPr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F112241-C7F4-47AD-95FA-9CF85645810C}"/>
              </a:ext>
            </a:extLst>
          </p:cNvPr>
          <p:cNvSpPr/>
          <p:nvPr/>
        </p:nvSpPr>
        <p:spPr>
          <a:xfrm>
            <a:off x="4668877" y="2000195"/>
            <a:ext cx="1656324" cy="284148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>
                <a:solidFill>
                  <a:schemeClr val="tx1"/>
                </a:solidFill>
              </a:rPr>
              <a:t>010-0000-000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1" name="Google Shape;166;p5">
            <a:extLst>
              <a:ext uri="{FF2B5EF4-FFF2-40B4-BE49-F238E27FC236}">
                <a16:creationId xmlns:a16="http://schemas.microsoft.com/office/drawing/2014/main" id="{C5EF1FF5-70D5-4BB7-986A-8DEA894FF9BA}"/>
              </a:ext>
            </a:extLst>
          </p:cNvPr>
          <p:cNvSpPr txBox="1"/>
          <p:nvPr/>
        </p:nvSpPr>
        <p:spPr>
          <a:xfrm>
            <a:off x="4717398" y="1952519"/>
            <a:ext cx="497903" cy="107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휴대폰 번호</a:t>
            </a:r>
            <a:endParaRPr sz="7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2" name="Google Shape;172;p5">
            <a:extLst>
              <a:ext uri="{FF2B5EF4-FFF2-40B4-BE49-F238E27FC236}">
                <a16:creationId xmlns:a16="http://schemas.microsoft.com/office/drawing/2014/main" id="{6CE9E049-A141-4604-B327-17A9356810A6}"/>
              </a:ext>
            </a:extLst>
          </p:cNvPr>
          <p:cNvSpPr/>
          <p:nvPr/>
        </p:nvSpPr>
        <p:spPr>
          <a:xfrm>
            <a:off x="5660406" y="2061704"/>
            <a:ext cx="628088" cy="16113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인증번호 받기</a:t>
            </a:r>
            <a:endParaRPr sz="6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9E8167-B116-4557-A857-F5BA1F0A1BF0}"/>
              </a:ext>
            </a:extLst>
          </p:cNvPr>
          <p:cNvSpPr txBox="1"/>
          <p:nvPr/>
        </p:nvSpPr>
        <p:spPr>
          <a:xfrm>
            <a:off x="4615364" y="2252913"/>
            <a:ext cx="12073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  <a:latin typeface="+mn-ea"/>
                <a:ea typeface="+mn-ea"/>
              </a:rPr>
              <a:t>휴대폰 번호를 확인해 주세요</a:t>
            </a:r>
            <a:r>
              <a:rPr lang="en-US" altLang="ko-KR" sz="600" dirty="0">
                <a:solidFill>
                  <a:srgbClr val="FF0000"/>
                </a:solidFill>
                <a:latin typeface="+mn-ea"/>
                <a:ea typeface="+mn-ea"/>
              </a:rPr>
              <a:t>.</a:t>
            </a:r>
            <a:endParaRPr lang="ko-KR" altLang="en-US" sz="6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4" name="Google Shape;591;p34">
            <a:extLst>
              <a:ext uri="{FF2B5EF4-FFF2-40B4-BE49-F238E27FC236}">
                <a16:creationId xmlns:a16="http://schemas.microsoft.com/office/drawing/2014/main" id="{0ED391F7-AA3A-4893-A6B9-0A07FE23323E}"/>
              </a:ext>
            </a:extLst>
          </p:cNvPr>
          <p:cNvSpPr/>
          <p:nvPr/>
        </p:nvSpPr>
        <p:spPr>
          <a:xfrm>
            <a:off x="4498574" y="1859568"/>
            <a:ext cx="233579" cy="23357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09CB672-F7FE-489F-926B-176F7955D480}"/>
              </a:ext>
            </a:extLst>
          </p:cNvPr>
          <p:cNvSpPr/>
          <p:nvPr/>
        </p:nvSpPr>
        <p:spPr>
          <a:xfrm>
            <a:off x="4663716" y="3467728"/>
            <a:ext cx="1656324" cy="284148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err="1">
                <a:solidFill>
                  <a:schemeClr val="tx1"/>
                </a:solidFill>
              </a:rPr>
              <a:t>dadf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6" name="Google Shape;166;p5">
            <a:extLst>
              <a:ext uri="{FF2B5EF4-FFF2-40B4-BE49-F238E27FC236}">
                <a16:creationId xmlns:a16="http://schemas.microsoft.com/office/drawing/2014/main" id="{F3480CCD-2F03-412F-9DB0-453D7FCD0284}"/>
              </a:ext>
            </a:extLst>
          </p:cNvPr>
          <p:cNvSpPr txBox="1"/>
          <p:nvPr/>
        </p:nvSpPr>
        <p:spPr>
          <a:xfrm>
            <a:off x="4712237" y="3420052"/>
            <a:ext cx="497903" cy="107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인증번호</a:t>
            </a:r>
            <a:endParaRPr sz="7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612BEC-284C-45FF-9604-6BBE4C7F8E85}"/>
              </a:ext>
            </a:extLst>
          </p:cNvPr>
          <p:cNvSpPr txBox="1"/>
          <p:nvPr/>
        </p:nvSpPr>
        <p:spPr>
          <a:xfrm>
            <a:off x="4610203" y="3720446"/>
            <a:ext cx="12073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  <a:latin typeface="+mn-ea"/>
                <a:ea typeface="+mn-ea"/>
              </a:rPr>
              <a:t>인증번호를 확인해 주세요</a:t>
            </a:r>
            <a:r>
              <a:rPr lang="en-US" altLang="ko-KR" sz="600" dirty="0">
                <a:solidFill>
                  <a:srgbClr val="FF0000"/>
                </a:solidFill>
                <a:latin typeface="+mn-ea"/>
                <a:ea typeface="+mn-ea"/>
              </a:rPr>
              <a:t>.</a:t>
            </a:r>
            <a:endParaRPr lang="ko-KR" altLang="en-US" sz="6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8" name="Google Shape;591;p34">
            <a:extLst>
              <a:ext uri="{FF2B5EF4-FFF2-40B4-BE49-F238E27FC236}">
                <a16:creationId xmlns:a16="http://schemas.microsoft.com/office/drawing/2014/main" id="{38EDA35D-0EE0-4555-AEFB-2315B9B11529}"/>
              </a:ext>
            </a:extLst>
          </p:cNvPr>
          <p:cNvSpPr/>
          <p:nvPr/>
        </p:nvSpPr>
        <p:spPr>
          <a:xfrm>
            <a:off x="4493413" y="3327101"/>
            <a:ext cx="233579" cy="23357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설정 &gt; 회원정보 &gt; 이메일 변경하기</a:t>
            </a:r>
            <a:endParaRPr/>
          </a:p>
        </p:txBody>
      </p:sp>
      <p:sp>
        <p:nvSpPr>
          <p:cNvPr id="598" name="Google Shape;598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 dirty="0"/>
              <a:t>PT-A-10_</a:t>
            </a:r>
            <a:r>
              <a:rPr lang="en-US" altLang="ko-KR" dirty="0"/>
              <a:t>03</a:t>
            </a:r>
            <a:endParaRPr dirty="0"/>
          </a:p>
        </p:txBody>
      </p:sp>
      <p:sp>
        <p:nvSpPr>
          <p:cNvPr id="599" name="Google Shape;599;p35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dirty="0"/>
              <a:t>입력한 메일 주소로 인증 번호 발송</a:t>
            </a:r>
            <a:br>
              <a:rPr lang="ko-KR" dirty="0"/>
            </a:br>
            <a:r>
              <a:rPr lang="ko-KR" dirty="0" err="1"/>
              <a:t>a</a:t>
            </a:r>
            <a:r>
              <a:rPr lang="ko-KR" dirty="0"/>
              <a:t>. 이메일 </a:t>
            </a:r>
            <a:r>
              <a:rPr lang="ko-KR" dirty="0" err="1"/>
              <a:t>오입력</a:t>
            </a:r>
            <a:r>
              <a:rPr lang="ko-KR" dirty="0"/>
              <a:t> 또는 정보 없을 경우 </a:t>
            </a:r>
            <a:r>
              <a:rPr lang="ko-KR" altLang="en-US" dirty="0"/>
              <a:t>오류 문구 표시</a:t>
            </a:r>
            <a:br>
              <a:rPr lang="ko-KR" dirty="0"/>
            </a:br>
            <a:r>
              <a:rPr lang="ko-KR" dirty="0" err="1"/>
              <a:t>b</a:t>
            </a:r>
            <a:r>
              <a:rPr lang="ko-KR" dirty="0"/>
              <a:t>. 인증번호 발송 시 </a:t>
            </a:r>
            <a:r>
              <a:rPr lang="ko-KR" dirty="0" err="1"/>
              <a:t>알럿</a:t>
            </a:r>
            <a:r>
              <a:rPr lang="ko-KR" dirty="0"/>
              <a:t> 메시지 출력</a:t>
            </a:r>
            <a:endParaRPr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dirty="0"/>
              <a:t>인증번호 </a:t>
            </a:r>
            <a:r>
              <a:rPr lang="ko-KR" dirty="0" err="1"/>
              <a:t>재발송</a:t>
            </a:r>
            <a:br>
              <a:rPr lang="ko-KR" dirty="0"/>
            </a:br>
            <a:r>
              <a:rPr lang="ko-KR" dirty="0" err="1"/>
              <a:t>b</a:t>
            </a:r>
            <a:r>
              <a:rPr lang="ko-KR" dirty="0"/>
              <a:t>. 인증번호 발송 시 </a:t>
            </a:r>
            <a:r>
              <a:rPr lang="ko-KR" dirty="0" err="1"/>
              <a:t>알럿</a:t>
            </a:r>
            <a:r>
              <a:rPr lang="ko-KR" dirty="0"/>
              <a:t> 메시지 출력</a:t>
            </a:r>
            <a:endParaRPr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완료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인증번호가 일치 </a:t>
            </a:r>
            <a:r>
              <a:rPr lang="ko-KR" altLang="en-US" dirty="0" err="1"/>
              <a:t>할때</a:t>
            </a:r>
            <a:r>
              <a:rPr lang="ko-KR" altLang="en-US" dirty="0"/>
              <a:t> </a:t>
            </a:r>
            <a:r>
              <a:rPr lang="ko-KR" dirty="0"/>
              <a:t>변경된 정보 업데이트</a:t>
            </a:r>
            <a:br>
              <a:rPr lang="en-US" altLang="ko-KR" dirty="0"/>
            </a:br>
            <a:r>
              <a:rPr lang="en-US" altLang="ko-KR" dirty="0"/>
              <a:t>c. </a:t>
            </a:r>
            <a:r>
              <a:rPr lang="ko-KR" altLang="en-US" dirty="0"/>
              <a:t>인증번호가 일치 하지 않을 경우 오류 문구 표시</a:t>
            </a:r>
            <a:br>
              <a:rPr lang="en-US" altLang="ko-KR" dirty="0"/>
            </a:br>
            <a:br>
              <a:rPr lang="ko-KR" dirty="0"/>
            </a:br>
            <a:br>
              <a:rPr lang="ko-KR" dirty="0"/>
            </a:br>
            <a:endParaRPr dirty="0"/>
          </a:p>
        </p:txBody>
      </p:sp>
      <p:sp>
        <p:nvSpPr>
          <p:cNvPr id="600" name="Google Shape;600;p35"/>
          <p:cNvSpPr/>
          <p:nvPr/>
        </p:nvSpPr>
        <p:spPr>
          <a:xfrm>
            <a:off x="841384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이메일 변경</a:t>
            </a:r>
            <a:endParaRPr sz="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p35"/>
          <p:cNvSpPr txBox="1"/>
          <p:nvPr/>
        </p:nvSpPr>
        <p:spPr>
          <a:xfrm>
            <a:off x="914400" y="1409162"/>
            <a:ext cx="265225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아이디, 비밀번호 찾기 등 본인 확인이 필요한 경우 사용할 이메일 주소입니다.</a:t>
            </a:r>
            <a:endParaRPr sz="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2" name="Google Shape;602;p35"/>
          <p:cNvSpPr txBox="1"/>
          <p:nvPr/>
        </p:nvSpPr>
        <p:spPr>
          <a:xfrm>
            <a:off x="914400" y="1883651"/>
            <a:ext cx="2652254" cy="253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변경할 이메일</a:t>
            </a:r>
            <a:endParaRPr/>
          </a:p>
        </p:txBody>
      </p:sp>
      <p:sp>
        <p:nvSpPr>
          <p:cNvPr id="603" name="Google Shape;603;p35"/>
          <p:cNvSpPr/>
          <p:nvPr/>
        </p:nvSpPr>
        <p:spPr>
          <a:xfrm>
            <a:off x="1018032" y="2136862"/>
            <a:ext cx="1481328" cy="236808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이메일 입력</a:t>
            </a:r>
            <a:endParaRPr/>
          </a:p>
        </p:txBody>
      </p:sp>
      <p:sp>
        <p:nvSpPr>
          <p:cNvPr id="604" name="Google Shape;604;p35"/>
          <p:cNvSpPr/>
          <p:nvPr/>
        </p:nvSpPr>
        <p:spPr>
          <a:xfrm>
            <a:off x="2546215" y="2136862"/>
            <a:ext cx="838207" cy="236808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</a:t>
            </a:r>
            <a:r>
              <a:rPr lang="ko-KR" altLang="en-US" sz="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번호</a:t>
            </a:r>
            <a:r>
              <a:rPr lang="en-US" altLang="ko-KR" sz="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받기</a:t>
            </a:r>
            <a:endParaRPr sz="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5" name="Google Shape;605;p35"/>
          <p:cNvSpPr/>
          <p:nvPr/>
        </p:nvSpPr>
        <p:spPr>
          <a:xfrm>
            <a:off x="1018032" y="2408339"/>
            <a:ext cx="2366390" cy="236808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인증번호 입력</a:t>
            </a:r>
            <a:endParaRPr/>
          </a:p>
        </p:txBody>
      </p:sp>
      <p:sp>
        <p:nvSpPr>
          <p:cNvPr id="606" name="Google Shape;606;p35"/>
          <p:cNvSpPr txBox="1"/>
          <p:nvPr/>
        </p:nvSpPr>
        <p:spPr>
          <a:xfrm>
            <a:off x="3116576" y="1114897"/>
            <a:ext cx="38985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완료</a:t>
            </a:r>
            <a:endParaRPr/>
          </a:p>
        </p:txBody>
      </p:sp>
      <p:sp>
        <p:nvSpPr>
          <p:cNvPr id="607" name="Google Shape;607;p35"/>
          <p:cNvSpPr txBox="1"/>
          <p:nvPr/>
        </p:nvSpPr>
        <p:spPr>
          <a:xfrm>
            <a:off x="932688" y="2703264"/>
            <a:ext cx="845103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b="0" i="0" u="sng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 재발송</a:t>
            </a:r>
            <a:endParaRPr sz="700" b="0" i="0" u="sng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7" name="Google Shape;617;p35"/>
          <p:cNvSpPr/>
          <p:nvPr/>
        </p:nvSpPr>
        <p:spPr>
          <a:xfrm>
            <a:off x="3197698" y="208287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8" name="Google Shape;618;p35"/>
          <p:cNvGrpSpPr/>
          <p:nvPr/>
        </p:nvGrpSpPr>
        <p:grpSpPr>
          <a:xfrm>
            <a:off x="4888697" y="2136862"/>
            <a:ext cx="2009494" cy="711043"/>
            <a:chOff x="5197412" y="3632940"/>
            <a:chExt cx="2009494" cy="711043"/>
          </a:xfrm>
        </p:grpSpPr>
        <p:sp>
          <p:nvSpPr>
            <p:cNvPr id="619" name="Google Shape;619;p35"/>
            <p:cNvSpPr/>
            <p:nvPr/>
          </p:nvSpPr>
          <p:spPr>
            <a:xfrm>
              <a:off x="5197412" y="3632940"/>
              <a:ext cx="2009494" cy="711043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5"/>
            <p:cNvSpPr txBox="1"/>
            <p:nvPr/>
          </p:nvSpPr>
          <p:spPr>
            <a:xfrm>
              <a:off x="5246471" y="3729257"/>
              <a:ext cx="190805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입력하신 이메일 주소로 인증번호가 발송되었습니다.</a:t>
              </a:r>
              <a:endParaRPr/>
            </a:p>
          </p:txBody>
        </p:sp>
        <p:sp>
          <p:nvSpPr>
            <p:cNvPr id="621" name="Google Shape;621;p35"/>
            <p:cNvSpPr txBox="1"/>
            <p:nvPr/>
          </p:nvSpPr>
          <p:spPr>
            <a:xfrm>
              <a:off x="6670389" y="4055037"/>
              <a:ext cx="389850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/>
            </a:p>
          </p:txBody>
        </p:sp>
      </p:grpSp>
      <p:sp>
        <p:nvSpPr>
          <p:cNvPr id="622" name="Google Shape;622;p35"/>
          <p:cNvSpPr/>
          <p:nvPr/>
        </p:nvSpPr>
        <p:spPr>
          <a:xfrm>
            <a:off x="4820966" y="2081107"/>
            <a:ext cx="233579" cy="23357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35"/>
          <p:cNvSpPr/>
          <p:nvPr/>
        </p:nvSpPr>
        <p:spPr>
          <a:xfrm>
            <a:off x="1707857" y="268650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35"/>
          <p:cNvSpPr/>
          <p:nvPr/>
        </p:nvSpPr>
        <p:spPr>
          <a:xfrm>
            <a:off x="3440387" y="104239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E5808A-CE6D-44CB-8D0B-DE4799099E50}"/>
              </a:ext>
            </a:extLst>
          </p:cNvPr>
          <p:cNvSpPr/>
          <p:nvPr/>
        </p:nvSpPr>
        <p:spPr>
          <a:xfrm>
            <a:off x="841384" y="1119091"/>
            <a:ext cx="3075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800" b="1" dirty="0">
                <a:latin typeface="+mn-ea"/>
                <a:sym typeface="Wingdings" pitchFamily="2" charset="2"/>
              </a:rPr>
              <a:t>&lt;</a:t>
            </a:r>
          </a:p>
        </p:txBody>
      </p:sp>
      <p:sp>
        <p:nvSpPr>
          <p:cNvPr id="31" name="취소">
            <a:extLst>
              <a:ext uri="{FF2B5EF4-FFF2-40B4-BE49-F238E27FC236}">
                <a16:creationId xmlns:a16="http://schemas.microsoft.com/office/drawing/2014/main" id="{52FE4AB7-F9D6-4D30-BA81-263AE341F027}"/>
              </a:ext>
            </a:extLst>
          </p:cNvPr>
          <p:cNvSpPr/>
          <p:nvPr/>
        </p:nvSpPr>
        <p:spPr>
          <a:xfrm>
            <a:off x="9187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취소</a:t>
            </a:r>
            <a:endParaRPr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B7B354-796B-4793-B469-6D17B5373C0C}"/>
              </a:ext>
            </a:extLst>
          </p:cNvPr>
          <p:cNvSpPr/>
          <p:nvPr/>
        </p:nvSpPr>
        <p:spPr>
          <a:xfrm>
            <a:off x="5063054" y="1672859"/>
            <a:ext cx="1656324" cy="284148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err="1">
                <a:solidFill>
                  <a:schemeClr val="tx1"/>
                </a:solidFill>
              </a:rPr>
              <a:t>ddd@dd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Google Shape;166;p5">
            <a:extLst>
              <a:ext uri="{FF2B5EF4-FFF2-40B4-BE49-F238E27FC236}">
                <a16:creationId xmlns:a16="http://schemas.microsoft.com/office/drawing/2014/main" id="{01D805C5-091F-4BD1-957C-772DE7D0D8CA}"/>
              </a:ext>
            </a:extLst>
          </p:cNvPr>
          <p:cNvSpPr txBox="1"/>
          <p:nvPr/>
        </p:nvSpPr>
        <p:spPr>
          <a:xfrm>
            <a:off x="5111575" y="1625183"/>
            <a:ext cx="497903" cy="107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이메일</a:t>
            </a:r>
            <a:endParaRPr sz="7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4" name="Google Shape;172;p5">
            <a:extLst>
              <a:ext uri="{FF2B5EF4-FFF2-40B4-BE49-F238E27FC236}">
                <a16:creationId xmlns:a16="http://schemas.microsoft.com/office/drawing/2014/main" id="{6124FF6A-DB2E-4C74-A935-041081AC1009}"/>
              </a:ext>
            </a:extLst>
          </p:cNvPr>
          <p:cNvSpPr/>
          <p:nvPr/>
        </p:nvSpPr>
        <p:spPr>
          <a:xfrm>
            <a:off x="6054583" y="1734368"/>
            <a:ext cx="628088" cy="16113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인증번호 받기</a:t>
            </a:r>
            <a:endParaRPr sz="6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17E45F-0522-4AF8-83BF-D83D672A683C}"/>
              </a:ext>
            </a:extLst>
          </p:cNvPr>
          <p:cNvSpPr txBox="1"/>
          <p:nvPr/>
        </p:nvSpPr>
        <p:spPr>
          <a:xfrm>
            <a:off x="5009541" y="1925577"/>
            <a:ext cx="12073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  <a:latin typeface="+mn-ea"/>
                <a:ea typeface="+mn-ea"/>
              </a:rPr>
              <a:t>이메일 주소를 확인해 주세요</a:t>
            </a:r>
            <a:r>
              <a:rPr lang="en-US" altLang="ko-KR" sz="600" dirty="0">
                <a:solidFill>
                  <a:srgbClr val="FF0000"/>
                </a:solidFill>
                <a:latin typeface="+mn-ea"/>
                <a:ea typeface="+mn-ea"/>
              </a:rPr>
              <a:t>.</a:t>
            </a:r>
            <a:endParaRPr lang="ko-KR" altLang="en-US" sz="6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6" name="Google Shape;591;p34">
            <a:extLst>
              <a:ext uri="{FF2B5EF4-FFF2-40B4-BE49-F238E27FC236}">
                <a16:creationId xmlns:a16="http://schemas.microsoft.com/office/drawing/2014/main" id="{C4B09620-7541-405A-930E-0E968FF4BCEC}"/>
              </a:ext>
            </a:extLst>
          </p:cNvPr>
          <p:cNvSpPr/>
          <p:nvPr/>
        </p:nvSpPr>
        <p:spPr>
          <a:xfrm>
            <a:off x="4892751" y="1532232"/>
            <a:ext cx="233579" cy="23357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71FC20-2D54-4DA2-84AB-1A4880705987}"/>
              </a:ext>
            </a:extLst>
          </p:cNvPr>
          <p:cNvSpPr/>
          <p:nvPr/>
        </p:nvSpPr>
        <p:spPr>
          <a:xfrm>
            <a:off x="5063054" y="3111134"/>
            <a:ext cx="1656324" cy="284148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dirty="0" err="1">
                <a:solidFill>
                  <a:schemeClr val="tx1"/>
                </a:solidFill>
              </a:rPr>
              <a:t>dadf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8" name="Google Shape;166;p5">
            <a:extLst>
              <a:ext uri="{FF2B5EF4-FFF2-40B4-BE49-F238E27FC236}">
                <a16:creationId xmlns:a16="http://schemas.microsoft.com/office/drawing/2014/main" id="{0EBC0BA6-85BA-4DA6-98E2-75B1E25F18FE}"/>
              </a:ext>
            </a:extLst>
          </p:cNvPr>
          <p:cNvSpPr txBox="1"/>
          <p:nvPr/>
        </p:nvSpPr>
        <p:spPr>
          <a:xfrm>
            <a:off x="5111575" y="3063458"/>
            <a:ext cx="497903" cy="107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인증번호</a:t>
            </a:r>
            <a:endParaRPr sz="7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BF63F9-2A96-400D-B047-69E75233E029}"/>
              </a:ext>
            </a:extLst>
          </p:cNvPr>
          <p:cNvSpPr txBox="1"/>
          <p:nvPr/>
        </p:nvSpPr>
        <p:spPr>
          <a:xfrm>
            <a:off x="5009541" y="3363852"/>
            <a:ext cx="12073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  <a:latin typeface="+mn-ea"/>
                <a:ea typeface="+mn-ea"/>
              </a:rPr>
              <a:t>인증번호를 확인해 주세요</a:t>
            </a:r>
            <a:r>
              <a:rPr lang="en-US" altLang="ko-KR" sz="600" dirty="0">
                <a:solidFill>
                  <a:srgbClr val="FF0000"/>
                </a:solidFill>
                <a:latin typeface="+mn-ea"/>
                <a:ea typeface="+mn-ea"/>
              </a:rPr>
              <a:t>.</a:t>
            </a:r>
            <a:endParaRPr lang="ko-KR" altLang="en-US" sz="6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0" name="Google Shape;591;p34">
            <a:extLst>
              <a:ext uri="{FF2B5EF4-FFF2-40B4-BE49-F238E27FC236}">
                <a16:creationId xmlns:a16="http://schemas.microsoft.com/office/drawing/2014/main" id="{F827A4B8-F949-456B-BB6A-F1372EEAE3C3}"/>
              </a:ext>
            </a:extLst>
          </p:cNvPr>
          <p:cNvSpPr/>
          <p:nvPr/>
        </p:nvSpPr>
        <p:spPr>
          <a:xfrm>
            <a:off x="4892751" y="2970507"/>
            <a:ext cx="233579" cy="23357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설정 &gt; 회원정보 &gt; 비밀번호 변경하기</a:t>
            </a:r>
            <a:endParaRPr/>
          </a:p>
        </p:txBody>
      </p:sp>
      <p:sp>
        <p:nvSpPr>
          <p:cNvPr id="630" name="Google Shape;630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 dirty="0"/>
              <a:t>PT-A-10_</a:t>
            </a:r>
            <a:r>
              <a:rPr lang="en-US" altLang="ko-KR" dirty="0"/>
              <a:t>04</a:t>
            </a:r>
            <a:endParaRPr dirty="0"/>
          </a:p>
        </p:txBody>
      </p:sp>
      <p:sp>
        <p:nvSpPr>
          <p:cNvPr id="631" name="Google Shape;631;p36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비밀번호 입력 후 </a:t>
            </a:r>
            <a:r>
              <a:rPr lang="ko-KR" altLang="en-US" dirty="0" err="1"/>
              <a:t>키패드</a:t>
            </a:r>
            <a:r>
              <a:rPr lang="ko-KR" altLang="en-US" dirty="0"/>
              <a:t> 닫을 때 </a:t>
            </a:r>
            <a:r>
              <a:rPr lang="ko-KR" dirty="0"/>
              <a:t>현재 비밀번호 정보가 맞는지 확인</a:t>
            </a:r>
            <a:br>
              <a:rPr lang="ko-KR" dirty="0"/>
            </a:br>
            <a:r>
              <a:rPr lang="ko-KR" dirty="0"/>
              <a:t>정보 확인이 </a:t>
            </a:r>
            <a:r>
              <a:rPr lang="ko-KR" altLang="en-US" dirty="0"/>
              <a:t>완</a:t>
            </a:r>
            <a:r>
              <a:rPr lang="ko-KR" dirty="0"/>
              <a:t>료 된 후 변경할 새로운 비밀번호 입력란 활성화</a:t>
            </a:r>
            <a:br>
              <a:rPr lang="ko-KR" dirty="0"/>
            </a:br>
            <a:r>
              <a:rPr lang="ko-KR" dirty="0" err="1"/>
              <a:t>a</a:t>
            </a:r>
            <a:r>
              <a:rPr lang="ko-KR" dirty="0"/>
              <a:t>. 비밀번호 </a:t>
            </a:r>
            <a:r>
              <a:rPr lang="ko-KR" dirty="0" err="1"/>
              <a:t>오입력</a:t>
            </a:r>
            <a:r>
              <a:rPr lang="ko-KR" dirty="0"/>
              <a:t> 시 </a:t>
            </a:r>
            <a:r>
              <a:rPr lang="ko-KR" altLang="en-US" dirty="0"/>
              <a:t>오류 문구 표시</a:t>
            </a:r>
            <a:endParaRPr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dirty="0"/>
              <a:t>비밀번호 입력 시 </a:t>
            </a:r>
            <a:r>
              <a:rPr lang="ko-KR" dirty="0" err="1"/>
              <a:t>마스킹</a:t>
            </a:r>
            <a:r>
              <a:rPr lang="ko-KR" dirty="0"/>
              <a:t> 처리</a:t>
            </a:r>
            <a:endParaRPr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오류 발생</a:t>
            </a:r>
            <a:br>
              <a:rPr lang="ko-KR" dirty="0"/>
            </a:br>
            <a:r>
              <a:rPr lang="ko-KR" dirty="0" err="1"/>
              <a:t>b</a:t>
            </a:r>
            <a:r>
              <a:rPr lang="ko-KR" dirty="0"/>
              <a:t>. </a:t>
            </a:r>
            <a:r>
              <a:rPr lang="ko-KR" altLang="en-US" dirty="0"/>
              <a:t>신규 비밀번호가 비밀번호 조건과 맞지 않을 경우 오류 문구 표시</a:t>
            </a:r>
            <a:br>
              <a:rPr lang="en-US" altLang="ko-KR" dirty="0"/>
            </a:br>
            <a:r>
              <a:rPr lang="en-US" altLang="ko-KR" dirty="0"/>
              <a:t>c. </a:t>
            </a:r>
            <a:r>
              <a:rPr lang="ko-KR" altLang="en-US" dirty="0"/>
              <a:t>재입력 비밀번호가 신규 비밀번호와 일치 하지 않을 경우 오류 문구 표시</a:t>
            </a:r>
            <a:endParaRPr lang="en-US" altLang="ko-KR" dirty="0"/>
          </a:p>
        </p:txBody>
      </p:sp>
      <p:sp>
        <p:nvSpPr>
          <p:cNvPr id="632" name="Google Shape;632;p36"/>
          <p:cNvSpPr/>
          <p:nvPr/>
        </p:nvSpPr>
        <p:spPr>
          <a:xfrm>
            <a:off x="841384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변경</a:t>
            </a:r>
            <a:endParaRPr sz="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3" name="Google Shape;633;p36"/>
          <p:cNvSpPr txBox="1"/>
          <p:nvPr/>
        </p:nvSpPr>
        <p:spPr>
          <a:xfrm>
            <a:off x="914400" y="1409162"/>
            <a:ext cx="265225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비밀번호를 변경할 수 있습니다.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주기적인 비밀번호 업데이트로 개인정보를 안전하게 보호하세요.</a:t>
            </a:r>
            <a:endParaRPr sz="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p36"/>
          <p:cNvSpPr txBox="1"/>
          <p:nvPr/>
        </p:nvSpPr>
        <p:spPr>
          <a:xfrm>
            <a:off x="914400" y="2971139"/>
            <a:ext cx="2652254" cy="253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새로운 비밀번호</a:t>
            </a:r>
            <a:endParaRPr dirty="0"/>
          </a:p>
        </p:txBody>
      </p:sp>
      <p:sp>
        <p:nvSpPr>
          <p:cNvPr id="638" name="Google Shape;638;p36"/>
          <p:cNvSpPr/>
          <p:nvPr/>
        </p:nvSpPr>
        <p:spPr>
          <a:xfrm>
            <a:off x="1018032" y="3224350"/>
            <a:ext cx="2366390" cy="236808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비밀번호 입력</a:t>
            </a:r>
            <a:r>
              <a:rPr lang="ko-KR"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(8~16 자리, 영문/숫자/특수문자 조합)</a:t>
            </a:r>
            <a:endParaRPr sz="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36"/>
          <p:cNvSpPr/>
          <p:nvPr/>
        </p:nvSpPr>
        <p:spPr>
          <a:xfrm>
            <a:off x="1018032" y="3489753"/>
            <a:ext cx="2366390" cy="236808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비밀번호 재입력</a:t>
            </a:r>
            <a:endParaRPr/>
          </a:p>
        </p:txBody>
      </p:sp>
      <p:sp>
        <p:nvSpPr>
          <p:cNvPr id="640" name="Google Shape;640;p36"/>
          <p:cNvSpPr txBox="1"/>
          <p:nvPr/>
        </p:nvSpPr>
        <p:spPr>
          <a:xfrm>
            <a:off x="3116576" y="1114897"/>
            <a:ext cx="38985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완료</a:t>
            </a:r>
            <a:endParaRPr/>
          </a:p>
        </p:txBody>
      </p:sp>
      <p:sp>
        <p:nvSpPr>
          <p:cNvPr id="654" name="Google Shape;654;p36"/>
          <p:cNvSpPr/>
          <p:nvPr/>
        </p:nvSpPr>
        <p:spPr>
          <a:xfrm>
            <a:off x="2999786" y="1055087"/>
            <a:ext cx="233580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E5609F-267D-4737-809E-7307F2BE23FB}"/>
              </a:ext>
            </a:extLst>
          </p:cNvPr>
          <p:cNvSpPr/>
          <p:nvPr/>
        </p:nvSpPr>
        <p:spPr>
          <a:xfrm>
            <a:off x="841384" y="1119091"/>
            <a:ext cx="3075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800" b="1" dirty="0">
                <a:latin typeface="+mn-ea"/>
                <a:sym typeface="Wingdings" pitchFamily="2" charset="2"/>
              </a:rPr>
              <a:t>&lt;</a:t>
            </a:r>
          </a:p>
        </p:txBody>
      </p:sp>
      <p:sp>
        <p:nvSpPr>
          <p:cNvPr id="29" name="취소">
            <a:extLst>
              <a:ext uri="{FF2B5EF4-FFF2-40B4-BE49-F238E27FC236}">
                <a16:creationId xmlns:a16="http://schemas.microsoft.com/office/drawing/2014/main" id="{BB1EF375-700B-49D0-A660-D624358752AA}"/>
              </a:ext>
            </a:extLst>
          </p:cNvPr>
          <p:cNvSpPr/>
          <p:nvPr/>
        </p:nvSpPr>
        <p:spPr>
          <a:xfrm>
            <a:off x="9187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취소</a:t>
            </a:r>
            <a:endParaRPr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16E57C8-77B2-4D5F-A8BA-DC9A5BBC58D4}"/>
              </a:ext>
            </a:extLst>
          </p:cNvPr>
          <p:cNvGrpSpPr/>
          <p:nvPr/>
        </p:nvGrpSpPr>
        <p:grpSpPr>
          <a:xfrm>
            <a:off x="4506527" y="3222460"/>
            <a:ext cx="2478565" cy="634900"/>
            <a:chOff x="3467333" y="2305482"/>
            <a:chExt cx="2394784" cy="51082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2E5114-6CFE-4E16-B3D4-523C24313AE8}"/>
                </a:ext>
              </a:extLst>
            </p:cNvPr>
            <p:cNvSpPr txBox="1"/>
            <p:nvPr/>
          </p:nvSpPr>
          <p:spPr>
            <a:xfrm>
              <a:off x="3467333" y="2642969"/>
              <a:ext cx="2394784" cy="1733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FF0000"/>
                  </a:solidFill>
                  <a:latin typeface="+mn-ea"/>
                  <a:ea typeface="+mn-ea"/>
                </a:rPr>
                <a:t>8~16 </a:t>
              </a:r>
              <a:r>
                <a:rPr lang="ko-KR" altLang="en-US" sz="800" dirty="0">
                  <a:solidFill>
                    <a:srgbClr val="FF0000"/>
                  </a:solidFill>
                  <a:latin typeface="+mn-ea"/>
                  <a:ea typeface="+mn-ea"/>
                </a:rPr>
                <a:t>자리</a:t>
              </a:r>
              <a:r>
                <a:rPr lang="en-US" altLang="ko-KR" sz="800" dirty="0">
                  <a:solidFill>
                    <a:srgbClr val="FF0000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800" dirty="0">
                  <a:solidFill>
                    <a:srgbClr val="FF0000"/>
                  </a:solidFill>
                  <a:latin typeface="+mn-ea"/>
                  <a:ea typeface="+mn-ea"/>
                </a:rPr>
                <a:t>영문</a:t>
              </a:r>
              <a:r>
                <a:rPr lang="en-US" altLang="ko-KR" sz="800" dirty="0">
                  <a:solidFill>
                    <a:srgbClr val="FF0000"/>
                  </a:solidFill>
                  <a:latin typeface="+mn-ea"/>
                  <a:ea typeface="+mn-ea"/>
                </a:rPr>
                <a:t>/</a:t>
              </a:r>
              <a:r>
                <a:rPr lang="ko-KR" altLang="en-US" sz="800" dirty="0">
                  <a:solidFill>
                    <a:srgbClr val="FF0000"/>
                  </a:solidFill>
                  <a:latin typeface="+mn-ea"/>
                  <a:ea typeface="+mn-ea"/>
                </a:rPr>
                <a:t>숫자</a:t>
              </a:r>
              <a:r>
                <a:rPr lang="en-US" altLang="ko-KR" sz="800" dirty="0">
                  <a:solidFill>
                    <a:srgbClr val="FF0000"/>
                  </a:solidFill>
                  <a:latin typeface="+mn-ea"/>
                  <a:ea typeface="+mn-ea"/>
                </a:rPr>
                <a:t>/</a:t>
              </a:r>
              <a:r>
                <a:rPr lang="ko-KR" altLang="en-US" sz="800" dirty="0">
                  <a:solidFill>
                    <a:srgbClr val="FF0000"/>
                  </a:solidFill>
                  <a:latin typeface="+mn-ea"/>
                  <a:ea typeface="+mn-ea"/>
                </a:rPr>
                <a:t>특수문자 조합이 아닙니다</a:t>
              </a:r>
              <a:r>
                <a:rPr lang="en-US" altLang="ko-KR" sz="800" dirty="0">
                  <a:solidFill>
                    <a:srgbClr val="FF0000"/>
                  </a:solidFill>
                  <a:latin typeface="+mn-ea"/>
                  <a:ea typeface="+mn-ea"/>
                </a:rPr>
                <a:t>. </a:t>
              </a:r>
              <a:endParaRPr lang="ko-KR" altLang="en-US" sz="8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D2E242B-8AE6-4A7C-9C72-AA4F7A3E2B7D}"/>
                </a:ext>
              </a:extLst>
            </p:cNvPr>
            <p:cNvGrpSpPr/>
            <p:nvPr/>
          </p:nvGrpSpPr>
          <p:grpSpPr>
            <a:xfrm>
              <a:off x="3540608" y="2305482"/>
              <a:ext cx="2268000" cy="370742"/>
              <a:chOff x="774548" y="1504535"/>
              <a:chExt cx="2268000" cy="370742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324F429-14A2-4C66-B2A6-A61D7A5C6838}"/>
                  </a:ext>
                </a:extLst>
              </p:cNvPr>
              <p:cNvSpPr/>
              <p:nvPr/>
            </p:nvSpPr>
            <p:spPr>
              <a:xfrm>
                <a:off x="774548" y="1551277"/>
                <a:ext cx="2268000" cy="324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1" name="Google Shape;166;p5">
                <a:extLst>
                  <a:ext uri="{FF2B5EF4-FFF2-40B4-BE49-F238E27FC236}">
                    <a16:creationId xmlns:a16="http://schemas.microsoft.com/office/drawing/2014/main" id="{452D6F26-216D-46FB-8CDA-3AC37593D444}"/>
                  </a:ext>
                </a:extLst>
              </p:cNvPr>
              <p:cNvSpPr txBox="1"/>
              <p:nvPr/>
            </p:nvSpPr>
            <p:spPr>
              <a:xfrm>
                <a:off x="840988" y="1504535"/>
                <a:ext cx="1585583" cy="1114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9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비밀번호</a:t>
                </a:r>
                <a:r>
                  <a:rPr lang="en-US" altLang="ko-KR"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(8~16 </a:t>
                </a:r>
                <a:r>
                  <a:rPr lang="ko-KR" altLang="en-US"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자리</a:t>
                </a:r>
                <a:r>
                  <a:rPr lang="en-US" altLang="ko-KR"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,</a:t>
                </a:r>
                <a:r>
                  <a:rPr lang="ko-KR" altLang="en-US"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 영문</a:t>
                </a:r>
                <a:r>
                  <a:rPr lang="en-US" altLang="ko-KR"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/</a:t>
                </a:r>
                <a:r>
                  <a:rPr lang="ko-KR" altLang="en-US"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숫자</a:t>
                </a:r>
                <a:r>
                  <a:rPr lang="en-US" altLang="ko-KR"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/</a:t>
                </a:r>
                <a:r>
                  <a:rPr lang="ko-KR" altLang="en-US"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특수문자 조합</a:t>
                </a:r>
                <a:r>
                  <a:rPr lang="en-US" altLang="ko-KR"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)</a:t>
                </a:r>
                <a:endParaRPr lang="ko-KR" altLang="en-US" sz="10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39" name="그래픽 38" descr="눈 단색으로 채워진">
              <a:extLst>
                <a:ext uri="{FF2B5EF4-FFF2-40B4-BE49-F238E27FC236}">
                  <a16:creationId xmlns:a16="http://schemas.microsoft.com/office/drawing/2014/main" id="{2711A44D-B709-4BCA-88EF-39983471E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67239" y="2434692"/>
              <a:ext cx="189676" cy="189676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FBE1F4D-5F5D-4679-A264-552CEF060F17}"/>
              </a:ext>
            </a:extLst>
          </p:cNvPr>
          <p:cNvGrpSpPr/>
          <p:nvPr/>
        </p:nvGrpSpPr>
        <p:grpSpPr>
          <a:xfrm>
            <a:off x="4484796" y="2226199"/>
            <a:ext cx="2423184" cy="634900"/>
            <a:chOff x="1109943" y="2728778"/>
            <a:chExt cx="2423184" cy="63490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BA6788E-2CF7-44DD-8818-66A43F217387}"/>
                </a:ext>
              </a:extLst>
            </p:cNvPr>
            <p:cNvSpPr txBox="1"/>
            <p:nvPr/>
          </p:nvSpPr>
          <p:spPr>
            <a:xfrm>
              <a:off x="1109943" y="3148234"/>
              <a:ext cx="16514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rgbClr val="FF0000"/>
                  </a:solidFill>
                  <a:latin typeface="+mn-ea"/>
                  <a:ea typeface="+mn-ea"/>
                </a:rPr>
                <a:t>비밀번호가 일치 하지 않습니다</a:t>
              </a:r>
              <a:r>
                <a:rPr lang="en-US" altLang="ko-KR" sz="800" dirty="0">
                  <a:solidFill>
                    <a:srgbClr val="FF0000"/>
                  </a:solidFill>
                  <a:latin typeface="+mn-ea"/>
                  <a:ea typeface="+mn-ea"/>
                </a:rPr>
                <a:t>.</a:t>
              </a:r>
              <a:endParaRPr lang="ko-KR" altLang="en-US" sz="8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D0CBE3B-D672-4F01-8703-CF8A6DD6D0C4}"/>
                </a:ext>
              </a:extLst>
            </p:cNvPr>
            <p:cNvSpPr/>
            <p:nvPr/>
          </p:nvSpPr>
          <p:spPr>
            <a:xfrm>
              <a:off x="1185782" y="2786873"/>
              <a:ext cx="2347345" cy="40269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4" name="Google Shape;166;p5">
              <a:extLst>
                <a:ext uri="{FF2B5EF4-FFF2-40B4-BE49-F238E27FC236}">
                  <a16:creationId xmlns:a16="http://schemas.microsoft.com/office/drawing/2014/main" id="{E5DE9A83-52A1-42E5-B988-7010F02E842F}"/>
                </a:ext>
              </a:extLst>
            </p:cNvPr>
            <p:cNvSpPr txBox="1"/>
            <p:nvPr/>
          </p:nvSpPr>
          <p:spPr>
            <a:xfrm>
              <a:off x="1254546" y="2728778"/>
              <a:ext cx="530767" cy="138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비밀번호</a:t>
              </a:r>
              <a:endParaRPr lang="ko-KR" altLang="en-US" sz="1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pic>
          <p:nvPicPr>
            <p:cNvPr id="45" name="그래픽 44" descr="눈 단색으로 채워진">
              <a:extLst>
                <a:ext uri="{FF2B5EF4-FFF2-40B4-BE49-F238E27FC236}">
                  <a16:creationId xmlns:a16="http://schemas.microsoft.com/office/drawing/2014/main" id="{DFB1C184-8C0E-49E2-B0C5-F7B194E87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83314" y="2889371"/>
              <a:ext cx="196312" cy="235745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DB31326-1B3A-4CAC-97B8-B096107766B1}"/>
              </a:ext>
            </a:extLst>
          </p:cNvPr>
          <p:cNvGrpSpPr/>
          <p:nvPr/>
        </p:nvGrpSpPr>
        <p:grpSpPr>
          <a:xfrm>
            <a:off x="1030347" y="2472010"/>
            <a:ext cx="2347344" cy="402695"/>
            <a:chOff x="1030347" y="2291035"/>
            <a:chExt cx="2347344" cy="402695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8670303-F4F4-427F-8426-9BB814EF7365}"/>
                </a:ext>
              </a:extLst>
            </p:cNvPr>
            <p:cNvSpPr/>
            <p:nvPr/>
          </p:nvSpPr>
          <p:spPr>
            <a:xfrm>
              <a:off x="1030347" y="2291035"/>
              <a:ext cx="2347344" cy="40269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1082898" y="2373978"/>
              <a:ext cx="1481328" cy="236808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0" i="0" u="none" strike="noStrike" cap="none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현재 비밀 번호</a:t>
              </a:r>
              <a:endParaRPr lang="ko-KR" altLang="en-US" dirty="0"/>
            </a:p>
          </p:txBody>
        </p:sp>
      </p:grpSp>
      <p:sp>
        <p:nvSpPr>
          <p:cNvPr id="645" name="Google Shape;645;p36"/>
          <p:cNvSpPr/>
          <p:nvPr/>
        </p:nvSpPr>
        <p:spPr>
          <a:xfrm>
            <a:off x="4331184" y="2185106"/>
            <a:ext cx="233579" cy="23357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36"/>
          <p:cNvSpPr/>
          <p:nvPr/>
        </p:nvSpPr>
        <p:spPr>
          <a:xfrm>
            <a:off x="849526" y="2341729"/>
            <a:ext cx="233580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8B7E95-B798-4792-B850-3E3762A28D03}"/>
              </a:ext>
            </a:extLst>
          </p:cNvPr>
          <p:cNvGrpSpPr/>
          <p:nvPr/>
        </p:nvGrpSpPr>
        <p:grpSpPr>
          <a:xfrm>
            <a:off x="1583653" y="4252287"/>
            <a:ext cx="2512160" cy="498806"/>
            <a:chOff x="1583653" y="4252287"/>
            <a:chExt cx="2512160" cy="49880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69DC509-24ED-42D8-B078-A0E86FE8B83A}"/>
                </a:ext>
              </a:extLst>
            </p:cNvPr>
            <p:cNvGrpSpPr/>
            <p:nvPr/>
          </p:nvGrpSpPr>
          <p:grpSpPr>
            <a:xfrm>
              <a:off x="1748469" y="4299828"/>
              <a:ext cx="2347344" cy="451265"/>
              <a:chOff x="4348794" y="4299828"/>
              <a:chExt cx="2347344" cy="451265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181E324-469B-4694-B58E-BE32550F729C}"/>
                  </a:ext>
                </a:extLst>
              </p:cNvPr>
              <p:cNvSpPr/>
              <p:nvPr/>
            </p:nvSpPr>
            <p:spPr>
              <a:xfrm>
                <a:off x="4348794" y="4348398"/>
                <a:ext cx="2347344" cy="40269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  <a:sym typeface="Wingdings 2" panose="05020102010507070707" pitchFamily="18" charset="2"/>
                  </a:rPr>
                  <a:t>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  <a:p>
                <a:r>
                  <a:rPr lang="en-US" altLang="ko-KR" sz="900" dirty="0">
                    <a:solidFill>
                      <a:schemeClr val="tx1"/>
                    </a:solidFill>
                    <a:sym typeface="Wingdings 2" panose="05020102010507070707" pitchFamily="18" charset="2"/>
                  </a:rPr>
                  <a:t>            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  <a:p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Google Shape;166;p5">
                <a:extLst>
                  <a:ext uri="{FF2B5EF4-FFF2-40B4-BE49-F238E27FC236}">
                    <a16:creationId xmlns:a16="http://schemas.microsoft.com/office/drawing/2014/main" id="{6E07EE72-9F59-48E7-85F8-8D2D4A6237D7}"/>
                  </a:ext>
                </a:extLst>
              </p:cNvPr>
              <p:cNvSpPr txBox="1"/>
              <p:nvPr/>
            </p:nvSpPr>
            <p:spPr>
              <a:xfrm>
                <a:off x="4417558" y="4299828"/>
                <a:ext cx="802858" cy="1384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9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현재 비밀번호</a:t>
                </a:r>
                <a:endParaRPr lang="ko-KR" altLang="en-US" sz="10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pic>
            <p:nvPicPr>
              <p:cNvPr id="55" name="그래픽 54" descr="눈 단색으로 채워진">
                <a:extLst>
                  <a:ext uri="{FF2B5EF4-FFF2-40B4-BE49-F238E27FC236}">
                    <a16:creationId xmlns:a16="http://schemas.microsoft.com/office/drawing/2014/main" id="{B9460BCE-E9F6-48B1-8D9A-D45176C48A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446325" y="4450896"/>
                <a:ext cx="196312" cy="235746"/>
              </a:xfrm>
              <a:prstGeom prst="rect">
                <a:avLst/>
              </a:prstGeom>
            </p:spPr>
          </p:pic>
        </p:grpSp>
        <p:sp>
          <p:nvSpPr>
            <p:cNvPr id="57" name="Google Shape;653;p36">
              <a:extLst>
                <a:ext uri="{FF2B5EF4-FFF2-40B4-BE49-F238E27FC236}">
                  <a16:creationId xmlns:a16="http://schemas.microsoft.com/office/drawing/2014/main" id="{0DB7D96F-C24E-42C3-A6EA-068CEB8A6461}"/>
                </a:ext>
              </a:extLst>
            </p:cNvPr>
            <p:cNvSpPr/>
            <p:nvPr/>
          </p:nvSpPr>
          <p:spPr>
            <a:xfrm>
              <a:off x="1583653" y="4252287"/>
              <a:ext cx="233580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645;p36">
            <a:extLst>
              <a:ext uri="{FF2B5EF4-FFF2-40B4-BE49-F238E27FC236}">
                <a16:creationId xmlns:a16="http://schemas.microsoft.com/office/drawing/2014/main" id="{181BF12C-42F1-48F9-BA70-94D53348D205}"/>
              </a:ext>
            </a:extLst>
          </p:cNvPr>
          <p:cNvSpPr/>
          <p:nvPr/>
        </p:nvSpPr>
        <p:spPr>
          <a:xfrm>
            <a:off x="4331184" y="3242381"/>
            <a:ext cx="233579" cy="23357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0F1541C-634A-4025-8725-180AD55A0900}"/>
              </a:ext>
            </a:extLst>
          </p:cNvPr>
          <p:cNvGrpSpPr/>
          <p:nvPr/>
        </p:nvGrpSpPr>
        <p:grpSpPr>
          <a:xfrm>
            <a:off x="4506527" y="3965410"/>
            <a:ext cx="2423184" cy="634900"/>
            <a:chOff x="3467333" y="2305482"/>
            <a:chExt cx="2341275" cy="51082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FE028AB-8809-48CB-974C-02700C04E530}"/>
                </a:ext>
              </a:extLst>
            </p:cNvPr>
            <p:cNvSpPr txBox="1"/>
            <p:nvPr/>
          </p:nvSpPr>
          <p:spPr>
            <a:xfrm>
              <a:off x="3467333" y="2642969"/>
              <a:ext cx="1793841" cy="1733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rgbClr val="FF0000"/>
                  </a:solidFill>
                  <a:latin typeface="+mn-ea"/>
                  <a:ea typeface="+mn-ea"/>
                </a:rPr>
                <a:t>신규 비밀번호와 일치하지 않습니다</a:t>
              </a:r>
              <a:r>
                <a:rPr lang="en-US" altLang="ko-KR" sz="800" dirty="0">
                  <a:solidFill>
                    <a:srgbClr val="FF0000"/>
                  </a:solidFill>
                  <a:latin typeface="+mn-ea"/>
                  <a:ea typeface="+mn-ea"/>
                </a:rPr>
                <a:t>.</a:t>
              </a:r>
              <a:endParaRPr lang="ko-KR" altLang="en-US" sz="8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2F0CB93-C0EA-4BC5-BFEB-840B7C5111D2}"/>
                </a:ext>
              </a:extLst>
            </p:cNvPr>
            <p:cNvGrpSpPr/>
            <p:nvPr/>
          </p:nvGrpSpPr>
          <p:grpSpPr>
            <a:xfrm>
              <a:off x="3540608" y="2305482"/>
              <a:ext cx="2268000" cy="370742"/>
              <a:chOff x="774548" y="1504535"/>
              <a:chExt cx="2268000" cy="370742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73384B23-F55B-44AE-992F-262657D04F1B}"/>
                  </a:ext>
                </a:extLst>
              </p:cNvPr>
              <p:cNvSpPr/>
              <p:nvPr/>
            </p:nvSpPr>
            <p:spPr>
              <a:xfrm>
                <a:off x="774548" y="1551277"/>
                <a:ext cx="2268000" cy="324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5" name="Google Shape;166;p5">
                <a:extLst>
                  <a:ext uri="{FF2B5EF4-FFF2-40B4-BE49-F238E27FC236}">
                    <a16:creationId xmlns:a16="http://schemas.microsoft.com/office/drawing/2014/main" id="{CE659955-6DE6-4BB4-8424-0302797E0217}"/>
                  </a:ext>
                </a:extLst>
              </p:cNvPr>
              <p:cNvSpPr txBox="1"/>
              <p:nvPr/>
            </p:nvSpPr>
            <p:spPr>
              <a:xfrm>
                <a:off x="840988" y="1504535"/>
                <a:ext cx="973928" cy="1114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9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비밀번호 재입력</a:t>
                </a:r>
                <a:endParaRPr lang="ko-KR" altLang="en-US" sz="10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63" name="그래픽 62" descr="눈 단색으로 채워진">
              <a:extLst>
                <a:ext uri="{FF2B5EF4-FFF2-40B4-BE49-F238E27FC236}">
                  <a16:creationId xmlns:a16="http://schemas.microsoft.com/office/drawing/2014/main" id="{C75D12C5-5F90-4E97-B4C2-40A83731A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67239" y="2434692"/>
              <a:ext cx="189676" cy="189676"/>
            </a:xfrm>
            <a:prstGeom prst="rect">
              <a:avLst/>
            </a:prstGeom>
          </p:spPr>
        </p:pic>
      </p:grpSp>
      <p:sp>
        <p:nvSpPr>
          <p:cNvPr id="66" name="Google Shape;645;p36">
            <a:extLst>
              <a:ext uri="{FF2B5EF4-FFF2-40B4-BE49-F238E27FC236}">
                <a16:creationId xmlns:a16="http://schemas.microsoft.com/office/drawing/2014/main" id="{C2B98EB2-E6BD-40E6-B2D5-2C938C3FD030}"/>
              </a:ext>
            </a:extLst>
          </p:cNvPr>
          <p:cNvSpPr/>
          <p:nvPr/>
        </p:nvSpPr>
        <p:spPr>
          <a:xfrm>
            <a:off x="4331184" y="3985331"/>
            <a:ext cx="233579" cy="23357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설정 &gt; 회원탈퇴</a:t>
            </a:r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 dirty="0"/>
              <a:t>PT-A-10_0</a:t>
            </a:r>
            <a:r>
              <a:rPr lang="en-US" altLang="ko-KR" dirty="0"/>
              <a:t>5</a:t>
            </a:r>
            <a:endParaRPr dirty="0"/>
          </a:p>
        </p:txBody>
      </p:sp>
      <p:sp>
        <p:nvSpPr>
          <p:cNvPr id="661" name="Google Shape;661;p37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 dirty="0"/>
              <a:t>선택 : 서비스 개선 설문 사항(1번 내용)</a:t>
            </a:r>
            <a:br>
              <a:rPr lang="ko-KR" dirty="0"/>
            </a:br>
            <a:r>
              <a:rPr lang="ko-KR" dirty="0"/>
              <a:t>필수 : 정보 삭제 동의(3번 내용)</a:t>
            </a:r>
            <a:endParaRPr dirty="0"/>
          </a:p>
          <a:p>
            <a:pPr marL="177800" lvl="0" indent="-1270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endParaRPr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dirty="0"/>
              <a:t>다중 선택 가능</a:t>
            </a:r>
            <a:endParaRPr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dirty="0"/>
              <a:t>기타 선택 시 텍스트 입력란 활성화</a:t>
            </a:r>
            <a:endParaRPr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dirty="0"/>
              <a:t>체크 시 탈퇴하기 버튼 활성화되며 탈퇴 가능</a:t>
            </a:r>
            <a:endParaRPr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dirty="0"/>
              <a:t>탈퇴하기 버튼 </a:t>
            </a:r>
            <a:r>
              <a:rPr lang="en-US" altLang="ko-KR" dirty="0"/>
              <a:t>Tap </a:t>
            </a:r>
            <a:r>
              <a:rPr lang="ko-KR" altLang="en-US" dirty="0"/>
              <a:t>시</a:t>
            </a:r>
            <a:r>
              <a:rPr lang="ko-KR" dirty="0"/>
              <a:t> 완료 페이지로 이동</a:t>
            </a:r>
            <a:br>
              <a:rPr lang="ko-KR" dirty="0"/>
            </a:br>
            <a:r>
              <a:rPr lang="ko-KR" dirty="0"/>
              <a:t>탈퇴 안내 메일 발송</a:t>
            </a:r>
            <a:br>
              <a:rPr lang="ko-KR" dirty="0"/>
            </a:br>
            <a:r>
              <a:rPr lang="ko-KR" dirty="0">
                <a:solidFill>
                  <a:srgbClr val="FF0000"/>
                </a:solidFill>
              </a:rPr>
              <a:t>회원탈퇴 시 일반, 소속 센터에서의 데이터 등 모든 정보 일괄 삭제</a:t>
            </a:r>
            <a:endParaRPr dirty="0">
              <a:solidFill>
                <a:srgbClr val="FF0000"/>
              </a:solidFill>
            </a:endParaRPr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en-US" altLang="ko-KR" dirty="0"/>
              <a:t>Tap </a:t>
            </a:r>
            <a:r>
              <a:rPr lang="ko-KR" altLang="en-US" dirty="0"/>
              <a:t>시</a:t>
            </a:r>
            <a:r>
              <a:rPr lang="ko-KR" dirty="0"/>
              <a:t> </a:t>
            </a:r>
            <a:r>
              <a:rPr lang="ko-KR" altLang="en-US" dirty="0"/>
              <a:t>로그인 화면으로 이동</a:t>
            </a:r>
            <a:endParaRPr dirty="0"/>
          </a:p>
        </p:txBody>
      </p:sp>
      <p:sp>
        <p:nvSpPr>
          <p:cNvPr id="662" name="Google Shape;662;p37"/>
          <p:cNvSpPr/>
          <p:nvPr/>
        </p:nvSpPr>
        <p:spPr>
          <a:xfrm>
            <a:off x="841384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회원탈퇴</a:t>
            </a:r>
            <a:endParaRPr sz="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3" name="Google Shape;663;p37"/>
          <p:cNvSpPr txBox="1"/>
          <p:nvPr/>
        </p:nvSpPr>
        <p:spPr>
          <a:xfrm>
            <a:off x="841384" y="1405917"/>
            <a:ext cx="272527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회원탈퇴 시 등록한 프로그램, 보행 패턴 분석 데이터, 의사 선생님 코멘트, 스케줄 등 ‘</a:t>
            </a:r>
            <a:r>
              <a:rPr lang="ko-KR" altLang="en-US" sz="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뉴로게이트</a:t>
            </a: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 앱의 서비스를 이용하실 수 없습니다.</a:t>
            </a:r>
            <a:endParaRPr dirty="0"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회원탈퇴 시 회원님의 회원 정보가 모두 삭제되며 복구할 수 없습니다.</a:t>
            </a:r>
            <a:endParaRPr dirty="0"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회원탈퇴 후 재가입은 가능하지만 탈퇴한 회원 </a:t>
            </a:r>
            <a:r>
              <a:rPr lang="ko-KR" sz="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ID로</a:t>
            </a: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재가입을 하실 수 없습니다.</a:t>
            </a:r>
            <a:endParaRPr sz="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4" name="Google Shape;664;p37"/>
          <p:cNvSpPr/>
          <p:nvPr/>
        </p:nvSpPr>
        <p:spPr>
          <a:xfrm>
            <a:off x="881683" y="6042696"/>
            <a:ext cx="263248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탈퇴하기</a:t>
            </a:r>
            <a:endParaRPr/>
          </a:p>
        </p:txBody>
      </p:sp>
      <p:cxnSp>
        <p:nvCxnSpPr>
          <p:cNvPr id="665" name="Google Shape;665;p37"/>
          <p:cNvCxnSpPr/>
          <p:nvPr/>
        </p:nvCxnSpPr>
        <p:spPr>
          <a:xfrm>
            <a:off x="841384" y="6004560"/>
            <a:ext cx="272527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6" name="Google Shape;666;p37"/>
          <p:cNvSpPr txBox="1"/>
          <p:nvPr/>
        </p:nvSpPr>
        <p:spPr>
          <a:xfrm>
            <a:off x="841384" y="2909149"/>
            <a:ext cx="23038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회원탈퇴의 사유를 알려주세요.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개선에 중요한 자료로 활용하겠습니다.</a:t>
            </a:r>
            <a:endParaRPr/>
          </a:p>
        </p:txBody>
      </p:sp>
      <p:sp>
        <p:nvSpPr>
          <p:cNvPr id="667" name="Google Shape;667;p37"/>
          <p:cNvSpPr txBox="1"/>
          <p:nvPr/>
        </p:nvSpPr>
        <p:spPr>
          <a:xfrm>
            <a:off x="841384" y="3247703"/>
            <a:ext cx="195277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  앱 사용이 불편함</a:t>
            </a:r>
            <a:endParaRPr sz="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  나에게 필요한 데이터가 없음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  사용 빈도가 낮음</a:t>
            </a:r>
            <a:endParaRPr sz="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  개인 정보 및 재활 </a:t>
            </a:r>
            <a:r>
              <a:rPr lang="ko-KR" altLang="en-US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운동</a:t>
            </a: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삭제 목적</a:t>
            </a:r>
            <a:endParaRPr sz="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□   기타</a:t>
            </a:r>
            <a:endParaRPr sz="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8" name="Google Shape;668;p37"/>
          <p:cNvSpPr/>
          <p:nvPr/>
        </p:nvSpPr>
        <p:spPr>
          <a:xfrm>
            <a:off x="1130748" y="4416992"/>
            <a:ext cx="2228028" cy="27148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37"/>
          <p:cNvSpPr txBox="1"/>
          <p:nvPr/>
        </p:nvSpPr>
        <p:spPr>
          <a:xfrm>
            <a:off x="841384" y="5723966"/>
            <a:ext cx="213552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 모든 정보를 삭제하는 것에 동의합니다.</a:t>
            </a:r>
            <a:endParaRPr sz="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0" name="Google Shape;670;p37"/>
          <p:cNvSpPr/>
          <p:nvPr/>
        </p:nvSpPr>
        <p:spPr>
          <a:xfrm>
            <a:off x="4002937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회원탈퇴</a:t>
            </a:r>
            <a:endParaRPr sz="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1" name="Google Shape;671;p37"/>
          <p:cNvSpPr txBox="1"/>
          <p:nvPr/>
        </p:nvSpPr>
        <p:spPr>
          <a:xfrm>
            <a:off x="4023539" y="2438400"/>
            <a:ext cx="26840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회원탈퇴가 완료되었습니다.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그동안 </a:t>
            </a:r>
            <a:r>
              <a:rPr lang="en-US" alt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NEUROGAIT</a:t>
            </a: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앱을 이용해 주셔서 감사합니다.</a:t>
            </a:r>
            <a:endParaRPr dirty="0"/>
          </a:p>
        </p:txBody>
      </p:sp>
      <p:sp>
        <p:nvSpPr>
          <p:cNvPr id="672" name="Google Shape;672;p37"/>
          <p:cNvSpPr txBox="1"/>
          <p:nvPr/>
        </p:nvSpPr>
        <p:spPr>
          <a:xfrm>
            <a:off x="764312" y="496641"/>
            <a:ext cx="59503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회원탈퇴</a:t>
            </a:r>
            <a:endParaRPr sz="800" b="1" i="0" u="none" strike="noStrike" cap="non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3" name="Google Shape;673;p37"/>
          <p:cNvSpPr txBox="1"/>
          <p:nvPr/>
        </p:nvSpPr>
        <p:spPr>
          <a:xfrm>
            <a:off x="4002937" y="496641"/>
            <a:ext cx="83708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회원탈퇴 완료</a:t>
            </a:r>
            <a:endParaRPr/>
          </a:p>
        </p:txBody>
      </p:sp>
      <p:cxnSp>
        <p:nvCxnSpPr>
          <p:cNvPr id="674" name="Google Shape;674;p37"/>
          <p:cNvCxnSpPr>
            <a:stCxn id="675" idx="6"/>
            <a:endCxn id="670" idx="1"/>
          </p:cNvCxnSpPr>
          <p:nvPr/>
        </p:nvCxnSpPr>
        <p:spPr>
          <a:xfrm rot="10800000" flipH="1">
            <a:off x="2753846" y="1226816"/>
            <a:ext cx="1249200" cy="4945200"/>
          </a:xfrm>
          <a:prstGeom prst="bentConnector3">
            <a:avLst>
              <a:gd name="adj1" fmla="val 82529"/>
            </a:avLst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676" name="Google Shape;676;p37"/>
          <p:cNvSpPr/>
          <p:nvPr/>
        </p:nvSpPr>
        <p:spPr>
          <a:xfrm>
            <a:off x="646900" y="314998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37"/>
          <p:cNvSpPr/>
          <p:nvPr/>
        </p:nvSpPr>
        <p:spPr>
          <a:xfrm>
            <a:off x="938437" y="439472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37"/>
          <p:cNvSpPr/>
          <p:nvPr/>
        </p:nvSpPr>
        <p:spPr>
          <a:xfrm>
            <a:off x="675483" y="571717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37"/>
          <p:cNvSpPr/>
          <p:nvPr/>
        </p:nvSpPr>
        <p:spPr>
          <a:xfrm>
            <a:off x="2520267" y="605522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37"/>
          <p:cNvSpPr/>
          <p:nvPr/>
        </p:nvSpPr>
        <p:spPr>
          <a:xfrm>
            <a:off x="4818235" y="2988626"/>
            <a:ext cx="1097272" cy="236808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alt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 </a:t>
            </a:r>
            <a:r>
              <a:rPr lang="ko-KR" sz="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가기</a:t>
            </a:r>
            <a:endParaRPr sz="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0" name="Google Shape;680;p37"/>
          <p:cNvSpPr/>
          <p:nvPr/>
        </p:nvSpPr>
        <p:spPr>
          <a:xfrm>
            <a:off x="4801622" y="289724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취소">
            <a:extLst>
              <a:ext uri="{FF2B5EF4-FFF2-40B4-BE49-F238E27FC236}">
                <a16:creationId xmlns:a16="http://schemas.microsoft.com/office/drawing/2014/main" id="{BFD95E35-7D77-43C9-A5E1-2B9EEF06CF35}"/>
              </a:ext>
            </a:extLst>
          </p:cNvPr>
          <p:cNvSpPr/>
          <p:nvPr/>
        </p:nvSpPr>
        <p:spPr>
          <a:xfrm>
            <a:off x="9187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취소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151F7AA-2EC8-4CF5-A2CA-2048B19978A3}"/>
              </a:ext>
            </a:extLst>
          </p:cNvPr>
          <p:cNvGrpSpPr/>
          <p:nvPr/>
        </p:nvGrpSpPr>
        <p:grpSpPr>
          <a:xfrm>
            <a:off x="2492882" y="663122"/>
            <a:ext cx="2783552" cy="5567722"/>
            <a:chOff x="2492882" y="663122"/>
            <a:chExt cx="2783552" cy="5567722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AD4FD7B-C7E8-4B46-8F84-21E307B231D6}"/>
                </a:ext>
              </a:extLst>
            </p:cNvPr>
            <p:cNvGrpSpPr/>
            <p:nvPr/>
          </p:nvGrpSpPr>
          <p:grpSpPr>
            <a:xfrm>
              <a:off x="2492882" y="663122"/>
              <a:ext cx="2783552" cy="5567722"/>
              <a:chOff x="272480" y="944724"/>
              <a:chExt cx="2808000" cy="5616624"/>
            </a:xfrm>
          </p:grpSpPr>
          <p:sp>
            <p:nvSpPr>
              <p:cNvPr id="29" name="모서리가 둥근 직사각형 108">
                <a:extLst>
                  <a:ext uri="{FF2B5EF4-FFF2-40B4-BE49-F238E27FC236}">
                    <a16:creationId xmlns:a16="http://schemas.microsoft.com/office/drawing/2014/main" id="{AB07AD38-C145-48CB-A5D7-FC04E8515349}"/>
                  </a:ext>
                </a:extLst>
              </p:cNvPr>
              <p:cNvSpPr/>
              <p:nvPr userDrawn="1"/>
            </p:nvSpPr>
            <p:spPr>
              <a:xfrm>
                <a:off x="272480" y="944724"/>
                <a:ext cx="2808000" cy="5616624"/>
              </a:xfrm>
              <a:prstGeom prst="roundRect">
                <a:avLst>
                  <a:gd name="adj" fmla="val 8301"/>
                </a:avLst>
              </a:prstGeom>
              <a:noFill/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F0D833-CE79-41E4-9CBC-C213D8A437AC}"/>
                  </a:ext>
                </a:extLst>
              </p:cNvPr>
              <p:cNvSpPr txBox="1"/>
              <p:nvPr userDrawn="1"/>
            </p:nvSpPr>
            <p:spPr>
              <a:xfrm>
                <a:off x="416497" y="1031150"/>
                <a:ext cx="5554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11:59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31" name="Picture 12">
                <a:extLst>
                  <a:ext uri="{FF2B5EF4-FFF2-40B4-BE49-F238E27FC236}">
                    <a16:creationId xmlns:a16="http://schemas.microsoft.com/office/drawing/2014/main" id="{46D42FDF-9D9A-4EB3-B790-FF7992B91D69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7114" y="1066014"/>
                <a:ext cx="514448" cy="1764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모서리가 둥근 직사각형 111">
                <a:extLst>
                  <a:ext uri="{FF2B5EF4-FFF2-40B4-BE49-F238E27FC236}">
                    <a16:creationId xmlns:a16="http://schemas.microsoft.com/office/drawing/2014/main" id="{72E7E793-D4C6-45BD-8E3E-80AEEDDAFAEC}"/>
                  </a:ext>
                </a:extLst>
              </p:cNvPr>
              <p:cNvSpPr/>
              <p:nvPr userDrawn="1"/>
            </p:nvSpPr>
            <p:spPr>
              <a:xfrm>
                <a:off x="1051367" y="944724"/>
                <a:ext cx="1250227" cy="235422"/>
              </a:xfrm>
              <a:prstGeom prst="roundRect">
                <a:avLst>
                  <a:gd name="adj" fmla="val 10974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FFC1508-8805-4939-94E3-3E91A6D62B47}"/>
                </a:ext>
              </a:extLst>
            </p:cNvPr>
            <p:cNvGrpSpPr/>
            <p:nvPr/>
          </p:nvGrpSpPr>
          <p:grpSpPr>
            <a:xfrm>
              <a:off x="2699756" y="1616202"/>
              <a:ext cx="2445453" cy="2960730"/>
              <a:chOff x="2624255" y="1196752"/>
              <a:chExt cx="2445453" cy="2960730"/>
            </a:xfrm>
          </p:grpSpPr>
          <p:sp>
            <p:nvSpPr>
              <p:cNvPr id="165" name="Google Shape;165;p5"/>
              <p:cNvSpPr txBox="1"/>
              <p:nvPr/>
            </p:nvSpPr>
            <p:spPr>
              <a:xfrm>
                <a:off x="3168098" y="1196752"/>
                <a:ext cx="128195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4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NEUROGAIT</a:t>
                </a:r>
                <a:endParaRPr sz="14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24015E61-40F0-42A1-AC44-4F6BF11F6DA3}"/>
                  </a:ext>
                </a:extLst>
              </p:cNvPr>
              <p:cNvGrpSpPr/>
              <p:nvPr/>
            </p:nvGrpSpPr>
            <p:grpSpPr>
              <a:xfrm>
                <a:off x="2624255" y="1704326"/>
                <a:ext cx="2445453" cy="2453156"/>
                <a:chOff x="1964668" y="2044621"/>
                <a:chExt cx="2445453" cy="2453156"/>
              </a:xfrm>
            </p:grpSpPr>
            <p:sp>
              <p:nvSpPr>
                <p:cNvPr id="166" name="Google Shape;166;p5"/>
                <p:cNvSpPr txBox="1"/>
                <p:nvPr/>
              </p:nvSpPr>
              <p:spPr>
                <a:xfrm>
                  <a:off x="1964668" y="2044621"/>
                  <a:ext cx="697627" cy="2615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1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로그인</a:t>
                  </a:r>
                  <a:endParaRPr sz="11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167" name="Google Shape;167;p5"/>
                <p:cNvCxnSpPr/>
                <p:nvPr/>
              </p:nvCxnSpPr>
              <p:spPr>
                <a:xfrm>
                  <a:off x="2036676" y="2787278"/>
                  <a:ext cx="2268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8" name="Google Shape;168;p5"/>
                <p:cNvCxnSpPr/>
                <p:nvPr/>
              </p:nvCxnSpPr>
              <p:spPr>
                <a:xfrm>
                  <a:off x="2036676" y="3254533"/>
                  <a:ext cx="2268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70" name="Google Shape;170;p5"/>
                <p:cNvSpPr txBox="1"/>
                <p:nvPr/>
              </p:nvSpPr>
              <p:spPr>
                <a:xfrm>
                  <a:off x="1964668" y="3417716"/>
                  <a:ext cx="1043877" cy="2307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900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○ </a:t>
                  </a:r>
                  <a:r>
                    <a:rPr lang="ko-KR" altLang="en-US" sz="900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자동 로그인</a:t>
                  </a:r>
                  <a:endParaRPr sz="12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1" name="Google Shape;171;p5"/>
                <p:cNvSpPr txBox="1"/>
                <p:nvPr/>
              </p:nvSpPr>
              <p:spPr>
                <a:xfrm>
                  <a:off x="2838857" y="3417716"/>
                  <a:ext cx="1571264" cy="3077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algn="r"/>
                  <a:r>
                    <a:rPr lang="ko-KR" altLang="en-US" sz="700" u="sng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아이디 찾기</a:t>
                  </a:r>
                  <a:endParaRPr lang="en-US" altLang="ko-KR" sz="700" u="sng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  <a:p>
                  <a:pPr marL="0" marR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700" u="sng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비밀번호</a:t>
                  </a:r>
                  <a:r>
                    <a:rPr lang="en-US" altLang="ko-KR" sz="700" u="sng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 </a:t>
                  </a:r>
                  <a:r>
                    <a:rPr lang="ko-KR" altLang="en-US" sz="700" u="sng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찾기</a:t>
                  </a:r>
                  <a:endParaRPr sz="700" u="sng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2" name="Google Shape;172;p5"/>
                <p:cNvSpPr/>
                <p:nvPr/>
              </p:nvSpPr>
              <p:spPr>
                <a:xfrm>
                  <a:off x="2036676" y="4005916"/>
                  <a:ext cx="2268000" cy="257196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9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로그인</a:t>
                  </a:r>
                  <a:endParaRPr sz="9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50CAD23-0122-4D4C-B512-D69C8D035846}"/>
                    </a:ext>
                  </a:extLst>
                </p:cNvPr>
                <p:cNvSpPr txBox="1"/>
                <p:nvPr/>
              </p:nvSpPr>
              <p:spPr>
                <a:xfrm>
                  <a:off x="3784056" y="4282333"/>
                  <a:ext cx="59503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ko-KR" altLang="en-US" sz="800" dirty="0">
                      <a:latin typeface="+mn-ea"/>
                      <a:ea typeface="+mn-ea"/>
                    </a:rPr>
                    <a:t>회원가입</a:t>
                  </a:r>
                </a:p>
              </p:txBody>
            </p:sp>
            <p:sp>
              <p:nvSpPr>
                <p:cNvPr id="22" name="Google Shape;166;p5">
                  <a:extLst>
                    <a:ext uri="{FF2B5EF4-FFF2-40B4-BE49-F238E27FC236}">
                      <a16:creationId xmlns:a16="http://schemas.microsoft.com/office/drawing/2014/main" id="{E5477F30-CC4B-4521-A149-A17562954F2D}"/>
                    </a:ext>
                  </a:extLst>
                </p:cNvPr>
                <p:cNvSpPr txBox="1"/>
                <p:nvPr/>
              </p:nvSpPr>
              <p:spPr>
                <a:xfrm>
                  <a:off x="1981915" y="2551097"/>
                  <a:ext cx="697627" cy="2307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9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아이디</a:t>
                  </a:r>
                  <a:endParaRPr sz="9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7" name="Google Shape;166;p5">
                  <a:extLst>
                    <a:ext uri="{FF2B5EF4-FFF2-40B4-BE49-F238E27FC236}">
                      <a16:creationId xmlns:a16="http://schemas.microsoft.com/office/drawing/2014/main" id="{ED558089-821E-4138-823E-06A13D16DF73}"/>
                    </a:ext>
                  </a:extLst>
                </p:cNvPr>
                <p:cNvSpPr txBox="1"/>
                <p:nvPr/>
              </p:nvSpPr>
              <p:spPr>
                <a:xfrm>
                  <a:off x="1981915" y="3023741"/>
                  <a:ext cx="697627" cy="2307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9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비밀번호</a:t>
                  </a:r>
                  <a:endParaRPr sz="9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로그인</a:t>
            </a:r>
            <a:r>
              <a:rPr lang="en-US" altLang="ko-KR" dirty="0"/>
              <a:t>(</a:t>
            </a:r>
            <a:r>
              <a:rPr lang="ko-KR" altLang="en-US" dirty="0"/>
              <a:t>로그인 휴면</a:t>
            </a:r>
            <a:r>
              <a:rPr lang="en-US" altLang="ko-KR" dirty="0"/>
              <a:t>/</a:t>
            </a:r>
            <a:r>
              <a:rPr lang="ko-KR" altLang="en-US" dirty="0"/>
              <a:t>동시로그인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dirty="0"/>
              <a:t>PT-A-03</a:t>
            </a:r>
            <a:endParaRPr dirty="0"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</a:pPr>
            <a:r>
              <a:rPr lang="ko-KR" altLang="en-US" sz="800" dirty="0">
                <a:latin typeface="+mn-ea"/>
                <a:ea typeface="+mn-ea"/>
              </a:rPr>
              <a:t>계정 휴면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사용자가 </a:t>
            </a:r>
            <a:r>
              <a:rPr lang="en-US" altLang="ko-KR" sz="800" dirty="0">
                <a:latin typeface="+mn-ea"/>
                <a:ea typeface="+mn-ea"/>
              </a:rPr>
              <a:t>1</a:t>
            </a:r>
            <a:r>
              <a:rPr lang="ko-KR" altLang="en-US" sz="800" dirty="0" err="1">
                <a:latin typeface="+mn-ea"/>
                <a:ea typeface="+mn-ea"/>
              </a:rPr>
              <a:t>년동안</a:t>
            </a:r>
            <a:r>
              <a:rPr lang="ko-KR" altLang="en-US" sz="800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APP </a:t>
            </a:r>
            <a:r>
              <a:rPr lang="ko-KR" altLang="en-US" dirty="0">
                <a:latin typeface="+mn-ea"/>
                <a:ea typeface="+mn-ea"/>
              </a:rPr>
              <a:t>로그인 하지 않았을 경우 계정 휴면처리됨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휴면계정 되기 </a:t>
            </a:r>
            <a:r>
              <a:rPr lang="en-US" altLang="ko-KR" dirty="0">
                <a:latin typeface="+mn-ea"/>
                <a:ea typeface="+mn-ea"/>
              </a:rPr>
              <a:t>30</a:t>
            </a:r>
            <a:r>
              <a:rPr lang="ko-KR" altLang="en-US" dirty="0">
                <a:latin typeface="+mn-ea"/>
                <a:ea typeface="+mn-ea"/>
              </a:rPr>
              <a:t>일 전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휴면계정 전환 안내 메일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문자 발송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로그인 시도 시 계정 비활성화 안내 팝업ⓐ 표시</a:t>
            </a:r>
            <a:endParaRPr lang="en-US" altLang="ko-KR" dirty="0">
              <a:latin typeface="+mn-ea"/>
              <a:ea typeface="+mn-ea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</a:pPr>
            <a:endParaRPr lang="en-US" altLang="ko-KR" sz="800" dirty="0">
              <a:latin typeface="+mn-ea"/>
              <a:ea typeface="+mn-ea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</a:pPr>
            <a:r>
              <a:rPr lang="ko-KR" altLang="en-US" dirty="0">
                <a:latin typeface="+mn-ea"/>
                <a:ea typeface="+mn-ea"/>
              </a:rPr>
              <a:t>동시 로그인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 err="1">
                <a:latin typeface="+mn-ea"/>
                <a:ea typeface="+mn-ea"/>
              </a:rPr>
              <a:t>로그인시</a:t>
            </a:r>
            <a:r>
              <a:rPr lang="ko-KR" altLang="en-US" dirty="0">
                <a:latin typeface="+mn-ea"/>
                <a:ea typeface="+mn-ea"/>
              </a:rPr>
              <a:t> 다른 디바이스에서 자동 로그아웃 된다는 안내 팝업ⓑ 표시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확인 </a:t>
            </a:r>
            <a:r>
              <a:rPr lang="en-US" altLang="ko-KR" dirty="0">
                <a:latin typeface="+mn-ea"/>
                <a:ea typeface="+mn-ea"/>
              </a:rPr>
              <a:t>:</a:t>
            </a:r>
            <a:r>
              <a:rPr lang="ko-KR" altLang="en-US" dirty="0">
                <a:latin typeface="+mn-ea"/>
                <a:ea typeface="+mn-ea"/>
              </a:rPr>
              <a:t> 로그인 처리 후 홈화면으로 이동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취소 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로그인 처리 </a:t>
            </a:r>
            <a:r>
              <a:rPr lang="en-US" altLang="ko-KR" dirty="0">
                <a:latin typeface="+mn-ea"/>
                <a:ea typeface="+mn-ea"/>
              </a:rPr>
              <a:t>X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</a:pPr>
            <a:endParaRPr lang="en-US" altLang="ko-KR" sz="800" dirty="0">
              <a:latin typeface="+mn-ea"/>
              <a:ea typeface="+mn-ea"/>
            </a:endParaRPr>
          </a:p>
          <a:p>
            <a:pPr marL="228600" indent="-228600">
              <a:lnSpc>
                <a:spcPct val="100000"/>
              </a:lnSpc>
            </a:pPr>
            <a:r>
              <a:rPr lang="ko-KR" altLang="en-US" sz="800" dirty="0">
                <a:latin typeface="+mn-ea"/>
                <a:ea typeface="+mn-ea"/>
              </a:rPr>
              <a:t>안드로이드</a:t>
            </a:r>
            <a:r>
              <a:rPr lang="en-US" altLang="ko-KR" sz="800" dirty="0">
                <a:latin typeface="+mn-ea"/>
                <a:ea typeface="+mn-ea"/>
              </a:rPr>
              <a:t> </a:t>
            </a:r>
            <a:r>
              <a:rPr lang="ko-KR" altLang="en-US" sz="800" dirty="0">
                <a:latin typeface="+mn-ea"/>
                <a:ea typeface="+mn-ea"/>
              </a:rPr>
              <a:t>이전버튼 </a:t>
            </a:r>
            <a:r>
              <a:rPr lang="en-US" altLang="ko-KR" sz="800" dirty="0">
                <a:latin typeface="+mn-ea"/>
                <a:ea typeface="+mn-ea"/>
              </a:rPr>
              <a:t>tap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- 1</a:t>
            </a:r>
            <a:r>
              <a:rPr lang="ko-KR" altLang="en-US" sz="800" dirty="0">
                <a:latin typeface="+mn-ea"/>
                <a:ea typeface="+mn-ea"/>
              </a:rPr>
              <a:t>번 </a:t>
            </a:r>
            <a:r>
              <a:rPr lang="en-US" altLang="ko-KR" sz="800" dirty="0">
                <a:latin typeface="+mn-ea"/>
                <a:ea typeface="+mn-ea"/>
              </a:rPr>
              <a:t>: </a:t>
            </a:r>
            <a:r>
              <a:rPr lang="ko-KR" altLang="en-US" sz="800" dirty="0">
                <a:latin typeface="+mn-ea"/>
                <a:ea typeface="+mn-ea"/>
              </a:rPr>
              <a:t>팝업 닫힘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  &gt; </a:t>
            </a:r>
            <a:r>
              <a:rPr lang="ko-KR" altLang="en-US" sz="800" dirty="0">
                <a:latin typeface="+mn-ea"/>
                <a:ea typeface="+mn-ea"/>
              </a:rPr>
              <a:t>동시 로그인 팝업 </a:t>
            </a:r>
            <a:r>
              <a:rPr lang="en-US" altLang="ko-KR" sz="800" dirty="0">
                <a:latin typeface="+mn-ea"/>
                <a:ea typeface="+mn-ea"/>
              </a:rPr>
              <a:t>: </a:t>
            </a:r>
            <a:r>
              <a:rPr lang="ko-KR" altLang="en-US" sz="800" dirty="0">
                <a:latin typeface="+mn-ea"/>
                <a:ea typeface="+mn-ea"/>
              </a:rPr>
              <a:t>취소처리</a:t>
            </a:r>
            <a:endParaRPr lang="en-US" altLang="ko-KR" sz="800" dirty="0">
              <a:latin typeface="+mn-ea"/>
              <a:ea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596FCD7-4734-4118-B081-3822C4518DA4}"/>
              </a:ext>
            </a:extLst>
          </p:cNvPr>
          <p:cNvGrpSpPr/>
          <p:nvPr/>
        </p:nvGrpSpPr>
        <p:grpSpPr>
          <a:xfrm>
            <a:off x="4892546" y="1311046"/>
            <a:ext cx="2539646" cy="1265230"/>
            <a:chOff x="7205644" y="3519390"/>
            <a:chExt cx="2539646" cy="126523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838525F-B10D-4BB6-B024-2693FD47AD51}"/>
                </a:ext>
              </a:extLst>
            </p:cNvPr>
            <p:cNvGrpSpPr/>
            <p:nvPr/>
          </p:nvGrpSpPr>
          <p:grpSpPr>
            <a:xfrm>
              <a:off x="7302696" y="3594190"/>
              <a:ext cx="2442594" cy="1190430"/>
              <a:chOff x="4457651" y="1371546"/>
              <a:chExt cx="2442594" cy="1190430"/>
            </a:xfrm>
          </p:grpSpPr>
          <p:sp>
            <p:nvSpPr>
              <p:cNvPr id="39" name="모서리가 둥근 직사각형 40">
                <a:extLst>
                  <a:ext uri="{FF2B5EF4-FFF2-40B4-BE49-F238E27FC236}">
                    <a16:creationId xmlns:a16="http://schemas.microsoft.com/office/drawing/2014/main" id="{FFD15DB1-5785-4312-A474-318F4CB8CB8C}"/>
                  </a:ext>
                </a:extLst>
              </p:cNvPr>
              <p:cNvSpPr/>
              <p:nvPr/>
            </p:nvSpPr>
            <p:spPr>
              <a:xfrm>
                <a:off x="4457651" y="1371546"/>
                <a:ext cx="2442594" cy="1190430"/>
              </a:xfrm>
              <a:prstGeom prst="roundRect">
                <a:avLst>
                  <a:gd name="adj" fmla="val 9955"/>
                </a:avLst>
              </a:prstGeom>
              <a:solidFill>
                <a:srgbClr val="FFFFFF"/>
              </a:solidFill>
              <a:ln w="3175">
                <a:solidFill>
                  <a:srgbClr val="808080"/>
                </a:solidFill>
              </a:ln>
            </p:spPr>
            <p:txBody>
              <a:bodyPr lIns="45718" tIns="45718" rIns="45718" bIns="45718" anchor="ctr"/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sp>
            <p:nvSpPr>
              <p:cNvPr id="40" name="저장">
                <a:extLst>
                  <a:ext uri="{FF2B5EF4-FFF2-40B4-BE49-F238E27FC236}">
                    <a16:creationId xmlns:a16="http://schemas.microsoft.com/office/drawing/2014/main" id="{D531D6C9-5E0F-4BF4-AAE7-3D308972F754}"/>
                  </a:ext>
                </a:extLst>
              </p:cNvPr>
              <p:cNvSpPr txBox="1"/>
              <p:nvPr/>
            </p:nvSpPr>
            <p:spPr>
              <a:xfrm>
                <a:off x="5530192" y="2325732"/>
                <a:ext cx="297514" cy="2154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>
                <a:spAutoFit/>
              </a:bodyPr>
              <a:lstStyle>
                <a:lvl1pPr algn="ctr">
                  <a:defRPr sz="800"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r>
                  <a:rPr lang="ko-KR" altLang="en-US" dirty="0"/>
                  <a:t>확인</a:t>
                </a:r>
                <a:endParaRPr dirty="0"/>
              </a:p>
            </p:txBody>
          </p:sp>
          <p:sp>
            <p:nvSpPr>
              <p:cNvPr id="41" name="메모 작성">
                <a:extLst>
                  <a:ext uri="{FF2B5EF4-FFF2-40B4-BE49-F238E27FC236}">
                    <a16:creationId xmlns:a16="http://schemas.microsoft.com/office/drawing/2014/main" id="{7FD73BB7-5698-4299-B8F6-0A3BD236B75F}"/>
                  </a:ext>
                </a:extLst>
              </p:cNvPr>
              <p:cNvSpPr txBox="1"/>
              <p:nvPr/>
            </p:nvSpPr>
            <p:spPr>
              <a:xfrm>
                <a:off x="4574345" y="1462804"/>
                <a:ext cx="2209206" cy="2154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8" tIns="45718" rIns="45718" bIns="45718">
                <a:spAutoFit/>
              </a:bodyPr>
              <a:lstStyle>
                <a:lvl1pPr algn="ctr">
                  <a:defRPr sz="800"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r>
                  <a:rPr lang="ko-KR" altLang="en-US" dirty="0"/>
                  <a:t>안내</a:t>
                </a:r>
              </a:p>
            </p:txBody>
          </p:sp>
          <p:sp>
            <p:nvSpPr>
              <p:cNvPr id="42" name="모서리가 둥근 직사각형 40">
                <a:extLst>
                  <a:ext uri="{FF2B5EF4-FFF2-40B4-BE49-F238E27FC236}">
                    <a16:creationId xmlns:a16="http://schemas.microsoft.com/office/drawing/2014/main" id="{ABF3AC06-66BE-4B3A-8C69-60E454C09FE9}"/>
                  </a:ext>
                </a:extLst>
              </p:cNvPr>
              <p:cNvSpPr/>
              <p:nvPr/>
            </p:nvSpPr>
            <p:spPr>
              <a:xfrm>
                <a:off x="4553999" y="1677479"/>
                <a:ext cx="2249898" cy="578565"/>
              </a:xfrm>
              <a:prstGeom prst="roundRect">
                <a:avLst>
                  <a:gd name="adj" fmla="val 0"/>
                </a:avLst>
              </a:prstGeom>
              <a:noFill/>
              <a:ln w="3175">
                <a:noFill/>
              </a:ln>
            </p:spPr>
            <p:txBody>
              <a:bodyPr lIns="45718" tIns="45718" rIns="45718" bIns="45718" anchor="ctr"/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마지막 로그인으로부터 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1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년이 경과하여 </a:t>
                </a:r>
                <a:endParaRPr lang="en-US" altLang="ko-KR" sz="8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계정이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휴면처리 되었습니다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.</a:t>
                </a:r>
                <a:br>
                  <a:rPr lang="en-US" altLang="ko-KR" sz="800" dirty="0">
                    <a:solidFill>
                      <a:schemeClr val="tx1"/>
                    </a:solidFill>
                    <a:latin typeface="+mn-ea"/>
                    <a:ea typeface="+mn-ea"/>
                  </a:rPr>
                </a:b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관리자에 문의하여 계정 휴면 해제가 필요합니다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.</a:t>
                </a:r>
                <a:endParaRPr sz="5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60" name="Google Shape;591;p34">
              <a:extLst>
                <a:ext uri="{FF2B5EF4-FFF2-40B4-BE49-F238E27FC236}">
                  <a16:creationId xmlns:a16="http://schemas.microsoft.com/office/drawing/2014/main" id="{307A08EB-06BF-4890-AA2B-1A9BCDE956FA}"/>
                </a:ext>
              </a:extLst>
            </p:cNvPr>
            <p:cNvSpPr/>
            <p:nvPr/>
          </p:nvSpPr>
          <p:spPr>
            <a:xfrm>
              <a:off x="7205644" y="3519390"/>
              <a:ext cx="233579" cy="2335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0C45590-50CA-417A-B0A2-9FDEEDE17DE5}"/>
              </a:ext>
            </a:extLst>
          </p:cNvPr>
          <p:cNvGrpSpPr/>
          <p:nvPr/>
        </p:nvGrpSpPr>
        <p:grpSpPr>
          <a:xfrm>
            <a:off x="4892546" y="2739294"/>
            <a:ext cx="2539646" cy="1265230"/>
            <a:chOff x="7205644" y="3519390"/>
            <a:chExt cx="2539646" cy="1265230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8A1B077-5A3B-4A5E-8D2C-8C9776802C69}"/>
                </a:ext>
              </a:extLst>
            </p:cNvPr>
            <p:cNvGrpSpPr/>
            <p:nvPr/>
          </p:nvGrpSpPr>
          <p:grpSpPr>
            <a:xfrm>
              <a:off x="7302696" y="3594190"/>
              <a:ext cx="2442594" cy="1190430"/>
              <a:chOff x="4457651" y="1371546"/>
              <a:chExt cx="2442594" cy="1190430"/>
            </a:xfrm>
          </p:grpSpPr>
          <p:sp>
            <p:nvSpPr>
              <p:cNvPr id="69" name="모서리가 둥근 직사각형 40">
                <a:extLst>
                  <a:ext uri="{FF2B5EF4-FFF2-40B4-BE49-F238E27FC236}">
                    <a16:creationId xmlns:a16="http://schemas.microsoft.com/office/drawing/2014/main" id="{4993D885-6FE1-4FF2-B49D-56CA96E03B89}"/>
                  </a:ext>
                </a:extLst>
              </p:cNvPr>
              <p:cNvSpPr/>
              <p:nvPr/>
            </p:nvSpPr>
            <p:spPr>
              <a:xfrm>
                <a:off x="4457651" y="1371546"/>
                <a:ext cx="2442594" cy="1190430"/>
              </a:xfrm>
              <a:prstGeom prst="roundRect">
                <a:avLst>
                  <a:gd name="adj" fmla="val 9955"/>
                </a:avLst>
              </a:prstGeom>
              <a:solidFill>
                <a:srgbClr val="FFFFFF"/>
              </a:solidFill>
              <a:ln w="3175">
                <a:solidFill>
                  <a:srgbClr val="808080"/>
                </a:solidFill>
              </a:ln>
            </p:spPr>
            <p:txBody>
              <a:bodyPr lIns="45718" tIns="45718" rIns="45718" bIns="45718" anchor="ctr"/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sp>
            <p:nvSpPr>
              <p:cNvPr id="70" name="저장">
                <a:extLst>
                  <a:ext uri="{FF2B5EF4-FFF2-40B4-BE49-F238E27FC236}">
                    <a16:creationId xmlns:a16="http://schemas.microsoft.com/office/drawing/2014/main" id="{91E6AF34-BCF6-4429-8B7D-AE4B48003648}"/>
                  </a:ext>
                </a:extLst>
              </p:cNvPr>
              <p:cNvSpPr txBox="1"/>
              <p:nvPr/>
            </p:nvSpPr>
            <p:spPr>
              <a:xfrm>
                <a:off x="4855905" y="2325732"/>
                <a:ext cx="297514" cy="2154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>
                <a:spAutoFit/>
              </a:bodyPr>
              <a:lstStyle>
                <a:lvl1pPr algn="ctr">
                  <a:defRPr sz="800"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r>
                  <a:rPr lang="ko-KR" altLang="en-US" dirty="0"/>
                  <a:t>취소</a:t>
                </a:r>
                <a:endParaRPr dirty="0"/>
              </a:p>
            </p:txBody>
          </p:sp>
          <p:sp>
            <p:nvSpPr>
              <p:cNvPr id="71" name="메모 작성">
                <a:extLst>
                  <a:ext uri="{FF2B5EF4-FFF2-40B4-BE49-F238E27FC236}">
                    <a16:creationId xmlns:a16="http://schemas.microsoft.com/office/drawing/2014/main" id="{FD652185-5033-44D1-AF8B-004787C48630}"/>
                  </a:ext>
                </a:extLst>
              </p:cNvPr>
              <p:cNvSpPr txBox="1"/>
              <p:nvPr/>
            </p:nvSpPr>
            <p:spPr>
              <a:xfrm>
                <a:off x="4574345" y="1462804"/>
                <a:ext cx="2209206" cy="2154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8" tIns="45718" rIns="45718" bIns="45718">
                <a:spAutoFit/>
              </a:bodyPr>
              <a:lstStyle>
                <a:lvl1pPr algn="ctr">
                  <a:defRPr sz="800"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r>
                  <a:rPr lang="ko-KR" altLang="en-US" dirty="0"/>
                  <a:t>안내</a:t>
                </a:r>
              </a:p>
            </p:txBody>
          </p:sp>
          <p:sp>
            <p:nvSpPr>
              <p:cNvPr id="72" name="모서리가 둥근 직사각형 40">
                <a:extLst>
                  <a:ext uri="{FF2B5EF4-FFF2-40B4-BE49-F238E27FC236}">
                    <a16:creationId xmlns:a16="http://schemas.microsoft.com/office/drawing/2014/main" id="{86351C0C-A570-41BC-BD4E-5C814FAF53C6}"/>
                  </a:ext>
                </a:extLst>
              </p:cNvPr>
              <p:cNvSpPr/>
              <p:nvPr/>
            </p:nvSpPr>
            <p:spPr>
              <a:xfrm>
                <a:off x="4553999" y="1677479"/>
                <a:ext cx="2249898" cy="578565"/>
              </a:xfrm>
              <a:prstGeom prst="roundRect">
                <a:avLst>
                  <a:gd name="adj" fmla="val 0"/>
                </a:avLst>
              </a:prstGeom>
              <a:noFill/>
              <a:ln w="3175">
                <a:noFill/>
              </a:ln>
            </p:spPr>
            <p:txBody>
              <a:bodyPr lIns="45718" tIns="45718" rIns="45718" bIns="45718" anchor="ctr"/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다른 디바이스에서 회원님의 계정으로 로그인 되어 있습니다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.</a:t>
                </a:r>
                <a:endParaRPr lang="en-US" altLang="ko-KR" sz="5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이 디바이스에서 로그인 시 다른 디바이스는 자동으로 로그아웃 됩니다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.</a:t>
                </a:r>
              </a:p>
            </p:txBody>
          </p:sp>
          <p:sp>
            <p:nvSpPr>
              <p:cNvPr id="73" name="저장">
                <a:extLst>
                  <a:ext uri="{FF2B5EF4-FFF2-40B4-BE49-F238E27FC236}">
                    <a16:creationId xmlns:a16="http://schemas.microsoft.com/office/drawing/2014/main" id="{0FDF4D20-F06E-4A27-AD4C-FBCD6CC4A1F1}"/>
                  </a:ext>
                </a:extLst>
              </p:cNvPr>
              <p:cNvSpPr txBox="1"/>
              <p:nvPr/>
            </p:nvSpPr>
            <p:spPr>
              <a:xfrm>
                <a:off x="6083574" y="2325732"/>
                <a:ext cx="297514" cy="2154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>
                <a:spAutoFit/>
              </a:bodyPr>
              <a:lstStyle>
                <a:lvl1pPr algn="ctr">
                  <a:defRPr sz="800"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r>
                  <a:rPr lang="ko-KR" altLang="en-US" dirty="0"/>
                  <a:t>확인</a:t>
                </a:r>
                <a:endParaRPr dirty="0"/>
              </a:p>
            </p:txBody>
          </p:sp>
        </p:grpSp>
        <p:sp>
          <p:nvSpPr>
            <p:cNvPr id="68" name="Google Shape;591;p34">
              <a:extLst>
                <a:ext uri="{FF2B5EF4-FFF2-40B4-BE49-F238E27FC236}">
                  <a16:creationId xmlns:a16="http://schemas.microsoft.com/office/drawing/2014/main" id="{EDD08F0E-925A-437A-A113-3C4FCB2E9A1C}"/>
                </a:ext>
              </a:extLst>
            </p:cNvPr>
            <p:cNvSpPr/>
            <p:nvPr/>
          </p:nvSpPr>
          <p:spPr>
            <a:xfrm>
              <a:off x="7205644" y="3519390"/>
              <a:ext cx="233579" cy="23357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7422B7A-FA62-46A4-860D-A62718A16230}"/>
              </a:ext>
            </a:extLst>
          </p:cNvPr>
          <p:cNvSpPr/>
          <p:nvPr/>
        </p:nvSpPr>
        <p:spPr>
          <a:xfrm rot="21383520">
            <a:off x="8014418" y="3733003"/>
            <a:ext cx="1785645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로그인 휴면</a:t>
            </a:r>
            <a:r>
              <a:rPr lang="en-US" altLang="ko-KR" sz="800" dirty="0">
                <a:solidFill>
                  <a:srgbClr val="FF0000"/>
                </a:solidFill>
              </a:rPr>
              <a:t>/</a:t>
            </a:r>
            <a:r>
              <a:rPr lang="ko-KR" altLang="en-US" sz="800" dirty="0">
                <a:solidFill>
                  <a:srgbClr val="FF0000"/>
                </a:solidFill>
              </a:rPr>
              <a:t>동시로그인 팝업 추가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2705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설정 &gt; 병원정보</a:t>
            </a:r>
            <a:endParaRPr/>
          </a:p>
        </p:txBody>
      </p:sp>
      <p:sp>
        <p:nvSpPr>
          <p:cNvPr id="491" name="Google Shape;491;p31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 dirty="0"/>
              <a:t>PT-A-10_0</a:t>
            </a:r>
            <a:r>
              <a:rPr lang="en-US" altLang="ko-KR" dirty="0"/>
              <a:t>6</a:t>
            </a:r>
            <a:endParaRPr dirty="0"/>
          </a:p>
        </p:txBody>
      </p:sp>
      <p:sp>
        <p:nvSpPr>
          <p:cNvPr id="492" name="Google Shape;492;p31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dirty="0"/>
              <a:t>환자(사용자) 이름 출력</a:t>
            </a:r>
            <a:endParaRPr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dirty="0"/>
              <a:t>매칭된 병원 없을 경우 문구 출력</a:t>
            </a:r>
            <a:endParaRPr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dirty="0"/>
              <a:t>코드 입력</a:t>
            </a:r>
            <a:br>
              <a:rPr lang="ko-KR" dirty="0"/>
            </a:br>
            <a:r>
              <a:rPr lang="ko-KR" dirty="0"/>
              <a:t>- 코드 입력 팝업 표시</a:t>
            </a:r>
            <a:endParaRPr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dirty="0"/>
              <a:t>병원 리스트</a:t>
            </a:r>
            <a:br>
              <a:rPr lang="ko-KR" dirty="0"/>
            </a:br>
            <a:r>
              <a:rPr lang="ko-KR" dirty="0"/>
              <a:t>- 매칭되었던 병원 목록 출력</a:t>
            </a:r>
            <a:br>
              <a:rPr lang="ko-KR" dirty="0"/>
            </a:br>
            <a:r>
              <a:rPr lang="ko-KR" dirty="0"/>
              <a:t>- 현재 진료중인 병원이 가장 상단으로 출력되며 매칭 날짜 기준으로 나열</a:t>
            </a:r>
            <a:endParaRPr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dirty="0"/>
              <a:t>코드 입력 팝업</a:t>
            </a:r>
            <a:br>
              <a:rPr lang="ko-KR" dirty="0"/>
            </a:br>
            <a:r>
              <a:rPr lang="ko-KR" dirty="0"/>
              <a:t>- 직접 입력 시나리오</a:t>
            </a:r>
            <a:br>
              <a:rPr lang="ko-KR" dirty="0"/>
            </a:br>
            <a:r>
              <a:rPr lang="ko-KR" dirty="0"/>
              <a:t>  &gt; HCP </a:t>
            </a:r>
            <a:r>
              <a:rPr lang="ko-KR" dirty="0" err="1"/>
              <a:t>app에서</a:t>
            </a:r>
            <a:r>
              <a:rPr lang="ko-KR" dirty="0"/>
              <a:t> 코드 생성</a:t>
            </a:r>
            <a:br>
              <a:rPr lang="ko-KR" dirty="0"/>
            </a:br>
            <a:r>
              <a:rPr lang="ko-KR" dirty="0"/>
              <a:t>  &gt; 생성된 코드 입력</a:t>
            </a:r>
            <a:br>
              <a:rPr lang="ko-KR" dirty="0"/>
            </a:br>
            <a:r>
              <a:rPr lang="ko-KR" dirty="0"/>
              <a:t>  &gt; 확인 </a:t>
            </a:r>
            <a:r>
              <a:rPr lang="ko-KR" dirty="0" err="1"/>
              <a:t>tap시</a:t>
            </a:r>
            <a:r>
              <a:rPr lang="ko-KR" dirty="0"/>
              <a:t> 매칭 완료 및 완료 팝업 표시</a:t>
            </a:r>
            <a:br>
              <a:rPr lang="ko-KR" dirty="0"/>
            </a:br>
            <a:r>
              <a:rPr lang="ko-KR" dirty="0"/>
              <a:t>- 링크 연결 시나리오</a:t>
            </a:r>
            <a:br>
              <a:rPr lang="ko-KR" dirty="0"/>
            </a:br>
            <a:r>
              <a:rPr lang="ko-KR" dirty="0"/>
              <a:t>  &gt; HCP </a:t>
            </a:r>
            <a:r>
              <a:rPr lang="ko-KR" dirty="0" err="1"/>
              <a:t>app에서</a:t>
            </a:r>
            <a:r>
              <a:rPr lang="ko-KR" dirty="0"/>
              <a:t> 환자 휴대폰 </a:t>
            </a:r>
            <a:r>
              <a:rPr lang="ko-KR" dirty="0" err="1"/>
              <a:t>or</a:t>
            </a:r>
            <a:r>
              <a:rPr lang="ko-KR" dirty="0"/>
              <a:t> 이메일로 매칭 링크 전송</a:t>
            </a:r>
            <a:br>
              <a:rPr lang="ko-KR" dirty="0"/>
            </a:br>
            <a:r>
              <a:rPr lang="ko-KR" dirty="0"/>
              <a:t>  &gt; 휴대폰 </a:t>
            </a:r>
            <a:r>
              <a:rPr lang="ko-KR" dirty="0" err="1"/>
              <a:t>or</a:t>
            </a:r>
            <a:r>
              <a:rPr lang="ko-KR" dirty="0"/>
              <a:t> 이메일에서 링크 </a:t>
            </a:r>
            <a:r>
              <a:rPr lang="ko-KR" dirty="0" err="1"/>
              <a:t>tap</a:t>
            </a:r>
            <a:r>
              <a:rPr lang="ko-KR" dirty="0"/>
              <a:t> 시 APP 자동 실행, 해당 화면으로 이동 및 코드 입력 팝업 출력</a:t>
            </a:r>
            <a:br>
              <a:rPr lang="ko-KR" dirty="0"/>
            </a:br>
            <a:r>
              <a:rPr lang="ko-KR" dirty="0"/>
              <a:t>  &gt; 코드 입력 자동 입력</a:t>
            </a:r>
            <a:br>
              <a:rPr lang="ko-KR" dirty="0"/>
            </a:br>
            <a:r>
              <a:rPr lang="ko-KR" dirty="0"/>
              <a:t>  &gt; 확인 </a:t>
            </a:r>
            <a:r>
              <a:rPr lang="ko-KR" dirty="0" err="1"/>
              <a:t>tap시</a:t>
            </a:r>
            <a:r>
              <a:rPr lang="ko-KR" dirty="0"/>
              <a:t> 매칭 완료 및 완료 팝업 표시</a:t>
            </a:r>
            <a:endParaRPr dirty="0"/>
          </a:p>
        </p:txBody>
      </p:sp>
      <p:sp>
        <p:nvSpPr>
          <p:cNvPr id="493" name="Google Shape;493;p31"/>
          <p:cNvSpPr/>
          <p:nvPr/>
        </p:nvSpPr>
        <p:spPr>
          <a:xfrm>
            <a:off x="841384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센터</a:t>
            </a:r>
            <a:r>
              <a:rPr lang="en-US" altLang="ko-KR" sz="8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sz="8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병원 정보</a:t>
            </a:r>
            <a:endParaRPr sz="8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p31"/>
          <p:cNvSpPr txBox="1"/>
          <p:nvPr/>
        </p:nvSpPr>
        <p:spPr>
          <a:xfrm>
            <a:off x="836707" y="496641"/>
            <a:ext cx="132119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매칭된 병원이 없는 경우</a:t>
            </a:r>
            <a:endParaRPr/>
          </a:p>
        </p:txBody>
      </p:sp>
      <p:sp>
        <p:nvSpPr>
          <p:cNvPr id="495" name="Google Shape;495;p31"/>
          <p:cNvSpPr txBox="1"/>
          <p:nvPr/>
        </p:nvSpPr>
        <p:spPr>
          <a:xfrm>
            <a:off x="841384" y="1369516"/>
            <a:ext cx="171713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000님의 건강한 삶을 응원합니다.</a:t>
            </a:r>
            <a:endParaRPr sz="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6" name="Google Shape;496;p31"/>
          <p:cNvSpPr/>
          <p:nvPr/>
        </p:nvSpPr>
        <p:spPr>
          <a:xfrm>
            <a:off x="1399722" y="190619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1"/>
          <p:cNvSpPr/>
          <p:nvPr/>
        </p:nvSpPr>
        <p:spPr>
          <a:xfrm>
            <a:off x="693951" y="133958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8" name="Google Shape;498;p31"/>
          <p:cNvGrpSpPr/>
          <p:nvPr/>
        </p:nvGrpSpPr>
        <p:grpSpPr>
          <a:xfrm>
            <a:off x="4010178" y="1119091"/>
            <a:ext cx="2725270" cy="1224676"/>
            <a:chOff x="3894977" y="1119091"/>
            <a:chExt cx="2725270" cy="1224676"/>
          </a:xfrm>
        </p:grpSpPr>
        <p:sp>
          <p:nvSpPr>
            <p:cNvPr id="499" name="Google Shape;499;p31"/>
            <p:cNvSpPr/>
            <p:nvPr/>
          </p:nvSpPr>
          <p:spPr>
            <a:xfrm>
              <a:off x="3894977" y="1119091"/>
              <a:ext cx="2725270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i="0" u="none" strike="noStrike" cap="none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센터</a:t>
              </a:r>
              <a:r>
                <a:rPr lang="en-US" altLang="ko-KR" sz="800" b="1" i="0" u="none" strike="noStrike" cap="none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/</a:t>
              </a:r>
              <a:r>
                <a:rPr lang="ko-KR" sz="800" b="1" i="0" u="none" strike="noStrike" cap="none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병원 정보</a:t>
              </a:r>
              <a:endParaRPr sz="8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0" name="Google Shape;500;p31"/>
            <p:cNvSpPr txBox="1"/>
            <p:nvPr/>
          </p:nvSpPr>
          <p:spPr>
            <a:xfrm>
              <a:off x="3894977" y="1369516"/>
              <a:ext cx="171713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000님의 건강한 삶을 응원합니다.</a:t>
              </a:r>
              <a:endParaRPr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01" name="Google Shape;501;p31"/>
            <p:cNvGrpSpPr/>
            <p:nvPr/>
          </p:nvGrpSpPr>
          <p:grpSpPr>
            <a:xfrm>
              <a:off x="4010178" y="1713737"/>
              <a:ext cx="2482676" cy="630030"/>
              <a:chOff x="956585" y="1713737"/>
              <a:chExt cx="2482676" cy="630030"/>
            </a:xfrm>
          </p:grpSpPr>
          <p:sp>
            <p:nvSpPr>
              <p:cNvPr id="502" name="Google Shape;502;p31"/>
              <p:cNvSpPr txBox="1"/>
              <p:nvPr/>
            </p:nvSpPr>
            <p:spPr>
              <a:xfrm>
                <a:off x="1039647" y="1769774"/>
                <a:ext cx="2244525" cy="2532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강남연세세브란스 병원 재활의학과 김아무개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3" name="Google Shape;503;p31"/>
              <p:cNvSpPr/>
              <p:nvPr/>
            </p:nvSpPr>
            <p:spPr>
              <a:xfrm>
                <a:off x="956585" y="1713737"/>
                <a:ext cx="2482676" cy="630030"/>
              </a:xfrm>
              <a:prstGeom prst="rect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31"/>
              <p:cNvSpPr txBox="1"/>
              <p:nvPr/>
            </p:nvSpPr>
            <p:spPr>
              <a:xfrm>
                <a:off x="2121674" y="1992476"/>
                <a:ext cx="1162498" cy="2532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매칭 날짜 2021.10.07</a:t>
                </a:r>
                <a:endParaRPr sz="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505" name="Google Shape;505;p31"/>
          <p:cNvSpPr txBox="1"/>
          <p:nvPr/>
        </p:nvSpPr>
        <p:spPr>
          <a:xfrm>
            <a:off x="1300273" y="2022985"/>
            <a:ext cx="1807492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매칭된 </a:t>
            </a:r>
            <a:r>
              <a:rPr lang="ko-KR" altLang="en-US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센터</a:t>
            </a:r>
            <a:r>
              <a:rPr lang="en-US" alt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병원이 없습니다.</a:t>
            </a:r>
            <a:endParaRPr sz="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p31"/>
          <p:cNvSpPr/>
          <p:nvPr/>
        </p:nvSpPr>
        <p:spPr>
          <a:xfrm>
            <a:off x="2817485" y="1080642"/>
            <a:ext cx="679898" cy="251601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코드 입력</a:t>
            </a:r>
            <a:endParaRPr/>
          </a:p>
        </p:txBody>
      </p:sp>
      <p:sp>
        <p:nvSpPr>
          <p:cNvPr id="507" name="Google Shape;507;p31"/>
          <p:cNvSpPr txBox="1"/>
          <p:nvPr/>
        </p:nvSpPr>
        <p:spPr>
          <a:xfrm>
            <a:off x="4208441" y="2463991"/>
            <a:ext cx="2039341" cy="253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원주연세세브란스 병원 신경과 최아무개</a:t>
            </a:r>
            <a:endParaRPr sz="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p31"/>
          <p:cNvSpPr/>
          <p:nvPr/>
        </p:nvSpPr>
        <p:spPr>
          <a:xfrm>
            <a:off x="4125379" y="2407954"/>
            <a:ext cx="2482676" cy="63003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1"/>
          <p:cNvSpPr txBox="1"/>
          <p:nvPr/>
        </p:nvSpPr>
        <p:spPr>
          <a:xfrm>
            <a:off x="5290468" y="2686693"/>
            <a:ext cx="1162498" cy="253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매칭 날짜 2021.10.01</a:t>
            </a:r>
            <a:endParaRPr sz="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0" name="Google Shape;510;p31"/>
          <p:cNvSpPr/>
          <p:nvPr/>
        </p:nvSpPr>
        <p:spPr>
          <a:xfrm>
            <a:off x="5999399" y="1080642"/>
            <a:ext cx="679898" cy="251601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코드 입력</a:t>
            </a:r>
            <a:endParaRPr/>
          </a:p>
        </p:txBody>
      </p:sp>
      <p:sp>
        <p:nvSpPr>
          <p:cNvPr id="511" name="Google Shape;511;p31"/>
          <p:cNvSpPr/>
          <p:nvPr/>
        </p:nvSpPr>
        <p:spPr>
          <a:xfrm>
            <a:off x="2700695" y="95880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1"/>
          <p:cNvSpPr txBox="1"/>
          <p:nvPr/>
        </p:nvSpPr>
        <p:spPr>
          <a:xfrm>
            <a:off x="4058079" y="496641"/>
            <a:ext cx="132119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매칭된 병원이 있는 경우</a:t>
            </a:r>
            <a:endParaRPr/>
          </a:p>
        </p:txBody>
      </p:sp>
      <p:sp>
        <p:nvSpPr>
          <p:cNvPr id="513" name="Google Shape;513;p31"/>
          <p:cNvSpPr/>
          <p:nvPr/>
        </p:nvSpPr>
        <p:spPr>
          <a:xfrm>
            <a:off x="4008259" y="153619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4" name="Google Shape;514;p31"/>
          <p:cNvGrpSpPr/>
          <p:nvPr/>
        </p:nvGrpSpPr>
        <p:grpSpPr>
          <a:xfrm>
            <a:off x="7569922" y="5086043"/>
            <a:ext cx="2178028" cy="1305731"/>
            <a:chOff x="7568825" y="3173990"/>
            <a:chExt cx="2178028" cy="1305731"/>
          </a:xfrm>
        </p:grpSpPr>
        <p:grpSp>
          <p:nvGrpSpPr>
            <p:cNvPr id="515" name="Google Shape;515;p31"/>
            <p:cNvGrpSpPr/>
            <p:nvPr/>
          </p:nvGrpSpPr>
          <p:grpSpPr>
            <a:xfrm>
              <a:off x="7568825" y="3173990"/>
              <a:ext cx="2178028" cy="1305731"/>
              <a:chOff x="7568825" y="2217521"/>
              <a:chExt cx="2178028" cy="1305731"/>
            </a:xfrm>
          </p:grpSpPr>
          <p:sp>
            <p:nvSpPr>
              <p:cNvPr id="516" name="Google Shape;516;p31"/>
              <p:cNvSpPr/>
              <p:nvPr/>
            </p:nvSpPr>
            <p:spPr>
              <a:xfrm>
                <a:off x="7568825" y="2217521"/>
                <a:ext cx="2178028" cy="1305731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rgbClr val="A5A5A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17" name="Google Shape;517;p31"/>
              <p:cNvGrpSpPr/>
              <p:nvPr/>
            </p:nvGrpSpPr>
            <p:grpSpPr>
              <a:xfrm>
                <a:off x="7902307" y="3197565"/>
                <a:ext cx="1511064" cy="215444"/>
                <a:chOff x="1540721" y="4514002"/>
                <a:chExt cx="1511064" cy="215444"/>
              </a:xfrm>
            </p:grpSpPr>
            <p:sp>
              <p:nvSpPr>
                <p:cNvPr id="518" name="Google Shape;518;p31"/>
                <p:cNvSpPr txBox="1"/>
                <p:nvPr/>
              </p:nvSpPr>
              <p:spPr>
                <a:xfrm>
                  <a:off x="1540721" y="4514002"/>
                  <a:ext cx="389851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800" b="0" i="0" u="none" strike="noStrike" cap="none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취소</a:t>
                  </a:r>
                  <a:endParaRPr/>
                </a:p>
              </p:txBody>
            </p:sp>
            <p:sp>
              <p:nvSpPr>
                <p:cNvPr id="519" name="Google Shape;519;p31"/>
                <p:cNvSpPr txBox="1"/>
                <p:nvPr/>
              </p:nvSpPr>
              <p:spPr>
                <a:xfrm>
                  <a:off x="2661934" y="4514002"/>
                  <a:ext cx="389851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800" b="0" i="0" u="none" strike="noStrike" cap="none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확인</a:t>
                  </a:r>
                  <a:endParaRPr/>
                </a:p>
              </p:txBody>
            </p:sp>
            <p:cxnSp>
              <p:nvCxnSpPr>
                <p:cNvPr id="520" name="Google Shape;520;p31"/>
                <p:cNvCxnSpPr/>
                <p:nvPr/>
              </p:nvCxnSpPr>
              <p:spPr>
                <a:xfrm>
                  <a:off x="2296253" y="4519214"/>
                  <a:ext cx="0" cy="20502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21" name="Google Shape;521;p31"/>
              <p:cNvSpPr txBox="1"/>
              <p:nvPr/>
            </p:nvSpPr>
            <p:spPr>
              <a:xfrm>
                <a:off x="8341890" y="2281713"/>
                <a:ext cx="63190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코드 입력</a:t>
                </a:r>
                <a:endParaRPr/>
              </a:p>
            </p:txBody>
          </p:sp>
          <p:sp>
            <p:nvSpPr>
              <p:cNvPr id="522" name="Google Shape;522;p31"/>
              <p:cNvSpPr txBox="1"/>
              <p:nvPr/>
            </p:nvSpPr>
            <p:spPr>
              <a:xfrm>
                <a:off x="7617944" y="2561349"/>
                <a:ext cx="2061783" cy="200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Arial"/>
                  <a:buNone/>
                </a:pPr>
                <a:r>
                  <a:rPr lang="ko-KR" sz="7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코드를 입력해주세요</a:t>
                </a:r>
                <a:endParaRPr sz="7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3" name="Google Shape;523;p31"/>
            <p:cNvSpPr/>
            <p:nvPr/>
          </p:nvSpPr>
          <p:spPr>
            <a:xfrm>
              <a:off x="7751830" y="3717873"/>
              <a:ext cx="1812018" cy="32070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4" name="Google Shape;524;p31"/>
          <p:cNvSpPr/>
          <p:nvPr/>
        </p:nvSpPr>
        <p:spPr>
          <a:xfrm>
            <a:off x="7467261" y="496457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9178F22-7BD2-46A2-B379-0A3FE33F30DA}"/>
              </a:ext>
            </a:extLst>
          </p:cNvPr>
          <p:cNvSpPr/>
          <p:nvPr/>
        </p:nvSpPr>
        <p:spPr>
          <a:xfrm>
            <a:off x="841384" y="1119091"/>
            <a:ext cx="3075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800" b="1" dirty="0">
                <a:latin typeface="+mn-ea"/>
                <a:sym typeface="Wingdings" pitchFamily="2" charset="2"/>
              </a:rPr>
              <a:t>&lt;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E3753D7-A5AE-4B06-B14B-8B28644827CE}"/>
              </a:ext>
            </a:extLst>
          </p:cNvPr>
          <p:cNvSpPr/>
          <p:nvPr/>
        </p:nvSpPr>
        <p:spPr>
          <a:xfrm>
            <a:off x="4054367" y="1119091"/>
            <a:ext cx="3075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800" b="1" dirty="0">
                <a:latin typeface="+mn-ea"/>
                <a:sym typeface="Wingdings" pitchFamily="2" charset="2"/>
              </a:rPr>
              <a:t>&lt;</a:t>
            </a:r>
          </a:p>
        </p:txBody>
      </p:sp>
      <p:sp>
        <p:nvSpPr>
          <p:cNvPr id="41" name="취소">
            <a:extLst>
              <a:ext uri="{FF2B5EF4-FFF2-40B4-BE49-F238E27FC236}">
                <a16:creationId xmlns:a16="http://schemas.microsoft.com/office/drawing/2014/main" id="{7B3CD729-5421-42F7-8825-7B4BA71CE570}"/>
              </a:ext>
            </a:extLst>
          </p:cNvPr>
          <p:cNvSpPr/>
          <p:nvPr/>
        </p:nvSpPr>
        <p:spPr>
          <a:xfrm>
            <a:off x="9187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  <p:sp>
        <p:nvSpPr>
          <p:cNvPr id="43" name="취소">
            <a:extLst>
              <a:ext uri="{FF2B5EF4-FFF2-40B4-BE49-F238E27FC236}">
                <a16:creationId xmlns:a16="http://schemas.microsoft.com/office/drawing/2014/main" id="{E91C3620-F4A6-4F65-B9A4-08F11970DF2C}"/>
              </a:ext>
            </a:extLst>
          </p:cNvPr>
          <p:cNvSpPr/>
          <p:nvPr/>
        </p:nvSpPr>
        <p:spPr>
          <a:xfrm>
            <a:off x="41191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설정 &gt; 측정 단위</a:t>
            </a:r>
            <a:endParaRPr/>
          </a:p>
        </p:txBody>
      </p:sp>
      <p:sp>
        <p:nvSpPr>
          <p:cNvPr id="532" name="Google Shape;532;p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 dirty="0"/>
              <a:t>PT-A-10_</a:t>
            </a:r>
            <a:r>
              <a:rPr lang="en-US" altLang="ko-KR" dirty="0"/>
              <a:t>7</a:t>
            </a:r>
            <a:endParaRPr dirty="0"/>
          </a:p>
        </p:txBody>
      </p:sp>
      <p:sp>
        <p:nvSpPr>
          <p:cNvPr id="533" name="Google Shape;533;p32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en-US" altLang="ko-KR" dirty="0"/>
              <a:t>master admin</a:t>
            </a:r>
            <a:r>
              <a:rPr lang="ko-KR" altLang="en-US" dirty="0"/>
              <a:t> </a:t>
            </a:r>
            <a:r>
              <a:rPr lang="ko-KR" dirty="0" err="1"/>
              <a:t>코드관리</a:t>
            </a:r>
            <a:r>
              <a:rPr lang="en-US" altLang="ko-KR" dirty="0"/>
              <a:t>&gt;</a:t>
            </a:r>
            <a:r>
              <a:rPr lang="ko-KR" altLang="en-US" dirty="0"/>
              <a:t>국가</a:t>
            </a:r>
            <a:r>
              <a:rPr lang="ko-KR" dirty="0"/>
              <a:t>에 등록이 되고 서비스 </a:t>
            </a:r>
            <a:r>
              <a:rPr lang="ko-KR" dirty="0" err="1"/>
              <a:t>오픈된</a:t>
            </a:r>
            <a:r>
              <a:rPr lang="ko-KR" dirty="0"/>
              <a:t> 지역에 한해 목록에 출력</a:t>
            </a:r>
            <a:endParaRPr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dirty="0"/>
              <a:t>기본 설정은 회원가입 시 등록한 국가 기준</a:t>
            </a:r>
            <a:endParaRPr dirty="0"/>
          </a:p>
        </p:txBody>
      </p:sp>
      <p:sp>
        <p:nvSpPr>
          <p:cNvPr id="534" name="Google Shape;534;p32"/>
          <p:cNvSpPr/>
          <p:nvPr/>
        </p:nvSpPr>
        <p:spPr>
          <a:xfrm>
            <a:off x="841384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측정 단위</a:t>
            </a:r>
            <a:endParaRPr sz="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5" name="Google Shape;535;p32"/>
          <p:cNvSpPr/>
          <p:nvPr/>
        </p:nvSpPr>
        <p:spPr>
          <a:xfrm>
            <a:off x="962681" y="1696708"/>
            <a:ext cx="2482676" cy="372342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2"/>
          <p:cNvSpPr txBox="1"/>
          <p:nvPr/>
        </p:nvSpPr>
        <p:spPr>
          <a:xfrm>
            <a:off x="962681" y="1775157"/>
            <a:ext cx="158729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● 한국식 단위 (</a:t>
            </a:r>
            <a:r>
              <a:rPr lang="ko-KR" sz="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cm</a:t>
            </a: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sz="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kg</a:t>
            </a: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sz="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km</a:t>
            </a: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7" name="Google Shape;537;p32"/>
          <p:cNvSpPr txBox="1"/>
          <p:nvPr/>
        </p:nvSpPr>
        <p:spPr>
          <a:xfrm>
            <a:off x="886992" y="1471321"/>
            <a:ext cx="263405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측정 단위 변경 시 앱에 표시되는 단위가 변경됩니다. </a:t>
            </a:r>
            <a:endParaRPr sz="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8" name="Google Shape;538;p32"/>
          <p:cNvSpPr/>
          <p:nvPr/>
        </p:nvSpPr>
        <p:spPr>
          <a:xfrm>
            <a:off x="962681" y="2146889"/>
            <a:ext cx="2482676" cy="372342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2"/>
          <p:cNvSpPr txBox="1"/>
          <p:nvPr/>
        </p:nvSpPr>
        <p:spPr>
          <a:xfrm>
            <a:off x="962681" y="2225338"/>
            <a:ext cx="166904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 영국식 단위 (</a:t>
            </a:r>
            <a:r>
              <a:rPr lang="ko-KR" sz="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fi,inch</a:t>
            </a: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sz="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lb</a:t>
            </a: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sz="8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mi</a:t>
            </a:r>
            <a:r>
              <a:rPr lang="ko-KR" sz="8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p32"/>
          <p:cNvSpPr txBox="1"/>
          <p:nvPr/>
        </p:nvSpPr>
        <p:spPr>
          <a:xfrm>
            <a:off x="3116576" y="1114897"/>
            <a:ext cx="38985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완료</a:t>
            </a:r>
            <a:endParaRPr/>
          </a:p>
        </p:txBody>
      </p:sp>
      <p:sp>
        <p:nvSpPr>
          <p:cNvPr id="541" name="Google Shape;541;p32"/>
          <p:cNvSpPr/>
          <p:nvPr/>
        </p:nvSpPr>
        <p:spPr>
          <a:xfrm>
            <a:off x="724594" y="79651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2"/>
          <p:cNvSpPr/>
          <p:nvPr/>
        </p:nvSpPr>
        <p:spPr>
          <a:xfrm>
            <a:off x="724594" y="164019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04C609-F365-4E4D-9F5F-C8AD8E24951A}"/>
              </a:ext>
            </a:extLst>
          </p:cNvPr>
          <p:cNvSpPr/>
          <p:nvPr/>
        </p:nvSpPr>
        <p:spPr>
          <a:xfrm>
            <a:off x="841384" y="1119091"/>
            <a:ext cx="3075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800" b="1" dirty="0">
                <a:latin typeface="+mn-ea"/>
                <a:sym typeface="Wingdings" pitchFamily="2" charset="2"/>
              </a:rPr>
              <a:t>&lt;</a:t>
            </a:r>
          </a:p>
        </p:txBody>
      </p:sp>
      <p:sp>
        <p:nvSpPr>
          <p:cNvPr id="16" name="취소">
            <a:extLst>
              <a:ext uri="{FF2B5EF4-FFF2-40B4-BE49-F238E27FC236}">
                <a16:creationId xmlns:a16="http://schemas.microsoft.com/office/drawing/2014/main" id="{FDAE15A8-933C-4735-8D1A-CC6C574ED2F0}"/>
              </a:ext>
            </a:extLst>
          </p:cNvPr>
          <p:cNvSpPr/>
          <p:nvPr/>
        </p:nvSpPr>
        <p:spPr>
          <a:xfrm>
            <a:off x="9187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설정 &gt; 데이터 백업</a:t>
            </a:r>
            <a:endParaRPr/>
          </a:p>
        </p:txBody>
      </p:sp>
      <p:sp>
        <p:nvSpPr>
          <p:cNvPr id="549" name="Google Shape;549;p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 dirty="0"/>
              <a:t>PT-A-10_</a:t>
            </a:r>
            <a:r>
              <a:rPr lang="en-US" altLang="ko-KR" dirty="0"/>
              <a:t>8</a:t>
            </a:r>
            <a:endParaRPr dirty="0"/>
          </a:p>
        </p:txBody>
      </p:sp>
      <p:sp>
        <p:nvSpPr>
          <p:cNvPr id="550" name="Google Shape;550;p33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dirty="0"/>
              <a:t>기본 설정 값 – 와이파이 연결 시 자동 데이터 백업 </a:t>
            </a:r>
            <a:br>
              <a:rPr lang="ko-KR" dirty="0"/>
            </a:br>
            <a:r>
              <a:rPr lang="ko-KR" dirty="0" err="1"/>
              <a:t>백업</a:t>
            </a:r>
            <a:r>
              <a:rPr lang="ko-KR" dirty="0"/>
              <a:t> 주기는 정책에 따름(정책정의서 내 동기화 항목 참고)</a:t>
            </a:r>
            <a:br>
              <a:rPr lang="ko-KR" dirty="0"/>
            </a:br>
            <a:r>
              <a:rPr lang="ko-KR" u="sng" dirty="0">
                <a:solidFill>
                  <a:schemeClr val="hlink"/>
                </a:solidFill>
                <a:hlinkClick r:id="rId3"/>
              </a:rPr>
              <a:t>https://docs.google.com/spreadsheets/d/1TP1nqiWv0WUQ_XSvczVF0rHppW_u1Nb_ajpGRl4sHmc/edit#gid=1535546166</a:t>
            </a:r>
            <a:endParaRPr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en-US" altLang="ko-KR" dirty="0"/>
              <a:t>Tap </a:t>
            </a:r>
            <a:r>
              <a:rPr lang="ko-KR" altLang="en-US" dirty="0"/>
              <a:t>시</a:t>
            </a:r>
            <a:r>
              <a:rPr lang="ko-KR" dirty="0"/>
              <a:t> 데이터 백업(동기화 진행)</a:t>
            </a:r>
            <a:br>
              <a:rPr lang="ko-KR" dirty="0"/>
            </a:br>
            <a:r>
              <a:rPr lang="ko-KR" dirty="0" err="1"/>
              <a:t>a</a:t>
            </a:r>
            <a:r>
              <a:rPr lang="ko-KR" dirty="0"/>
              <a:t>. 데이터 백업이 완료될 때까지 페이지 이동 불가</a:t>
            </a:r>
            <a:endParaRPr dirty="0"/>
          </a:p>
        </p:txBody>
      </p:sp>
      <p:sp>
        <p:nvSpPr>
          <p:cNvPr id="551" name="Google Shape;551;p33"/>
          <p:cNvSpPr/>
          <p:nvPr/>
        </p:nvSpPr>
        <p:spPr>
          <a:xfrm>
            <a:off x="841384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dirty="0">
                <a:latin typeface="Malgun Gothic"/>
                <a:ea typeface="Malgun Gothic"/>
                <a:cs typeface="Malgun Gothic"/>
                <a:sym typeface="Malgun Gothic"/>
              </a:rPr>
              <a:t>데이터 동기화</a:t>
            </a:r>
            <a:endParaRPr sz="8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2" name="Google Shape;552;p33"/>
          <p:cNvSpPr txBox="1"/>
          <p:nvPr/>
        </p:nvSpPr>
        <p:spPr>
          <a:xfrm>
            <a:off x="3116576" y="1114897"/>
            <a:ext cx="38985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완료</a:t>
            </a:r>
            <a:endParaRPr/>
          </a:p>
        </p:txBody>
      </p:sp>
      <p:sp>
        <p:nvSpPr>
          <p:cNvPr id="553" name="Google Shape;553;p33"/>
          <p:cNvSpPr txBox="1"/>
          <p:nvPr/>
        </p:nvSpPr>
        <p:spPr>
          <a:xfrm>
            <a:off x="939816" y="3323696"/>
            <a:ext cx="24249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백업된 데이터가 없을 경우 정확한 분석 결과를 확인 할 수 없습니다.</a:t>
            </a:r>
            <a:endParaRPr sz="7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4" name="Google Shape;554;p33"/>
          <p:cNvSpPr/>
          <p:nvPr/>
        </p:nvSpPr>
        <p:spPr>
          <a:xfrm>
            <a:off x="936669" y="1529692"/>
            <a:ext cx="2482676" cy="69840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200000"/>
              </a:lnSpc>
            </a:pPr>
            <a:r>
              <a:rPr lang="ko-KR" altLang="ko-KR" sz="900" dirty="0">
                <a:solidFill>
                  <a:schemeClr val="dk1"/>
                </a:solidFill>
              </a:rPr>
              <a:t>○</a:t>
            </a:r>
            <a:r>
              <a:rPr lang="ko-KR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와이파이 연결 시</a:t>
            </a:r>
            <a:endParaRPr sz="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33"/>
          <p:cNvSpPr txBox="1"/>
          <p:nvPr/>
        </p:nvSpPr>
        <p:spPr>
          <a:xfrm>
            <a:off x="939816" y="1882049"/>
            <a:ext cx="2424938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와이파이가 연결 되었을 때에만 데이터를 동기화 합니다.</a:t>
            </a:r>
            <a:endParaRPr sz="7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6" name="Google Shape;556;p33"/>
          <p:cNvSpPr/>
          <p:nvPr/>
        </p:nvSpPr>
        <p:spPr>
          <a:xfrm>
            <a:off x="936669" y="2281101"/>
            <a:ext cx="2482676" cy="697933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200000"/>
              </a:lnSpc>
            </a:pPr>
            <a:r>
              <a:rPr lang="ko-KR" altLang="ko-KR" sz="900" dirty="0">
                <a:solidFill>
                  <a:schemeClr val="dk1"/>
                </a:solidFill>
              </a:rPr>
              <a:t>●</a:t>
            </a:r>
            <a:r>
              <a:rPr lang="ko-KR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항상</a:t>
            </a:r>
            <a:endParaRPr dirty="0"/>
          </a:p>
        </p:txBody>
      </p:sp>
      <p:sp>
        <p:nvSpPr>
          <p:cNvPr id="557" name="Google Shape;557;p33"/>
          <p:cNvSpPr txBox="1"/>
          <p:nvPr/>
        </p:nvSpPr>
        <p:spPr>
          <a:xfrm>
            <a:off x="939816" y="2571765"/>
            <a:ext cx="26268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인터넷 연결과 상관없이 항상 데이터를 동기화 합니다.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요금제에 따라 추가 데이터 요금이 발생 될 수 있습니다.</a:t>
            </a:r>
            <a:endParaRPr sz="7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p33"/>
          <p:cNvSpPr/>
          <p:nvPr/>
        </p:nvSpPr>
        <p:spPr>
          <a:xfrm>
            <a:off x="936669" y="3047979"/>
            <a:ext cx="2482676" cy="65386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지금 데이터 백업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33"/>
          <p:cNvSpPr/>
          <p:nvPr/>
        </p:nvSpPr>
        <p:spPr>
          <a:xfrm>
            <a:off x="2177445" y="162942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3"/>
          <p:cNvSpPr/>
          <p:nvPr/>
        </p:nvSpPr>
        <p:spPr>
          <a:xfrm>
            <a:off x="2177445" y="313453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1D9FBE-827D-44F9-9380-DDFA674CCE76}"/>
              </a:ext>
            </a:extLst>
          </p:cNvPr>
          <p:cNvSpPr/>
          <p:nvPr/>
        </p:nvSpPr>
        <p:spPr>
          <a:xfrm>
            <a:off x="841384" y="1119091"/>
            <a:ext cx="3075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800" b="1" dirty="0">
                <a:latin typeface="+mn-ea"/>
                <a:sym typeface="Wingdings" pitchFamily="2" charset="2"/>
              </a:rPr>
              <a:t>&lt;</a:t>
            </a:r>
          </a:p>
        </p:txBody>
      </p:sp>
      <p:sp>
        <p:nvSpPr>
          <p:cNvPr id="18" name="취소">
            <a:extLst>
              <a:ext uri="{FF2B5EF4-FFF2-40B4-BE49-F238E27FC236}">
                <a16:creationId xmlns:a16="http://schemas.microsoft.com/office/drawing/2014/main" id="{BC0AE3C1-FD09-4A64-9AA2-9640DCFE7EB7}"/>
              </a:ext>
            </a:extLst>
          </p:cNvPr>
          <p:cNvSpPr/>
          <p:nvPr/>
        </p:nvSpPr>
        <p:spPr>
          <a:xfrm>
            <a:off x="9187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설정 &gt; 알림</a:t>
            </a:r>
            <a:endParaRPr/>
          </a:p>
        </p:txBody>
      </p:sp>
      <p:sp>
        <p:nvSpPr>
          <p:cNvPr id="692" name="Google Shape;692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 dirty="0"/>
              <a:t>PT-A-10_</a:t>
            </a:r>
            <a:r>
              <a:rPr lang="en-US" altLang="ko-KR" dirty="0"/>
              <a:t>9</a:t>
            </a:r>
            <a:endParaRPr dirty="0"/>
          </a:p>
        </p:txBody>
      </p:sp>
      <p:sp>
        <p:nvSpPr>
          <p:cNvPr id="693" name="Google Shape;693;p38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메뉴 변경</a:t>
            </a:r>
            <a:br>
              <a:rPr lang="en-US" altLang="ko-KR" dirty="0"/>
            </a:br>
            <a:r>
              <a:rPr lang="en-US" altLang="ko-KR" dirty="0"/>
              <a:t>- default : </a:t>
            </a:r>
            <a:r>
              <a:rPr lang="ko-KR" altLang="en-US" dirty="0"/>
              <a:t>알림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메뉴 종류 </a:t>
            </a:r>
            <a:r>
              <a:rPr lang="en-US" altLang="ko-KR" dirty="0"/>
              <a:t>: </a:t>
            </a:r>
            <a:r>
              <a:rPr lang="ko-KR" altLang="en-US" dirty="0"/>
              <a:t>알림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공지사항</a:t>
            </a:r>
            <a:endParaRPr lang="en-US" altLang="ko-KR" dirty="0"/>
          </a:p>
          <a:p>
            <a:pPr marL="17780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dirty="0"/>
              <a:t>카테고리 선택</a:t>
            </a:r>
            <a:br>
              <a:rPr lang="ko-KR" dirty="0"/>
            </a:br>
            <a:r>
              <a:rPr lang="en-US" altLang="ko-KR" dirty="0"/>
              <a:t>- default : </a:t>
            </a:r>
            <a:r>
              <a:rPr lang="ko-KR" altLang="en-US" dirty="0"/>
              <a:t>전체</a:t>
            </a:r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리스트 </a:t>
            </a:r>
            <a:br>
              <a:rPr lang="ko-KR" altLang="en-US" dirty="0"/>
            </a:br>
            <a:r>
              <a:rPr lang="en-US" altLang="ko-KR" dirty="0"/>
              <a:t>- </a:t>
            </a:r>
            <a:r>
              <a:rPr lang="ko-KR" altLang="en-US" dirty="0"/>
              <a:t>최근 등록일 순으로 표시</a:t>
            </a:r>
            <a:br>
              <a:rPr lang="ko-KR" altLang="en-US" dirty="0"/>
            </a:br>
            <a:r>
              <a:rPr lang="en-US" altLang="ko-KR" dirty="0"/>
              <a:t>- </a:t>
            </a:r>
            <a:r>
              <a:rPr lang="ko-KR" altLang="en-US" dirty="0"/>
              <a:t>등록일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이미지 출력</a:t>
            </a:r>
            <a:r>
              <a:rPr lang="en-US" altLang="ko-KR" dirty="0"/>
              <a:t>(</a:t>
            </a:r>
            <a:r>
              <a:rPr lang="ko-KR" altLang="en-US" dirty="0"/>
              <a:t>등록 시</a:t>
            </a:r>
            <a:r>
              <a:rPr lang="en-US" altLang="ko-KR" dirty="0"/>
              <a:t>) / </a:t>
            </a:r>
            <a:r>
              <a:rPr lang="ko-KR" altLang="en-US" dirty="0"/>
              <a:t>이미지 사이즈는 디자인 시 협의</a:t>
            </a:r>
            <a:br>
              <a:rPr lang="ko-KR" altLang="en-US" dirty="0"/>
            </a:br>
            <a:r>
              <a:rPr lang="en-US" altLang="ko-KR" dirty="0"/>
              <a:t>- </a:t>
            </a:r>
            <a:r>
              <a:rPr lang="ko-KR" altLang="en-US" dirty="0"/>
              <a:t>별도 상세페이지 없으며 알림 메시지 모두 펼침</a:t>
            </a:r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바로가기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dirty="0"/>
              <a:t>내용 내 링크 입력된 경우 </a:t>
            </a:r>
            <a:r>
              <a:rPr lang="en-US" altLang="ko-KR" dirty="0"/>
              <a:t>Tap </a:t>
            </a:r>
            <a:r>
              <a:rPr lang="ko-KR" altLang="en-US" dirty="0"/>
              <a:t>시</a:t>
            </a:r>
            <a:r>
              <a:rPr lang="ko-KR" dirty="0"/>
              <a:t> 해당 페이지로 이동</a:t>
            </a:r>
            <a:br>
              <a:rPr lang="en-US" altLang="ko-KR" dirty="0"/>
            </a:br>
            <a:r>
              <a:rPr lang="en-US" altLang="ko-KR" dirty="0"/>
              <a:t>  &gt; </a:t>
            </a:r>
            <a:r>
              <a:rPr lang="ko-KR" altLang="en-US" dirty="0"/>
              <a:t>외부 웹페이지 오픈</a:t>
            </a:r>
            <a:endParaRPr dirty="0"/>
          </a:p>
        </p:txBody>
      </p:sp>
      <p:sp>
        <p:nvSpPr>
          <p:cNvPr id="694" name="Google Shape;694;p38"/>
          <p:cNvSpPr/>
          <p:nvPr/>
        </p:nvSpPr>
        <p:spPr>
          <a:xfrm>
            <a:off x="841384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알림</a:t>
            </a:r>
            <a:r>
              <a:rPr lang="en-US" altLang="ko-KR" sz="8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8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5" name="Google Shape;695;p38"/>
          <p:cNvSpPr/>
          <p:nvPr/>
        </p:nvSpPr>
        <p:spPr>
          <a:xfrm>
            <a:off x="883886" y="1374589"/>
            <a:ext cx="2622768" cy="23308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▼</a:t>
            </a:r>
            <a:endParaRPr dirty="0"/>
          </a:p>
        </p:txBody>
      </p:sp>
      <p:sp>
        <p:nvSpPr>
          <p:cNvPr id="696" name="Google Shape;696;p38"/>
          <p:cNvSpPr txBox="1"/>
          <p:nvPr/>
        </p:nvSpPr>
        <p:spPr>
          <a:xfrm>
            <a:off x="1154511" y="1955662"/>
            <a:ext cx="248393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연세세브란스병원 재활의학과 김아무개 선생님이 매칭 요청을 승인하였습니다.</a:t>
            </a:r>
            <a:endParaRPr sz="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7" name="Google Shape;697;p38"/>
          <p:cNvSpPr txBox="1"/>
          <p:nvPr/>
        </p:nvSpPr>
        <p:spPr>
          <a:xfrm>
            <a:off x="1154511" y="1828662"/>
            <a:ext cx="620683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2021.10.10</a:t>
            </a:r>
            <a:endParaRPr sz="7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98" name="Google Shape;698;p38"/>
          <p:cNvGrpSpPr/>
          <p:nvPr/>
        </p:nvGrpSpPr>
        <p:grpSpPr>
          <a:xfrm>
            <a:off x="932771" y="1915160"/>
            <a:ext cx="193415" cy="193415"/>
            <a:chOff x="4097754" y="3707179"/>
            <a:chExt cx="542092" cy="542092"/>
          </a:xfrm>
        </p:grpSpPr>
        <p:sp>
          <p:nvSpPr>
            <p:cNvPr id="699" name="Google Shape;699;p38"/>
            <p:cNvSpPr/>
            <p:nvPr/>
          </p:nvSpPr>
          <p:spPr>
            <a:xfrm>
              <a:off x="4097754" y="3707179"/>
              <a:ext cx="542092" cy="542092"/>
            </a:xfrm>
            <a:prstGeom prst="ellipse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0" name="Google Shape;700;p38"/>
            <p:cNvCxnSpPr>
              <a:stCxn id="699" idx="1"/>
              <a:endCxn id="699" idx="5"/>
            </p:cNvCxnSpPr>
            <p:nvPr/>
          </p:nvCxnSpPr>
          <p:spPr>
            <a:xfrm>
              <a:off x="4177141" y="3786566"/>
              <a:ext cx="383400" cy="3834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1" name="Google Shape;701;p38"/>
            <p:cNvCxnSpPr>
              <a:stCxn id="699" idx="3"/>
              <a:endCxn id="699" idx="7"/>
            </p:cNvCxnSpPr>
            <p:nvPr/>
          </p:nvCxnSpPr>
          <p:spPr>
            <a:xfrm rot="10800000" flipH="1">
              <a:off x="4177141" y="3786483"/>
              <a:ext cx="383400" cy="3834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02" name="Google Shape;702;p38"/>
          <p:cNvSpPr txBox="1"/>
          <p:nvPr/>
        </p:nvSpPr>
        <p:spPr>
          <a:xfrm>
            <a:off x="1154511" y="2597012"/>
            <a:ext cx="24839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최고의 서비스 제공을 위해 앱을 업데이트 하였습니다.지금 최신 버전으로 앱을 업데이트 하세요!</a:t>
            </a:r>
            <a:endParaRPr sz="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03" name="Google Shape;703;p38"/>
          <p:cNvCxnSpPr/>
          <p:nvPr/>
        </p:nvCxnSpPr>
        <p:spPr>
          <a:xfrm>
            <a:off x="932771" y="3072277"/>
            <a:ext cx="2554696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4" name="Google Shape;704;p38"/>
          <p:cNvSpPr txBox="1"/>
          <p:nvPr/>
        </p:nvSpPr>
        <p:spPr>
          <a:xfrm>
            <a:off x="1154511" y="2470012"/>
            <a:ext cx="620683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2021.10.08</a:t>
            </a:r>
            <a:endParaRPr sz="7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05" name="Google Shape;705;p38"/>
          <p:cNvGrpSpPr/>
          <p:nvPr/>
        </p:nvGrpSpPr>
        <p:grpSpPr>
          <a:xfrm>
            <a:off x="932771" y="2556510"/>
            <a:ext cx="193415" cy="193415"/>
            <a:chOff x="4097754" y="3707179"/>
            <a:chExt cx="542092" cy="542092"/>
          </a:xfrm>
        </p:grpSpPr>
        <p:sp>
          <p:nvSpPr>
            <p:cNvPr id="706" name="Google Shape;706;p38"/>
            <p:cNvSpPr/>
            <p:nvPr/>
          </p:nvSpPr>
          <p:spPr>
            <a:xfrm>
              <a:off x="4097754" y="3707179"/>
              <a:ext cx="542092" cy="542092"/>
            </a:xfrm>
            <a:prstGeom prst="ellipse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7" name="Google Shape;707;p38"/>
            <p:cNvCxnSpPr>
              <a:stCxn id="706" idx="1"/>
              <a:endCxn id="706" idx="5"/>
            </p:cNvCxnSpPr>
            <p:nvPr/>
          </p:nvCxnSpPr>
          <p:spPr>
            <a:xfrm>
              <a:off x="4177141" y="3786566"/>
              <a:ext cx="383400" cy="3834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8" name="Google Shape;708;p38"/>
            <p:cNvCxnSpPr>
              <a:stCxn id="706" idx="3"/>
              <a:endCxn id="706" idx="7"/>
            </p:cNvCxnSpPr>
            <p:nvPr/>
          </p:nvCxnSpPr>
          <p:spPr>
            <a:xfrm rot="10800000" flipH="1">
              <a:off x="4177141" y="3786483"/>
              <a:ext cx="383400" cy="3834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709" name="Google Shape;709;p38"/>
          <p:cNvCxnSpPr/>
          <p:nvPr/>
        </p:nvCxnSpPr>
        <p:spPr>
          <a:xfrm>
            <a:off x="932771" y="2312864"/>
            <a:ext cx="2554696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0" name="Google Shape;710;p38"/>
          <p:cNvSpPr txBox="1"/>
          <p:nvPr/>
        </p:nvSpPr>
        <p:spPr>
          <a:xfrm>
            <a:off x="1154511" y="3308729"/>
            <a:ext cx="17969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[인솔 리뉴얼기념 1+1 행사] 인솔이 리뉴얼 되었습니다. 더 편하고 예뻐진 인솔을 지금 만나보세요.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sng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[바로가기]</a:t>
            </a:r>
            <a:endParaRPr sz="800" b="0" i="0" u="sng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1" name="Google Shape;711;p38"/>
          <p:cNvCxnSpPr/>
          <p:nvPr/>
        </p:nvCxnSpPr>
        <p:spPr>
          <a:xfrm>
            <a:off x="932771" y="4025345"/>
            <a:ext cx="2554696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2" name="Google Shape;712;p38"/>
          <p:cNvSpPr txBox="1"/>
          <p:nvPr/>
        </p:nvSpPr>
        <p:spPr>
          <a:xfrm>
            <a:off x="1154511" y="3181729"/>
            <a:ext cx="620683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2021.10.07</a:t>
            </a:r>
            <a:endParaRPr sz="7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13" name="Google Shape;713;p38"/>
          <p:cNvGrpSpPr/>
          <p:nvPr/>
        </p:nvGrpSpPr>
        <p:grpSpPr>
          <a:xfrm>
            <a:off x="932771" y="3268227"/>
            <a:ext cx="193415" cy="193415"/>
            <a:chOff x="4097754" y="3707179"/>
            <a:chExt cx="542092" cy="542092"/>
          </a:xfrm>
        </p:grpSpPr>
        <p:sp>
          <p:nvSpPr>
            <p:cNvPr id="714" name="Google Shape;714;p38"/>
            <p:cNvSpPr/>
            <p:nvPr/>
          </p:nvSpPr>
          <p:spPr>
            <a:xfrm>
              <a:off x="4097754" y="3707179"/>
              <a:ext cx="542092" cy="542092"/>
            </a:xfrm>
            <a:prstGeom prst="ellipse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5" name="Google Shape;715;p38"/>
            <p:cNvCxnSpPr>
              <a:stCxn id="714" idx="1"/>
              <a:endCxn id="714" idx="5"/>
            </p:cNvCxnSpPr>
            <p:nvPr/>
          </p:nvCxnSpPr>
          <p:spPr>
            <a:xfrm>
              <a:off x="4177141" y="3786566"/>
              <a:ext cx="383400" cy="3834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6" name="Google Shape;716;p38"/>
            <p:cNvCxnSpPr>
              <a:stCxn id="714" idx="3"/>
              <a:endCxn id="714" idx="7"/>
            </p:cNvCxnSpPr>
            <p:nvPr/>
          </p:nvCxnSpPr>
          <p:spPr>
            <a:xfrm rot="10800000" flipH="1">
              <a:off x="4177141" y="3786483"/>
              <a:ext cx="383400" cy="3834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17" name="Google Shape;717;p38"/>
          <p:cNvSpPr txBox="1"/>
          <p:nvPr/>
        </p:nvSpPr>
        <p:spPr>
          <a:xfrm>
            <a:off x="846995" y="1910467"/>
            <a:ext cx="37863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icon</a:t>
            </a:r>
            <a:endParaRPr sz="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8" name="Google Shape;718;p38"/>
          <p:cNvSpPr txBox="1"/>
          <p:nvPr/>
        </p:nvSpPr>
        <p:spPr>
          <a:xfrm>
            <a:off x="841384" y="2554423"/>
            <a:ext cx="38985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icon</a:t>
            </a:r>
            <a:endParaRPr sz="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9" name="Google Shape;719;p38"/>
          <p:cNvSpPr txBox="1"/>
          <p:nvPr/>
        </p:nvSpPr>
        <p:spPr>
          <a:xfrm>
            <a:off x="846995" y="3253777"/>
            <a:ext cx="3786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icon</a:t>
            </a:r>
            <a:endParaRPr sz="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/>
          <p:nvPr/>
        </p:nvSpPr>
        <p:spPr>
          <a:xfrm>
            <a:off x="2951480" y="3247827"/>
            <a:ext cx="488084" cy="46827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1" name="Google Shape;721;p38"/>
          <p:cNvCxnSpPr/>
          <p:nvPr/>
        </p:nvCxnSpPr>
        <p:spPr>
          <a:xfrm rot="10800000" flipH="1">
            <a:off x="2951480" y="3253777"/>
            <a:ext cx="488084" cy="46232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2" name="Google Shape;722;p38"/>
          <p:cNvCxnSpPr/>
          <p:nvPr/>
        </p:nvCxnSpPr>
        <p:spPr>
          <a:xfrm rot="10800000">
            <a:off x="2951482" y="3253777"/>
            <a:ext cx="488082" cy="46232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3" name="Google Shape;723;p38"/>
          <p:cNvSpPr txBox="1"/>
          <p:nvPr/>
        </p:nvSpPr>
        <p:spPr>
          <a:xfrm>
            <a:off x="3029912" y="3369711"/>
            <a:ext cx="3626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img</a:t>
            </a:r>
            <a:endParaRPr sz="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4" name="Google Shape;724;p38"/>
          <p:cNvSpPr/>
          <p:nvPr/>
        </p:nvSpPr>
        <p:spPr>
          <a:xfrm>
            <a:off x="2634026" y="1377975"/>
            <a:ext cx="233580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38"/>
          <p:cNvSpPr/>
          <p:nvPr/>
        </p:nvSpPr>
        <p:spPr>
          <a:xfrm>
            <a:off x="815981" y="1710899"/>
            <a:ext cx="233580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38"/>
          <p:cNvSpPr/>
          <p:nvPr/>
        </p:nvSpPr>
        <p:spPr>
          <a:xfrm>
            <a:off x="2731088" y="3126673"/>
            <a:ext cx="233580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38"/>
          <p:cNvSpPr/>
          <p:nvPr/>
        </p:nvSpPr>
        <p:spPr>
          <a:xfrm>
            <a:off x="1658404" y="3740896"/>
            <a:ext cx="233580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취소">
            <a:extLst>
              <a:ext uri="{FF2B5EF4-FFF2-40B4-BE49-F238E27FC236}">
                <a16:creationId xmlns:a16="http://schemas.microsoft.com/office/drawing/2014/main" id="{2438CEA0-AEA5-4402-A3FB-70260845697D}"/>
              </a:ext>
            </a:extLst>
          </p:cNvPr>
          <p:cNvSpPr/>
          <p:nvPr/>
        </p:nvSpPr>
        <p:spPr>
          <a:xfrm>
            <a:off x="9187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0BAD53-FD6E-4D00-966F-28716AA2E377}"/>
              </a:ext>
            </a:extLst>
          </p:cNvPr>
          <p:cNvSpPr txBox="1"/>
          <p:nvPr/>
        </p:nvSpPr>
        <p:spPr>
          <a:xfrm>
            <a:off x="3957918" y="2498823"/>
            <a:ext cx="1990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+mn-ea"/>
                <a:ea typeface="+mn-ea"/>
              </a:rPr>
              <a:t>게시판 공통 </a:t>
            </a:r>
            <a:r>
              <a:rPr lang="en-US" altLang="ko-KR" sz="3000" dirty="0">
                <a:latin typeface="+mn-ea"/>
                <a:ea typeface="+mn-ea"/>
              </a:rPr>
              <a:t>UI</a:t>
            </a:r>
            <a:endParaRPr lang="ko-KR" altLang="en-US" sz="3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747724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게시판 공통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60B003AC-A597-442E-9560-13A4C1E9F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 dirty="0" err="1"/>
              <a:t>이전버튼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메뉴명</a:t>
            </a:r>
            <a:r>
              <a:rPr lang="ko-KR" altLang="en-US" dirty="0"/>
              <a:t> 영역은 상단 고정</a:t>
            </a:r>
            <a:endParaRPr lang="en-US" altLang="ko-KR" dirty="0"/>
          </a:p>
          <a:p>
            <a:r>
              <a:rPr lang="en-US" altLang="ko-KR" dirty="0"/>
              <a:t>Tap </a:t>
            </a:r>
            <a:r>
              <a:rPr lang="ko-KR" altLang="en-US" dirty="0"/>
              <a:t>시 카테고리 목록 펼침</a:t>
            </a:r>
            <a:br>
              <a:rPr lang="en-US" altLang="ko-KR" dirty="0"/>
            </a:br>
            <a:r>
              <a:rPr lang="ko-KR" altLang="en-US" dirty="0"/>
              <a:t>카테고리는 관리자 화면에서 </a:t>
            </a:r>
            <a:r>
              <a:rPr lang="ko-KR" altLang="en-US" dirty="0" err="1"/>
              <a:t>코드관리하며</a:t>
            </a:r>
            <a:br>
              <a:rPr lang="en-US" altLang="ko-KR" dirty="0"/>
            </a:br>
            <a:r>
              <a:rPr lang="ko-KR" altLang="en-US" dirty="0"/>
              <a:t>카테고리가 없는 경우 해당 영역 사라짐</a:t>
            </a:r>
            <a:br>
              <a:rPr lang="en-US" altLang="ko-KR" dirty="0"/>
            </a:br>
            <a:r>
              <a:rPr lang="en-US" altLang="ko-KR" dirty="0"/>
              <a:t>(UI</a:t>
            </a:r>
            <a:r>
              <a:rPr lang="ko-KR" altLang="en-US" dirty="0"/>
              <a:t>는 이후 페이지 참조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Tap </a:t>
            </a:r>
            <a:r>
              <a:rPr lang="ko-KR" altLang="en-US" dirty="0"/>
              <a:t>시 안내 키워드 사라지며 키보드 활성화 </a:t>
            </a:r>
            <a:r>
              <a:rPr lang="en-US" altLang="ko-KR" dirty="0"/>
              <a:t>(UI</a:t>
            </a:r>
            <a:r>
              <a:rPr lang="ko-KR" altLang="en-US" dirty="0"/>
              <a:t>는 이후 페이지 참조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관리자 화면에서 </a:t>
            </a:r>
            <a:r>
              <a:rPr lang="ko-KR" altLang="en-US" dirty="0" err="1"/>
              <a:t>게시글</a:t>
            </a:r>
            <a:r>
              <a:rPr lang="ko-KR" altLang="en-US" dirty="0"/>
              <a:t> 등록 시 상단 고정 체크된 게시물 출력</a:t>
            </a:r>
            <a:br>
              <a:rPr lang="en-US" altLang="ko-KR" dirty="0"/>
            </a:br>
            <a:r>
              <a:rPr lang="ko-KR" altLang="en-US" dirty="0"/>
              <a:t>상단 고정 체크된 게시물 중 최근 </a:t>
            </a:r>
            <a:r>
              <a:rPr lang="ko-KR" altLang="en-US" dirty="0" err="1"/>
              <a:t>등록순으로</a:t>
            </a:r>
            <a:r>
              <a:rPr lang="ko-KR" altLang="en-US" dirty="0"/>
              <a:t> 출력</a:t>
            </a:r>
            <a:br>
              <a:rPr lang="en-US" altLang="ko-KR" dirty="0"/>
            </a:br>
            <a:r>
              <a:rPr lang="ko-KR" altLang="en-US" dirty="0"/>
              <a:t>상단 고정 게시물은 최대 </a:t>
            </a:r>
            <a:r>
              <a:rPr lang="en-US" altLang="ko-KR" dirty="0"/>
              <a:t>3</a:t>
            </a:r>
            <a:r>
              <a:rPr lang="ko-KR" altLang="en-US" dirty="0"/>
              <a:t>개까지 가능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관리자 기능은 관리자 </a:t>
            </a:r>
            <a:r>
              <a:rPr lang="ko-KR" altLang="en-US" dirty="0" err="1"/>
              <a:t>화면설계서</a:t>
            </a:r>
            <a:r>
              <a:rPr lang="ko-KR" altLang="en-US" dirty="0"/>
              <a:t> 참조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게시글은</a:t>
            </a:r>
            <a:r>
              <a:rPr lang="ko-KR" altLang="en-US" dirty="0"/>
              <a:t> </a:t>
            </a:r>
            <a:r>
              <a:rPr lang="ko-KR" altLang="en-US" dirty="0" err="1"/>
              <a:t>카테고리명</a:t>
            </a:r>
            <a:r>
              <a:rPr lang="en-US" altLang="ko-KR" dirty="0"/>
              <a:t>, </a:t>
            </a:r>
            <a:r>
              <a:rPr lang="ko-KR" altLang="en-US" dirty="0"/>
              <a:t>등록일</a:t>
            </a:r>
            <a:r>
              <a:rPr lang="en-US" altLang="ko-KR" dirty="0"/>
              <a:t>, </a:t>
            </a:r>
            <a:r>
              <a:rPr lang="ko-KR" altLang="en-US" dirty="0"/>
              <a:t>제목 순으로 출력 </a:t>
            </a:r>
            <a:r>
              <a:rPr lang="en-US" altLang="ko-KR" dirty="0"/>
              <a:t>(</a:t>
            </a:r>
            <a:r>
              <a:rPr lang="ko-KR" altLang="en-US" dirty="0"/>
              <a:t>항목이 없을 경우 노출 안됨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&lt;&lt; 1</a:t>
            </a:r>
            <a:r>
              <a:rPr lang="ko-KR" altLang="en-US" dirty="0"/>
              <a:t>페이지로 이동</a:t>
            </a:r>
            <a:br>
              <a:rPr lang="en-US" altLang="ko-KR" dirty="0"/>
            </a:br>
            <a:r>
              <a:rPr lang="en-US" altLang="ko-KR" dirty="0"/>
              <a:t>&gt;&gt; </a:t>
            </a:r>
            <a:r>
              <a:rPr lang="ko-KR" altLang="en-US" dirty="0"/>
              <a:t>마지막 페이지로 이동</a:t>
            </a:r>
            <a:br>
              <a:rPr lang="en-US" altLang="ko-KR" dirty="0"/>
            </a:br>
            <a:r>
              <a:rPr lang="en-US" altLang="ko-KR" dirty="0"/>
              <a:t>&lt; , &gt; 10</a:t>
            </a:r>
            <a:r>
              <a:rPr lang="ko-KR" altLang="en-US" dirty="0"/>
              <a:t>페이지 씩 이동</a:t>
            </a:r>
            <a:br>
              <a:rPr lang="en-US" altLang="ko-KR" dirty="0"/>
            </a:br>
            <a:r>
              <a:rPr lang="ko-KR" altLang="en-US" dirty="0"/>
              <a:t>숫자 </a:t>
            </a:r>
            <a:r>
              <a:rPr lang="en-US" altLang="ko-KR" dirty="0"/>
              <a:t>Tap </a:t>
            </a:r>
            <a:r>
              <a:rPr lang="ko-KR" altLang="en-US" dirty="0"/>
              <a:t>시 해당 페이지로 이동</a:t>
            </a:r>
            <a:br>
              <a:rPr lang="en-US" altLang="ko-KR" dirty="0"/>
            </a:br>
            <a:r>
              <a:rPr lang="ko-KR" altLang="en-US" dirty="0"/>
              <a:t>현재 페이지 숫자는 굵게 또는 밑줄 또는 컬러로 표시 </a:t>
            </a:r>
            <a:r>
              <a:rPr lang="en-US" altLang="ko-KR" dirty="0"/>
              <a:t>(</a:t>
            </a:r>
            <a:r>
              <a:rPr lang="ko-KR" altLang="en-US" dirty="0"/>
              <a:t>디자인 시 협의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841384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800" b="1" dirty="0" err="1">
                <a:latin typeface="+mn-ea"/>
                <a:sym typeface="Wingdings" pitchFamily="2" charset="2"/>
              </a:rPr>
              <a:t>메뉴명</a:t>
            </a:r>
            <a:endParaRPr kumimoji="1" lang="en-US" altLang="ko-KR" sz="800" b="1" dirty="0">
              <a:latin typeface="+mn-ea"/>
              <a:sym typeface="Wingdings" pitchFamily="2" charset="2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41384" y="1119091"/>
            <a:ext cx="3075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800" b="1" dirty="0">
                <a:latin typeface="+mn-ea"/>
                <a:sym typeface="Wingdings" pitchFamily="2" charset="2"/>
              </a:rPr>
              <a:t>&lt;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36707" y="496641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rgbClr val="FF0000"/>
                </a:solidFill>
                <a:latin typeface="+mn-ea"/>
                <a:ea typeface="+mn-ea"/>
              </a:rPr>
              <a:t>목록 페이지</a:t>
            </a:r>
            <a:endParaRPr lang="ko-KR" altLang="en-US" sz="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96078" y="1374589"/>
            <a:ext cx="2622768" cy="2330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 ▼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47360" y="5430267"/>
            <a:ext cx="27146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+mn-ea"/>
                <a:ea typeface="+mn-ea"/>
              </a:rPr>
              <a:t>&lt;&lt; &lt; </a:t>
            </a:r>
            <a:r>
              <a:rPr lang="en-US" altLang="ko-KR" sz="800" u="sng" dirty="0">
                <a:latin typeface="+mn-ea"/>
                <a:ea typeface="+mn-ea"/>
              </a:rPr>
              <a:t>1</a:t>
            </a:r>
            <a:r>
              <a:rPr lang="en-US" altLang="ko-KR" sz="800" dirty="0">
                <a:latin typeface="+mn-ea"/>
                <a:ea typeface="+mn-ea"/>
              </a:rPr>
              <a:t> 2 3 4 5 6 7 8 9 10 &gt; &gt;&gt;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089514" y="5080014"/>
            <a:ext cx="211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+mn-ea"/>
                <a:ea typeface="+mn-ea"/>
              </a:rPr>
              <a:t>:</a:t>
            </a:r>
          </a:p>
          <a:p>
            <a:r>
              <a:rPr lang="en-US" altLang="ko-KR" sz="800" b="1" dirty="0">
                <a:latin typeface="+mn-ea"/>
                <a:ea typeface="+mn-ea"/>
              </a:rPr>
              <a:t>:</a:t>
            </a:r>
            <a:endParaRPr lang="ko-KR" altLang="en-US" sz="800" b="1" dirty="0">
              <a:latin typeface="+mn-ea"/>
              <a:ea typeface="+mn-ea"/>
            </a:endParaRPr>
          </a:p>
        </p:txBody>
      </p:sp>
      <p:sp>
        <p:nvSpPr>
          <p:cNvPr id="5" name="왼쪽 중괄호 4"/>
          <p:cNvSpPr/>
          <p:nvPr/>
        </p:nvSpPr>
        <p:spPr>
          <a:xfrm flipH="1">
            <a:off x="3727063" y="1153460"/>
            <a:ext cx="133737" cy="203201"/>
          </a:xfrm>
          <a:prstGeom prst="leftBrace">
            <a:avLst/>
          </a:prstGeom>
          <a:ln w="31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07656" y="1135805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>
                <a:solidFill>
                  <a:srgbClr val="FF0000"/>
                </a:solidFill>
                <a:latin typeface="+mn-ea"/>
                <a:ea typeface="+mn-ea"/>
              </a:rPr>
              <a:t>상단고정</a:t>
            </a:r>
            <a:endParaRPr lang="ko-KR" altLang="en-US" sz="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896076" y="1968847"/>
            <a:ext cx="2593982" cy="596911"/>
            <a:chOff x="896076" y="1363183"/>
            <a:chExt cx="2593982" cy="596911"/>
          </a:xfrm>
        </p:grpSpPr>
        <p:sp>
          <p:nvSpPr>
            <p:cNvPr id="87" name="직사각형 86"/>
            <p:cNvSpPr/>
            <p:nvPr/>
          </p:nvSpPr>
          <p:spPr>
            <a:xfrm>
              <a:off x="914400" y="1363183"/>
              <a:ext cx="2574562" cy="5969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96078" y="1607144"/>
              <a:ext cx="25939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+mn-ea"/>
                  <a:ea typeface="+mn-ea"/>
                </a:rPr>
                <a:t>일상의 보행을 바꿔보세요</a:t>
              </a:r>
              <a:r>
                <a:rPr lang="en-US" altLang="ko-KR" sz="800" b="1" dirty="0">
                  <a:latin typeface="+mn-ea"/>
                  <a:ea typeface="+mn-ea"/>
                </a:rPr>
                <a:t>! </a:t>
              </a:r>
              <a:r>
                <a:rPr lang="ko-KR" altLang="en-US" sz="800" b="1" dirty="0" err="1">
                  <a:latin typeface="+mn-ea"/>
                  <a:ea typeface="+mn-ea"/>
                </a:rPr>
                <a:t>솔티드</a:t>
              </a:r>
              <a:r>
                <a:rPr lang="ko-KR" altLang="en-US" sz="800" b="1" dirty="0">
                  <a:latin typeface="+mn-ea"/>
                  <a:ea typeface="+mn-ea"/>
                </a:rPr>
                <a:t> 인솔 구매 이벤트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 flipH="1">
              <a:off x="896076" y="1455996"/>
              <a:ext cx="25542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>
                  <a:latin typeface="+mn-ea"/>
                  <a:ea typeface="+mn-ea"/>
                </a:rPr>
                <a:t>[</a:t>
              </a:r>
              <a:r>
                <a:rPr lang="ko-KR" altLang="en-US" sz="700" dirty="0" err="1">
                  <a:latin typeface="+mn-ea"/>
                  <a:ea typeface="+mn-ea"/>
                </a:rPr>
                <a:t>카테고리명</a:t>
              </a:r>
              <a:r>
                <a:rPr lang="en-US" altLang="ko-KR" sz="700" dirty="0">
                  <a:latin typeface="+mn-ea"/>
                  <a:ea typeface="+mn-ea"/>
                </a:rPr>
                <a:t>]                                             2021.09.30</a:t>
              </a:r>
              <a:endParaRPr lang="ko-KR" altLang="en-US" sz="700" dirty="0">
                <a:latin typeface="+mn-ea"/>
                <a:ea typeface="+mn-ea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896075" y="3975529"/>
            <a:ext cx="2593983" cy="445956"/>
            <a:chOff x="896075" y="1449900"/>
            <a:chExt cx="2593983" cy="445956"/>
          </a:xfrm>
        </p:grpSpPr>
        <p:sp>
          <p:nvSpPr>
            <p:cNvPr id="91" name="TextBox 90"/>
            <p:cNvSpPr txBox="1"/>
            <p:nvPr/>
          </p:nvSpPr>
          <p:spPr>
            <a:xfrm>
              <a:off x="896078" y="1601048"/>
              <a:ext cx="25939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+mn-ea"/>
                  <a:ea typeface="+mn-ea"/>
                </a:rPr>
                <a:t>일상의 보행을 바꿔보세요</a:t>
              </a:r>
              <a:r>
                <a:rPr lang="en-US" altLang="ko-KR" sz="800" b="1" dirty="0">
                  <a:latin typeface="+mn-ea"/>
                  <a:ea typeface="+mn-ea"/>
                </a:rPr>
                <a:t>! </a:t>
              </a:r>
              <a:r>
                <a:rPr lang="ko-KR" altLang="en-US" sz="800" b="1" dirty="0" err="1">
                  <a:latin typeface="+mn-ea"/>
                  <a:ea typeface="+mn-ea"/>
                </a:rPr>
                <a:t>솔티드</a:t>
              </a:r>
              <a:r>
                <a:rPr lang="ko-KR" altLang="en-US" sz="800" b="1" dirty="0">
                  <a:latin typeface="+mn-ea"/>
                  <a:ea typeface="+mn-ea"/>
                </a:rPr>
                <a:t> 인솔 구매 이벤트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 flipH="1">
              <a:off x="896075" y="1449900"/>
              <a:ext cx="25542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>
                  <a:latin typeface="+mn-ea"/>
                  <a:ea typeface="+mn-ea"/>
                </a:rPr>
                <a:t>[</a:t>
              </a:r>
              <a:r>
                <a:rPr lang="ko-KR" altLang="en-US" sz="700" dirty="0" err="1">
                  <a:latin typeface="+mn-ea"/>
                  <a:ea typeface="+mn-ea"/>
                </a:rPr>
                <a:t>카테고리명</a:t>
              </a:r>
              <a:r>
                <a:rPr lang="en-US" altLang="ko-KR" sz="700" dirty="0">
                  <a:latin typeface="+mn-ea"/>
                  <a:ea typeface="+mn-ea"/>
                </a:rPr>
                <a:t>]                                             2021.09.30</a:t>
              </a:r>
              <a:endParaRPr lang="ko-KR" altLang="en-US" sz="700" dirty="0">
                <a:latin typeface="+mn-ea"/>
                <a:ea typeface="+mn-ea"/>
              </a:endParaRPr>
            </a:p>
          </p:txBody>
        </p:sp>
        <p:cxnSp>
          <p:nvCxnSpPr>
            <p:cNvPr id="93" name="직선 연결선 92"/>
            <p:cNvCxnSpPr/>
            <p:nvPr/>
          </p:nvCxnSpPr>
          <p:spPr>
            <a:xfrm>
              <a:off x="964588" y="1895856"/>
              <a:ext cx="2485748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타원 93"/>
          <p:cNvSpPr/>
          <p:nvPr/>
        </p:nvSpPr>
        <p:spPr>
          <a:xfrm>
            <a:off x="4674811" y="134094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896076" y="2637741"/>
            <a:ext cx="2593982" cy="596911"/>
            <a:chOff x="896076" y="1363183"/>
            <a:chExt cx="2593982" cy="596911"/>
          </a:xfrm>
        </p:grpSpPr>
        <p:sp>
          <p:nvSpPr>
            <p:cNvPr id="96" name="직사각형 95"/>
            <p:cNvSpPr/>
            <p:nvPr/>
          </p:nvSpPr>
          <p:spPr>
            <a:xfrm>
              <a:off x="914400" y="1363183"/>
              <a:ext cx="2574562" cy="5969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96078" y="1607144"/>
              <a:ext cx="25939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+mn-ea"/>
                  <a:ea typeface="+mn-ea"/>
                </a:rPr>
                <a:t>일상의 보행을 바꿔보세요</a:t>
              </a:r>
              <a:r>
                <a:rPr lang="en-US" altLang="ko-KR" sz="800" b="1" dirty="0">
                  <a:latin typeface="+mn-ea"/>
                  <a:ea typeface="+mn-ea"/>
                </a:rPr>
                <a:t>! </a:t>
              </a:r>
              <a:r>
                <a:rPr lang="ko-KR" altLang="en-US" sz="800" b="1" dirty="0" err="1">
                  <a:latin typeface="+mn-ea"/>
                  <a:ea typeface="+mn-ea"/>
                </a:rPr>
                <a:t>솔티드</a:t>
              </a:r>
              <a:r>
                <a:rPr lang="ko-KR" altLang="en-US" sz="800" b="1" dirty="0">
                  <a:latin typeface="+mn-ea"/>
                  <a:ea typeface="+mn-ea"/>
                </a:rPr>
                <a:t> 인솔 구매 이벤트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 flipH="1">
              <a:off x="896076" y="1455996"/>
              <a:ext cx="25542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>
                  <a:latin typeface="+mn-ea"/>
                  <a:ea typeface="+mn-ea"/>
                </a:rPr>
                <a:t>[</a:t>
              </a:r>
              <a:r>
                <a:rPr lang="ko-KR" altLang="en-US" sz="700" dirty="0" err="1">
                  <a:latin typeface="+mn-ea"/>
                  <a:ea typeface="+mn-ea"/>
                </a:rPr>
                <a:t>카테고리명</a:t>
              </a:r>
              <a:r>
                <a:rPr lang="en-US" altLang="ko-KR" sz="700" dirty="0">
                  <a:latin typeface="+mn-ea"/>
                  <a:ea typeface="+mn-ea"/>
                </a:rPr>
                <a:t>]                                             2021.09.30</a:t>
              </a:r>
              <a:endParaRPr lang="ko-KR" altLang="en-US" sz="700" dirty="0">
                <a:latin typeface="+mn-ea"/>
                <a:ea typeface="+mn-ea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896076" y="3306635"/>
            <a:ext cx="2593982" cy="596911"/>
            <a:chOff x="896076" y="1363183"/>
            <a:chExt cx="2593982" cy="596911"/>
          </a:xfrm>
        </p:grpSpPr>
        <p:sp>
          <p:nvSpPr>
            <p:cNvPr id="100" name="직사각형 99"/>
            <p:cNvSpPr/>
            <p:nvPr/>
          </p:nvSpPr>
          <p:spPr>
            <a:xfrm>
              <a:off x="914400" y="1363183"/>
              <a:ext cx="2574562" cy="5969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896078" y="1607144"/>
              <a:ext cx="25939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+mn-ea"/>
                  <a:ea typeface="+mn-ea"/>
                </a:rPr>
                <a:t>일상의 보행을 바꿔보세요</a:t>
              </a:r>
              <a:r>
                <a:rPr lang="en-US" altLang="ko-KR" sz="800" b="1" dirty="0">
                  <a:latin typeface="+mn-ea"/>
                  <a:ea typeface="+mn-ea"/>
                </a:rPr>
                <a:t>! </a:t>
              </a:r>
              <a:r>
                <a:rPr lang="ko-KR" altLang="en-US" sz="800" b="1" dirty="0" err="1">
                  <a:latin typeface="+mn-ea"/>
                  <a:ea typeface="+mn-ea"/>
                </a:rPr>
                <a:t>솔티드</a:t>
              </a:r>
              <a:r>
                <a:rPr lang="ko-KR" altLang="en-US" sz="800" b="1" dirty="0">
                  <a:latin typeface="+mn-ea"/>
                  <a:ea typeface="+mn-ea"/>
                </a:rPr>
                <a:t> 인솔 구매 이벤트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 flipH="1">
              <a:off x="896076" y="1455996"/>
              <a:ext cx="25542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>
                  <a:latin typeface="+mn-ea"/>
                  <a:ea typeface="+mn-ea"/>
                </a:rPr>
                <a:t>[</a:t>
              </a:r>
              <a:r>
                <a:rPr lang="ko-KR" altLang="en-US" sz="700" dirty="0" err="1">
                  <a:latin typeface="+mn-ea"/>
                  <a:ea typeface="+mn-ea"/>
                </a:rPr>
                <a:t>카테고리명</a:t>
              </a:r>
              <a:r>
                <a:rPr lang="en-US" altLang="ko-KR" sz="700" dirty="0">
                  <a:latin typeface="+mn-ea"/>
                  <a:ea typeface="+mn-ea"/>
                </a:rPr>
                <a:t>]                                             2021.09.30</a:t>
              </a:r>
              <a:endParaRPr lang="ko-KR" altLang="en-US" sz="700" dirty="0">
                <a:latin typeface="+mn-ea"/>
                <a:ea typeface="+mn-ea"/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896075" y="4493467"/>
            <a:ext cx="2593983" cy="445956"/>
            <a:chOff x="896075" y="1449900"/>
            <a:chExt cx="2593983" cy="445956"/>
          </a:xfrm>
        </p:grpSpPr>
        <p:sp>
          <p:nvSpPr>
            <p:cNvPr id="105" name="TextBox 104"/>
            <p:cNvSpPr txBox="1"/>
            <p:nvPr/>
          </p:nvSpPr>
          <p:spPr>
            <a:xfrm>
              <a:off x="896078" y="1601048"/>
              <a:ext cx="25939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+mn-ea"/>
                  <a:ea typeface="+mn-ea"/>
                </a:rPr>
                <a:t>일상의 보행을 바꿔보세요</a:t>
              </a:r>
              <a:r>
                <a:rPr lang="en-US" altLang="ko-KR" sz="800" b="1" dirty="0">
                  <a:latin typeface="+mn-ea"/>
                  <a:ea typeface="+mn-ea"/>
                </a:rPr>
                <a:t>! </a:t>
              </a:r>
              <a:r>
                <a:rPr lang="ko-KR" altLang="en-US" sz="800" b="1" dirty="0" err="1">
                  <a:latin typeface="+mn-ea"/>
                  <a:ea typeface="+mn-ea"/>
                </a:rPr>
                <a:t>솔티드</a:t>
              </a:r>
              <a:r>
                <a:rPr lang="ko-KR" altLang="en-US" sz="800" b="1" dirty="0">
                  <a:latin typeface="+mn-ea"/>
                  <a:ea typeface="+mn-ea"/>
                </a:rPr>
                <a:t> 인솔 구매 이벤트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 flipH="1">
              <a:off x="896075" y="1449900"/>
              <a:ext cx="25542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>
                  <a:latin typeface="+mn-ea"/>
                  <a:ea typeface="+mn-ea"/>
                </a:rPr>
                <a:t>[</a:t>
              </a:r>
              <a:r>
                <a:rPr lang="ko-KR" altLang="en-US" sz="700" dirty="0" err="1">
                  <a:latin typeface="+mn-ea"/>
                  <a:ea typeface="+mn-ea"/>
                </a:rPr>
                <a:t>카테고리명</a:t>
              </a:r>
              <a:r>
                <a:rPr lang="en-US" altLang="ko-KR" sz="700" dirty="0">
                  <a:latin typeface="+mn-ea"/>
                  <a:ea typeface="+mn-ea"/>
                </a:rPr>
                <a:t>]                                             2021.09.30</a:t>
              </a:r>
              <a:endParaRPr lang="ko-KR" altLang="en-US" sz="700" dirty="0">
                <a:latin typeface="+mn-ea"/>
                <a:ea typeface="+mn-ea"/>
              </a:endParaRPr>
            </a:p>
          </p:txBody>
        </p:sp>
        <p:cxnSp>
          <p:nvCxnSpPr>
            <p:cNvPr id="107" name="직선 연결선 106"/>
            <p:cNvCxnSpPr/>
            <p:nvPr/>
          </p:nvCxnSpPr>
          <p:spPr>
            <a:xfrm>
              <a:off x="964588" y="1895856"/>
              <a:ext cx="2485748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직사각형 107"/>
          <p:cNvSpPr/>
          <p:nvPr/>
        </p:nvSpPr>
        <p:spPr>
          <a:xfrm>
            <a:off x="896078" y="1636740"/>
            <a:ext cx="2622768" cy="23308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제목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내용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           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9" name="Picture 6" descr="돋보기 아이콘 - 다운로드 216 무료 아이콘 PNG, SVG, ICO 나 IC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416" y="1695016"/>
            <a:ext cx="156920" cy="15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extBox 112"/>
          <p:cNvSpPr txBox="1"/>
          <p:nvPr/>
        </p:nvSpPr>
        <p:spPr>
          <a:xfrm>
            <a:off x="3907656" y="1387639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FF0000"/>
                </a:solidFill>
                <a:latin typeface="+mn-ea"/>
                <a:ea typeface="+mn-ea"/>
              </a:rPr>
              <a:t>카테고리 영역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3709135" y="1495361"/>
            <a:ext cx="180593" cy="0"/>
          </a:xfrm>
          <a:prstGeom prst="straightConnector1">
            <a:avLst/>
          </a:prstGeom>
          <a:ln w="31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907656" y="1664129"/>
            <a:ext cx="1527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FF0000"/>
                </a:solidFill>
                <a:latin typeface="+mn-ea"/>
                <a:ea typeface="+mn-ea"/>
              </a:rPr>
              <a:t>검색 </a:t>
            </a:r>
            <a:r>
              <a:rPr lang="en-US" altLang="ko-KR" sz="800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800" dirty="0">
                <a:solidFill>
                  <a:srgbClr val="FF0000"/>
                </a:solidFill>
                <a:latin typeface="+mn-ea"/>
                <a:ea typeface="+mn-ea"/>
              </a:rPr>
              <a:t>검색 조건 </a:t>
            </a:r>
            <a:r>
              <a:rPr lang="en-US" altLang="ko-KR" sz="800" dirty="0">
                <a:solidFill>
                  <a:srgbClr val="FF0000"/>
                </a:solidFill>
                <a:latin typeface="+mn-ea"/>
                <a:ea typeface="+mn-ea"/>
              </a:rPr>
              <a:t>: </a:t>
            </a:r>
            <a:r>
              <a:rPr lang="ko-KR" altLang="en-US" sz="800" dirty="0">
                <a:solidFill>
                  <a:srgbClr val="FF0000"/>
                </a:solidFill>
                <a:latin typeface="+mn-ea"/>
                <a:ea typeface="+mn-ea"/>
              </a:rPr>
              <a:t>제목</a:t>
            </a:r>
            <a:r>
              <a:rPr lang="en-US" altLang="ko-KR" sz="800" dirty="0">
                <a:solidFill>
                  <a:srgbClr val="FF0000"/>
                </a:solidFill>
                <a:latin typeface="+mn-ea"/>
                <a:ea typeface="+mn-ea"/>
              </a:rPr>
              <a:t>&amp;</a:t>
            </a:r>
            <a:r>
              <a:rPr lang="ko-KR" altLang="en-US" sz="800" dirty="0">
                <a:solidFill>
                  <a:srgbClr val="FF0000"/>
                </a:solidFill>
                <a:latin typeface="+mn-ea"/>
                <a:ea typeface="+mn-ea"/>
              </a:rPr>
              <a:t>내용</a:t>
            </a:r>
            <a:r>
              <a:rPr lang="en-US" altLang="ko-KR" sz="800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ko-KR" altLang="en-US" sz="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117" name="직선 화살표 연결선 116"/>
          <p:cNvCxnSpPr/>
          <p:nvPr/>
        </p:nvCxnSpPr>
        <p:spPr>
          <a:xfrm>
            <a:off x="3709135" y="1771851"/>
            <a:ext cx="180593" cy="0"/>
          </a:xfrm>
          <a:prstGeom prst="straightConnector1">
            <a:avLst/>
          </a:prstGeom>
          <a:ln w="31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왼쪽 중괄호 117"/>
          <p:cNvSpPr/>
          <p:nvPr/>
        </p:nvSpPr>
        <p:spPr>
          <a:xfrm flipH="1">
            <a:off x="3727062" y="1969183"/>
            <a:ext cx="133737" cy="1934363"/>
          </a:xfrm>
          <a:prstGeom prst="leftBrace">
            <a:avLst/>
          </a:prstGeom>
          <a:ln w="31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3907656" y="2815568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FF0000"/>
                </a:solidFill>
                <a:latin typeface="+mn-ea"/>
                <a:ea typeface="+mn-ea"/>
              </a:rPr>
              <a:t>상단 고정 게시물</a:t>
            </a:r>
          </a:p>
        </p:txBody>
      </p:sp>
      <p:sp>
        <p:nvSpPr>
          <p:cNvPr id="120" name="왼쪽 중괄호 119"/>
          <p:cNvSpPr/>
          <p:nvPr/>
        </p:nvSpPr>
        <p:spPr>
          <a:xfrm flipH="1">
            <a:off x="5055642" y="1969183"/>
            <a:ext cx="133737" cy="3414347"/>
          </a:xfrm>
          <a:prstGeom prst="leftBrace">
            <a:avLst/>
          </a:prstGeom>
          <a:ln w="31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/>
          <p:cNvSpPr txBox="1"/>
          <p:nvPr/>
        </p:nvSpPr>
        <p:spPr>
          <a:xfrm>
            <a:off x="5229335" y="3457417"/>
            <a:ext cx="2121093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FF0000"/>
                </a:solidFill>
                <a:latin typeface="+mn-ea"/>
                <a:ea typeface="+mn-ea"/>
              </a:rPr>
              <a:t>목록 개수는 </a:t>
            </a:r>
            <a:r>
              <a:rPr lang="en-US" altLang="ko-KR" sz="800" dirty="0">
                <a:solidFill>
                  <a:srgbClr val="FF0000"/>
                </a:solidFill>
                <a:latin typeface="+mn-ea"/>
                <a:ea typeface="+mn-ea"/>
              </a:rPr>
              <a:t>15</a:t>
            </a:r>
            <a:r>
              <a:rPr lang="ko-KR" altLang="en-US" sz="800" dirty="0">
                <a:solidFill>
                  <a:srgbClr val="FF0000"/>
                </a:solidFill>
                <a:latin typeface="+mn-ea"/>
                <a:ea typeface="+mn-ea"/>
              </a:rPr>
              <a:t>개 </a:t>
            </a:r>
            <a:r>
              <a:rPr lang="en-US" altLang="ko-KR" sz="800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800" dirty="0">
                <a:solidFill>
                  <a:srgbClr val="FF0000"/>
                </a:solidFill>
                <a:latin typeface="+mn-ea"/>
                <a:ea typeface="+mn-ea"/>
              </a:rPr>
              <a:t>상단 게시물 개수 제외</a:t>
            </a:r>
            <a:r>
              <a:rPr lang="en-US" altLang="ko-KR" sz="800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rgbClr val="FF0000"/>
                </a:solidFill>
                <a:latin typeface="+mn-ea"/>
                <a:ea typeface="+mn-ea"/>
              </a:rPr>
              <a:t>최신 등록일 순으로 출력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907656" y="5430267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>
                <a:solidFill>
                  <a:srgbClr val="FF0000"/>
                </a:solidFill>
                <a:latin typeface="+mn-ea"/>
                <a:ea typeface="+mn-ea"/>
              </a:rPr>
              <a:t>페이징</a:t>
            </a:r>
            <a:endParaRPr lang="ko-KR" altLang="en-US" sz="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123" name="직선 화살표 연결선 122"/>
          <p:cNvCxnSpPr/>
          <p:nvPr/>
        </p:nvCxnSpPr>
        <p:spPr>
          <a:xfrm>
            <a:off x="3709135" y="5537989"/>
            <a:ext cx="180593" cy="0"/>
          </a:xfrm>
          <a:prstGeom prst="straightConnector1">
            <a:avLst/>
          </a:prstGeom>
          <a:ln w="31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타원 123"/>
          <p:cNvSpPr/>
          <p:nvPr/>
        </p:nvSpPr>
        <p:spPr>
          <a:xfrm>
            <a:off x="5382040" y="164599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3895961" y="262478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26" name="타원 125"/>
          <p:cNvSpPr/>
          <p:nvPr/>
        </p:nvSpPr>
        <p:spPr>
          <a:xfrm>
            <a:off x="4454613" y="105866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764232" y="192629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5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4335699" y="538499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6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52" name="취소">
            <a:extLst>
              <a:ext uri="{FF2B5EF4-FFF2-40B4-BE49-F238E27FC236}">
                <a16:creationId xmlns:a16="http://schemas.microsoft.com/office/drawing/2014/main" id="{A3D6CF37-1DDB-498F-8372-C530485666B0}"/>
              </a:ext>
            </a:extLst>
          </p:cNvPr>
          <p:cNvSpPr/>
          <p:nvPr/>
        </p:nvSpPr>
        <p:spPr>
          <a:xfrm>
            <a:off x="9187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06151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게시판 공통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2C74C4-E137-4AC6-8DEA-3D91642E5C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카테고리</a:t>
            </a:r>
            <a:r>
              <a:rPr lang="en-US" altLang="ko-KR" dirty="0"/>
              <a:t>, </a:t>
            </a:r>
            <a:r>
              <a:rPr lang="ko-KR" altLang="en-US" dirty="0"/>
              <a:t>메뉴 공통</a:t>
            </a:r>
            <a:br>
              <a:rPr lang="en-US" altLang="ko-KR" dirty="0"/>
            </a:br>
            <a:r>
              <a:rPr lang="en-US" altLang="ko-KR" dirty="0"/>
              <a:t>- Tap </a:t>
            </a:r>
            <a:r>
              <a:rPr lang="ko-KR" altLang="en-US" dirty="0"/>
              <a:t>시 카테고리</a:t>
            </a:r>
            <a:r>
              <a:rPr lang="en-US" altLang="ko-KR" dirty="0"/>
              <a:t>, </a:t>
            </a:r>
            <a:r>
              <a:rPr lang="ko-KR" altLang="en-US" dirty="0"/>
              <a:t>메뉴 목록 출력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카테고리 </a:t>
            </a:r>
            <a:r>
              <a:rPr lang="en-US" altLang="ko-KR" dirty="0"/>
              <a:t>: </a:t>
            </a:r>
            <a:r>
              <a:rPr lang="ko-KR" altLang="en-US" dirty="0"/>
              <a:t>관리자에서 </a:t>
            </a:r>
            <a:r>
              <a:rPr lang="ko-KR" altLang="en-US" dirty="0" err="1"/>
              <a:t>세팅된</a:t>
            </a:r>
            <a:r>
              <a:rPr lang="ko-KR" altLang="en-US" dirty="0"/>
              <a:t> 카테고리가 없는 경우 해당 영역 나타나지 않음</a:t>
            </a:r>
            <a:endParaRPr lang="en-US" altLang="ko-KR" dirty="0"/>
          </a:p>
          <a:p>
            <a:r>
              <a:rPr lang="ko-KR" altLang="en-US" dirty="0"/>
              <a:t>상세페이지 내 상단은 </a:t>
            </a:r>
            <a:r>
              <a:rPr lang="ko-KR" altLang="en-US" dirty="0" err="1"/>
              <a:t>카테고리명</a:t>
            </a:r>
            <a:r>
              <a:rPr lang="en-US" altLang="ko-KR" dirty="0"/>
              <a:t>, </a:t>
            </a:r>
            <a:r>
              <a:rPr lang="ko-KR" altLang="en-US" dirty="0"/>
              <a:t>등록일</a:t>
            </a:r>
            <a:r>
              <a:rPr lang="en-US" altLang="ko-KR" dirty="0"/>
              <a:t>, </a:t>
            </a:r>
            <a:r>
              <a:rPr lang="ko-KR" altLang="en-US" dirty="0"/>
              <a:t>타이틀 순으로 출력</a:t>
            </a:r>
            <a:br>
              <a:rPr lang="en-US" altLang="ko-KR" dirty="0"/>
            </a:br>
            <a:r>
              <a:rPr lang="ko-KR" altLang="en-US" dirty="0"/>
              <a:t>카테고리 관리를 하지 않는 메뉴일 경우 해당 영역에 </a:t>
            </a:r>
            <a:r>
              <a:rPr lang="ko-KR" altLang="en-US" dirty="0" err="1"/>
              <a:t>카테고리명</a:t>
            </a:r>
            <a:r>
              <a:rPr lang="ko-KR" altLang="en-US" dirty="0"/>
              <a:t> 출력 </a:t>
            </a:r>
            <a:r>
              <a:rPr lang="ko-KR" altLang="en-US" dirty="0" err="1"/>
              <a:t>안됨ㅈ</a:t>
            </a:r>
            <a:endParaRPr lang="en-US" altLang="ko-KR" dirty="0"/>
          </a:p>
          <a:p>
            <a:r>
              <a:rPr lang="ko-KR" altLang="en-US" dirty="0"/>
              <a:t>관리자 화면에서 등록 한 첨부파일의 </a:t>
            </a:r>
            <a:r>
              <a:rPr lang="ko-KR" altLang="en-US" dirty="0" err="1"/>
              <a:t>이름출력</a:t>
            </a:r>
            <a:br>
              <a:rPr lang="en-US" altLang="ko-KR" dirty="0"/>
            </a:br>
            <a:r>
              <a:rPr lang="en-US" altLang="ko-KR" dirty="0"/>
              <a:t>Tap </a:t>
            </a:r>
            <a:r>
              <a:rPr lang="ko-KR" altLang="en-US" dirty="0"/>
              <a:t>시 다운로드 </a:t>
            </a:r>
            <a:endParaRPr lang="en-US" altLang="ko-KR" dirty="0"/>
          </a:p>
          <a:p>
            <a:r>
              <a:rPr lang="ko-KR" altLang="en-US" dirty="0"/>
              <a:t>등록한 </a:t>
            </a:r>
            <a:r>
              <a:rPr lang="ko-KR" altLang="en-US" dirty="0" err="1"/>
              <a:t>게시글</a:t>
            </a:r>
            <a:r>
              <a:rPr lang="en-US" altLang="ko-KR" dirty="0"/>
              <a:t>/</a:t>
            </a:r>
            <a:r>
              <a:rPr lang="ko-KR" altLang="en-US" dirty="0"/>
              <a:t>이미지 출력</a:t>
            </a:r>
            <a:r>
              <a:rPr lang="en-US" altLang="ko-KR" dirty="0"/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005909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800" b="1" dirty="0" err="1">
                <a:latin typeface="+mn-ea"/>
                <a:sym typeface="Wingdings" pitchFamily="2" charset="2"/>
              </a:rPr>
              <a:t>메뉴명</a:t>
            </a:r>
            <a:endParaRPr kumimoji="1" lang="en-US" altLang="ko-KR" sz="800" b="1" dirty="0">
              <a:latin typeface="+mn-ea"/>
              <a:sym typeface="Wingdings" pitchFamily="2" charset="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5909" y="496641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  <a:ea typeface="+mn-ea"/>
              </a:rPr>
              <a:t>상세페이지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6707" y="496641"/>
            <a:ext cx="17123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목록 페이지 </a:t>
            </a:r>
            <a:r>
              <a:rPr lang="en-US" altLang="ko-KR" sz="800" b="1" dirty="0">
                <a:solidFill>
                  <a:srgbClr val="FF0000"/>
                </a:solidFill>
                <a:latin typeface="+mn-ea"/>
              </a:rPr>
              <a:t>&gt; </a:t>
            </a:r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카테고리 </a:t>
            </a:r>
            <a:r>
              <a:rPr lang="en-US" altLang="ko-KR" sz="800" b="1" dirty="0">
                <a:solidFill>
                  <a:srgbClr val="FF0000"/>
                </a:solidFill>
                <a:latin typeface="+mn-ea"/>
              </a:rPr>
              <a:t>Tap </a:t>
            </a:r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36707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800" b="1" dirty="0" err="1">
                <a:latin typeface="+mn-ea"/>
                <a:sym typeface="Wingdings" pitchFamily="2" charset="2"/>
              </a:rPr>
              <a:t>메뉴명</a:t>
            </a:r>
            <a:endParaRPr kumimoji="1" lang="en-US" altLang="ko-KR" sz="800" b="1" dirty="0">
              <a:latin typeface="+mn-ea"/>
              <a:sym typeface="Wingdings" pitchFamily="2" charset="2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88429" y="1374589"/>
            <a:ext cx="2622768" cy="2330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 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888429" y="1611612"/>
            <a:ext cx="2622768" cy="104194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schemeClr val="tx1"/>
                </a:solidFill>
              </a:rPr>
              <a:t>전체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schemeClr val="tx1"/>
                </a:solidFill>
              </a:rPr>
              <a:t>카테고리</a:t>
            </a:r>
            <a:r>
              <a:rPr lang="en-US" altLang="ko-KR" sz="800" dirty="0">
                <a:solidFill>
                  <a:schemeClr val="tx1"/>
                </a:solidFill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schemeClr val="tx1"/>
                </a:solidFill>
              </a:rPr>
              <a:t>카테고리</a:t>
            </a:r>
            <a:r>
              <a:rPr lang="en-US" altLang="ko-KR" sz="800" dirty="0">
                <a:solidFill>
                  <a:schemeClr val="tx1"/>
                </a:solidFill>
              </a:rPr>
              <a:t>2</a:t>
            </a:r>
          </a:p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schemeClr val="tx1"/>
                </a:solidFill>
              </a:rPr>
              <a:t>카테고리</a:t>
            </a:r>
            <a:r>
              <a:rPr lang="en-US" altLang="ko-KR" sz="800" dirty="0">
                <a:solidFill>
                  <a:schemeClr val="tx1"/>
                </a:solidFill>
              </a:rPr>
              <a:t>3</a:t>
            </a:r>
          </a:p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schemeClr val="tx1"/>
                </a:solidFill>
              </a:rPr>
              <a:t>카테고리</a:t>
            </a:r>
            <a:r>
              <a:rPr lang="en-US" altLang="ko-KR" sz="800" dirty="0">
                <a:solidFill>
                  <a:schemeClr val="tx1"/>
                </a:solidFill>
              </a:rPr>
              <a:t>4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310989" y="143898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121562" y="1631268"/>
            <a:ext cx="2515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>
                <a:latin typeface="+mn-ea"/>
                <a:ea typeface="+mn-ea"/>
              </a:rPr>
              <a:t>게시글의</a:t>
            </a:r>
            <a:r>
              <a:rPr lang="ko-KR" altLang="en-US" sz="800" b="1" dirty="0">
                <a:latin typeface="+mn-ea"/>
                <a:ea typeface="+mn-ea"/>
              </a:rPr>
              <a:t> 제목이 출력됩니다</a:t>
            </a:r>
            <a:r>
              <a:rPr lang="en-US" altLang="ko-KR" sz="800" b="1" dirty="0">
                <a:latin typeface="+mn-ea"/>
                <a:ea typeface="+mn-ea"/>
              </a:rPr>
              <a:t>. </a:t>
            </a:r>
            <a:r>
              <a:rPr lang="ko-KR" altLang="en-US" sz="800" b="1" dirty="0">
                <a:latin typeface="+mn-ea"/>
                <a:ea typeface="+mn-ea"/>
              </a:rPr>
              <a:t>제목은</a:t>
            </a:r>
            <a:r>
              <a:rPr lang="en-US" altLang="ko-KR" sz="800" b="1" dirty="0">
                <a:latin typeface="+mn-ea"/>
                <a:ea typeface="+mn-ea"/>
              </a:rPr>
              <a:t>.. </a:t>
            </a:r>
            <a:r>
              <a:rPr lang="ko-KR" altLang="en-US" sz="800" b="1" dirty="0">
                <a:latin typeface="+mn-ea"/>
                <a:ea typeface="+mn-ea"/>
              </a:rPr>
              <a:t>처리 없이 관리자 화면에서 등록한 대로 모두 출력됩니다</a:t>
            </a:r>
            <a:r>
              <a:rPr lang="en-US" altLang="ko-KR" sz="800" b="1" dirty="0">
                <a:latin typeface="+mn-ea"/>
                <a:ea typeface="+mn-ea"/>
              </a:rPr>
              <a:t>.</a:t>
            </a:r>
            <a:endParaRPr lang="ko-KR" altLang="en-US" sz="800" b="1" dirty="0">
              <a:latin typeface="+mn-ea"/>
              <a:ea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 flipH="1">
            <a:off x="4121561" y="1480120"/>
            <a:ext cx="25154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latin typeface="+mn-ea"/>
                <a:ea typeface="+mn-ea"/>
              </a:rPr>
              <a:t>카테고리명</a:t>
            </a:r>
            <a:r>
              <a:rPr lang="en-US" altLang="ko-KR" sz="700" dirty="0">
                <a:latin typeface="+mn-ea"/>
                <a:ea typeface="+mn-ea"/>
              </a:rPr>
              <a:t>		2021.10.10</a:t>
            </a:r>
            <a:endParaRPr lang="ko-KR" altLang="en-US" sz="700" dirty="0">
              <a:latin typeface="+mn-ea"/>
              <a:ea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21562" y="1940620"/>
            <a:ext cx="7729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u="sng" dirty="0">
                <a:latin typeface="+mn-ea"/>
                <a:ea typeface="+mn-ea"/>
              </a:rPr>
              <a:t>첨부파일</a:t>
            </a:r>
            <a:r>
              <a:rPr lang="en-US" altLang="ko-KR" sz="800" u="sng" dirty="0">
                <a:latin typeface="+mn-ea"/>
                <a:ea typeface="+mn-ea"/>
              </a:rPr>
              <a:t>.pdf</a:t>
            </a:r>
            <a:endParaRPr lang="ko-KR" altLang="en-US" sz="800" u="sng" dirty="0">
              <a:latin typeface="+mn-ea"/>
              <a:ea typeface="+mn-ea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4210969" y="2228177"/>
            <a:ext cx="2333269" cy="3312011"/>
            <a:chOff x="964588" y="2228178"/>
            <a:chExt cx="2485750" cy="1405038"/>
          </a:xfrm>
        </p:grpSpPr>
        <p:sp>
          <p:nvSpPr>
            <p:cNvPr id="54" name="직사각형 53"/>
            <p:cNvSpPr/>
            <p:nvPr/>
          </p:nvSpPr>
          <p:spPr>
            <a:xfrm>
              <a:off x="964588" y="2228178"/>
              <a:ext cx="2485748" cy="1405038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flipV="1">
              <a:off x="975364" y="2228178"/>
              <a:ext cx="2474972" cy="1405038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flipH="1" flipV="1">
              <a:off x="964588" y="2228178"/>
              <a:ext cx="2485750" cy="1405038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5051989" y="3693020"/>
            <a:ext cx="643466" cy="382324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ko-KR" sz="800" dirty="0">
                <a:latin typeface="+mn-ea"/>
                <a:ea typeface="+mn-ea"/>
              </a:rPr>
              <a:t>contents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824146" y="1940620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u="sng" dirty="0">
                <a:latin typeface="+mn-ea"/>
                <a:ea typeface="+mn-ea"/>
              </a:rPr>
              <a:t>첨부파일</a:t>
            </a:r>
            <a:r>
              <a:rPr lang="en-US" altLang="ko-KR" sz="800" u="sng" dirty="0">
                <a:latin typeface="+mn-ea"/>
                <a:ea typeface="+mn-ea"/>
              </a:rPr>
              <a:t>.jpg</a:t>
            </a:r>
            <a:endParaRPr lang="ko-KR" altLang="en-US" sz="800" u="sng" dirty="0">
              <a:latin typeface="+mn-ea"/>
              <a:ea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520317" y="1940620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u="sng" dirty="0">
                <a:latin typeface="+mn-ea"/>
                <a:ea typeface="+mn-ea"/>
              </a:rPr>
              <a:t>첨부파일</a:t>
            </a:r>
            <a:r>
              <a:rPr lang="en-US" altLang="ko-KR" sz="800" u="sng" dirty="0">
                <a:latin typeface="+mn-ea"/>
                <a:ea typeface="+mn-ea"/>
              </a:rPr>
              <a:t>.zip</a:t>
            </a:r>
            <a:endParaRPr lang="ko-KR" altLang="en-US" sz="800" u="sng" dirty="0">
              <a:latin typeface="+mn-ea"/>
              <a:ea typeface="+mn-ea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4005909" y="140399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3987505" y="194615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5558535" y="368106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6" name="취소">
            <a:extLst>
              <a:ext uri="{FF2B5EF4-FFF2-40B4-BE49-F238E27FC236}">
                <a16:creationId xmlns:a16="http://schemas.microsoft.com/office/drawing/2014/main" id="{7A25999B-02C1-4899-B139-C29436893E97}"/>
              </a:ext>
            </a:extLst>
          </p:cNvPr>
          <p:cNvSpPr/>
          <p:nvPr/>
        </p:nvSpPr>
        <p:spPr>
          <a:xfrm>
            <a:off x="9187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  <p:sp>
        <p:nvSpPr>
          <p:cNvPr id="27" name="취소">
            <a:extLst>
              <a:ext uri="{FF2B5EF4-FFF2-40B4-BE49-F238E27FC236}">
                <a16:creationId xmlns:a16="http://schemas.microsoft.com/office/drawing/2014/main" id="{E78A06F6-531D-429B-85B6-624F0F88358D}"/>
              </a:ext>
            </a:extLst>
          </p:cNvPr>
          <p:cNvSpPr/>
          <p:nvPr/>
        </p:nvSpPr>
        <p:spPr>
          <a:xfrm>
            <a:off x="40810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27135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게시판 공통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E65BF4-3758-4AE7-8BF4-3EA24520FA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검색 </a:t>
            </a:r>
            <a:r>
              <a:rPr lang="en-US" altLang="ko-KR" dirty="0"/>
              <a:t>: </a:t>
            </a:r>
            <a:r>
              <a:rPr lang="ko-KR" altLang="en-US" dirty="0"/>
              <a:t>제목</a:t>
            </a:r>
            <a:r>
              <a:rPr lang="en-US" altLang="ko-KR" dirty="0"/>
              <a:t>&amp;</a:t>
            </a:r>
            <a:r>
              <a:rPr lang="ko-KR" altLang="en-US" dirty="0"/>
              <a:t>내용 내 키워드 검색 결과를 출력함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결과 페이지에 상위 고정된 </a:t>
            </a:r>
            <a:r>
              <a:rPr lang="ko-KR" altLang="en-US" dirty="0" err="1"/>
              <a:t>게시글은</a:t>
            </a:r>
            <a:r>
              <a:rPr lang="ko-KR" altLang="en-US" dirty="0"/>
              <a:t> 보여 주지 않음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입력한 </a:t>
            </a:r>
            <a:r>
              <a:rPr lang="ko-KR" altLang="en-US" dirty="0" err="1"/>
              <a:t>검색어는</a:t>
            </a:r>
            <a:r>
              <a:rPr lang="ko-KR" altLang="en-US" dirty="0"/>
              <a:t> 검색 결과 페이지에서도 입력란에 유지되어 어떤 키워드로 검색하였는지 확인 할 수 있도록 함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등록순</a:t>
            </a:r>
            <a:r>
              <a:rPr lang="ko-KR" altLang="en-US" dirty="0"/>
              <a:t> 기준으로 출력</a:t>
            </a:r>
            <a:endParaRPr lang="en-US" altLang="ko-KR" dirty="0"/>
          </a:p>
          <a:p>
            <a:r>
              <a:rPr lang="ko-KR" altLang="en-US" dirty="0"/>
              <a:t>검색 키워드 강조</a:t>
            </a:r>
            <a:r>
              <a:rPr lang="en-US" altLang="ko-KR" dirty="0"/>
              <a:t>(</a:t>
            </a:r>
            <a:r>
              <a:rPr lang="ko-KR" altLang="en-US" dirty="0"/>
              <a:t>컬러 또는 볼드 처리</a:t>
            </a:r>
            <a:br>
              <a:rPr lang="en-US" altLang="ko-KR" dirty="0"/>
            </a:br>
            <a:r>
              <a:rPr lang="ko-KR" altLang="en-US" dirty="0"/>
              <a:t>내용 내 검색 키워드가 있을 경우 상세 페이지에서 별도로 키워드를 강조 하지 않음</a:t>
            </a:r>
            <a:endParaRPr lang="en-US" altLang="ko-KR" dirty="0"/>
          </a:p>
          <a:p>
            <a:r>
              <a:rPr lang="ko-KR" altLang="en-US" dirty="0"/>
              <a:t>검색 결과가 </a:t>
            </a:r>
            <a:r>
              <a:rPr lang="en-US" altLang="ko-KR" dirty="0"/>
              <a:t>15</a:t>
            </a:r>
            <a:r>
              <a:rPr lang="ko-KR" altLang="en-US" dirty="0"/>
              <a:t>개 이상일 경우 </a:t>
            </a:r>
            <a:r>
              <a:rPr lang="ko-KR" altLang="en-US" dirty="0" err="1"/>
              <a:t>페이징</a:t>
            </a:r>
            <a:r>
              <a:rPr lang="ko-KR" altLang="en-US" dirty="0"/>
              <a:t> 처리하여 보여줌</a:t>
            </a:r>
            <a:br>
              <a:rPr lang="en-US" altLang="ko-KR" dirty="0"/>
            </a:br>
            <a:r>
              <a:rPr lang="ko-KR" altLang="en-US" dirty="0"/>
              <a:t>상세 페이지에서 이전 버튼 </a:t>
            </a:r>
            <a:r>
              <a:rPr lang="en-US" altLang="ko-KR" dirty="0"/>
              <a:t>Tap </a:t>
            </a:r>
            <a:r>
              <a:rPr lang="ko-KR" altLang="en-US" dirty="0"/>
              <a:t>시 검색 결과 화면</a:t>
            </a:r>
            <a:r>
              <a:rPr lang="en-US" altLang="ko-KR" dirty="0"/>
              <a:t>(</a:t>
            </a:r>
            <a:r>
              <a:rPr lang="ko-KR" altLang="en-US" dirty="0"/>
              <a:t>해당 게시물이 있던 이전 </a:t>
            </a:r>
            <a:r>
              <a:rPr lang="ko-KR" altLang="en-US" dirty="0" err="1"/>
              <a:t>목록화면</a:t>
            </a:r>
            <a:r>
              <a:rPr lang="en-US" altLang="ko-KR" dirty="0"/>
              <a:t>)</a:t>
            </a:r>
            <a:r>
              <a:rPr lang="ko-KR" altLang="en-US" dirty="0"/>
              <a:t>으로 이동</a:t>
            </a:r>
            <a:endParaRPr lang="en-US" altLang="ko-KR" dirty="0"/>
          </a:p>
          <a:p>
            <a:r>
              <a:rPr lang="ko-KR" altLang="en-US" dirty="0"/>
              <a:t>검색 결과가 없을 경우 안내 문구 출력</a:t>
            </a:r>
            <a:endParaRPr lang="en-US" altLang="ko-KR" dirty="0"/>
          </a:p>
          <a:p>
            <a:r>
              <a:rPr lang="en-US" altLang="ko-KR" dirty="0"/>
              <a:t>Tap </a:t>
            </a:r>
            <a:r>
              <a:rPr lang="ko-KR" altLang="en-US" dirty="0"/>
              <a:t>시 전체 목록 </a:t>
            </a:r>
            <a:r>
              <a:rPr lang="en-US" altLang="ko-KR" dirty="0"/>
              <a:t>1</a:t>
            </a:r>
            <a:r>
              <a:rPr lang="ko-KR" altLang="en-US" dirty="0"/>
              <a:t>페이지로 이동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841384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800" b="1" dirty="0" err="1">
                <a:latin typeface="+mn-ea"/>
                <a:sym typeface="Wingdings" pitchFamily="2" charset="2"/>
              </a:rPr>
              <a:t>메뉴명</a:t>
            </a:r>
            <a:endParaRPr kumimoji="1" lang="en-US" altLang="ko-KR" sz="800" b="1" dirty="0">
              <a:latin typeface="+mn-ea"/>
              <a:sym typeface="Wingdings" pitchFamily="2" charset="2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41384" y="1119091"/>
            <a:ext cx="3075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800" b="1" dirty="0">
                <a:latin typeface="+mn-ea"/>
                <a:sym typeface="Wingdings" pitchFamily="2" charset="2"/>
              </a:rPr>
              <a:t>&lt;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896075" y="2076929"/>
            <a:ext cx="2593983" cy="445956"/>
            <a:chOff x="896075" y="1449900"/>
            <a:chExt cx="2593983" cy="445956"/>
          </a:xfrm>
        </p:grpSpPr>
        <p:sp>
          <p:nvSpPr>
            <p:cNvPr id="36" name="TextBox 35"/>
            <p:cNvSpPr txBox="1"/>
            <p:nvPr/>
          </p:nvSpPr>
          <p:spPr>
            <a:xfrm>
              <a:off x="896078" y="1601048"/>
              <a:ext cx="25939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+mn-ea"/>
                  <a:ea typeface="+mn-ea"/>
                </a:rPr>
                <a:t>일상의 보행을 바꿔보세요</a:t>
              </a:r>
              <a:r>
                <a:rPr lang="en-US" altLang="ko-KR" sz="800" b="1" dirty="0">
                  <a:latin typeface="+mn-ea"/>
                  <a:ea typeface="+mn-ea"/>
                </a:rPr>
                <a:t>! </a:t>
              </a:r>
              <a:r>
                <a:rPr lang="ko-KR" altLang="en-US" sz="800" b="1" dirty="0" err="1">
                  <a:solidFill>
                    <a:srgbClr val="FF0000"/>
                  </a:solidFill>
                  <a:latin typeface="+mn-ea"/>
                  <a:ea typeface="+mn-ea"/>
                </a:rPr>
                <a:t>솔티드</a:t>
              </a:r>
              <a:r>
                <a:rPr lang="ko-KR" altLang="en-US" sz="800" b="1" dirty="0">
                  <a:latin typeface="+mn-ea"/>
                  <a:ea typeface="+mn-ea"/>
                </a:rPr>
                <a:t> 인솔 구매 이벤트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896075" y="1449900"/>
              <a:ext cx="25542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>
                  <a:latin typeface="+mn-ea"/>
                  <a:ea typeface="+mn-ea"/>
                </a:rPr>
                <a:t>[</a:t>
              </a:r>
              <a:r>
                <a:rPr lang="ko-KR" altLang="en-US" sz="700" dirty="0" err="1">
                  <a:latin typeface="+mn-ea"/>
                  <a:ea typeface="+mn-ea"/>
                </a:rPr>
                <a:t>카테고리명</a:t>
              </a:r>
              <a:r>
                <a:rPr lang="en-US" altLang="ko-KR" sz="700" dirty="0">
                  <a:latin typeface="+mn-ea"/>
                  <a:ea typeface="+mn-ea"/>
                </a:rPr>
                <a:t>]                                             2021.09.30</a:t>
              </a:r>
              <a:endParaRPr lang="ko-KR" altLang="en-US" sz="700" dirty="0">
                <a:latin typeface="+mn-ea"/>
                <a:ea typeface="+mn-ea"/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964588" y="1895856"/>
              <a:ext cx="2485748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/>
          <p:cNvSpPr txBox="1"/>
          <p:nvPr/>
        </p:nvSpPr>
        <p:spPr>
          <a:xfrm>
            <a:off x="836707" y="496641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  <a:ea typeface="+mn-ea"/>
              </a:rPr>
              <a:t>검색결과</a:t>
            </a:r>
            <a:r>
              <a:rPr lang="en-US" altLang="ko-KR" sz="8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800" b="1" dirty="0">
                <a:solidFill>
                  <a:srgbClr val="FF0000"/>
                </a:solidFill>
                <a:latin typeface="+mn-ea"/>
                <a:ea typeface="+mn-ea"/>
              </a:rPr>
              <a:t>있을 때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982492" y="500520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  <a:ea typeface="+mn-ea"/>
              </a:rPr>
              <a:t>검색결과 없을 때</a:t>
            </a:r>
          </a:p>
        </p:txBody>
      </p:sp>
      <p:grpSp>
        <p:nvGrpSpPr>
          <p:cNvPr id="93" name="그룹 92"/>
          <p:cNvGrpSpPr/>
          <p:nvPr/>
        </p:nvGrpSpPr>
        <p:grpSpPr>
          <a:xfrm>
            <a:off x="896075" y="2594867"/>
            <a:ext cx="2554261" cy="445956"/>
            <a:chOff x="896075" y="1449900"/>
            <a:chExt cx="2554261" cy="445956"/>
          </a:xfrm>
        </p:grpSpPr>
        <p:sp>
          <p:nvSpPr>
            <p:cNvPr id="94" name="TextBox 93"/>
            <p:cNvSpPr txBox="1"/>
            <p:nvPr/>
          </p:nvSpPr>
          <p:spPr>
            <a:xfrm>
              <a:off x="896078" y="1601048"/>
              <a:ext cx="22060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err="1">
                  <a:solidFill>
                    <a:srgbClr val="FF0000"/>
                  </a:solidFill>
                  <a:latin typeface="+mn-ea"/>
                  <a:ea typeface="+mn-ea"/>
                </a:rPr>
                <a:t>솔티드</a:t>
              </a:r>
              <a:r>
                <a:rPr lang="ko-KR" altLang="en-US" sz="800" b="1" dirty="0">
                  <a:latin typeface="+mn-ea"/>
                  <a:ea typeface="+mn-ea"/>
                </a:rPr>
                <a:t> 스마트 게이트 앱이 출시하였습니다</a:t>
              </a:r>
              <a:r>
                <a:rPr lang="en-US" altLang="ko-KR" sz="800" b="1" dirty="0">
                  <a:latin typeface="+mn-ea"/>
                  <a:ea typeface="+mn-ea"/>
                </a:rPr>
                <a:t>.</a:t>
              </a:r>
              <a:endParaRPr lang="ko-KR" altLang="en-US" sz="800" b="1" dirty="0">
                <a:latin typeface="+mn-ea"/>
                <a:ea typeface="+mn-ea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 flipH="1">
              <a:off x="896075" y="1449900"/>
              <a:ext cx="25542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>
                  <a:latin typeface="+mn-ea"/>
                  <a:ea typeface="+mn-ea"/>
                </a:rPr>
                <a:t>[</a:t>
              </a:r>
              <a:r>
                <a:rPr lang="ko-KR" altLang="en-US" sz="700" dirty="0" err="1">
                  <a:latin typeface="+mn-ea"/>
                  <a:ea typeface="+mn-ea"/>
                </a:rPr>
                <a:t>카테고리명</a:t>
              </a:r>
              <a:r>
                <a:rPr lang="en-US" altLang="ko-KR" sz="700" dirty="0">
                  <a:latin typeface="+mn-ea"/>
                  <a:ea typeface="+mn-ea"/>
                </a:rPr>
                <a:t>]                                             2021.09.30</a:t>
              </a:r>
              <a:endParaRPr lang="ko-KR" altLang="en-US" sz="700" dirty="0">
                <a:latin typeface="+mn-ea"/>
                <a:ea typeface="+mn-ea"/>
              </a:endParaRPr>
            </a:p>
          </p:txBody>
        </p:sp>
        <p:cxnSp>
          <p:nvCxnSpPr>
            <p:cNvPr id="96" name="직선 연결선 95"/>
            <p:cNvCxnSpPr/>
            <p:nvPr/>
          </p:nvCxnSpPr>
          <p:spPr>
            <a:xfrm>
              <a:off x="964588" y="1895856"/>
              <a:ext cx="2485748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직사각형 100"/>
          <p:cNvSpPr/>
          <p:nvPr/>
        </p:nvSpPr>
        <p:spPr>
          <a:xfrm>
            <a:off x="896078" y="1374589"/>
            <a:ext cx="2622768" cy="2330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 ▼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896078" y="1636740"/>
            <a:ext cx="2622768" cy="23308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tx1"/>
                </a:solidFill>
              </a:rPr>
              <a:t>솔티드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030" name="Picture 6" descr="돋보기 아이콘 - 다운로드 216 무료 아이콘 PNG, SVG, ICO 나 IC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416" y="1695016"/>
            <a:ext cx="156920" cy="15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/>
          <p:cNvGrpSpPr/>
          <p:nvPr/>
        </p:nvGrpSpPr>
        <p:grpSpPr>
          <a:xfrm>
            <a:off x="896075" y="3140217"/>
            <a:ext cx="2554261" cy="445956"/>
            <a:chOff x="896075" y="1449900"/>
            <a:chExt cx="2554261" cy="445956"/>
          </a:xfrm>
        </p:grpSpPr>
        <p:sp>
          <p:nvSpPr>
            <p:cNvPr id="51" name="TextBox 50"/>
            <p:cNvSpPr txBox="1"/>
            <p:nvPr/>
          </p:nvSpPr>
          <p:spPr>
            <a:xfrm>
              <a:off x="896078" y="1601048"/>
              <a:ext cx="203773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/>
                  </a:solidFill>
                  <a:latin typeface="+mn-ea"/>
                  <a:ea typeface="+mn-ea"/>
                </a:rPr>
                <a:t>올 한해도 많은 성원과 관심 부탁합니다</a:t>
              </a:r>
              <a:r>
                <a:rPr lang="en-US" altLang="ko-KR" sz="800" b="1" dirty="0">
                  <a:solidFill>
                    <a:schemeClr val="tx1"/>
                  </a:solidFill>
                  <a:latin typeface="+mn-ea"/>
                  <a:ea typeface="+mn-ea"/>
                </a:rPr>
                <a:t>.</a:t>
              </a:r>
              <a:endParaRPr lang="ko-KR" altLang="en-US" sz="8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flipH="1">
              <a:off x="896075" y="1449900"/>
              <a:ext cx="25542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>
                  <a:latin typeface="+mn-ea"/>
                  <a:ea typeface="+mn-ea"/>
                </a:rPr>
                <a:t>[</a:t>
              </a:r>
              <a:r>
                <a:rPr lang="ko-KR" altLang="en-US" sz="700" dirty="0" err="1">
                  <a:latin typeface="+mn-ea"/>
                  <a:ea typeface="+mn-ea"/>
                </a:rPr>
                <a:t>카테고리명</a:t>
              </a:r>
              <a:r>
                <a:rPr lang="en-US" altLang="ko-KR" sz="700" dirty="0">
                  <a:latin typeface="+mn-ea"/>
                  <a:ea typeface="+mn-ea"/>
                </a:rPr>
                <a:t>]                                             2021.01.01</a:t>
              </a:r>
              <a:endParaRPr lang="ko-KR" altLang="en-US" sz="700" dirty="0">
                <a:latin typeface="+mn-ea"/>
                <a:ea typeface="+mn-ea"/>
              </a:endParaRPr>
            </a:p>
          </p:txBody>
        </p:sp>
        <p:cxnSp>
          <p:nvCxnSpPr>
            <p:cNvPr id="53" name="직선 연결선 52"/>
            <p:cNvCxnSpPr/>
            <p:nvPr/>
          </p:nvCxnSpPr>
          <p:spPr>
            <a:xfrm>
              <a:off x="964588" y="1895856"/>
              <a:ext cx="2485748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타원 53"/>
          <p:cNvSpPr/>
          <p:nvPr/>
        </p:nvSpPr>
        <p:spPr>
          <a:xfrm>
            <a:off x="1521785" y="1636243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430089" y="2088613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006876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800" b="1" dirty="0" err="1">
                <a:latin typeface="+mn-ea"/>
                <a:sym typeface="Wingdings" pitchFamily="2" charset="2"/>
              </a:rPr>
              <a:t>메뉴명</a:t>
            </a:r>
            <a:endParaRPr kumimoji="1" lang="en-US" altLang="ko-KR" sz="800" b="1" dirty="0">
              <a:latin typeface="+mn-ea"/>
              <a:sym typeface="Wingdings" pitchFamily="2" charset="2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061570" y="1374589"/>
            <a:ext cx="2622768" cy="2330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 ▼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061570" y="1636740"/>
            <a:ext cx="2622768" cy="23308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>
                <a:solidFill>
                  <a:schemeClr val="tx1"/>
                </a:solidFill>
              </a:rPr>
              <a:t>솔티드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7" name="Picture 6" descr="돋보기 아이콘 - 다운로드 216 무료 아이콘 PNG, SVG, ICO 나 IC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8" y="1695016"/>
            <a:ext cx="156920" cy="15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06876" y="2643715"/>
            <a:ext cx="2723108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>
                <a:latin typeface="+mn-ea"/>
                <a:ea typeface="+mn-ea"/>
              </a:rPr>
              <a:t>찾으시는 검색 결과가 없습니다</a:t>
            </a:r>
            <a:r>
              <a:rPr lang="en-US" altLang="ko-KR" sz="800" dirty="0">
                <a:latin typeface="+mn-ea"/>
                <a:ea typeface="+mn-ea"/>
              </a:rPr>
              <a:t>.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47360" y="5430267"/>
            <a:ext cx="27146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+mn-ea"/>
                <a:ea typeface="+mn-ea"/>
              </a:rPr>
              <a:t>&lt;&lt; &lt; </a:t>
            </a:r>
            <a:r>
              <a:rPr lang="en-US" altLang="ko-KR" sz="800" u="sng" dirty="0">
                <a:latin typeface="+mn-ea"/>
                <a:ea typeface="+mn-ea"/>
              </a:rPr>
              <a:t>1</a:t>
            </a:r>
            <a:r>
              <a:rPr lang="en-US" altLang="ko-KR" sz="800" dirty="0">
                <a:latin typeface="+mn-ea"/>
                <a:ea typeface="+mn-ea"/>
              </a:rPr>
              <a:t> 2 3 4 5 6 7 8 9 10 &gt; &gt;&gt;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089514" y="5080014"/>
            <a:ext cx="211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+mn-ea"/>
                <a:ea typeface="+mn-ea"/>
              </a:rPr>
              <a:t>:</a:t>
            </a:r>
          </a:p>
          <a:p>
            <a:r>
              <a:rPr lang="en-US" altLang="ko-KR" sz="800" b="1" dirty="0">
                <a:latin typeface="+mn-ea"/>
                <a:ea typeface="+mn-ea"/>
              </a:rPr>
              <a:t>:</a:t>
            </a:r>
            <a:endParaRPr lang="ko-KR" altLang="en-US" sz="800" b="1" dirty="0">
              <a:latin typeface="+mn-ea"/>
              <a:ea typeface="+mn-ea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2936627" y="530177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6132354" y="266824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838884" y="3023676"/>
            <a:ext cx="1068140" cy="2330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전체 목록 보기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4659202" y="301112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5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9" name="취소">
            <a:extLst>
              <a:ext uri="{FF2B5EF4-FFF2-40B4-BE49-F238E27FC236}">
                <a16:creationId xmlns:a16="http://schemas.microsoft.com/office/drawing/2014/main" id="{C96D18CB-03F7-46E8-8867-02F9AE71BDB1}"/>
              </a:ext>
            </a:extLst>
          </p:cNvPr>
          <p:cNvSpPr/>
          <p:nvPr/>
        </p:nvSpPr>
        <p:spPr>
          <a:xfrm>
            <a:off x="9187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  <p:sp>
        <p:nvSpPr>
          <p:cNvPr id="40" name="취소">
            <a:extLst>
              <a:ext uri="{FF2B5EF4-FFF2-40B4-BE49-F238E27FC236}">
                <a16:creationId xmlns:a16="http://schemas.microsoft.com/office/drawing/2014/main" id="{BE7F4D95-5450-487E-BC90-A85DEC0625F2}"/>
              </a:ext>
            </a:extLst>
          </p:cNvPr>
          <p:cNvSpPr/>
          <p:nvPr/>
        </p:nvSpPr>
        <p:spPr>
          <a:xfrm>
            <a:off x="40810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747279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7918" y="2498823"/>
            <a:ext cx="19901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+mn-ea"/>
                <a:ea typeface="+mn-ea"/>
              </a:rPr>
              <a:t>이벤트</a:t>
            </a:r>
          </a:p>
        </p:txBody>
      </p:sp>
    </p:spTree>
    <p:extLst>
      <p:ext uri="{BB962C8B-B14F-4D97-AF65-F5344CB8AC3E}">
        <p14:creationId xmlns:p14="http://schemas.microsoft.com/office/powerpoint/2010/main" val="14815343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PT-A-11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 dirty="0"/>
              <a:t>전체</a:t>
            </a:r>
            <a:r>
              <a:rPr lang="en-US" altLang="ko-KR" dirty="0"/>
              <a:t>, </a:t>
            </a:r>
            <a:r>
              <a:rPr lang="ko-KR" altLang="en-US" dirty="0"/>
              <a:t>진행중</a:t>
            </a:r>
            <a:r>
              <a:rPr lang="en-US" altLang="ko-KR" dirty="0"/>
              <a:t>, </a:t>
            </a:r>
            <a:r>
              <a:rPr lang="ko-KR" altLang="en-US" dirty="0"/>
              <a:t>종료</a:t>
            </a:r>
            <a:endParaRPr lang="en-US" altLang="ko-KR" dirty="0"/>
          </a:p>
          <a:p>
            <a:r>
              <a:rPr lang="ko-KR" altLang="en-US" dirty="0"/>
              <a:t>기본 전체로 보여지며 선택 시 해당 상태의 이벤트만 출력됨</a:t>
            </a:r>
            <a:endParaRPr lang="en-US" altLang="ko-KR" dirty="0"/>
          </a:p>
          <a:p>
            <a:r>
              <a:rPr lang="ko-KR" altLang="en-US" dirty="0"/>
              <a:t>제목 출력</a:t>
            </a:r>
            <a:br>
              <a:rPr lang="en-US" altLang="ko-KR" dirty="0"/>
            </a:br>
            <a:r>
              <a:rPr lang="ko-KR" altLang="en-US" dirty="0"/>
              <a:t>최대 글자수는 디자인 시 협의</a:t>
            </a:r>
            <a:endParaRPr lang="en-US" altLang="ko-KR" dirty="0"/>
          </a:p>
          <a:p>
            <a:r>
              <a:rPr lang="ko-KR" altLang="en-US" dirty="0"/>
              <a:t>이미지 등록 시 출력</a:t>
            </a:r>
            <a:br>
              <a:rPr lang="en-US" altLang="ko-KR" dirty="0"/>
            </a:br>
            <a:r>
              <a:rPr lang="ko-KR" altLang="en-US" dirty="0"/>
              <a:t>이미지 사이즈는 디자인 시 협의</a:t>
            </a:r>
            <a:endParaRPr lang="en-US" altLang="ko-KR" dirty="0"/>
          </a:p>
          <a:p>
            <a:r>
              <a:rPr lang="ko-KR" altLang="en-US" dirty="0"/>
              <a:t>기간이 지난 이벤트의 경우 종료 처리됨</a:t>
            </a:r>
            <a:br>
              <a:rPr lang="en-US" altLang="ko-KR" dirty="0"/>
            </a:br>
            <a:r>
              <a:rPr lang="ko-KR" altLang="en-US" dirty="0"/>
              <a:t>종료된 이벤트의 진행 기간은 보여지지 않음</a:t>
            </a:r>
            <a:endParaRPr lang="en-US" altLang="ko-KR" dirty="0"/>
          </a:p>
          <a:p>
            <a:r>
              <a:rPr lang="ko-KR" altLang="en-US" dirty="0"/>
              <a:t>목록은 </a:t>
            </a:r>
            <a:r>
              <a:rPr lang="en-US" altLang="ko-KR" dirty="0"/>
              <a:t>1</a:t>
            </a:r>
            <a:r>
              <a:rPr lang="ko-KR" altLang="en-US" dirty="0"/>
              <a:t>페이지당 </a:t>
            </a:r>
            <a:r>
              <a:rPr lang="en-US" altLang="ko-KR" dirty="0"/>
              <a:t>15</a:t>
            </a:r>
            <a:r>
              <a:rPr lang="ko-KR" altLang="en-US" dirty="0"/>
              <a:t>개 목록 출력</a:t>
            </a:r>
            <a:br>
              <a:rPr lang="en-US" altLang="ko-KR" dirty="0"/>
            </a:br>
            <a:r>
              <a:rPr lang="ko-KR" altLang="en-US" dirty="0" err="1"/>
              <a:t>게시글</a:t>
            </a:r>
            <a:r>
              <a:rPr lang="ko-KR" altLang="en-US" dirty="0"/>
              <a:t> 영역 클릭 시 이벤트 안내 상세페이지로 이동</a:t>
            </a:r>
            <a:br>
              <a:rPr lang="en-US" altLang="ko-KR" dirty="0"/>
            </a:br>
            <a:r>
              <a:rPr lang="ko-KR" altLang="en-US" dirty="0">
                <a:solidFill>
                  <a:srgbClr val="FF0000"/>
                </a:solidFill>
              </a:rPr>
              <a:t>상세 페이지는 별도 추가 개발된 페이지로 링크 연결되도록 함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첨부파일 있을 경우 제공</a:t>
            </a:r>
            <a:br>
              <a:rPr lang="en-US" altLang="ko-KR" dirty="0"/>
            </a:br>
            <a:r>
              <a:rPr lang="ko-KR" altLang="en-US" dirty="0"/>
              <a:t>업로드 가능한 파일은 이미지</a:t>
            </a:r>
            <a:r>
              <a:rPr lang="en-US" altLang="ko-KR" dirty="0"/>
              <a:t>/</a:t>
            </a:r>
            <a:r>
              <a:rPr lang="ko-KR" altLang="en-US" dirty="0"/>
              <a:t>사진</a:t>
            </a:r>
            <a:r>
              <a:rPr lang="en-US" altLang="ko-KR" dirty="0"/>
              <a:t>/</a:t>
            </a:r>
            <a:r>
              <a:rPr lang="ko-KR" altLang="en-US" dirty="0"/>
              <a:t>문서</a:t>
            </a:r>
            <a:r>
              <a:rPr lang="en-US" altLang="ko-KR" dirty="0"/>
              <a:t>(pdf)</a:t>
            </a:r>
          </a:p>
          <a:p>
            <a:r>
              <a:rPr lang="ko-KR" altLang="en-US" dirty="0"/>
              <a:t>이미지 등록 시 출력</a:t>
            </a:r>
            <a:br>
              <a:rPr lang="en-US" altLang="ko-KR" dirty="0"/>
            </a:br>
            <a:r>
              <a:rPr lang="ko-KR" altLang="en-US" dirty="0"/>
              <a:t>이미지 사이즈는 디자인 시 협의</a:t>
            </a:r>
            <a:endParaRPr lang="en-US" altLang="ko-KR" dirty="0"/>
          </a:p>
          <a:p>
            <a:r>
              <a:rPr lang="ko-KR" altLang="en-US" dirty="0"/>
              <a:t>내용 출력</a:t>
            </a:r>
            <a:r>
              <a:rPr lang="en-US" altLang="ko-KR" dirty="0"/>
              <a:t>(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4" name="직사각형 93"/>
          <p:cNvSpPr/>
          <p:nvPr/>
        </p:nvSpPr>
        <p:spPr>
          <a:xfrm>
            <a:off x="841384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800" b="1" dirty="0">
                <a:latin typeface="+mn-ea"/>
                <a:sym typeface="Wingdings" pitchFamily="2" charset="2"/>
              </a:rPr>
              <a:t>이벤트</a:t>
            </a:r>
            <a:endParaRPr kumimoji="1" lang="en-US" altLang="ko-KR" sz="800" b="1" dirty="0">
              <a:latin typeface="+mn-ea"/>
              <a:sym typeface="Wingdings" pitchFamily="2" charset="2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36707" y="496641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  <a:ea typeface="+mn-ea"/>
              </a:rPr>
              <a:t>목록</a:t>
            </a:r>
          </a:p>
        </p:txBody>
      </p:sp>
      <p:sp>
        <p:nvSpPr>
          <p:cNvPr id="220" name="직사각형 219"/>
          <p:cNvSpPr/>
          <p:nvPr/>
        </p:nvSpPr>
        <p:spPr>
          <a:xfrm>
            <a:off x="896078" y="1374589"/>
            <a:ext cx="2622768" cy="2330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 ▼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896078" y="1969045"/>
            <a:ext cx="25154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+mn-ea"/>
                <a:ea typeface="+mn-ea"/>
              </a:rPr>
              <a:t>‘</a:t>
            </a:r>
            <a:r>
              <a:rPr lang="ko-KR" altLang="en-US" sz="800" b="1" dirty="0" err="1">
                <a:latin typeface="+mn-ea"/>
                <a:ea typeface="+mn-ea"/>
              </a:rPr>
              <a:t>스마트인솔</a:t>
            </a:r>
            <a:r>
              <a:rPr lang="en-US" altLang="ko-KR" sz="800" b="1" dirty="0">
                <a:latin typeface="+mn-ea"/>
                <a:ea typeface="+mn-ea"/>
              </a:rPr>
              <a:t>’</a:t>
            </a:r>
            <a:r>
              <a:rPr lang="ko-KR" altLang="en-US" sz="800" b="1" dirty="0">
                <a:latin typeface="+mn-ea"/>
                <a:ea typeface="+mn-ea"/>
              </a:rPr>
              <a:t> </a:t>
            </a:r>
            <a:r>
              <a:rPr lang="ko-KR" altLang="en-US" sz="800" b="1" dirty="0" err="1">
                <a:latin typeface="+mn-ea"/>
                <a:ea typeface="+mn-ea"/>
              </a:rPr>
              <a:t>언택트</a:t>
            </a:r>
            <a:r>
              <a:rPr lang="ko-KR" altLang="en-US" sz="800" b="1" dirty="0">
                <a:latin typeface="+mn-ea"/>
                <a:ea typeface="+mn-ea"/>
              </a:rPr>
              <a:t> 레슨 </a:t>
            </a:r>
            <a:r>
              <a:rPr lang="ko-KR" altLang="en-US" sz="800" b="1" dirty="0" err="1">
                <a:latin typeface="+mn-ea"/>
                <a:ea typeface="+mn-ea"/>
              </a:rPr>
              <a:t>유투브</a:t>
            </a:r>
            <a:r>
              <a:rPr lang="ko-KR" altLang="en-US" sz="800" b="1" dirty="0">
                <a:latin typeface="+mn-ea"/>
                <a:ea typeface="+mn-ea"/>
              </a:rPr>
              <a:t> 영상 공유 이벤트</a:t>
            </a:r>
          </a:p>
        </p:txBody>
      </p:sp>
      <p:sp>
        <p:nvSpPr>
          <p:cNvPr id="253" name="TextBox 252"/>
          <p:cNvSpPr txBox="1"/>
          <p:nvPr/>
        </p:nvSpPr>
        <p:spPr>
          <a:xfrm flipH="1">
            <a:off x="896077" y="1817897"/>
            <a:ext cx="21074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  <a:ea typeface="+mn-ea"/>
              </a:rPr>
              <a:t>[</a:t>
            </a:r>
            <a:r>
              <a:rPr lang="ko-KR" altLang="en-US" sz="700" dirty="0">
                <a:latin typeface="+mn-ea"/>
                <a:ea typeface="+mn-ea"/>
              </a:rPr>
              <a:t>진행중</a:t>
            </a:r>
            <a:r>
              <a:rPr lang="en-US" altLang="ko-KR" sz="700" dirty="0">
                <a:latin typeface="+mn-ea"/>
                <a:ea typeface="+mn-ea"/>
              </a:rPr>
              <a:t>] 2021.10.10 ~ 2021.11.10</a:t>
            </a:r>
            <a:endParaRPr lang="ko-KR" altLang="en-US" sz="700" dirty="0">
              <a:latin typeface="+mn-ea"/>
              <a:ea typeface="+mn-ea"/>
            </a:endParaRPr>
          </a:p>
        </p:txBody>
      </p:sp>
      <p:grpSp>
        <p:nvGrpSpPr>
          <p:cNvPr id="263" name="그룹 262"/>
          <p:cNvGrpSpPr/>
          <p:nvPr/>
        </p:nvGrpSpPr>
        <p:grpSpPr>
          <a:xfrm>
            <a:off x="964588" y="2228178"/>
            <a:ext cx="2485750" cy="1405038"/>
            <a:chOff x="964588" y="2228178"/>
            <a:chExt cx="2485750" cy="1405038"/>
          </a:xfrm>
        </p:grpSpPr>
        <p:sp>
          <p:nvSpPr>
            <p:cNvPr id="254" name="직사각형 253"/>
            <p:cNvSpPr/>
            <p:nvPr/>
          </p:nvSpPr>
          <p:spPr>
            <a:xfrm>
              <a:off x="964588" y="2228178"/>
              <a:ext cx="2485748" cy="1405038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56" name="직선 연결선 255"/>
            <p:cNvCxnSpPr/>
            <p:nvPr/>
          </p:nvCxnSpPr>
          <p:spPr>
            <a:xfrm flipV="1">
              <a:off x="975364" y="2228178"/>
              <a:ext cx="2474972" cy="1405038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/>
            <p:cNvCxnSpPr/>
            <p:nvPr/>
          </p:nvCxnSpPr>
          <p:spPr>
            <a:xfrm flipH="1" flipV="1">
              <a:off x="964588" y="2228178"/>
              <a:ext cx="2485750" cy="1405038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TextBox 263"/>
          <p:cNvSpPr txBox="1"/>
          <p:nvPr/>
        </p:nvSpPr>
        <p:spPr>
          <a:xfrm>
            <a:off x="1882286" y="2718816"/>
            <a:ext cx="643466" cy="382324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ko-KR" sz="800" dirty="0" err="1">
                <a:latin typeface="+mn-ea"/>
                <a:ea typeface="+mn-ea"/>
              </a:rPr>
              <a:t>img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896078" y="4106504"/>
            <a:ext cx="25939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+mn-ea"/>
                <a:ea typeface="+mn-ea"/>
              </a:rPr>
              <a:t>일상의 보행을 바꿔보세요</a:t>
            </a:r>
            <a:r>
              <a:rPr lang="en-US" altLang="ko-KR" sz="800" b="1" dirty="0">
                <a:latin typeface="+mn-ea"/>
                <a:ea typeface="+mn-ea"/>
              </a:rPr>
              <a:t>! </a:t>
            </a:r>
            <a:r>
              <a:rPr lang="ko-KR" altLang="en-US" sz="800" b="1" dirty="0" err="1">
                <a:latin typeface="+mn-ea"/>
                <a:ea typeface="+mn-ea"/>
              </a:rPr>
              <a:t>솔티드</a:t>
            </a:r>
            <a:r>
              <a:rPr lang="ko-KR" altLang="en-US" sz="800" b="1" dirty="0">
                <a:latin typeface="+mn-ea"/>
                <a:ea typeface="+mn-ea"/>
              </a:rPr>
              <a:t> 인솔 구매 이벤트</a:t>
            </a:r>
          </a:p>
        </p:txBody>
      </p:sp>
      <p:sp>
        <p:nvSpPr>
          <p:cNvPr id="266" name="TextBox 265"/>
          <p:cNvSpPr txBox="1"/>
          <p:nvPr/>
        </p:nvSpPr>
        <p:spPr>
          <a:xfrm flipH="1">
            <a:off x="896077" y="3955356"/>
            <a:ext cx="21074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  <a:ea typeface="+mn-ea"/>
              </a:rPr>
              <a:t>[</a:t>
            </a:r>
            <a:r>
              <a:rPr lang="ko-KR" altLang="en-US" sz="700" dirty="0">
                <a:latin typeface="+mn-ea"/>
                <a:ea typeface="+mn-ea"/>
              </a:rPr>
              <a:t>종료</a:t>
            </a:r>
            <a:r>
              <a:rPr lang="en-US" altLang="ko-KR" sz="700" dirty="0">
                <a:latin typeface="+mn-ea"/>
                <a:ea typeface="+mn-ea"/>
              </a:rPr>
              <a:t>]</a:t>
            </a:r>
            <a:endParaRPr lang="ko-KR" altLang="en-US" sz="700" dirty="0">
              <a:latin typeface="+mn-ea"/>
              <a:ea typeface="+mn-ea"/>
            </a:endParaRPr>
          </a:p>
        </p:txBody>
      </p:sp>
      <p:cxnSp>
        <p:nvCxnSpPr>
          <p:cNvPr id="270" name="직선 연결선 269"/>
          <p:cNvCxnSpPr/>
          <p:nvPr/>
        </p:nvCxnSpPr>
        <p:spPr>
          <a:xfrm>
            <a:off x="964588" y="4401312"/>
            <a:ext cx="2485748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/>
          <p:cNvSpPr txBox="1"/>
          <p:nvPr/>
        </p:nvSpPr>
        <p:spPr>
          <a:xfrm>
            <a:off x="896078" y="4646630"/>
            <a:ext cx="25939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+mn-ea"/>
                <a:ea typeface="+mn-ea"/>
              </a:rPr>
              <a:t>일상의 보행을 바꿔보세요</a:t>
            </a:r>
            <a:r>
              <a:rPr lang="en-US" altLang="ko-KR" sz="800" b="1" dirty="0">
                <a:latin typeface="+mn-ea"/>
                <a:ea typeface="+mn-ea"/>
              </a:rPr>
              <a:t>! </a:t>
            </a:r>
            <a:r>
              <a:rPr lang="ko-KR" altLang="en-US" sz="800" b="1" dirty="0" err="1">
                <a:latin typeface="+mn-ea"/>
                <a:ea typeface="+mn-ea"/>
              </a:rPr>
              <a:t>솔티드</a:t>
            </a:r>
            <a:r>
              <a:rPr lang="ko-KR" altLang="en-US" sz="800" b="1" dirty="0">
                <a:latin typeface="+mn-ea"/>
                <a:ea typeface="+mn-ea"/>
              </a:rPr>
              <a:t> 인솔 구매 이벤트</a:t>
            </a:r>
          </a:p>
        </p:txBody>
      </p:sp>
      <p:sp>
        <p:nvSpPr>
          <p:cNvPr id="272" name="TextBox 271"/>
          <p:cNvSpPr txBox="1"/>
          <p:nvPr/>
        </p:nvSpPr>
        <p:spPr>
          <a:xfrm flipH="1">
            <a:off x="896077" y="4495482"/>
            <a:ext cx="21074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  <a:ea typeface="+mn-ea"/>
              </a:rPr>
              <a:t>[</a:t>
            </a:r>
            <a:r>
              <a:rPr lang="ko-KR" altLang="en-US" sz="700" dirty="0">
                <a:latin typeface="+mn-ea"/>
                <a:ea typeface="+mn-ea"/>
              </a:rPr>
              <a:t>종료</a:t>
            </a:r>
            <a:r>
              <a:rPr lang="en-US" altLang="ko-KR" sz="700" dirty="0">
                <a:latin typeface="+mn-ea"/>
                <a:ea typeface="+mn-ea"/>
              </a:rPr>
              <a:t>]</a:t>
            </a:r>
            <a:endParaRPr lang="ko-KR" altLang="en-US" sz="700" dirty="0">
              <a:latin typeface="+mn-ea"/>
              <a:ea typeface="+mn-ea"/>
            </a:endParaRPr>
          </a:p>
        </p:txBody>
      </p:sp>
      <p:cxnSp>
        <p:nvCxnSpPr>
          <p:cNvPr id="273" name="직선 연결선 272"/>
          <p:cNvCxnSpPr/>
          <p:nvPr/>
        </p:nvCxnSpPr>
        <p:spPr>
          <a:xfrm>
            <a:off x="964588" y="4941438"/>
            <a:ext cx="2485748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/>
          <p:cNvCxnSpPr/>
          <p:nvPr/>
        </p:nvCxnSpPr>
        <p:spPr>
          <a:xfrm>
            <a:off x="964588" y="3828288"/>
            <a:ext cx="2485748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타원 287"/>
          <p:cNvSpPr/>
          <p:nvPr/>
        </p:nvSpPr>
        <p:spPr>
          <a:xfrm>
            <a:off x="964588" y="137409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89" name="타원 288"/>
          <p:cNvSpPr/>
          <p:nvPr/>
        </p:nvSpPr>
        <p:spPr>
          <a:xfrm>
            <a:off x="2326096" y="170863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90" name="타원 289"/>
          <p:cNvSpPr/>
          <p:nvPr/>
        </p:nvSpPr>
        <p:spPr>
          <a:xfrm>
            <a:off x="3256743" y="187036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91" name="타원 290"/>
          <p:cNvSpPr/>
          <p:nvPr/>
        </p:nvSpPr>
        <p:spPr>
          <a:xfrm>
            <a:off x="1465868" y="251559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92" name="타원 291"/>
          <p:cNvSpPr/>
          <p:nvPr/>
        </p:nvSpPr>
        <p:spPr>
          <a:xfrm>
            <a:off x="1207553" y="384988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5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04" name="TextBox 303"/>
          <p:cNvSpPr txBox="1"/>
          <p:nvPr/>
        </p:nvSpPr>
        <p:spPr>
          <a:xfrm>
            <a:off x="847360" y="5430267"/>
            <a:ext cx="27146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+mn-ea"/>
                <a:ea typeface="+mn-ea"/>
              </a:rPr>
              <a:t>&lt;&lt; &lt; </a:t>
            </a:r>
            <a:r>
              <a:rPr lang="en-US" altLang="ko-KR" sz="800" u="sng" dirty="0">
                <a:latin typeface="+mn-ea"/>
                <a:ea typeface="+mn-ea"/>
              </a:rPr>
              <a:t>1</a:t>
            </a:r>
            <a:r>
              <a:rPr lang="en-US" altLang="ko-KR" sz="800" dirty="0">
                <a:latin typeface="+mn-ea"/>
                <a:ea typeface="+mn-ea"/>
              </a:rPr>
              <a:t> 2 3 4 5 6 7 8 9 10 &gt; &gt;&gt;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305" name="TextBox 304"/>
          <p:cNvSpPr txBox="1"/>
          <p:nvPr/>
        </p:nvSpPr>
        <p:spPr>
          <a:xfrm>
            <a:off x="2089514" y="4989535"/>
            <a:ext cx="211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+mn-ea"/>
                <a:ea typeface="+mn-ea"/>
              </a:rPr>
              <a:t>:</a:t>
            </a:r>
          </a:p>
          <a:p>
            <a:r>
              <a:rPr lang="en-US" altLang="ko-KR" sz="800" b="1" dirty="0">
                <a:latin typeface="+mn-ea"/>
                <a:ea typeface="+mn-ea"/>
              </a:rPr>
              <a:t>:</a:t>
            </a:r>
            <a:endParaRPr lang="ko-KR" altLang="en-US" sz="800" b="1" dirty="0">
              <a:latin typeface="+mn-ea"/>
              <a:ea typeface="+mn-ea"/>
            </a:endParaRPr>
          </a:p>
        </p:txBody>
      </p:sp>
      <p:sp>
        <p:nvSpPr>
          <p:cNvPr id="306" name="타원 305"/>
          <p:cNvSpPr/>
          <p:nvPr/>
        </p:nvSpPr>
        <p:spPr>
          <a:xfrm>
            <a:off x="1259237" y="529188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6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1" name="취소">
            <a:extLst>
              <a:ext uri="{FF2B5EF4-FFF2-40B4-BE49-F238E27FC236}">
                <a16:creationId xmlns:a16="http://schemas.microsoft.com/office/drawing/2014/main" id="{1E682032-A6C4-43B1-95F8-269EFC05AAF3}"/>
              </a:ext>
            </a:extLst>
          </p:cNvPr>
          <p:cNvSpPr/>
          <p:nvPr/>
        </p:nvSpPr>
        <p:spPr>
          <a:xfrm>
            <a:off x="9187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8209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아이디 찾기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dirty="0"/>
              <a:t>PT-A-03-01</a:t>
            </a:r>
            <a:endParaRPr dirty="0"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안내 문구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회원가입시 인증한 수단으로 진행 요청 문구 표시</a:t>
            </a:r>
            <a:endParaRPr lang="en-US" altLang="ko-KR"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휴대폰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휴대폰 번호 입력</a:t>
            </a:r>
            <a:endParaRPr lang="en-US" altLang="ko-KR"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이메일 주소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이메일 주소 입력</a:t>
            </a:r>
            <a:endParaRPr lang="en-US" altLang="ko-KR"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아이디 찾기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입력된 휴대폰</a:t>
            </a:r>
            <a:r>
              <a:rPr lang="en-US" altLang="ko-KR" dirty="0"/>
              <a:t>&amp;</a:t>
            </a:r>
            <a:r>
              <a:rPr lang="ko-KR" altLang="en-US" dirty="0"/>
              <a:t>이메일로 아이디 전송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회원 가입시 인증한 휴대폰 </a:t>
            </a:r>
            <a:r>
              <a:rPr lang="en-US" altLang="ko-KR" dirty="0"/>
              <a:t>&amp; </a:t>
            </a:r>
            <a:r>
              <a:rPr lang="ko-KR" altLang="en-US" dirty="0"/>
              <a:t>이메일 없을 경우 인증 수단 확인 팝업⑥ 표시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아이디 전송 후 홈으로 이동</a:t>
            </a:r>
            <a:endParaRPr lang="en-US" altLang="ko-KR"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취소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로그인 화면으로 이동</a:t>
            </a:r>
            <a:endParaRPr lang="en-US" altLang="ko-KR"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인증수단 확인 실패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인증 수단으로 등록된 회원이 없을 경우 인증 수단 확인 안내 팝업 표시</a:t>
            </a:r>
            <a:endParaRPr lang="en-US" altLang="ko-KR" dirty="0"/>
          </a:p>
          <a:p>
            <a:pPr marL="177800" indent="-177800"/>
            <a:r>
              <a:rPr lang="ko-KR" altLang="en-US" sz="800" dirty="0">
                <a:latin typeface="+mn-ea"/>
                <a:ea typeface="+mn-ea"/>
              </a:rPr>
              <a:t>안드로이드 이전버튼 </a:t>
            </a:r>
            <a:r>
              <a:rPr lang="en-US" altLang="ko-KR" sz="800" dirty="0">
                <a:latin typeface="+mn-ea"/>
                <a:ea typeface="+mn-ea"/>
              </a:rPr>
              <a:t>tap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이전 화면으로 이동</a:t>
            </a:r>
            <a:endParaRPr lang="ko-KR" altLang="en-US" sz="8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94C3694-C6F8-421B-82AE-9E59AC232782}"/>
              </a:ext>
            </a:extLst>
          </p:cNvPr>
          <p:cNvGrpSpPr/>
          <p:nvPr/>
        </p:nvGrpSpPr>
        <p:grpSpPr>
          <a:xfrm>
            <a:off x="2473832" y="663122"/>
            <a:ext cx="2802602" cy="5567722"/>
            <a:chOff x="2473832" y="663122"/>
            <a:chExt cx="2802602" cy="556772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D96CD44-86BF-41C2-A5C2-BA4CB622F41B}"/>
                </a:ext>
              </a:extLst>
            </p:cNvPr>
            <p:cNvGrpSpPr/>
            <p:nvPr/>
          </p:nvGrpSpPr>
          <p:grpSpPr>
            <a:xfrm>
              <a:off x="2473832" y="663122"/>
              <a:ext cx="2802602" cy="5567722"/>
              <a:chOff x="2473832" y="663122"/>
              <a:chExt cx="2802602" cy="5567722"/>
            </a:xfrm>
          </p:grpSpPr>
          <p:sp>
            <p:nvSpPr>
              <p:cNvPr id="22" name="직사각형 63">
                <a:extLst>
                  <a:ext uri="{FF2B5EF4-FFF2-40B4-BE49-F238E27FC236}">
                    <a16:creationId xmlns:a16="http://schemas.microsoft.com/office/drawing/2014/main" id="{04D4AC62-4096-443C-B9DC-630FF93B560D}"/>
                  </a:ext>
                </a:extLst>
              </p:cNvPr>
              <p:cNvSpPr/>
              <p:nvPr/>
            </p:nvSpPr>
            <p:spPr>
              <a:xfrm>
                <a:off x="2473832" y="5865367"/>
                <a:ext cx="2764350" cy="329016"/>
              </a:xfrm>
              <a:custGeom>
                <a:avLst/>
                <a:gdLst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7200 w 2707200"/>
                  <a:gd name="connsiteY2" fmla="*/ 324000 h 324000"/>
                  <a:gd name="connsiteX3" fmla="*/ 0 w 2707200"/>
                  <a:gd name="connsiteY3" fmla="*/ 324000 h 324000"/>
                  <a:gd name="connsiteX4" fmla="*/ 0 w 2707200"/>
                  <a:gd name="connsiteY4" fmla="*/ 0 h 324000"/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6455 w 2707200"/>
                  <a:gd name="connsiteY2" fmla="*/ 231717 h 324000"/>
                  <a:gd name="connsiteX3" fmla="*/ 2707200 w 2707200"/>
                  <a:gd name="connsiteY3" fmla="*/ 324000 h 324000"/>
                  <a:gd name="connsiteX4" fmla="*/ 0 w 2707200"/>
                  <a:gd name="connsiteY4" fmla="*/ 324000 h 324000"/>
                  <a:gd name="connsiteX5" fmla="*/ 0 w 2707200"/>
                  <a:gd name="connsiteY5" fmla="*/ 0 h 324000"/>
                  <a:gd name="connsiteX0" fmla="*/ 0 w 2707200"/>
                  <a:gd name="connsiteY0" fmla="*/ 0 h 326381"/>
                  <a:gd name="connsiteX1" fmla="*/ 2707200 w 2707200"/>
                  <a:gd name="connsiteY1" fmla="*/ 0 h 326381"/>
                  <a:gd name="connsiteX2" fmla="*/ 2706455 w 2707200"/>
                  <a:gd name="connsiteY2" fmla="*/ 231717 h 326381"/>
                  <a:gd name="connsiteX3" fmla="*/ 2588138 w 2707200"/>
                  <a:gd name="connsiteY3" fmla="*/ 326381 h 326381"/>
                  <a:gd name="connsiteX4" fmla="*/ 0 w 2707200"/>
                  <a:gd name="connsiteY4" fmla="*/ 324000 h 326381"/>
                  <a:gd name="connsiteX5" fmla="*/ 0 w 2707200"/>
                  <a:gd name="connsiteY5" fmla="*/ 0 h 326381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0 w 2707200"/>
                  <a:gd name="connsiteY4" fmla="*/ 324000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39455 w 2707200"/>
                  <a:gd name="connsiteY5" fmla="*/ 148374 h 326635"/>
                  <a:gd name="connsiteX6" fmla="*/ 0 w 2707200"/>
                  <a:gd name="connsiteY6" fmla="*/ 0 h 326635"/>
                  <a:gd name="connsiteX0" fmla="*/ 8170 w 2715370"/>
                  <a:gd name="connsiteY0" fmla="*/ 0 h 326635"/>
                  <a:gd name="connsiteX1" fmla="*/ 2715370 w 2715370"/>
                  <a:gd name="connsiteY1" fmla="*/ 0 h 326635"/>
                  <a:gd name="connsiteX2" fmla="*/ 2714625 w 2715370"/>
                  <a:gd name="connsiteY2" fmla="*/ 231717 h 326635"/>
                  <a:gd name="connsiteX3" fmla="*/ 2596308 w 2715370"/>
                  <a:gd name="connsiteY3" fmla="*/ 326381 h 326635"/>
                  <a:gd name="connsiteX4" fmla="*/ 105802 w 2715370"/>
                  <a:gd name="connsiteY4" fmla="*/ 326381 h 326635"/>
                  <a:gd name="connsiteX5" fmla="*/ 0 w 2715370"/>
                  <a:gd name="connsiteY5" fmla="*/ 210286 h 326635"/>
                  <a:gd name="connsiteX6" fmla="*/ 8170 w 2715370"/>
                  <a:gd name="connsiteY6" fmla="*/ 0 h 326635"/>
                  <a:gd name="connsiteX0" fmla="*/ 0 w 2764350"/>
                  <a:gd name="connsiteY0" fmla="*/ 0 h 329016"/>
                  <a:gd name="connsiteX1" fmla="*/ 2764350 w 2764350"/>
                  <a:gd name="connsiteY1" fmla="*/ 2381 h 329016"/>
                  <a:gd name="connsiteX2" fmla="*/ 2763605 w 2764350"/>
                  <a:gd name="connsiteY2" fmla="*/ 234098 h 329016"/>
                  <a:gd name="connsiteX3" fmla="*/ 2645288 w 2764350"/>
                  <a:gd name="connsiteY3" fmla="*/ 328762 h 329016"/>
                  <a:gd name="connsiteX4" fmla="*/ 154782 w 2764350"/>
                  <a:gd name="connsiteY4" fmla="*/ 328762 h 329016"/>
                  <a:gd name="connsiteX5" fmla="*/ 48980 w 2764350"/>
                  <a:gd name="connsiteY5" fmla="*/ 212667 h 329016"/>
                  <a:gd name="connsiteX6" fmla="*/ 0 w 2764350"/>
                  <a:gd name="connsiteY6" fmla="*/ 0 h 329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4350" h="329016">
                    <a:moveTo>
                      <a:pt x="0" y="0"/>
                    </a:moveTo>
                    <a:lnTo>
                      <a:pt x="2764350" y="2381"/>
                    </a:lnTo>
                    <a:cubicBezTo>
                      <a:pt x="2764102" y="79620"/>
                      <a:pt x="2763853" y="156859"/>
                      <a:pt x="2763605" y="234098"/>
                    </a:cubicBezTo>
                    <a:cubicBezTo>
                      <a:pt x="2763853" y="264859"/>
                      <a:pt x="2709334" y="333720"/>
                      <a:pt x="2645288" y="328762"/>
                    </a:cubicBezTo>
                    <a:lnTo>
                      <a:pt x="154782" y="328762"/>
                    </a:lnTo>
                    <a:lnTo>
                      <a:pt x="48980" y="212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0" indent="0" algn="ctr">
                  <a:buFont typeface="Arial"/>
                  <a:buNone/>
                </a:pPr>
                <a:r>
                  <a:rPr lang="ko-KR" altLang="en-US" sz="800" dirty="0">
                    <a:solidFill>
                      <a:schemeClr val="tx1"/>
                    </a:solidFill>
                    <a:sym typeface="Malgun Gothic"/>
                  </a:rPr>
                  <a:t>아이디 찾기</a:t>
                </a:r>
              </a:p>
            </p:txBody>
          </p:sp>
          <p:sp>
            <p:nvSpPr>
              <p:cNvPr id="33" name="Google Shape;166;p5">
                <a:extLst>
                  <a:ext uri="{FF2B5EF4-FFF2-40B4-BE49-F238E27FC236}">
                    <a16:creationId xmlns:a16="http://schemas.microsoft.com/office/drawing/2014/main" id="{D202FCE7-9909-4669-A3D3-A1153C1D2B55}"/>
                  </a:ext>
                </a:extLst>
              </p:cNvPr>
              <p:cNvSpPr txBox="1"/>
              <p:nvPr/>
            </p:nvSpPr>
            <p:spPr>
              <a:xfrm>
                <a:off x="2912383" y="977938"/>
                <a:ext cx="1945368" cy="253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05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아이디 찾기</a:t>
                </a:r>
                <a:endParaRPr sz="105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35A2206-216B-42A0-BB00-59D935EAAF7F}"/>
                  </a:ext>
                </a:extLst>
              </p:cNvPr>
              <p:cNvGrpSpPr/>
              <p:nvPr/>
            </p:nvGrpSpPr>
            <p:grpSpPr>
              <a:xfrm>
                <a:off x="2492882" y="663122"/>
                <a:ext cx="2783552" cy="5567722"/>
                <a:chOff x="272480" y="944724"/>
                <a:chExt cx="2808000" cy="5616624"/>
              </a:xfrm>
            </p:grpSpPr>
            <p:sp>
              <p:nvSpPr>
                <p:cNvPr id="17" name="모서리가 둥근 직사각형 108">
                  <a:extLst>
                    <a:ext uri="{FF2B5EF4-FFF2-40B4-BE49-F238E27FC236}">
                      <a16:creationId xmlns:a16="http://schemas.microsoft.com/office/drawing/2014/main" id="{6BB85CE3-7D94-4E9D-9A07-43F3E56EFCD4}"/>
                    </a:ext>
                  </a:extLst>
                </p:cNvPr>
                <p:cNvSpPr/>
                <p:nvPr userDrawn="1"/>
              </p:nvSpPr>
              <p:spPr>
                <a:xfrm>
                  <a:off x="272480" y="944724"/>
                  <a:ext cx="2808000" cy="5616624"/>
                </a:xfrm>
                <a:prstGeom prst="roundRect">
                  <a:avLst>
                    <a:gd name="adj" fmla="val 8301"/>
                  </a:avLst>
                </a:prstGeom>
                <a:noFill/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FC9E876-677B-4310-9163-DBE7AD60FF7F}"/>
                    </a:ext>
                  </a:extLst>
                </p:cNvPr>
                <p:cNvSpPr txBox="1"/>
                <p:nvPr userDrawn="1"/>
              </p:nvSpPr>
              <p:spPr>
                <a:xfrm>
                  <a:off x="416497" y="1031150"/>
                  <a:ext cx="55544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11:59</a:t>
                  </a:r>
                  <a:endParaRPr lang="ko-KR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19" name="Picture 12">
                  <a:extLst>
                    <a:ext uri="{FF2B5EF4-FFF2-40B4-BE49-F238E27FC236}">
                      <a16:creationId xmlns:a16="http://schemas.microsoft.com/office/drawing/2014/main" id="{6B357480-4645-48FA-BF14-2336904FFDFB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114" y="1066014"/>
                  <a:ext cx="514448" cy="1764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0" name="모서리가 둥근 직사각형 111">
                  <a:extLst>
                    <a:ext uri="{FF2B5EF4-FFF2-40B4-BE49-F238E27FC236}">
                      <a16:creationId xmlns:a16="http://schemas.microsoft.com/office/drawing/2014/main" id="{0248FA79-DAA6-4E8D-AEC7-AE740F686B4D}"/>
                    </a:ext>
                  </a:extLst>
                </p:cNvPr>
                <p:cNvSpPr/>
                <p:nvPr userDrawn="1"/>
              </p:nvSpPr>
              <p:spPr>
                <a:xfrm>
                  <a:off x="1051367" y="944724"/>
                  <a:ext cx="1250227" cy="235422"/>
                </a:xfrm>
                <a:prstGeom prst="roundRect">
                  <a:avLst>
                    <a:gd name="adj" fmla="val 10974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pic>
          <p:nvPicPr>
            <p:cNvPr id="24" name="그래픽 23" descr="오른쪽 캐럿 단색으로 채워진">
              <a:extLst>
                <a:ext uri="{FF2B5EF4-FFF2-40B4-BE49-F238E27FC236}">
                  <a16:creationId xmlns:a16="http://schemas.microsoft.com/office/drawing/2014/main" id="{0AFCF833-3D14-49A5-8A14-3935858C7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509447" y="1025163"/>
              <a:ext cx="200055" cy="200055"/>
            </a:xfrm>
            <a:prstGeom prst="rect">
              <a:avLst/>
            </a:prstGeom>
          </p:spPr>
        </p:pic>
      </p:grpSp>
      <p:sp>
        <p:nvSpPr>
          <p:cNvPr id="21" name="취소">
            <a:extLst>
              <a:ext uri="{FF2B5EF4-FFF2-40B4-BE49-F238E27FC236}">
                <a16:creationId xmlns:a16="http://schemas.microsoft.com/office/drawing/2014/main" id="{20E2028B-EFCA-45EA-BE36-7FE76FF75FE1}"/>
              </a:ext>
            </a:extLst>
          </p:cNvPr>
          <p:cNvSpPr/>
          <p:nvPr/>
        </p:nvSpPr>
        <p:spPr>
          <a:xfrm>
            <a:off x="2574172" y="996013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취소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A498F7A-80BA-4ED7-88F0-3409C21FE3EF}"/>
              </a:ext>
            </a:extLst>
          </p:cNvPr>
          <p:cNvGrpSpPr/>
          <p:nvPr/>
        </p:nvGrpSpPr>
        <p:grpSpPr>
          <a:xfrm>
            <a:off x="2654798" y="3806171"/>
            <a:ext cx="2431077" cy="574155"/>
            <a:chOff x="2702776" y="2711666"/>
            <a:chExt cx="2431077" cy="57415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86183D-BDBA-49F7-877C-32E30A5F9ABE}"/>
                </a:ext>
              </a:extLst>
            </p:cNvPr>
            <p:cNvSpPr txBox="1"/>
            <p:nvPr/>
          </p:nvSpPr>
          <p:spPr>
            <a:xfrm>
              <a:off x="2702776" y="3101155"/>
              <a:ext cx="188224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latin typeface="+mn-ea"/>
                  <a:ea typeface="+mn-ea"/>
                </a:rPr>
                <a:t>*</a:t>
              </a:r>
              <a:r>
                <a:rPr lang="ko-KR" altLang="en-US" sz="600" dirty="0">
                  <a:latin typeface="+mn-ea"/>
                  <a:ea typeface="+mn-ea"/>
                </a:rPr>
                <a:t>이메일 주소로 가입하신 아이디를 </a:t>
              </a:r>
              <a:r>
                <a:rPr lang="ko-KR" altLang="en-US" sz="600" dirty="0" err="1">
                  <a:latin typeface="+mn-ea"/>
                  <a:ea typeface="+mn-ea"/>
                </a:rPr>
                <a:t>보내드립니다</a:t>
              </a:r>
              <a:r>
                <a:rPr lang="en-US" altLang="ko-KR" sz="600" dirty="0">
                  <a:latin typeface="+mn-ea"/>
                  <a:ea typeface="+mn-ea"/>
                </a:rPr>
                <a:t>.</a:t>
              </a:r>
              <a:endParaRPr lang="ko-KR" altLang="en-US" sz="600" dirty="0">
                <a:latin typeface="+mn-ea"/>
                <a:ea typeface="+mn-ea"/>
              </a:endParaRPr>
            </a:p>
          </p:txBody>
        </p:sp>
        <p:sp>
          <p:nvSpPr>
            <p:cNvPr id="37" name="Google Shape;166;p5">
              <a:extLst>
                <a:ext uri="{FF2B5EF4-FFF2-40B4-BE49-F238E27FC236}">
                  <a16:creationId xmlns:a16="http://schemas.microsoft.com/office/drawing/2014/main" id="{382D9BF1-0515-48AB-A4F8-BEC2713A0B01}"/>
                </a:ext>
              </a:extLst>
            </p:cNvPr>
            <p:cNvSpPr txBox="1"/>
            <p:nvPr/>
          </p:nvSpPr>
          <p:spPr>
            <a:xfrm>
              <a:off x="2807863" y="2711666"/>
              <a:ext cx="697627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이메일</a:t>
              </a:r>
              <a:endParaRPr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9F2E8CD-CB0B-4295-BDF9-BF3277FB41DD}"/>
                </a:ext>
              </a:extLst>
            </p:cNvPr>
            <p:cNvCxnSpPr>
              <a:cxnSpLocks/>
            </p:cNvCxnSpPr>
            <p:nvPr/>
          </p:nvCxnSpPr>
          <p:spPr>
            <a:xfrm>
              <a:off x="2865853" y="3089896"/>
              <a:ext cx="2268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Google Shape;173;p5">
            <a:extLst>
              <a:ext uri="{FF2B5EF4-FFF2-40B4-BE49-F238E27FC236}">
                <a16:creationId xmlns:a16="http://schemas.microsoft.com/office/drawing/2014/main" id="{3EEC5538-6421-4E3F-A75D-8DCB6A627F9A}"/>
              </a:ext>
            </a:extLst>
          </p:cNvPr>
          <p:cNvSpPr/>
          <p:nvPr/>
        </p:nvSpPr>
        <p:spPr>
          <a:xfrm>
            <a:off x="2520447" y="218974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2" name="Google Shape;173;p5">
            <a:extLst>
              <a:ext uri="{FF2B5EF4-FFF2-40B4-BE49-F238E27FC236}">
                <a16:creationId xmlns:a16="http://schemas.microsoft.com/office/drawing/2014/main" id="{4412B5F4-6029-478F-A8F9-33B20BF83DBC}"/>
              </a:ext>
            </a:extLst>
          </p:cNvPr>
          <p:cNvSpPr/>
          <p:nvPr/>
        </p:nvSpPr>
        <p:spPr>
          <a:xfrm>
            <a:off x="2574172" y="2937823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3" name="Google Shape;173;p5">
            <a:extLst>
              <a:ext uri="{FF2B5EF4-FFF2-40B4-BE49-F238E27FC236}">
                <a16:creationId xmlns:a16="http://schemas.microsoft.com/office/drawing/2014/main" id="{8D2C5DB6-C3B5-4A3D-A29F-ECDB47E17473}"/>
              </a:ext>
            </a:extLst>
          </p:cNvPr>
          <p:cNvSpPr/>
          <p:nvPr/>
        </p:nvSpPr>
        <p:spPr>
          <a:xfrm>
            <a:off x="2445120" y="577886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4" name="Google Shape;173;p5">
            <a:extLst>
              <a:ext uri="{FF2B5EF4-FFF2-40B4-BE49-F238E27FC236}">
                <a16:creationId xmlns:a16="http://schemas.microsoft.com/office/drawing/2014/main" id="{CE6D920D-8313-40F7-93C3-F98C0658D5D2}"/>
              </a:ext>
            </a:extLst>
          </p:cNvPr>
          <p:cNvSpPr/>
          <p:nvPr/>
        </p:nvSpPr>
        <p:spPr>
          <a:xfrm>
            <a:off x="2445120" y="82096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5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E4FD23-B540-4089-8E24-1C15DFA458E1}"/>
              </a:ext>
            </a:extLst>
          </p:cNvPr>
          <p:cNvGrpSpPr/>
          <p:nvPr/>
        </p:nvGrpSpPr>
        <p:grpSpPr>
          <a:xfrm>
            <a:off x="2659595" y="2955999"/>
            <a:ext cx="2431077" cy="574155"/>
            <a:chOff x="2550376" y="2955999"/>
            <a:chExt cx="2431077" cy="57415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B7B1C5E-1D3D-4477-8456-562F300DB677}"/>
                </a:ext>
              </a:extLst>
            </p:cNvPr>
            <p:cNvSpPr txBox="1"/>
            <p:nvPr/>
          </p:nvSpPr>
          <p:spPr>
            <a:xfrm>
              <a:off x="2550376" y="3345488"/>
              <a:ext cx="188224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latin typeface="+mn-ea"/>
                  <a:ea typeface="+mn-ea"/>
                </a:rPr>
                <a:t>*</a:t>
              </a:r>
              <a:r>
                <a:rPr lang="ko-KR" altLang="en-US" sz="600" dirty="0">
                  <a:latin typeface="+mn-ea"/>
                  <a:ea typeface="+mn-ea"/>
                </a:rPr>
                <a:t>휴대폰 번호로 가입하신 아이디를 </a:t>
              </a:r>
              <a:r>
                <a:rPr lang="ko-KR" altLang="en-US" sz="600" dirty="0" err="1">
                  <a:latin typeface="+mn-ea"/>
                  <a:ea typeface="+mn-ea"/>
                </a:rPr>
                <a:t>보내드립니다</a:t>
              </a:r>
              <a:r>
                <a:rPr lang="en-US" altLang="ko-KR" sz="600" dirty="0">
                  <a:latin typeface="+mn-ea"/>
                  <a:ea typeface="+mn-ea"/>
                </a:rPr>
                <a:t>.</a:t>
              </a:r>
              <a:endParaRPr lang="ko-KR" altLang="en-US" sz="600" dirty="0">
                <a:latin typeface="+mn-ea"/>
                <a:ea typeface="+mn-ea"/>
              </a:endParaRPr>
            </a:p>
          </p:txBody>
        </p:sp>
        <p:sp>
          <p:nvSpPr>
            <p:cNvPr id="46" name="Google Shape;166;p5">
              <a:extLst>
                <a:ext uri="{FF2B5EF4-FFF2-40B4-BE49-F238E27FC236}">
                  <a16:creationId xmlns:a16="http://schemas.microsoft.com/office/drawing/2014/main" id="{0730ACE9-9AE6-47FB-93E6-A79990CE0D3C}"/>
                </a:ext>
              </a:extLst>
            </p:cNvPr>
            <p:cNvSpPr txBox="1"/>
            <p:nvPr/>
          </p:nvSpPr>
          <p:spPr>
            <a:xfrm>
              <a:off x="2655463" y="2955999"/>
              <a:ext cx="842746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휴대폰 번호</a:t>
              </a:r>
              <a:endParaRPr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63403F3-809B-47AF-AD91-A0E107F4FA5F}"/>
                </a:ext>
              </a:extLst>
            </p:cNvPr>
            <p:cNvCxnSpPr>
              <a:cxnSpLocks/>
            </p:cNvCxnSpPr>
            <p:nvPr/>
          </p:nvCxnSpPr>
          <p:spPr>
            <a:xfrm>
              <a:off x="2713453" y="3334229"/>
              <a:ext cx="2268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A337356-0BE4-48C8-8B32-3F2DDC344994}"/>
              </a:ext>
            </a:extLst>
          </p:cNvPr>
          <p:cNvGrpSpPr/>
          <p:nvPr/>
        </p:nvGrpSpPr>
        <p:grpSpPr>
          <a:xfrm>
            <a:off x="2743873" y="2655913"/>
            <a:ext cx="2262520" cy="252000"/>
            <a:chOff x="4937484" y="3255742"/>
            <a:chExt cx="993160" cy="254036"/>
          </a:xfrm>
        </p:grpSpPr>
        <p:sp>
          <p:nvSpPr>
            <p:cNvPr id="50" name="Google Shape;172;p5">
              <a:extLst>
                <a:ext uri="{FF2B5EF4-FFF2-40B4-BE49-F238E27FC236}">
                  <a16:creationId xmlns:a16="http://schemas.microsoft.com/office/drawing/2014/main" id="{2755E1F4-989A-4074-B0FA-BE148026A30F}"/>
                </a:ext>
              </a:extLst>
            </p:cNvPr>
            <p:cNvSpPr/>
            <p:nvPr/>
          </p:nvSpPr>
          <p:spPr>
            <a:xfrm>
              <a:off x="4937484" y="3255742"/>
              <a:ext cx="496580" cy="25403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휴대폰</a:t>
              </a:r>
              <a:endParaRPr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51" name="Google Shape;172;p5">
              <a:extLst>
                <a:ext uri="{FF2B5EF4-FFF2-40B4-BE49-F238E27FC236}">
                  <a16:creationId xmlns:a16="http://schemas.microsoft.com/office/drawing/2014/main" id="{0560BF67-D6CD-4247-BC16-96A431DF5124}"/>
                </a:ext>
              </a:extLst>
            </p:cNvPr>
            <p:cNvSpPr/>
            <p:nvPr/>
          </p:nvSpPr>
          <p:spPr>
            <a:xfrm>
              <a:off x="5434064" y="3255742"/>
              <a:ext cx="496580" cy="254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이메일</a:t>
              </a:r>
              <a:endParaRPr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52" name="Google Shape;166;p5">
            <a:extLst>
              <a:ext uri="{FF2B5EF4-FFF2-40B4-BE49-F238E27FC236}">
                <a16:creationId xmlns:a16="http://schemas.microsoft.com/office/drawing/2014/main" id="{3AF9003B-63C7-4A99-B8FF-252F64135E7B}"/>
              </a:ext>
            </a:extLst>
          </p:cNvPr>
          <p:cNvSpPr txBox="1"/>
          <p:nvPr/>
        </p:nvSpPr>
        <p:spPr>
          <a:xfrm>
            <a:off x="2614607" y="2327180"/>
            <a:ext cx="259577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회원가입 시 인증한 수단으로 진행하시기 바랍니다</a:t>
            </a:r>
            <a:endParaRPr sz="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F6ACBA0-10F4-4D02-B091-CB2C5AA44BF6}"/>
              </a:ext>
            </a:extLst>
          </p:cNvPr>
          <p:cNvGrpSpPr/>
          <p:nvPr/>
        </p:nvGrpSpPr>
        <p:grpSpPr>
          <a:xfrm>
            <a:off x="5565866" y="4263096"/>
            <a:ext cx="2554215" cy="1356280"/>
            <a:chOff x="5565866" y="4263096"/>
            <a:chExt cx="2554215" cy="135628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3980C67-028A-4E34-A40B-252C1DF2BA52}"/>
                </a:ext>
              </a:extLst>
            </p:cNvPr>
            <p:cNvGrpSpPr/>
            <p:nvPr/>
          </p:nvGrpSpPr>
          <p:grpSpPr>
            <a:xfrm>
              <a:off x="5677487" y="4428946"/>
              <a:ext cx="2442594" cy="1190430"/>
              <a:chOff x="5794181" y="3918035"/>
              <a:chExt cx="2442594" cy="1190430"/>
            </a:xfrm>
          </p:grpSpPr>
          <p:sp>
            <p:nvSpPr>
              <p:cNvPr id="53" name="모서리가 둥근 직사각형 40">
                <a:extLst>
                  <a:ext uri="{FF2B5EF4-FFF2-40B4-BE49-F238E27FC236}">
                    <a16:creationId xmlns:a16="http://schemas.microsoft.com/office/drawing/2014/main" id="{E70CCF22-E214-457D-A807-9E65527EBBD1}"/>
                  </a:ext>
                </a:extLst>
              </p:cNvPr>
              <p:cNvSpPr/>
              <p:nvPr/>
            </p:nvSpPr>
            <p:spPr>
              <a:xfrm>
                <a:off x="5794181" y="3918035"/>
                <a:ext cx="2442594" cy="1190430"/>
              </a:xfrm>
              <a:prstGeom prst="roundRect">
                <a:avLst>
                  <a:gd name="adj" fmla="val 9955"/>
                </a:avLst>
              </a:prstGeom>
              <a:solidFill>
                <a:srgbClr val="FFFFFF"/>
              </a:solidFill>
              <a:ln w="3175">
                <a:solidFill>
                  <a:srgbClr val="808080"/>
                </a:solidFill>
              </a:ln>
            </p:spPr>
            <p:txBody>
              <a:bodyPr lIns="45718" tIns="45718" rIns="45718" bIns="45718" anchor="ctr"/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" name="TextBox 41">
                <a:extLst>
                  <a:ext uri="{FF2B5EF4-FFF2-40B4-BE49-F238E27FC236}">
                    <a16:creationId xmlns:a16="http://schemas.microsoft.com/office/drawing/2014/main" id="{7B868DED-3BAC-442B-BAA0-C0A993A13D8C}"/>
                  </a:ext>
                </a:extLst>
              </p:cNvPr>
              <p:cNvSpPr txBox="1"/>
              <p:nvPr/>
            </p:nvSpPr>
            <p:spPr>
              <a:xfrm>
                <a:off x="5852529" y="4379966"/>
                <a:ext cx="2325898" cy="33855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8" tIns="45718" rIns="45718" bIns="45718">
                <a:spAutoFit/>
              </a:bodyPr>
              <a:lstStyle/>
              <a:p>
                <a:pPr algn="ctr">
                  <a:defRPr sz="800">
                    <a:latin typeface="+mn-lt"/>
                    <a:ea typeface="+mn-ea"/>
                    <a:cs typeface="+mn-cs"/>
                    <a:sym typeface="Malgun Gothic"/>
                  </a:defRPr>
                </a:pPr>
                <a:r>
                  <a:rPr lang="ko-KR" altLang="en-US" dirty="0"/>
                  <a:t>해당 번호로 </a:t>
                </a:r>
                <a:r>
                  <a:rPr lang="ko-KR" altLang="en-US" dirty="0" err="1"/>
                  <a:t>회원가입된</a:t>
                </a:r>
                <a:r>
                  <a:rPr lang="ko-KR" altLang="en-US" dirty="0"/>
                  <a:t> 회원이 없습니다</a:t>
                </a:r>
                <a:r>
                  <a:rPr lang="en-US" altLang="ko-KR" dirty="0"/>
                  <a:t>.</a:t>
                </a:r>
              </a:p>
              <a:p>
                <a:pPr algn="ctr">
                  <a:defRPr sz="800">
                    <a:latin typeface="+mn-lt"/>
                    <a:ea typeface="+mn-ea"/>
                    <a:cs typeface="+mn-cs"/>
                    <a:sym typeface="Malgun Gothic"/>
                  </a:defRPr>
                </a:pPr>
                <a:r>
                  <a:rPr lang="ko-KR" altLang="en-US" dirty="0"/>
                  <a:t>인증 수단을 확인해주세요</a:t>
                </a:r>
                <a:endParaRPr dirty="0"/>
              </a:p>
            </p:txBody>
          </p:sp>
          <p:sp>
            <p:nvSpPr>
              <p:cNvPr id="56" name="인솔 연결">
                <a:extLst>
                  <a:ext uri="{FF2B5EF4-FFF2-40B4-BE49-F238E27FC236}">
                    <a16:creationId xmlns:a16="http://schemas.microsoft.com/office/drawing/2014/main" id="{FB71D998-36AF-4193-B5CB-91BFB5F7189E}"/>
                  </a:ext>
                </a:extLst>
              </p:cNvPr>
              <p:cNvSpPr txBox="1"/>
              <p:nvPr/>
            </p:nvSpPr>
            <p:spPr>
              <a:xfrm>
                <a:off x="6866721" y="4808721"/>
                <a:ext cx="297514" cy="2154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>
                <a:spAutoFit/>
              </a:bodyPr>
              <a:lstStyle>
                <a:lvl1pPr algn="ctr">
                  <a:defRPr sz="800"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r>
                  <a:rPr lang="ko-KR" altLang="en-US" dirty="0"/>
                  <a:t>확인</a:t>
                </a:r>
                <a:endParaRPr dirty="0"/>
              </a:p>
            </p:txBody>
          </p:sp>
          <p:sp>
            <p:nvSpPr>
              <p:cNvPr id="57" name="인솔 연결이 끊겼습니다. 다시 연결하고 운동을 재개하시겠어요?">
                <a:extLst>
                  <a:ext uri="{FF2B5EF4-FFF2-40B4-BE49-F238E27FC236}">
                    <a16:creationId xmlns:a16="http://schemas.microsoft.com/office/drawing/2014/main" id="{A334C41A-6A59-440C-B943-182E4F08183A}"/>
                  </a:ext>
                </a:extLst>
              </p:cNvPr>
              <p:cNvSpPr txBox="1"/>
              <p:nvPr/>
            </p:nvSpPr>
            <p:spPr>
              <a:xfrm>
                <a:off x="5910875" y="4009292"/>
                <a:ext cx="2209206" cy="2154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8" tIns="45718" rIns="45718" bIns="45718">
                <a:spAutoFit/>
              </a:bodyPr>
              <a:lstStyle/>
              <a:p>
                <a:pPr algn="ctr">
                  <a:defRPr sz="800">
                    <a:latin typeface="+mn-lt"/>
                    <a:ea typeface="+mn-ea"/>
                    <a:cs typeface="+mn-cs"/>
                    <a:sym typeface="Malgun Gothic"/>
                  </a:defRPr>
                </a:pPr>
                <a:r>
                  <a:rPr lang="ko-KR" altLang="en-US" b="1" dirty="0"/>
                  <a:t>인증수단 확인 필요</a:t>
                </a:r>
                <a:endParaRPr b="1" dirty="0"/>
              </a:p>
            </p:txBody>
          </p:sp>
        </p:grpSp>
        <p:grpSp>
          <p:nvGrpSpPr>
            <p:cNvPr id="58" name="타원 25">
              <a:extLst>
                <a:ext uri="{FF2B5EF4-FFF2-40B4-BE49-F238E27FC236}">
                  <a16:creationId xmlns:a16="http://schemas.microsoft.com/office/drawing/2014/main" id="{081D3500-E216-4A52-B40A-F2A2F401411F}"/>
                </a:ext>
              </a:extLst>
            </p:cNvPr>
            <p:cNvGrpSpPr/>
            <p:nvPr/>
          </p:nvGrpSpPr>
          <p:grpSpPr>
            <a:xfrm>
              <a:off x="5565866" y="4263096"/>
              <a:ext cx="233582" cy="233582"/>
              <a:chOff x="0" y="0"/>
              <a:chExt cx="233580" cy="233580"/>
            </a:xfrm>
          </p:grpSpPr>
          <p:sp>
            <p:nvSpPr>
              <p:cNvPr id="59" name="원">
                <a:extLst>
                  <a:ext uri="{FF2B5EF4-FFF2-40B4-BE49-F238E27FC236}">
                    <a16:creationId xmlns:a16="http://schemas.microsoft.com/office/drawing/2014/main" id="{92E38504-6F1E-4C0D-B646-33633E9BFD23}"/>
                  </a:ext>
                </a:extLst>
              </p:cNvPr>
              <p:cNvSpPr/>
              <p:nvPr/>
            </p:nvSpPr>
            <p:spPr>
              <a:xfrm>
                <a:off x="0" y="0"/>
                <a:ext cx="233580" cy="233580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pPr>
                <a:endParaRPr/>
              </a:p>
            </p:txBody>
          </p:sp>
          <p:sp>
            <p:nvSpPr>
              <p:cNvPr id="60" name="7">
                <a:extLst>
                  <a:ext uri="{FF2B5EF4-FFF2-40B4-BE49-F238E27FC236}">
                    <a16:creationId xmlns:a16="http://schemas.microsoft.com/office/drawing/2014/main" id="{8824E434-1DA8-4F42-B2F8-34C0D0881951}"/>
                  </a:ext>
                </a:extLst>
              </p:cNvPr>
              <p:cNvSpPr txBox="1"/>
              <p:nvPr/>
            </p:nvSpPr>
            <p:spPr>
              <a:xfrm>
                <a:off x="34207" y="55234"/>
                <a:ext cx="165165" cy="1231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r>
                  <a:rPr lang="en-US" dirty="0"/>
                  <a:t>6</a:t>
                </a:r>
                <a:endParaRPr dirty="0"/>
              </a:p>
            </p:txBody>
          </p:sp>
        </p:grpSp>
      </p:grpSp>
      <p:sp>
        <p:nvSpPr>
          <p:cNvPr id="61" name="Google Shape;173;p5">
            <a:extLst>
              <a:ext uri="{FF2B5EF4-FFF2-40B4-BE49-F238E27FC236}">
                <a16:creationId xmlns:a16="http://schemas.microsoft.com/office/drawing/2014/main" id="{66CECFDE-7B62-459B-A67F-3C0C15647F9C}"/>
              </a:ext>
            </a:extLst>
          </p:cNvPr>
          <p:cNvSpPr/>
          <p:nvPr/>
        </p:nvSpPr>
        <p:spPr>
          <a:xfrm>
            <a:off x="2574172" y="381027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653786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7918" y="2498823"/>
            <a:ext cx="19901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+mn-ea"/>
                <a:ea typeface="+mn-ea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3057484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공지사항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PT-A-12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상위 고정 </a:t>
            </a:r>
            <a:r>
              <a:rPr lang="ko-KR" altLang="en-US" dirty="0" err="1"/>
              <a:t>게시글</a:t>
            </a:r>
            <a:r>
              <a:rPr lang="ko-KR" altLang="en-US" dirty="0"/>
              <a:t> 제목 출력</a:t>
            </a:r>
            <a:br>
              <a:rPr lang="en-US" altLang="ko-KR" dirty="0"/>
            </a:br>
            <a:r>
              <a:rPr lang="ko-KR" altLang="en-US" dirty="0"/>
              <a:t>관리자에서 공지사항 등록 시 상위 고정으로 체크된 </a:t>
            </a:r>
            <a:r>
              <a:rPr lang="ko-KR" altLang="en-US" dirty="0" err="1"/>
              <a:t>게시글</a:t>
            </a:r>
            <a:r>
              <a:rPr lang="ko-KR" altLang="en-US" dirty="0"/>
              <a:t> 제목이 상단에 출력됨</a:t>
            </a:r>
            <a:br>
              <a:rPr lang="en-US" altLang="ko-KR" dirty="0"/>
            </a:br>
            <a:r>
              <a:rPr lang="ko-KR" altLang="en-US" dirty="0"/>
              <a:t>고정 게시물은 최대 </a:t>
            </a:r>
            <a:r>
              <a:rPr lang="en-US" altLang="ko-KR" dirty="0"/>
              <a:t>3</a:t>
            </a:r>
            <a:r>
              <a:rPr lang="ko-KR" altLang="en-US" dirty="0"/>
              <a:t>일 이며 최신 수정일 기준으로 출력</a:t>
            </a:r>
            <a:br>
              <a:rPr lang="en-US" altLang="ko-KR" dirty="0"/>
            </a:br>
            <a:r>
              <a:rPr lang="ko-KR" altLang="en-US" dirty="0"/>
              <a:t>상위 고정 게시물은 </a:t>
            </a:r>
            <a:r>
              <a:rPr lang="en-US" altLang="ko-KR" dirty="0"/>
              <a:t>1</a:t>
            </a:r>
            <a:r>
              <a:rPr lang="ko-KR" altLang="en-US" dirty="0"/>
              <a:t>페이지에서만 출력</a:t>
            </a:r>
            <a:br>
              <a:rPr lang="en-US" altLang="ko-KR" dirty="0"/>
            </a:br>
            <a:r>
              <a:rPr lang="ko-KR" altLang="en-US" dirty="0"/>
              <a:t>상위 고정 게시물을 제외한 </a:t>
            </a:r>
            <a:r>
              <a:rPr lang="en-US" altLang="ko-KR" dirty="0"/>
              <a:t>15</a:t>
            </a:r>
            <a:r>
              <a:rPr lang="ko-KR" altLang="en-US" dirty="0"/>
              <a:t>개의 목록이 한 페이지에서 출력됨</a:t>
            </a:r>
            <a:endParaRPr lang="en-US" altLang="ko-KR" dirty="0"/>
          </a:p>
          <a:p>
            <a:r>
              <a:rPr lang="ko-KR" altLang="en-US" dirty="0"/>
              <a:t>카테고리 설정하여 관리 시 </a:t>
            </a:r>
            <a:r>
              <a:rPr lang="ko-KR" altLang="en-US" dirty="0" err="1"/>
              <a:t>카테고리명</a:t>
            </a:r>
            <a:r>
              <a:rPr lang="ko-KR" altLang="en-US" dirty="0"/>
              <a:t> 출력</a:t>
            </a:r>
            <a:br>
              <a:rPr lang="en-US" altLang="ko-KR" dirty="0"/>
            </a:br>
            <a:r>
              <a:rPr lang="ko-KR" altLang="en-US" dirty="0"/>
              <a:t>카테고리 설정이 되어 있지 않을 경우 출력 안됨</a:t>
            </a:r>
            <a:endParaRPr lang="en-US" altLang="ko-KR" dirty="0"/>
          </a:p>
          <a:p>
            <a:r>
              <a:rPr lang="ko-KR" altLang="en-US" dirty="0"/>
              <a:t>등록일 </a:t>
            </a:r>
            <a:r>
              <a:rPr lang="en-US" altLang="ko-KR" dirty="0"/>
              <a:t>/ </a:t>
            </a:r>
            <a:r>
              <a:rPr lang="ko-KR" altLang="en-US" dirty="0"/>
              <a:t>제목 출력</a:t>
            </a:r>
            <a:br>
              <a:rPr lang="en-US" altLang="ko-KR" dirty="0"/>
            </a:br>
            <a:r>
              <a:rPr lang="ko-KR" altLang="en-US" dirty="0"/>
              <a:t>제목 출력 글자수는 디자인 시 협의</a:t>
            </a:r>
            <a:endParaRPr lang="en-US" altLang="ko-KR" dirty="0"/>
          </a:p>
          <a:p>
            <a:r>
              <a:rPr lang="ko-KR" altLang="en-US" dirty="0"/>
              <a:t>첨부 파일 있을 경우 다운로드 제공</a:t>
            </a:r>
            <a:endParaRPr lang="en-US" altLang="ko-KR" dirty="0"/>
          </a:p>
          <a:p>
            <a:r>
              <a:rPr lang="ko-KR" altLang="en-US" dirty="0"/>
              <a:t>이미지 등록 시 텍스트 이후 하단에 출력</a:t>
            </a:r>
            <a:endParaRPr lang="en-US" altLang="ko-KR" dirty="0"/>
          </a:p>
          <a:p>
            <a:r>
              <a:rPr lang="ko-KR" altLang="en-US" dirty="0"/>
              <a:t>카테고리 터치</a:t>
            </a:r>
            <a:r>
              <a:rPr lang="en-US" altLang="ko-KR" dirty="0"/>
              <a:t>, </a:t>
            </a:r>
            <a:r>
              <a:rPr lang="ko-KR" altLang="en-US" dirty="0"/>
              <a:t>검색 기능은 게시판 공통 </a:t>
            </a:r>
            <a:r>
              <a:rPr lang="en-US" altLang="ko-KR" dirty="0"/>
              <a:t>UI </a:t>
            </a:r>
            <a:r>
              <a:rPr lang="ko-KR" altLang="en-US" dirty="0"/>
              <a:t>기능 적용함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841384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800" b="1" dirty="0">
                <a:latin typeface="+mn-ea"/>
                <a:sym typeface="Wingdings" pitchFamily="2" charset="2"/>
              </a:rPr>
              <a:t>공지사항</a:t>
            </a:r>
            <a:endParaRPr kumimoji="1" lang="en-US" altLang="ko-KR" sz="800" b="1" dirty="0">
              <a:latin typeface="+mn-ea"/>
              <a:sym typeface="Wingdings" pitchFamily="2" charset="2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41384" y="1119091"/>
            <a:ext cx="3075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800" b="1" dirty="0">
                <a:latin typeface="+mn-ea"/>
                <a:sym typeface="Wingdings" pitchFamily="2" charset="2"/>
              </a:rPr>
              <a:t>&lt;</a:t>
            </a:r>
          </a:p>
        </p:txBody>
      </p:sp>
      <p:grpSp>
        <p:nvGrpSpPr>
          <p:cNvPr id="61" name="그룹 60"/>
          <p:cNvGrpSpPr/>
          <p:nvPr/>
        </p:nvGrpSpPr>
        <p:grpSpPr>
          <a:xfrm>
            <a:off x="896076" y="1968847"/>
            <a:ext cx="2593982" cy="596911"/>
            <a:chOff x="896076" y="1363183"/>
            <a:chExt cx="2593982" cy="596911"/>
          </a:xfrm>
        </p:grpSpPr>
        <p:sp>
          <p:nvSpPr>
            <p:cNvPr id="60" name="직사각형 59"/>
            <p:cNvSpPr/>
            <p:nvPr/>
          </p:nvSpPr>
          <p:spPr>
            <a:xfrm>
              <a:off x="914400" y="1363183"/>
              <a:ext cx="2574562" cy="5969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6078" y="1607144"/>
              <a:ext cx="25939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+mn-ea"/>
                  <a:ea typeface="+mn-ea"/>
                </a:rPr>
                <a:t>일상의 보행을 바꿔보세요</a:t>
              </a:r>
              <a:r>
                <a:rPr lang="en-US" altLang="ko-KR" sz="800" b="1" dirty="0">
                  <a:latin typeface="+mn-ea"/>
                  <a:ea typeface="+mn-ea"/>
                </a:rPr>
                <a:t>! </a:t>
              </a:r>
              <a:r>
                <a:rPr lang="ko-KR" altLang="en-US" sz="800" b="1" dirty="0" err="1">
                  <a:latin typeface="+mn-ea"/>
                  <a:ea typeface="+mn-ea"/>
                </a:rPr>
                <a:t>솔티드</a:t>
              </a:r>
              <a:r>
                <a:rPr lang="ko-KR" altLang="en-US" sz="800" b="1" dirty="0">
                  <a:latin typeface="+mn-ea"/>
                  <a:ea typeface="+mn-ea"/>
                </a:rPr>
                <a:t> 인솔 구매 이벤트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flipH="1">
              <a:off x="896076" y="1455996"/>
              <a:ext cx="25542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>
                  <a:latin typeface="+mn-ea"/>
                  <a:ea typeface="+mn-ea"/>
                </a:rPr>
                <a:t>[</a:t>
              </a:r>
              <a:r>
                <a:rPr lang="ko-KR" altLang="en-US" sz="700" dirty="0" err="1">
                  <a:latin typeface="+mn-ea"/>
                  <a:ea typeface="+mn-ea"/>
                </a:rPr>
                <a:t>카테고리명</a:t>
              </a:r>
              <a:r>
                <a:rPr lang="en-US" altLang="ko-KR" sz="700" dirty="0">
                  <a:latin typeface="+mn-ea"/>
                  <a:ea typeface="+mn-ea"/>
                </a:rPr>
                <a:t>]                                             2021.09.30</a:t>
              </a:r>
              <a:endParaRPr lang="ko-KR" altLang="en-US" sz="700" dirty="0">
                <a:latin typeface="+mn-ea"/>
                <a:ea typeface="+mn-ea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47360" y="5430267"/>
            <a:ext cx="27146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+mn-ea"/>
                <a:ea typeface="+mn-ea"/>
              </a:rPr>
              <a:t>&lt;&lt; &lt; </a:t>
            </a:r>
            <a:r>
              <a:rPr lang="en-US" altLang="ko-KR" sz="800" u="sng" dirty="0">
                <a:latin typeface="+mn-ea"/>
                <a:ea typeface="+mn-ea"/>
              </a:rPr>
              <a:t>1</a:t>
            </a:r>
            <a:r>
              <a:rPr lang="en-US" altLang="ko-KR" sz="800" dirty="0">
                <a:latin typeface="+mn-ea"/>
                <a:ea typeface="+mn-ea"/>
              </a:rPr>
              <a:t> 2 3 4 5 6 7 8 9 10 &gt; &gt;&gt;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9514" y="5080014"/>
            <a:ext cx="211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+mn-ea"/>
                <a:ea typeface="+mn-ea"/>
              </a:rPr>
              <a:t>:</a:t>
            </a:r>
          </a:p>
          <a:p>
            <a:r>
              <a:rPr lang="en-US" altLang="ko-KR" sz="800" b="1" dirty="0">
                <a:latin typeface="+mn-ea"/>
                <a:ea typeface="+mn-ea"/>
              </a:rPr>
              <a:t>:</a:t>
            </a:r>
            <a:endParaRPr lang="ko-KR" altLang="en-US" sz="800" b="1" dirty="0">
              <a:latin typeface="+mn-ea"/>
              <a:ea typeface="+mn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896075" y="3975529"/>
            <a:ext cx="2593983" cy="445956"/>
            <a:chOff x="896075" y="1449900"/>
            <a:chExt cx="2593983" cy="445956"/>
          </a:xfrm>
        </p:grpSpPr>
        <p:sp>
          <p:nvSpPr>
            <p:cNvPr id="36" name="TextBox 35"/>
            <p:cNvSpPr txBox="1"/>
            <p:nvPr/>
          </p:nvSpPr>
          <p:spPr>
            <a:xfrm>
              <a:off x="896078" y="1601048"/>
              <a:ext cx="25939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+mn-ea"/>
                  <a:ea typeface="+mn-ea"/>
                </a:rPr>
                <a:t>일상의 보행을 바꿔보세요</a:t>
              </a:r>
              <a:r>
                <a:rPr lang="en-US" altLang="ko-KR" sz="800" b="1" dirty="0">
                  <a:latin typeface="+mn-ea"/>
                  <a:ea typeface="+mn-ea"/>
                </a:rPr>
                <a:t>! </a:t>
              </a:r>
              <a:r>
                <a:rPr lang="ko-KR" altLang="en-US" sz="800" b="1" dirty="0" err="1">
                  <a:latin typeface="+mn-ea"/>
                  <a:ea typeface="+mn-ea"/>
                </a:rPr>
                <a:t>솔티드</a:t>
              </a:r>
              <a:r>
                <a:rPr lang="ko-KR" altLang="en-US" sz="800" b="1" dirty="0">
                  <a:latin typeface="+mn-ea"/>
                  <a:ea typeface="+mn-ea"/>
                </a:rPr>
                <a:t> 인솔 구매 이벤트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896075" y="1449900"/>
              <a:ext cx="25542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>
                  <a:latin typeface="+mn-ea"/>
                  <a:ea typeface="+mn-ea"/>
                </a:rPr>
                <a:t>[</a:t>
              </a:r>
              <a:r>
                <a:rPr lang="ko-KR" altLang="en-US" sz="700" dirty="0" err="1">
                  <a:latin typeface="+mn-ea"/>
                  <a:ea typeface="+mn-ea"/>
                </a:rPr>
                <a:t>카테고리명</a:t>
              </a:r>
              <a:r>
                <a:rPr lang="en-US" altLang="ko-KR" sz="700" dirty="0">
                  <a:latin typeface="+mn-ea"/>
                  <a:ea typeface="+mn-ea"/>
                </a:rPr>
                <a:t>]                                             2021.09.30</a:t>
              </a:r>
              <a:endParaRPr lang="ko-KR" altLang="en-US" sz="700" dirty="0">
                <a:latin typeface="+mn-ea"/>
                <a:ea typeface="+mn-ea"/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964588" y="1895856"/>
              <a:ext cx="2485748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타원 69"/>
          <p:cNvSpPr/>
          <p:nvPr/>
        </p:nvSpPr>
        <p:spPr>
          <a:xfrm>
            <a:off x="739099" y="196868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011304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800" b="1" dirty="0">
                <a:latin typeface="+mn-ea"/>
                <a:sym typeface="Wingdings" pitchFamily="2" charset="2"/>
              </a:rPr>
              <a:t>공지사항</a:t>
            </a:r>
            <a:endParaRPr kumimoji="1" lang="en-US" altLang="ko-KR" sz="800" b="1" dirty="0">
              <a:latin typeface="+mn-ea"/>
              <a:sym typeface="Wingdings" pitchFamily="2" charset="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121562" y="1846712"/>
            <a:ext cx="5870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u="sng" dirty="0">
                <a:latin typeface="+mn-ea"/>
                <a:ea typeface="+mn-ea"/>
              </a:rPr>
              <a:t>abcd.pdf</a:t>
            </a:r>
            <a:endParaRPr lang="ko-KR" altLang="en-US" sz="800" u="sng" dirty="0">
              <a:latin typeface="+mn-ea"/>
              <a:ea typeface="+mn-ea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634460" y="1846712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u="sng" dirty="0">
                <a:latin typeface="+mn-ea"/>
                <a:ea typeface="+mn-ea"/>
              </a:rPr>
              <a:t>abcd.gif</a:t>
            </a:r>
            <a:endParaRPr lang="ko-KR" altLang="en-US" sz="800" u="sng" dirty="0">
              <a:latin typeface="+mn-ea"/>
              <a:ea typeface="+mn-e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36707" y="496641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  <a:ea typeface="+mn-ea"/>
              </a:rPr>
              <a:t>목록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982492" y="500520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  <a:ea typeface="+mn-ea"/>
              </a:rPr>
              <a:t>상세</a:t>
            </a:r>
          </a:p>
        </p:txBody>
      </p:sp>
      <p:grpSp>
        <p:nvGrpSpPr>
          <p:cNvPr id="85" name="그룹 84"/>
          <p:cNvGrpSpPr/>
          <p:nvPr/>
        </p:nvGrpSpPr>
        <p:grpSpPr>
          <a:xfrm>
            <a:off x="896076" y="2637741"/>
            <a:ext cx="2593982" cy="596911"/>
            <a:chOff x="896076" y="1363183"/>
            <a:chExt cx="2593982" cy="596911"/>
          </a:xfrm>
        </p:grpSpPr>
        <p:sp>
          <p:nvSpPr>
            <p:cNvPr id="86" name="직사각형 85"/>
            <p:cNvSpPr/>
            <p:nvPr/>
          </p:nvSpPr>
          <p:spPr>
            <a:xfrm>
              <a:off x="914400" y="1363183"/>
              <a:ext cx="2574562" cy="5969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96078" y="1607144"/>
              <a:ext cx="25939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+mn-ea"/>
                  <a:ea typeface="+mn-ea"/>
                </a:rPr>
                <a:t>일상의 보행을 바꿔보세요</a:t>
              </a:r>
              <a:r>
                <a:rPr lang="en-US" altLang="ko-KR" sz="800" b="1" dirty="0">
                  <a:latin typeface="+mn-ea"/>
                  <a:ea typeface="+mn-ea"/>
                </a:rPr>
                <a:t>! </a:t>
              </a:r>
              <a:r>
                <a:rPr lang="ko-KR" altLang="en-US" sz="800" b="1" dirty="0" err="1">
                  <a:latin typeface="+mn-ea"/>
                  <a:ea typeface="+mn-ea"/>
                </a:rPr>
                <a:t>솔티드</a:t>
              </a:r>
              <a:r>
                <a:rPr lang="ko-KR" altLang="en-US" sz="800" b="1" dirty="0">
                  <a:latin typeface="+mn-ea"/>
                  <a:ea typeface="+mn-ea"/>
                </a:rPr>
                <a:t> 인솔 구매 이벤트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 flipH="1">
              <a:off x="896076" y="1455996"/>
              <a:ext cx="25542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>
                  <a:latin typeface="+mn-ea"/>
                  <a:ea typeface="+mn-ea"/>
                </a:rPr>
                <a:t>[</a:t>
              </a:r>
              <a:r>
                <a:rPr lang="ko-KR" altLang="en-US" sz="700" dirty="0" err="1">
                  <a:latin typeface="+mn-ea"/>
                  <a:ea typeface="+mn-ea"/>
                </a:rPr>
                <a:t>카테고리명</a:t>
              </a:r>
              <a:r>
                <a:rPr lang="en-US" altLang="ko-KR" sz="700" dirty="0">
                  <a:latin typeface="+mn-ea"/>
                  <a:ea typeface="+mn-ea"/>
                </a:rPr>
                <a:t>]                                             2021.09.30</a:t>
              </a:r>
              <a:endParaRPr lang="ko-KR" altLang="en-US" sz="700" dirty="0">
                <a:latin typeface="+mn-ea"/>
                <a:ea typeface="+mn-ea"/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896076" y="3306635"/>
            <a:ext cx="2593982" cy="596911"/>
            <a:chOff x="896076" y="1363183"/>
            <a:chExt cx="2593982" cy="596911"/>
          </a:xfrm>
        </p:grpSpPr>
        <p:sp>
          <p:nvSpPr>
            <p:cNvPr id="90" name="직사각형 89"/>
            <p:cNvSpPr/>
            <p:nvPr/>
          </p:nvSpPr>
          <p:spPr>
            <a:xfrm>
              <a:off x="914400" y="1363183"/>
              <a:ext cx="2574562" cy="5969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896078" y="1607144"/>
              <a:ext cx="25939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+mn-ea"/>
                  <a:ea typeface="+mn-ea"/>
                </a:rPr>
                <a:t>일상의 보행을 바꿔보세요</a:t>
              </a:r>
              <a:r>
                <a:rPr lang="en-US" altLang="ko-KR" sz="800" b="1" dirty="0">
                  <a:latin typeface="+mn-ea"/>
                  <a:ea typeface="+mn-ea"/>
                </a:rPr>
                <a:t>! </a:t>
              </a:r>
              <a:r>
                <a:rPr lang="ko-KR" altLang="en-US" sz="800" b="1" dirty="0" err="1">
                  <a:latin typeface="+mn-ea"/>
                  <a:ea typeface="+mn-ea"/>
                </a:rPr>
                <a:t>솔티드</a:t>
              </a:r>
              <a:r>
                <a:rPr lang="ko-KR" altLang="en-US" sz="800" b="1" dirty="0">
                  <a:latin typeface="+mn-ea"/>
                  <a:ea typeface="+mn-ea"/>
                </a:rPr>
                <a:t> 인솔 구매 이벤트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 flipH="1">
              <a:off x="896076" y="1455996"/>
              <a:ext cx="25542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>
                  <a:latin typeface="+mn-ea"/>
                  <a:ea typeface="+mn-ea"/>
                </a:rPr>
                <a:t>[</a:t>
              </a:r>
              <a:r>
                <a:rPr lang="ko-KR" altLang="en-US" sz="700" dirty="0" err="1">
                  <a:latin typeface="+mn-ea"/>
                  <a:ea typeface="+mn-ea"/>
                </a:rPr>
                <a:t>카테고리명</a:t>
              </a:r>
              <a:r>
                <a:rPr lang="en-US" altLang="ko-KR" sz="700" dirty="0">
                  <a:latin typeface="+mn-ea"/>
                  <a:ea typeface="+mn-ea"/>
                </a:rPr>
                <a:t>]                                             2021.09.30</a:t>
              </a:r>
              <a:endParaRPr lang="ko-KR" altLang="en-US" sz="700" dirty="0">
                <a:latin typeface="+mn-ea"/>
                <a:ea typeface="+mn-ea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896075" y="4493467"/>
            <a:ext cx="2593983" cy="445956"/>
            <a:chOff x="896075" y="1449900"/>
            <a:chExt cx="2593983" cy="445956"/>
          </a:xfrm>
        </p:grpSpPr>
        <p:sp>
          <p:nvSpPr>
            <p:cNvPr id="94" name="TextBox 93"/>
            <p:cNvSpPr txBox="1"/>
            <p:nvPr/>
          </p:nvSpPr>
          <p:spPr>
            <a:xfrm>
              <a:off x="896078" y="1601048"/>
              <a:ext cx="25939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+mn-ea"/>
                  <a:ea typeface="+mn-ea"/>
                </a:rPr>
                <a:t>일상의 보행을 바꿔보세요</a:t>
              </a:r>
              <a:r>
                <a:rPr lang="en-US" altLang="ko-KR" sz="800" b="1" dirty="0">
                  <a:latin typeface="+mn-ea"/>
                  <a:ea typeface="+mn-ea"/>
                </a:rPr>
                <a:t>! </a:t>
              </a:r>
              <a:r>
                <a:rPr lang="ko-KR" altLang="en-US" sz="800" b="1" dirty="0" err="1">
                  <a:latin typeface="+mn-ea"/>
                  <a:ea typeface="+mn-ea"/>
                </a:rPr>
                <a:t>솔티드</a:t>
              </a:r>
              <a:r>
                <a:rPr lang="ko-KR" altLang="en-US" sz="800" b="1" dirty="0">
                  <a:latin typeface="+mn-ea"/>
                  <a:ea typeface="+mn-ea"/>
                </a:rPr>
                <a:t> 인솔 구매 이벤트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 flipH="1">
              <a:off x="896075" y="1449900"/>
              <a:ext cx="25542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>
                  <a:latin typeface="+mn-ea"/>
                  <a:ea typeface="+mn-ea"/>
                </a:rPr>
                <a:t>[</a:t>
              </a:r>
              <a:r>
                <a:rPr lang="ko-KR" altLang="en-US" sz="700" dirty="0" err="1">
                  <a:latin typeface="+mn-ea"/>
                  <a:ea typeface="+mn-ea"/>
                </a:rPr>
                <a:t>카테고리명</a:t>
              </a:r>
              <a:r>
                <a:rPr lang="en-US" altLang="ko-KR" sz="700" dirty="0">
                  <a:latin typeface="+mn-ea"/>
                  <a:ea typeface="+mn-ea"/>
                </a:rPr>
                <a:t>]                                             2021.09.30</a:t>
              </a:r>
              <a:endParaRPr lang="ko-KR" altLang="en-US" sz="700" dirty="0">
                <a:latin typeface="+mn-ea"/>
                <a:ea typeface="+mn-ea"/>
              </a:endParaRPr>
            </a:p>
          </p:txBody>
        </p:sp>
        <p:cxnSp>
          <p:nvCxnSpPr>
            <p:cNvPr id="96" name="직선 연결선 95"/>
            <p:cNvCxnSpPr/>
            <p:nvPr/>
          </p:nvCxnSpPr>
          <p:spPr>
            <a:xfrm>
              <a:off x="964588" y="1895856"/>
              <a:ext cx="2485748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직사각형 100"/>
          <p:cNvSpPr/>
          <p:nvPr/>
        </p:nvSpPr>
        <p:spPr>
          <a:xfrm>
            <a:off x="896078" y="1374589"/>
            <a:ext cx="2622768" cy="2330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 ▼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896078" y="1636740"/>
            <a:ext cx="2622768" cy="23308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제목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내용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           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30" name="Picture 6" descr="돋보기 아이콘 - 다운로드 216 무료 아이콘 PNG, SVG, ICO 나 IC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416" y="1695016"/>
            <a:ext cx="156920" cy="15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타원 70"/>
          <p:cNvSpPr/>
          <p:nvPr/>
        </p:nvSpPr>
        <p:spPr>
          <a:xfrm>
            <a:off x="1502829" y="261728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3328398" y="280650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084986" y="1638094"/>
            <a:ext cx="25939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+mn-ea"/>
                <a:ea typeface="+mn-ea"/>
              </a:rPr>
              <a:t>일상의 보행을 바꿔보세요</a:t>
            </a:r>
            <a:r>
              <a:rPr lang="en-US" altLang="ko-KR" sz="800" b="1" dirty="0">
                <a:latin typeface="+mn-ea"/>
                <a:ea typeface="+mn-ea"/>
              </a:rPr>
              <a:t>! </a:t>
            </a:r>
            <a:r>
              <a:rPr lang="ko-KR" altLang="en-US" sz="800" b="1" dirty="0" err="1">
                <a:latin typeface="+mn-ea"/>
                <a:ea typeface="+mn-ea"/>
              </a:rPr>
              <a:t>솔티드</a:t>
            </a:r>
            <a:r>
              <a:rPr lang="ko-KR" altLang="en-US" sz="800" b="1" dirty="0">
                <a:latin typeface="+mn-ea"/>
                <a:ea typeface="+mn-ea"/>
              </a:rPr>
              <a:t> 인솔 구매 이벤트</a:t>
            </a:r>
          </a:p>
        </p:txBody>
      </p:sp>
      <p:sp>
        <p:nvSpPr>
          <p:cNvPr id="112" name="TextBox 111"/>
          <p:cNvSpPr txBox="1"/>
          <p:nvPr/>
        </p:nvSpPr>
        <p:spPr>
          <a:xfrm flipH="1">
            <a:off x="4084984" y="1486946"/>
            <a:ext cx="25542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latin typeface="+mn-ea"/>
                <a:ea typeface="+mn-ea"/>
              </a:rPr>
              <a:t>[</a:t>
            </a:r>
            <a:r>
              <a:rPr lang="ko-KR" altLang="en-US" sz="700" dirty="0" err="1">
                <a:latin typeface="+mn-ea"/>
                <a:ea typeface="+mn-ea"/>
              </a:rPr>
              <a:t>카테고리명</a:t>
            </a:r>
            <a:r>
              <a:rPr lang="en-US" altLang="ko-KR" sz="700" dirty="0">
                <a:latin typeface="+mn-ea"/>
                <a:ea typeface="+mn-ea"/>
              </a:rPr>
              <a:t>]                                             2021.09.30</a:t>
            </a:r>
            <a:endParaRPr lang="ko-KR" altLang="en-US" sz="700" dirty="0">
              <a:latin typeface="+mn-ea"/>
              <a:ea typeface="+mn-ea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948593" y="184905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121563" y="2138083"/>
            <a:ext cx="2494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  <a:ea typeface="+mn-ea"/>
              </a:rPr>
              <a:t>나만 아는 </a:t>
            </a:r>
            <a:r>
              <a:rPr lang="en-US" altLang="ko-KR" sz="700" dirty="0">
                <a:latin typeface="+mn-ea"/>
                <a:ea typeface="+mn-ea"/>
              </a:rPr>
              <a:t>'</a:t>
            </a:r>
            <a:r>
              <a:rPr lang="ko-KR" altLang="en-US" sz="700" dirty="0" err="1">
                <a:latin typeface="+mn-ea"/>
                <a:ea typeface="+mn-ea"/>
              </a:rPr>
              <a:t>솔티드</a:t>
            </a:r>
            <a:r>
              <a:rPr lang="ko-KR" altLang="en-US" sz="700" dirty="0">
                <a:latin typeface="+mn-ea"/>
                <a:ea typeface="+mn-ea"/>
              </a:rPr>
              <a:t> 스마트 인솔</a:t>
            </a:r>
            <a:r>
              <a:rPr lang="en-US" altLang="ko-KR" sz="700" dirty="0">
                <a:latin typeface="+mn-ea"/>
                <a:ea typeface="+mn-ea"/>
              </a:rPr>
              <a:t>'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latin typeface="+mn-ea"/>
                <a:ea typeface="+mn-ea"/>
              </a:rPr>
              <a:t>함께 알면 골프가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운동이 </a:t>
            </a:r>
            <a:r>
              <a:rPr lang="en-US" altLang="ko-KR" sz="700" dirty="0">
                <a:latin typeface="+mn-ea"/>
                <a:ea typeface="+mn-ea"/>
              </a:rPr>
              <a:t>2</a:t>
            </a:r>
            <a:r>
              <a:rPr lang="ko-KR" altLang="en-US" sz="700" dirty="0">
                <a:latin typeface="+mn-ea"/>
                <a:ea typeface="+mn-ea"/>
              </a:rPr>
              <a:t>배</a:t>
            </a:r>
            <a:r>
              <a:rPr lang="en-US" altLang="ko-KR" sz="700" dirty="0">
                <a:latin typeface="+mn-ea"/>
                <a:ea typeface="+mn-ea"/>
              </a:rPr>
              <a:t>, 3</a:t>
            </a:r>
            <a:r>
              <a:rPr lang="ko-KR" altLang="en-US" sz="700" dirty="0">
                <a:latin typeface="+mn-ea"/>
                <a:ea typeface="+mn-ea"/>
              </a:rPr>
              <a:t>배 </a:t>
            </a:r>
            <a:r>
              <a:rPr lang="ko-KR" altLang="en-US" sz="700" dirty="0" err="1">
                <a:latin typeface="+mn-ea"/>
                <a:ea typeface="+mn-ea"/>
              </a:rPr>
              <a:t>재밌을</a:t>
            </a:r>
            <a:r>
              <a:rPr lang="ko-KR" altLang="en-US" sz="700" dirty="0">
                <a:latin typeface="+mn-ea"/>
                <a:ea typeface="+mn-ea"/>
              </a:rPr>
              <a:t> 텐데</a:t>
            </a:r>
            <a:r>
              <a:rPr lang="en-US" altLang="ko-KR" sz="700" dirty="0">
                <a:latin typeface="+mn-ea"/>
                <a:ea typeface="+mn-ea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700" dirty="0" err="1">
                <a:latin typeface="+mn-ea"/>
                <a:ea typeface="+mn-ea"/>
              </a:rPr>
              <a:t>솔티드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어떻게 </a:t>
            </a:r>
            <a:r>
              <a:rPr lang="ko-KR" altLang="en-US" sz="700" dirty="0" err="1">
                <a:latin typeface="+mn-ea"/>
                <a:ea typeface="+mn-ea"/>
              </a:rPr>
              <a:t>소문낼</a:t>
            </a:r>
            <a:r>
              <a:rPr lang="ko-KR" altLang="en-US" sz="700" dirty="0">
                <a:latin typeface="+mn-ea"/>
                <a:ea typeface="+mn-ea"/>
              </a:rPr>
              <a:t> 수 있을까</a:t>
            </a:r>
            <a:r>
              <a:rPr lang="en-US" altLang="ko-KR" sz="700" dirty="0">
                <a:latin typeface="+mn-ea"/>
                <a:ea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​</a:t>
            </a:r>
            <a:r>
              <a:rPr lang="ko-KR" altLang="en-US" sz="700" dirty="0">
                <a:latin typeface="+mn-ea"/>
                <a:ea typeface="+mn-ea"/>
              </a:rPr>
              <a:t>코로나</a:t>
            </a:r>
            <a:r>
              <a:rPr lang="en-US" altLang="ko-KR" sz="700" dirty="0">
                <a:latin typeface="+mn-ea"/>
                <a:ea typeface="+mn-ea"/>
              </a:rPr>
              <a:t>19</a:t>
            </a:r>
            <a:r>
              <a:rPr lang="ko-KR" altLang="en-US" sz="700" dirty="0">
                <a:latin typeface="+mn-ea"/>
                <a:ea typeface="+mn-ea"/>
              </a:rPr>
              <a:t>이후 </a:t>
            </a:r>
            <a:r>
              <a:rPr lang="ko-KR" altLang="en-US" sz="700" dirty="0" err="1">
                <a:latin typeface="+mn-ea"/>
                <a:ea typeface="+mn-ea"/>
              </a:rPr>
              <a:t>언택트</a:t>
            </a:r>
            <a:r>
              <a:rPr lang="ko-KR" altLang="en-US" sz="700" dirty="0">
                <a:latin typeface="+mn-ea"/>
                <a:ea typeface="+mn-ea"/>
              </a:rPr>
              <a:t> 시대가 가속화되면서 </a:t>
            </a:r>
            <a:r>
              <a:rPr lang="ko-KR" altLang="en-US" sz="700" dirty="0" err="1">
                <a:latin typeface="+mn-ea"/>
                <a:ea typeface="+mn-ea"/>
              </a:rPr>
              <a:t>김남기프로</a:t>
            </a:r>
            <a:r>
              <a:rPr lang="en-US" altLang="ko-KR" sz="700" dirty="0">
                <a:latin typeface="+mn-ea"/>
                <a:ea typeface="+mn-ea"/>
              </a:rPr>
              <a:t>'</a:t>
            </a:r>
            <a:r>
              <a:rPr lang="ko-KR" altLang="en-US" sz="700" dirty="0">
                <a:latin typeface="+mn-ea"/>
                <a:ea typeface="+mn-ea"/>
              </a:rPr>
              <a:t>가 </a:t>
            </a:r>
            <a:r>
              <a:rPr lang="ko-KR" altLang="en-US" sz="700" dirty="0" err="1">
                <a:latin typeface="+mn-ea"/>
                <a:ea typeface="+mn-ea"/>
              </a:rPr>
              <a:t>솔티드</a:t>
            </a:r>
            <a:r>
              <a:rPr lang="ko-KR" altLang="en-US" sz="700" dirty="0">
                <a:latin typeface="+mn-ea"/>
                <a:ea typeface="+mn-ea"/>
              </a:rPr>
              <a:t> </a:t>
            </a:r>
            <a:r>
              <a:rPr lang="en-US" altLang="ko-KR" sz="700" dirty="0">
                <a:latin typeface="+mn-ea"/>
                <a:ea typeface="+mn-ea"/>
              </a:rPr>
              <a:t>'</a:t>
            </a:r>
            <a:r>
              <a:rPr lang="ko-KR" altLang="en-US" sz="700" dirty="0" err="1">
                <a:latin typeface="+mn-ea"/>
                <a:ea typeface="+mn-ea"/>
              </a:rPr>
              <a:t>스마트인솔</a:t>
            </a:r>
            <a:r>
              <a:rPr lang="en-US" altLang="ko-KR" sz="700" dirty="0">
                <a:latin typeface="+mn-ea"/>
                <a:ea typeface="+mn-ea"/>
              </a:rPr>
              <a:t>'</a:t>
            </a:r>
            <a:r>
              <a:rPr lang="ko-KR" altLang="en-US" sz="700" dirty="0">
                <a:latin typeface="+mn-ea"/>
                <a:ea typeface="+mn-ea"/>
              </a:rPr>
              <a:t>을 활용하여 </a:t>
            </a:r>
            <a:r>
              <a:rPr lang="ko-KR" altLang="en-US" sz="700" dirty="0" err="1">
                <a:latin typeface="+mn-ea"/>
                <a:ea typeface="+mn-ea"/>
              </a:rPr>
              <a:t>언택트</a:t>
            </a:r>
            <a:r>
              <a:rPr lang="ko-KR" altLang="en-US" sz="700" dirty="0">
                <a:latin typeface="+mn-ea"/>
                <a:ea typeface="+mn-ea"/>
              </a:rPr>
              <a:t> 레슨을 진행하였는데요</a:t>
            </a:r>
            <a:r>
              <a:rPr lang="en-US" altLang="ko-KR" sz="700" dirty="0">
                <a:latin typeface="+mn-ea"/>
                <a:ea typeface="+mn-ea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n-ea"/>
                <a:ea typeface="+mn-ea"/>
              </a:rPr>
              <a:t>​</a:t>
            </a:r>
            <a:r>
              <a:rPr lang="ko-KR" altLang="en-US" sz="700" dirty="0">
                <a:latin typeface="+mn-ea"/>
                <a:ea typeface="+mn-ea"/>
              </a:rPr>
              <a:t>그래서 </a:t>
            </a:r>
            <a:r>
              <a:rPr lang="ko-KR" altLang="en-US" sz="700" dirty="0" err="1">
                <a:latin typeface="+mn-ea"/>
                <a:ea typeface="+mn-ea"/>
              </a:rPr>
              <a:t>솔티드가</a:t>
            </a:r>
            <a:r>
              <a:rPr lang="ko-KR" altLang="en-US" sz="700" dirty="0">
                <a:latin typeface="+mn-ea"/>
                <a:ea typeface="+mn-ea"/>
              </a:rPr>
              <a:t> 여러분에게 </a:t>
            </a:r>
            <a:r>
              <a:rPr lang="ko-KR" altLang="en-US" sz="700" dirty="0" err="1">
                <a:latin typeface="+mn-ea"/>
                <a:ea typeface="+mn-ea"/>
              </a:rPr>
              <a:t>소문낼</a:t>
            </a:r>
            <a:r>
              <a:rPr lang="ko-KR" altLang="en-US" sz="700" dirty="0">
                <a:latin typeface="+mn-ea"/>
                <a:ea typeface="+mn-ea"/>
              </a:rPr>
              <a:t> 수 있게 판을 열었습니다</a:t>
            </a:r>
            <a:r>
              <a:rPr lang="en-US" altLang="ko-KR" sz="700" dirty="0">
                <a:latin typeface="+mn-ea"/>
                <a:ea typeface="+mn-ea"/>
              </a:rPr>
              <a:t>!</a:t>
            </a:r>
            <a:endParaRPr lang="ko-KR" altLang="en-US" sz="700" dirty="0">
              <a:latin typeface="+mn-ea"/>
              <a:ea typeface="+mn-ea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4210969" y="3599503"/>
            <a:ext cx="2333269" cy="1962381"/>
            <a:chOff x="964588" y="2228178"/>
            <a:chExt cx="2485750" cy="1405038"/>
          </a:xfrm>
        </p:grpSpPr>
        <p:sp>
          <p:nvSpPr>
            <p:cNvPr id="118" name="직사각형 117"/>
            <p:cNvSpPr/>
            <p:nvPr/>
          </p:nvSpPr>
          <p:spPr>
            <a:xfrm>
              <a:off x="964588" y="2228178"/>
              <a:ext cx="2485748" cy="1405038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119" name="직선 연결선 118"/>
            <p:cNvCxnSpPr/>
            <p:nvPr/>
          </p:nvCxnSpPr>
          <p:spPr>
            <a:xfrm flipV="1">
              <a:off x="975364" y="2228178"/>
              <a:ext cx="2474972" cy="1405038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/>
            <p:cNvCxnSpPr/>
            <p:nvPr/>
          </p:nvCxnSpPr>
          <p:spPr>
            <a:xfrm flipH="1" flipV="1">
              <a:off x="964588" y="2228178"/>
              <a:ext cx="2485750" cy="1405038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extBox 120"/>
          <p:cNvSpPr txBox="1"/>
          <p:nvPr/>
        </p:nvSpPr>
        <p:spPr>
          <a:xfrm>
            <a:off x="5051989" y="4357671"/>
            <a:ext cx="643466" cy="382324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ko-KR" sz="800" dirty="0" err="1">
                <a:latin typeface="+mn-ea"/>
                <a:ea typeface="+mn-ea"/>
              </a:rPr>
              <a:t>img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5144023" y="422218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5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739099" y="153888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6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12092" y="1846712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u="sng" dirty="0">
                <a:latin typeface="+mn-ea"/>
                <a:ea typeface="+mn-ea"/>
              </a:rPr>
              <a:t>abcd.zip</a:t>
            </a:r>
            <a:endParaRPr lang="ko-KR" altLang="en-US" sz="800" u="sng" dirty="0">
              <a:latin typeface="+mn-ea"/>
              <a:ea typeface="+mn-ea"/>
            </a:endParaRPr>
          </a:p>
        </p:txBody>
      </p:sp>
      <p:sp>
        <p:nvSpPr>
          <p:cNvPr id="52" name="취소">
            <a:extLst>
              <a:ext uri="{FF2B5EF4-FFF2-40B4-BE49-F238E27FC236}">
                <a16:creationId xmlns:a16="http://schemas.microsoft.com/office/drawing/2014/main" id="{E8AE1D86-D8A5-4FCA-AACC-CE6491F992F2}"/>
              </a:ext>
            </a:extLst>
          </p:cNvPr>
          <p:cNvSpPr/>
          <p:nvPr/>
        </p:nvSpPr>
        <p:spPr>
          <a:xfrm>
            <a:off x="9187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  <p:sp>
        <p:nvSpPr>
          <p:cNvPr id="54" name="취소">
            <a:extLst>
              <a:ext uri="{FF2B5EF4-FFF2-40B4-BE49-F238E27FC236}">
                <a16:creationId xmlns:a16="http://schemas.microsoft.com/office/drawing/2014/main" id="{9BCE8872-315C-43AA-873A-85C4EF7D250F}"/>
              </a:ext>
            </a:extLst>
          </p:cNvPr>
          <p:cNvSpPr/>
          <p:nvPr/>
        </p:nvSpPr>
        <p:spPr>
          <a:xfrm>
            <a:off x="40810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01558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7918" y="2498823"/>
            <a:ext cx="19901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+mn-ea"/>
                <a:ea typeface="+mn-ea"/>
              </a:rPr>
              <a:t>FAQ</a:t>
            </a:r>
            <a:endParaRPr lang="ko-KR" altLang="en-US" sz="3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04465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FAQ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PT-A-13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선택 시 카테고리 펼침</a:t>
            </a:r>
            <a:endParaRPr lang="en-US" altLang="ko-KR" dirty="0"/>
          </a:p>
          <a:p>
            <a:r>
              <a:rPr lang="en-US" altLang="ko-KR" dirty="0"/>
              <a:t>Tap </a:t>
            </a:r>
            <a:r>
              <a:rPr lang="ko-KR" altLang="en-US" dirty="0"/>
              <a:t>시 내용이 펼쳐짐</a:t>
            </a:r>
            <a:br>
              <a:rPr lang="en-US" altLang="ko-KR" dirty="0"/>
            </a:br>
            <a:r>
              <a:rPr lang="ko-KR" altLang="en-US" dirty="0"/>
              <a:t>재 </a:t>
            </a:r>
            <a:r>
              <a:rPr lang="en-US" altLang="ko-KR" dirty="0"/>
              <a:t>Tap </a:t>
            </a:r>
            <a:r>
              <a:rPr lang="ko-KR" altLang="en-US" dirty="0"/>
              <a:t>시 내용이 닫힘</a:t>
            </a:r>
            <a:br>
              <a:rPr lang="en-US" altLang="ko-KR" dirty="0"/>
            </a:b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6707" y="496641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  <a:ea typeface="+mn-ea"/>
              </a:rPr>
              <a:t>목록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82492" y="500520"/>
            <a:ext cx="6687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  <a:ea typeface="+mn-ea"/>
              </a:rPr>
              <a:t>목록</a:t>
            </a:r>
            <a:r>
              <a:rPr lang="en-US" altLang="ko-KR" sz="800" b="1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800" b="1" dirty="0">
                <a:solidFill>
                  <a:srgbClr val="FF0000"/>
                </a:solidFill>
                <a:latin typeface="+mn-ea"/>
                <a:ea typeface="+mn-ea"/>
              </a:rPr>
              <a:t>펼침</a:t>
            </a:r>
            <a:r>
              <a:rPr lang="en-US" altLang="ko-KR" sz="800" b="1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ko-KR" altLang="en-US" sz="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41384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800" b="1" dirty="0">
                <a:latin typeface="+mn-ea"/>
                <a:sym typeface="Wingdings" pitchFamily="2" charset="2"/>
              </a:rPr>
              <a:t>FAQ </a:t>
            </a:r>
            <a:r>
              <a:rPr lang="ko-KR" altLang="en-US" sz="800" dirty="0">
                <a:solidFill>
                  <a:schemeClr val="tx1"/>
                </a:solidFill>
              </a:rPr>
              <a:t>▼</a:t>
            </a:r>
            <a:endParaRPr kumimoji="1" lang="en-US" altLang="ko-KR" sz="800" b="1" dirty="0">
              <a:latin typeface="+mn-ea"/>
              <a:sym typeface="Wingdings" pitchFamily="2" charset="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6078" y="1374589"/>
            <a:ext cx="2622768" cy="2330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 ▼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896075" y="1729349"/>
            <a:ext cx="2592887" cy="596911"/>
            <a:chOff x="896075" y="1658457"/>
            <a:chExt cx="2592887" cy="596911"/>
          </a:xfrm>
        </p:grpSpPr>
        <p:sp>
          <p:nvSpPr>
            <p:cNvPr id="16" name="직사각형 15"/>
            <p:cNvSpPr/>
            <p:nvPr/>
          </p:nvSpPr>
          <p:spPr>
            <a:xfrm>
              <a:off x="914400" y="1658457"/>
              <a:ext cx="2574562" cy="5969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96078" y="1892689"/>
              <a:ext cx="19543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+mn-ea"/>
                  <a:ea typeface="+mn-ea"/>
                </a:rPr>
                <a:t>인솔 구매 문의는 어디로 해야 하나요</a:t>
              </a:r>
              <a:r>
                <a:rPr lang="en-US" altLang="ko-KR" sz="800" b="1" dirty="0">
                  <a:latin typeface="+mn-ea"/>
                  <a:ea typeface="+mn-ea"/>
                </a:rPr>
                <a:t>?</a:t>
              </a:r>
              <a:endParaRPr lang="ko-KR" altLang="en-US" sz="800" b="1" dirty="0">
                <a:latin typeface="+mn-ea"/>
                <a:ea typeface="+mn-ea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flipH="1">
              <a:off x="896075" y="1741541"/>
              <a:ext cx="25542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  <a:ea typeface="+mn-ea"/>
                </a:rPr>
                <a:t>[</a:t>
              </a:r>
              <a:r>
                <a:rPr lang="ko-KR" altLang="en-US" sz="700" dirty="0" err="1">
                  <a:latin typeface="+mn-ea"/>
                  <a:ea typeface="+mn-ea"/>
                </a:rPr>
                <a:t>카테고리명</a:t>
              </a:r>
              <a:r>
                <a:rPr lang="en-US" altLang="ko-KR" sz="700" dirty="0">
                  <a:latin typeface="+mn-ea"/>
                  <a:ea typeface="+mn-ea"/>
                </a:rPr>
                <a:t>]</a:t>
              </a:r>
              <a:endParaRPr lang="ko-KR" altLang="en-US" sz="700" dirty="0">
                <a:latin typeface="+mn-ea"/>
                <a:ea typeface="+mn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63077" y="1893265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▼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896075" y="2383960"/>
            <a:ext cx="2592887" cy="596911"/>
            <a:chOff x="896075" y="1658457"/>
            <a:chExt cx="2592887" cy="596911"/>
          </a:xfrm>
        </p:grpSpPr>
        <p:sp>
          <p:nvSpPr>
            <p:cNvPr id="35" name="직사각형 34"/>
            <p:cNvSpPr/>
            <p:nvPr/>
          </p:nvSpPr>
          <p:spPr>
            <a:xfrm>
              <a:off x="914400" y="1658457"/>
              <a:ext cx="2574562" cy="5969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96078" y="1892689"/>
              <a:ext cx="14702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+mn-ea"/>
                  <a:ea typeface="+mn-ea"/>
                </a:rPr>
                <a:t>문의는 어디로 해야 하나요</a:t>
              </a:r>
              <a:r>
                <a:rPr lang="en-US" altLang="ko-KR" sz="800" b="1" dirty="0">
                  <a:latin typeface="+mn-ea"/>
                  <a:ea typeface="+mn-ea"/>
                </a:rPr>
                <a:t>?</a:t>
              </a:r>
              <a:endParaRPr lang="ko-KR" altLang="en-US" sz="800" b="1" dirty="0">
                <a:latin typeface="+mn-ea"/>
                <a:ea typeface="+mn-ea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896075" y="1741541"/>
              <a:ext cx="25542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  <a:ea typeface="+mn-ea"/>
                </a:rPr>
                <a:t>[</a:t>
              </a:r>
              <a:r>
                <a:rPr lang="ko-KR" altLang="en-US" sz="700" dirty="0" err="1">
                  <a:latin typeface="+mn-ea"/>
                  <a:ea typeface="+mn-ea"/>
                </a:rPr>
                <a:t>카테고리명</a:t>
              </a:r>
              <a:r>
                <a:rPr lang="en-US" altLang="ko-KR" sz="700" dirty="0">
                  <a:latin typeface="+mn-ea"/>
                  <a:ea typeface="+mn-ea"/>
                </a:rPr>
                <a:t>]</a:t>
              </a:r>
              <a:endParaRPr lang="ko-KR" altLang="en-US" sz="700" dirty="0">
                <a:latin typeface="+mn-ea"/>
                <a:ea typeface="+mn-ea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163077" y="1893265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▼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96075" y="3038571"/>
            <a:ext cx="2592887" cy="596911"/>
            <a:chOff x="896075" y="1658457"/>
            <a:chExt cx="2592887" cy="596911"/>
          </a:xfrm>
        </p:grpSpPr>
        <p:sp>
          <p:nvSpPr>
            <p:cNvPr id="40" name="직사각형 39"/>
            <p:cNvSpPr/>
            <p:nvPr/>
          </p:nvSpPr>
          <p:spPr>
            <a:xfrm>
              <a:off x="914400" y="1658457"/>
              <a:ext cx="2574562" cy="5969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96078" y="1892689"/>
              <a:ext cx="14702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+mn-ea"/>
                  <a:ea typeface="+mn-ea"/>
                </a:rPr>
                <a:t>문의는 어디로 해야 하나요</a:t>
              </a:r>
              <a:r>
                <a:rPr lang="en-US" altLang="ko-KR" sz="800" b="1" dirty="0">
                  <a:latin typeface="+mn-ea"/>
                  <a:ea typeface="+mn-ea"/>
                </a:rPr>
                <a:t>?</a:t>
              </a:r>
              <a:endParaRPr lang="ko-KR" altLang="en-US" sz="800" b="1" dirty="0">
                <a:latin typeface="+mn-ea"/>
                <a:ea typeface="+mn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 flipH="1">
              <a:off x="896075" y="1741541"/>
              <a:ext cx="25542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  <a:ea typeface="+mn-ea"/>
                </a:rPr>
                <a:t>[</a:t>
              </a:r>
              <a:r>
                <a:rPr lang="ko-KR" altLang="en-US" sz="700" dirty="0" err="1">
                  <a:latin typeface="+mn-ea"/>
                  <a:ea typeface="+mn-ea"/>
                </a:rPr>
                <a:t>카테고리명</a:t>
              </a:r>
              <a:r>
                <a:rPr lang="en-US" altLang="ko-KR" sz="700" dirty="0">
                  <a:latin typeface="+mn-ea"/>
                  <a:ea typeface="+mn-ea"/>
                </a:rPr>
                <a:t>]</a:t>
              </a:r>
              <a:endParaRPr lang="ko-KR" altLang="en-US" sz="700" dirty="0">
                <a:latin typeface="+mn-ea"/>
                <a:ea typeface="+mn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163077" y="1893265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▼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896075" y="3693182"/>
            <a:ext cx="2592887" cy="596911"/>
            <a:chOff x="896075" y="1658457"/>
            <a:chExt cx="2592887" cy="596911"/>
          </a:xfrm>
        </p:grpSpPr>
        <p:sp>
          <p:nvSpPr>
            <p:cNvPr id="45" name="직사각형 44"/>
            <p:cNvSpPr/>
            <p:nvPr/>
          </p:nvSpPr>
          <p:spPr>
            <a:xfrm>
              <a:off x="914400" y="1658457"/>
              <a:ext cx="2574562" cy="5969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96078" y="1892689"/>
              <a:ext cx="14702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+mn-ea"/>
                  <a:ea typeface="+mn-ea"/>
                </a:rPr>
                <a:t>문의는 어디로 해야 하나요</a:t>
              </a:r>
              <a:r>
                <a:rPr lang="en-US" altLang="ko-KR" sz="800" b="1" dirty="0">
                  <a:latin typeface="+mn-ea"/>
                  <a:ea typeface="+mn-ea"/>
                </a:rPr>
                <a:t>?</a:t>
              </a:r>
              <a:endParaRPr lang="ko-KR" altLang="en-US" sz="800" b="1" dirty="0">
                <a:latin typeface="+mn-ea"/>
                <a:ea typeface="+mn-e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flipH="1">
              <a:off x="896075" y="1741541"/>
              <a:ext cx="25542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  <a:ea typeface="+mn-ea"/>
                </a:rPr>
                <a:t>[</a:t>
              </a:r>
              <a:r>
                <a:rPr lang="ko-KR" altLang="en-US" sz="700" dirty="0" err="1">
                  <a:latin typeface="+mn-ea"/>
                  <a:ea typeface="+mn-ea"/>
                </a:rPr>
                <a:t>카테고리명</a:t>
              </a:r>
              <a:r>
                <a:rPr lang="en-US" altLang="ko-KR" sz="700" dirty="0">
                  <a:latin typeface="+mn-ea"/>
                  <a:ea typeface="+mn-ea"/>
                </a:rPr>
                <a:t>]</a:t>
              </a:r>
              <a:endParaRPr lang="ko-KR" altLang="en-US" sz="700" dirty="0">
                <a:latin typeface="+mn-ea"/>
                <a:ea typeface="+mn-ea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163077" y="1893265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▼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896075" y="4347793"/>
            <a:ext cx="2592887" cy="596911"/>
            <a:chOff x="896075" y="1658457"/>
            <a:chExt cx="2592887" cy="596911"/>
          </a:xfrm>
        </p:grpSpPr>
        <p:sp>
          <p:nvSpPr>
            <p:cNvPr id="50" name="직사각형 49"/>
            <p:cNvSpPr/>
            <p:nvPr/>
          </p:nvSpPr>
          <p:spPr>
            <a:xfrm>
              <a:off x="914400" y="1658457"/>
              <a:ext cx="2574562" cy="5969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96078" y="1892689"/>
              <a:ext cx="14702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+mn-ea"/>
                  <a:ea typeface="+mn-ea"/>
                </a:rPr>
                <a:t>문의는 어디로 해야 하나요</a:t>
              </a:r>
              <a:r>
                <a:rPr lang="en-US" altLang="ko-KR" sz="800" b="1" dirty="0">
                  <a:latin typeface="+mn-ea"/>
                  <a:ea typeface="+mn-ea"/>
                </a:rPr>
                <a:t>?</a:t>
              </a:r>
              <a:endParaRPr lang="ko-KR" altLang="en-US" sz="800" b="1" dirty="0">
                <a:latin typeface="+mn-ea"/>
                <a:ea typeface="+mn-ea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flipH="1">
              <a:off x="896075" y="1741541"/>
              <a:ext cx="25542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  <a:ea typeface="+mn-ea"/>
                </a:rPr>
                <a:t>[</a:t>
              </a:r>
              <a:r>
                <a:rPr lang="ko-KR" altLang="en-US" sz="700" dirty="0" err="1">
                  <a:latin typeface="+mn-ea"/>
                  <a:ea typeface="+mn-ea"/>
                </a:rPr>
                <a:t>카테고리명</a:t>
              </a:r>
              <a:r>
                <a:rPr lang="en-US" altLang="ko-KR" sz="700" dirty="0">
                  <a:latin typeface="+mn-ea"/>
                  <a:ea typeface="+mn-ea"/>
                </a:rPr>
                <a:t>]</a:t>
              </a:r>
              <a:endParaRPr lang="ko-KR" altLang="en-US" sz="700" dirty="0">
                <a:latin typeface="+mn-ea"/>
                <a:ea typeface="+mn-ea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163077" y="1893265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▼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896075" y="5002404"/>
            <a:ext cx="2592887" cy="596911"/>
            <a:chOff x="896075" y="1658457"/>
            <a:chExt cx="2592887" cy="596911"/>
          </a:xfrm>
        </p:grpSpPr>
        <p:sp>
          <p:nvSpPr>
            <p:cNvPr id="55" name="직사각형 54"/>
            <p:cNvSpPr/>
            <p:nvPr/>
          </p:nvSpPr>
          <p:spPr>
            <a:xfrm>
              <a:off x="914400" y="1658457"/>
              <a:ext cx="2574562" cy="5969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96078" y="1892689"/>
              <a:ext cx="14702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+mn-ea"/>
                  <a:ea typeface="+mn-ea"/>
                </a:rPr>
                <a:t>문의는 어디로 해야 하나요</a:t>
              </a:r>
              <a:r>
                <a:rPr lang="en-US" altLang="ko-KR" sz="800" b="1" dirty="0">
                  <a:latin typeface="+mn-ea"/>
                  <a:ea typeface="+mn-ea"/>
                </a:rPr>
                <a:t>?</a:t>
              </a:r>
              <a:endParaRPr lang="ko-KR" altLang="en-US" sz="800" b="1" dirty="0">
                <a:latin typeface="+mn-ea"/>
                <a:ea typeface="+mn-ea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 flipH="1">
              <a:off x="896075" y="1741541"/>
              <a:ext cx="25542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  <a:ea typeface="+mn-ea"/>
                </a:rPr>
                <a:t>[</a:t>
              </a:r>
              <a:r>
                <a:rPr lang="ko-KR" altLang="en-US" sz="700" dirty="0" err="1">
                  <a:latin typeface="+mn-ea"/>
                  <a:ea typeface="+mn-ea"/>
                </a:rPr>
                <a:t>카테고리명</a:t>
              </a:r>
              <a:r>
                <a:rPr lang="en-US" altLang="ko-KR" sz="700" dirty="0">
                  <a:latin typeface="+mn-ea"/>
                  <a:ea typeface="+mn-ea"/>
                </a:rPr>
                <a:t>]</a:t>
              </a:r>
              <a:endParaRPr lang="ko-KR" altLang="en-US" sz="700" dirty="0">
                <a:latin typeface="+mn-ea"/>
                <a:ea typeface="+mn-ea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163077" y="1893265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▼</a:t>
              </a:r>
            </a:p>
          </p:txBody>
        </p:sp>
      </p:grpSp>
      <p:sp>
        <p:nvSpPr>
          <p:cNvPr id="90" name="직사각형 89"/>
          <p:cNvSpPr/>
          <p:nvPr/>
        </p:nvSpPr>
        <p:spPr>
          <a:xfrm>
            <a:off x="4006876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800" b="1" dirty="0">
                <a:latin typeface="+mn-ea"/>
                <a:sym typeface="Wingdings" pitchFamily="2" charset="2"/>
              </a:rPr>
              <a:t>FAQ </a:t>
            </a:r>
            <a:r>
              <a:rPr lang="ko-KR" altLang="en-US" sz="800" dirty="0">
                <a:solidFill>
                  <a:schemeClr val="tx1"/>
                </a:solidFill>
              </a:rPr>
              <a:t>▼</a:t>
            </a:r>
            <a:endParaRPr kumimoji="1" lang="en-US" altLang="ko-KR" sz="800" b="1" dirty="0">
              <a:latin typeface="+mn-ea"/>
              <a:sym typeface="Wingdings" pitchFamily="2" charset="2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061570" y="1374589"/>
            <a:ext cx="2622768" cy="2330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 ▼</a:t>
            </a:r>
          </a:p>
        </p:txBody>
      </p:sp>
      <p:grpSp>
        <p:nvGrpSpPr>
          <p:cNvPr id="92" name="그룹 91"/>
          <p:cNvGrpSpPr/>
          <p:nvPr/>
        </p:nvGrpSpPr>
        <p:grpSpPr>
          <a:xfrm>
            <a:off x="4061567" y="1729349"/>
            <a:ext cx="2592887" cy="596911"/>
            <a:chOff x="896075" y="1658457"/>
            <a:chExt cx="2592887" cy="596911"/>
          </a:xfrm>
        </p:grpSpPr>
        <p:sp>
          <p:nvSpPr>
            <p:cNvPr id="93" name="직사각형 92"/>
            <p:cNvSpPr/>
            <p:nvPr/>
          </p:nvSpPr>
          <p:spPr>
            <a:xfrm>
              <a:off x="914400" y="1658457"/>
              <a:ext cx="2574562" cy="5969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896078" y="1892689"/>
              <a:ext cx="19543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+mn-ea"/>
                  <a:ea typeface="+mn-ea"/>
                </a:rPr>
                <a:t>인솔 구매 문의는 어디로 해야 하나요</a:t>
              </a:r>
              <a:r>
                <a:rPr lang="en-US" altLang="ko-KR" sz="800" b="1" dirty="0">
                  <a:latin typeface="+mn-ea"/>
                  <a:ea typeface="+mn-ea"/>
                </a:rPr>
                <a:t>?</a:t>
              </a:r>
              <a:endParaRPr lang="ko-KR" altLang="en-US" sz="800" b="1" dirty="0">
                <a:latin typeface="+mn-ea"/>
                <a:ea typeface="+mn-ea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 flipH="1">
              <a:off x="896075" y="1741541"/>
              <a:ext cx="25542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  <a:ea typeface="+mn-ea"/>
                </a:rPr>
                <a:t>[</a:t>
              </a:r>
              <a:r>
                <a:rPr lang="ko-KR" altLang="en-US" sz="700" dirty="0" err="1">
                  <a:latin typeface="+mn-ea"/>
                  <a:ea typeface="+mn-ea"/>
                </a:rPr>
                <a:t>카테고리명</a:t>
              </a:r>
              <a:r>
                <a:rPr lang="en-US" altLang="ko-KR" sz="700" dirty="0">
                  <a:latin typeface="+mn-ea"/>
                  <a:ea typeface="+mn-ea"/>
                </a:rPr>
                <a:t>]</a:t>
              </a:r>
              <a:endParaRPr lang="ko-KR" altLang="en-US" sz="700" dirty="0">
                <a:latin typeface="+mn-ea"/>
                <a:ea typeface="+mn-ea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163077" y="1893265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▲</a:t>
              </a: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4061567" y="3882293"/>
            <a:ext cx="2592887" cy="596911"/>
            <a:chOff x="896075" y="1658457"/>
            <a:chExt cx="2592887" cy="596911"/>
          </a:xfrm>
        </p:grpSpPr>
        <p:sp>
          <p:nvSpPr>
            <p:cNvPr id="98" name="직사각형 97"/>
            <p:cNvSpPr/>
            <p:nvPr/>
          </p:nvSpPr>
          <p:spPr>
            <a:xfrm>
              <a:off x="914400" y="1658457"/>
              <a:ext cx="2574562" cy="5969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96078" y="1892689"/>
              <a:ext cx="14702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+mn-ea"/>
                  <a:ea typeface="+mn-ea"/>
                </a:rPr>
                <a:t>문의는 어디로 해야 하나요</a:t>
              </a:r>
              <a:r>
                <a:rPr lang="en-US" altLang="ko-KR" sz="800" b="1" dirty="0">
                  <a:latin typeface="+mn-ea"/>
                  <a:ea typeface="+mn-ea"/>
                </a:rPr>
                <a:t>?</a:t>
              </a:r>
              <a:endParaRPr lang="ko-KR" altLang="en-US" sz="800" b="1" dirty="0">
                <a:latin typeface="+mn-ea"/>
                <a:ea typeface="+mn-ea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 flipH="1">
              <a:off x="896075" y="1741541"/>
              <a:ext cx="25542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  <a:ea typeface="+mn-ea"/>
                </a:rPr>
                <a:t>[</a:t>
              </a:r>
              <a:r>
                <a:rPr lang="ko-KR" altLang="en-US" sz="700" dirty="0" err="1">
                  <a:latin typeface="+mn-ea"/>
                  <a:ea typeface="+mn-ea"/>
                </a:rPr>
                <a:t>카테고리명</a:t>
              </a:r>
              <a:r>
                <a:rPr lang="en-US" altLang="ko-KR" sz="700" dirty="0">
                  <a:latin typeface="+mn-ea"/>
                  <a:ea typeface="+mn-ea"/>
                </a:rPr>
                <a:t>]</a:t>
              </a:r>
              <a:endParaRPr lang="ko-KR" altLang="en-US" sz="700" dirty="0">
                <a:latin typeface="+mn-ea"/>
                <a:ea typeface="+mn-ea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163077" y="1893265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▼</a:t>
              </a: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4061567" y="4536904"/>
            <a:ext cx="2592887" cy="596911"/>
            <a:chOff x="896075" y="1658457"/>
            <a:chExt cx="2592887" cy="596911"/>
          </a:xfrm>
        </p:grpSpPr>
        <p:sp>
          <p:nvSpPr>
            <p:cNvPr id="103" name="직사각형 102"/>
            <p:cNvSpPr/>
            <p:nvPr/>
          </p:nvSpPr>
          <p:spPr>
            <a:xfrm>
              <a:off x="914400" y="1658457"/>
              <a:ext cx="2574562" cy="5969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96078" y="1892689"/>
              <a:ext cx="14702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+mn-ea"/>
                  <a:ea typeface="+mn-ea"/>
                </a:rPr>
                <a:t>문의는 어디로 해야 하나요</a:t>
              </a:r>
              <a:r>
                <a:rPr lang="en-US" altLang="ko-KR" sz="800" b="1" dirty="0">
                  <a:latin typeface="+mn-ea"/>
                  <a:ea typeface="+mn-ea"/>
                </a:rPr>
                <a:t>?</a:t>
              </a:r>
              <a:endParaRPr lang="ko-KR" altLang="en-US" sz="800" b="1" dirty="0">
                <a:latin typeface="+mn-ea"/>
                <a:ea typeface="+mn-ea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 flipH="1">
              <a:off x="896075" y="1741541"/>
              <a:ext cx="25542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  <a:ea typeface="+mn-ea"/>
                </a:rPr>
                <a:t>[</a:t>
              </a:r>
              <a:r>
                <a:rPr lang="ko-KR" altLang="en-US" sz="700" dirty="0" err="1">
                  <a:latin typeface="+mn-ea"/>
                  <a:ea typeface="+mn-ea"/>
                </a:rPr>
                <a:t>카테고리명</a:t>
              </a:r>
              <a:r>
                <a:rPr lang="en-US" altLang="ko-KR" sz="700" dirty="0">
                  <a:latin typeface="+mn-ea"/>
                  <a:ea typeface="+mn-ea"/>
                </a:rPr>
                <a:t>]</a:t>
              </a:r>
              <a:endParaRPr lang="ko-KR" altLang="en-US" sz="700" dirty="0">
                <a:latin typeface="+mn-ea"/>
                <a:ea typeface="+mn-ea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163077" y="1893265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▼</a:t>
              </a:r>
            </a:p>
          </p:txBody>
        </p:sp>
      </p:grpSp>
      <p:sp>
        <p:nvSpPr>
          <p:cNvPr id="108" name="직사각형 107"/>
          <p:cNvSpPr/>
          <p:nvPr/>
        </p:nvSpPr>
        <p:spPr>
          <a:xfrm>
            <a:off x="4079892" y="5191515"/>
            <a:ext cx="2574562" cy="52199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/>
          <p:cNvSpPr txBox="1"/>
          <p:nvPr/>
        </p:nvSpPr>
        <p:spPr>
          <a:xfrm>
            <a:off x="4061570" y="5425747"/>
            <a:ext cx="1470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+mn-ea"/>
                <a:ea typeface="+mn-ea"/>
              </a:rPr>
              <a:t>문의는 어디로 해야 하나요</a:t>
            </a:r>
            <a:r>
              <a:rPr lang="en-US" altLang="ko-KR" sz="800" b="1" dirty="0">
                <a:latin typeface="+mn-ea"/>
                <a:ea typeface="+mn-ea"/>
              </a:rPr>
              <a:t>?</a:t>
            </a:r>
            <a:endParaRPr lang="ko-KR" altLang="en-US" sz="800" b="1" dirty="0">
              <a:latin typeface="+mn-ea"/>
              <a:ea typeface="+mn-ea"/>
            </a:endParaRPr>
          </a:p>
        </p:txBody>
      </p:sp>
      <p:sp>
        <p:nvSpPr>
          <p:cNvPr id="110" name="TextBox 109"/>
          <p:cNvSpPr txBox="1"/>
          <p:nvPr/>
        </p:nvSpPr>
        <p:spPr>
          <a:xfrm flipH="1">
            <a:off x="4061567" y="5274599"/>
            <a:ext cx="25542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n-ea"/>
                <a:ea typeface="+mn-ea"/>
              </a:rPr>
              <a:t>[</a:t>
            </a:r>
            <a:r>
              <a:rPr lang="ko-KR" altLang="en-US" sz="700" dirty="0" err="1">
                <a:latin typeface="+mn-ea"/>
                <a:ea typeface="+mn-ea"/>
              </a:rPr>
              <a:t>카테고리명</a:t>
            </a:r>
            <a:r>
              <a:rPr lang="en-US" altLang="ko-KR" sz="700" dirty="0">
                <a:latin typeface="+mn-ea"/>
                <a:ea typeface="+mn-ea"/>
              </a:rPr>
              <a:t>]</a:t>
            </a:r>
            <a:endParaRPr lang="ko-KR" altLang="en-US" sz="700" dirty="0">
              <a:latin typeface="+mn-ea"/>
              <a:ea typeface="+mn-ea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328569" y="542632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▼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235573" y="2349776"/>
            <a:ext cx="2238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latin typeface="+mn-ea"/>
                <a:ea typeface="+mn-ea"/>
              </a:rPr>
              <a:t>인솔 구매 문의는 고객 센터로 연락해주세요</a:t>
            </a:r>
            <a:r>
              <a:rPr lang="en-US" altLang="ko-KR" sz="8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>
                <a:latin typeface="+mn-ea"/>
                <a:ea typeface="+mn-ea"/>
              </a:rPr>
              <a:t>문의 전화 </a:t>
            </a:r>
            <a:r>
              <a:rPr lang="en-US" altLang="ko-KR" sz="800" dirty="0">
                <a:latin typeface="+mn-ea"/>
                <a:ea typeface="+mn-ea"/>
              </a:rPr>
              <a:t>080-4048-3912</a:t>
            </a:r>
          </a:p>
          <a:p>
            <a:pPr>
              <a:lnSpc>
                <a:spcPct val="150000"/>
              </a:lnSpc>
            </a:pPr>
            <a:r>
              <a:rPr lang="ko-KR" altLang="en-US" sz="800" dirty="0">
                <a:latin typeface="+mn-ea"/>
                <a:ea typeface="+mn-ea"/>
              </a:rPr>
              <a:t>고객 센터 운영시간 </a:t>
            </a:r>
            <a:r>
              <a:rPr lang="en-US" altLang="ko-KR" sz="800" dirty="0">
                <a:latin typeface="+mn-ea"/>
                <a:ea typeface="+mn-ea"/>
              </a:rPr>
              <a:t>09:30 ~ 17:30</a:t>
            </a:r>
          </a:p>
          <a:p>
            <a:pPr>
              <a:lnSpc>
                <a:spcPct val="150000"/>
              </a:lnSpc>
            </a:pPr>
            <a:r>
              <a:rPr lang="ko-KR" altLang="en-US" sz="800" u="sng" dirty="0">
                <a:latin typeface="+mn-ea"/>
                <a:ea typeface="+mn-ea"/>
              </a:rPr>
              <a:t>인솔 제품 소개서</a:t>
            </a:r>
            <a:r>
              <a:rPr lang="en-US" altLang="ko-KR" sz="800" u="sng" dirty="0">
                <a:latin typeface="+mn-ea"/>
                <a:ea typeface="+mn-ea"/>
              </a:rPr>
              <a:t>.pdf</a:t>
            </a:r>
          </a:p>
        </p:txBody>
      </p:sp>
      <p:grpSp>
        <p:nvGrpSpPr>
          <p:cNvPr id="62" name="그룹 61"/>
          <p:cNvGrpSpPr/>
          <p:nvPr/>
        </p:nvGrpSpPr>
        <p:grpSpPr>
          <a:xfrm>
            <a:off x="4061567" y="3208353"/>
            <a:ext cx="2592887" cy="596911"/>
            <a:chOff x="896075" y="1658457"/>
            <a:chExt cx="2592887" cy="596911"/>
          </a:xfrm>
        </p:grpSpPr>
        <p:sp>
          <p:nvSpPr>
            <p:cNvPr id="63" name="직사각형 62"/>
            <p:cNvSpPr/>
            <p:nvPr/>
          </p:nvSpPr>
          <p:spPr>
            <a:xfrm>
              <a:off x="914400" y="1658457"/>
              <a:ext cx="2574562" cy="5969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96078" y="1892689"/>
              <a:ext cx="14702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latin typeface="+mn-ea"/>
                  <a:ea typeface="+mn-ea"/>
                </a:rPr>
                <a:t>문의는 어디로 해야 하나요</a:t>
              </a:r>
              <a:r>
                <a:rPr lang="en-US" altLang="ko-KR" sz="800" b="1" dirty="0">
                  <a:latin typeface="+mn-ea"/>
                  <a:ea typeface="+mn-ea"/>
                </a:rPr>
                <a:t>?</a:t>
              </a:r>
              <a:endParaRPr lang="ko-KR" altLang="en-US" sz="800" b="1" dirty="0">
                <a:latin typeface="+mn-ea"/>
                <a:ea typeface="+mn-ea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 flipH="1">
              <a:off x="896075" y="1741541"/>
              <a:ext cx="25542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latin typeface="+mn-ea"/>
                  <a:ea typeface="+mn-ea"/>
                </a:rPr>
                <a:t>[</a:t>
              </a:r>
              <a:r>
                <a:rPr lang="ko-KR" altLang="en-US" sz="700" dirty="0" err="1">
                  <a:latin typeface="+mn-ea"/>
                  <a:ea typeface="+mn-ea"/>
                </a:rPr>
                <a:t>카테고리명</a:t>
              </a:r>
              <a:r>
                <a:rPr lang="en-US" altLang="ko-KR" sz="700" dirty="0">
                  <a:latin typeface="+mn-ea"/>
                  <a:ea typeface="+mn-ea"/>
                </a:rPr>
                <a:t>]</a:t>
              </a:r>
              <a:endParaRPr lang="ko-KR" altLang="en-US" sz="700" dirty="0">
                <a:latin typeface="+mn-ea"/>
                <a:ea typeface="+mn-ea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163077" y="1893265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▼</a:t>
              </a:r>
            </a:p>
          </p:txBody>
        </p:sp>
      </p:grpSp>
      <p:sp>
        <p:nvSpPr>
          <p:cNvPr id="67" name="타원 66"/>
          <p:cNvSpPr/>
          <p:nvPr/>
        </p:nvSpPr>
        <p:spPr>
          <a:xfrm>
            <a:off x="2411557" y="130101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073127" y="253782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6257761" y="186217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72" name="취소">
            <a:extLst>
              <a:ext uri="{FF2B5EF4-FFF2-40B4-BE49-F238E27FC236}">
                <a16:creationId xmlns:a16="http://schemas.microsoft.com/office/drawing/2014/main" id="{789F4E66-30D3-492E-8DCB-448291B3134C}"/>
              </a:ext>
            </a:extLst>
          </p:cNvPr>
          <p:cNvSpPr/>
          <p:nvPr/>
        </p:nvSpPr>
        <p:spPr>
          <a:xfrm>
            <a:off x="9187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  <p:sp>
        <p:nvSpPr>
          <p:cNvPr id="73" name="취소">
            <a:extLst>
              <a:ext uri="{FF2B5EF4-FFF2-40B4-BE49-F238E27FC236}">
                <a16:creationId xmlns:a16="http://schemas.microsoft.com/office/drawing/2014/main" id="{E26449B4-EE0A-4E34-9BA2-C1CFCC214FBF}"/>
              </a:ext>
            </a:extLst>
          </p:cNvPr>
          <p:cNvSpPr/>
          <p:nvPr/>
        </p:nvSpPr>
        <p:spPr>
          <a:xfrm>
            <a:off x="40810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22610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설정 &gt; 약관</a:t>
            </a:r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altLang="ko-KR" dirty="0"/>
              <a:t>PT-A-15</a:t>
            </a:r>
          </a:p>
        </p:txBody>
      </p:sp>
      <p:sp>
        <p:nvSpPr>
          <p:cNvPr id="734" name="Google Shape;734;p39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/>
              <a:t>가장 최신 변경 이력 내용 세팅</a:t>
            </a:r>
            <a:endParaRPr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/>
              <a:t>내용 출력</a:t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841384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이용약관</a:t>
            </a:r>
            <a:endParaRPr sz="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6" name="Google Shape;736;p39"/>
          <p:cNvSpPr/>
          <p:nvPr/>
        </p:nvSpPr>
        <p:spPr>
          <a:xfrm>
            <a:off x="4002937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개인정보처리방침</a:t>
            </a:r>
            <a:endParaRPr sz="8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7" name="Google Shape;737;p39"/>
          <p:cNvSpPr txBox="1"/>
          <p:nvPr/>
        </p:nvSpPr>
        <p:spPr>
          <a:xfrm>
            <a:off x="1912913" y="3225612"/>
            <a:ext cx="58221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8" name="Google Shape;738;p39"/>
          <p:cNvSpPr txBox="1"/>
          <p:nvPr/>
        </p:nvSpPr>
        <p:spPr>
          <a:xfrm>
            <a:off x="5074466" y="3225612"/>
            <a:ext cx="58221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39" name="Google Shape;739;p39"/>
          <p:cNvCxnSpPr/>
          <p:nvPr/>
        </p:nvCxnSpPr>
        <p:spPr>
          <a:xfrm>
            <a:off x="3466353" y="1715247"/>
            <a:ext cx="0" cy="4297082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0" name="Google Shape;740;p39"/>
          <p:cNvCxnSpPr/>
          <p:nvPr/>
        </p:nvCxnSpPr>
        <p:spPr>
          <a:xfrm>
            <a:off x="3466353" y="1799809"/>
            <a:ext cx="0" cy="491852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1" name="Google Shape;741;p39"/>
          <p:cNvSpPr/>
          <p:nvPr/>
        </p:nvSpPr>
        <p:spPr>
          <a:xfrm rot="-638659">
            <a:off x="7769411" y="4763247"/>
            <a:ext cx="1494118" cy="43030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콘텐츠 수급 필요</a:t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883886" y="1374589"/>
            <a:ext cx="2622768" cy="23308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변경일 2021.10.07    ▼</a:t>
            </a:r>
            <a:endParaRPr/>
          </a:p>
        </p:txBody>
      </p:sp>
      <p:cxnSp>
        <p:nvCxnSpPr>
          <p:cNvPr id="743" name="Google Shape;743;p39"/>
          <p:cNvCxnSpPr/>
          <p:nvPr/>
        </p:nvCxnSpPr>
        <p:spPr>
          <a:xfrm>
            <a:off x="6635072" y="1715247"/>
            <a:ext cx="0" cy="4297082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4" name="Google Shape;744;p39"/>
          <p:cNvCxnSpPr/>
          <p:nvPr/>
        </p:nvCxnSpPr>
        <p:spPr>
          <a:xfrm>
            <a:off x="6635072" y="1799809"/>
            <a:ext cx="0" cy="491852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5" name="Google Shape;745;p39"/>
          <p:cNvSpPr/>
          <p:nvPr/>
        </p:nvSpPr>
        <p:spPr>
          <a:xfrm>
            <a:off x="4052605" y="1374589"/>
            <a:ext cx="2622768" cy="23308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변경일 2021.10.07    ▼</a:t>
            </a:r>
            <a:endParaRPr/>
          </a:p>
        </p:txBody>
      </p:sp>
      <p:sp>
        <p:nvSpPr>
          <p:cNvPr id="746" name="Google Shape;746;p39"/>
          <p:cNvSpPr/>
          <p:nvPr/>
        </p:nvSpPr>
        <p:spPr>
          <a:xfrm>
            <a:off x="2789385" y="1279558"/>
            <a:ext cx="233580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39"/>
          <p:cNvSpPr/>
          <p:nvPr/>
        </p:nvSpPr>
        <p:spPr>
          <a:xfrm>
            <a:off x="5962920" y="1313815"/>
            <a:ext cx="233580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39"/>
          <p:cNvSpPr/>
          <p:nvPr/>
        </p:nvSpPr>
        <p:spPr>
          <a:xfrm>
            <a:off x="2500504" y="3108822"/>
            <a:ext cx="233580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39"/>
          <p:cNvSpPr/>
          <p:nvPr/>
        </p:nvSpPr>
        <p:spPr>
          <a:xfrm>
            <a:off x="5669223" y="3152289"/>
            <a:ext cx="233580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취소">
            <a:extLst>
              <a:ext uri="{FF2B5EF4-FFF2-40B4-BE49-F238E27FC236}">
                <a16:creationId xmlns:a16="http://schemas.microsoft.com/office/drawing/2014/main" id="{CD8D8A48-794D-4FD5-8485-7067CB8A1AA9}"/>
              </a:ext>
            </a:extLst>
          </p:cNvPr>
          <p:cNvSpPr/>
          <p:nvPr/>
        </p:nvSpPr>
        <p:spPr>
          <a:xfrm>
            <a:off x="9187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  <p:sp>
        <p:nvSpPr>
          <p:cNvPr id="21" name="취소">
            <a:extLst>
              <a:ext uri="{FF2B5EF4-FFF2-40B4-BE49-F238E27FC236}">
                <a16:creationId xmlns:a16="http://schemas.microsoft.com/office/drawing/2014/main" id="{F24B1220-2E0D-4D8E-80E7-CD997EC05768}"/>
              </a:ext>
            </a:extLst>
          </p:cNvPr>
          <p:cNvSpPr/>
          <p:nvPr/>
        </p:nvSpPr>
        <p:spPr>
          <a:xfrm>
            <a:off x="40810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/>
              <a:t>이전</a:t>
            </a:r>
            <a:endParaRPr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설정 &gt; 약관</a:t>
            </a:r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altLang="ko-KR" dirty="0"/>
              <a:t>PT-A-15</a:t>
            </a:r>
          </a:p>
        </p:txBody>
      </p:sp>
      <p:sp>
        <p:nvSpPr>
          <p:cNvPr id="734" name="Google Shape;734;p39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/>
              <a:t>가장 최신 변경 이력 내용 세팅</a:t>
            </a:r>
            <a:endParaRPr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/>
              <a:t>내용 출력</a:t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841384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민감정보</a:t>
            </a:r>
            <a:r>
              <a:rPr lang="ko-KR" altLang="en-US" sz="8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제공 동의</a:t>
            </a:r>
            <a:endParaRPr sz="8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6" name="Google Shape;736;p39"/>
          <p:cNvSpPr/>
          <p:nvPr/>
        </p:nvSpPr>
        <p:spPr>
          <a:xfrm>
            <a:off x="4002937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블루투스 통신 동의</a:t>
            </a:r>
            <a:endParaRPr sz="8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7" name="Google Shape;737;p39"/>
          <p:cNvSpPr txBox="1"/>
          <p:nvPr/>
        </p:nvSpPr>
        <p:spPr>
          <a:xfrm>
            <a:off x="1912913" y="3225612"/>
            <a:ext cx="58221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8" name="Google Shape;738;p39"/>
          <p:cNvSpPr txBox="1"/>
          <p:nvPr/>
        </p:nvSpPr>
        <p:spPr>
          <a:xfrm>
            <a:off x="5074466" y="3225612"/>
            <a:ext cx="58221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39" name="Google Shape;739;p39"/>
          <p:cNvCxnSpPr/>
          <p:nvPr/>
        </p:nvCxnSpPr>
        <p:spPr>
          <a:xfrm>
            <a:off x="3466353" y="1715247"/>
            <a:ext cx="0" cy="4297082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0" name="Google Shape;740;p39"/>
          <p:cNvCxnSpPr/>
          <p:nvPr/>
        </p:nvCxnSpPr>
        <p:spPr>
          <a:xfrm>
            <a:off x="3466353" y="1799809"/>
            <a:ext cx="0" cy="491852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1" name="Google Shape;741;p39"/>
          <p:cNvSpPr/>
          <p:nvPr/>
        </p:nvSpPr>
        <p:spPr>
          <a:xfrm rot="-638659">
            <a:off x="7769411" y="4763247"/>
            <a:ext cx="1494118" cy="43030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콘텐츠 수급 필요</a:t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883886" y="1374589"/>
            <a:ext cx="2622768" cy="23308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변경일 2021.10.07    ▼</a:t>
            </a:r>
            <a:endParaRPr/>
          </a:p>
        </p:txBody>
      </p:sp>
      <p:cxnSp>
        <p:nvCxnSpPr>
          <p:cNvPr id="743" name="Google Shape;743;p39"/>
          <p:cNvCxnSpPr/>
          <p:nvPr/>
        </p:nvCxnSpPr>
        <p:spPr>
          <a:xfrm>
            <a:off x="6635072" y="1715247"/>
            <a:ext cx="0" cy="4297082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4" name="Google Shape;744;p39"/>
          <p:cNvCxnSpPr/>
          <p:nvPr/>
        </p:nvCxnSpPr>
        <p:spPr>
          <a:xfrm>
            <a:off x="6635072" y="1799809"/>
            <a:ext cx="0" cy="491852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5" name="Google Shape;745;p39"/>
          <p:cNvSpPr/>
          <p:nvPr/>
        </p:nvSpPr>
        <p:spPr>
          <a:xfrm>
            <a:off x="4052605" y="1374589"/>
            <a:ext cx="2622768" cy="23308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변경일 2021.10.07    ▼</a:t>
            </a:r>
            <a:endParaRPr/>
          </a:p>
        </p:txBody>
      </p:sp>
      <p:sp>
        <p:nvSpPr>
          <p:cNvPr id="746" name="Google Shape;746;p39"/>
          <p:cNvSpPr/>
          <p:nvPr/>
        </p:nvSpPr>
        <p:spPr>
          <a:xfrm>
            <a:off x="2789385" y="1279558"/>
            <a:ext cx="233580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39"/>
          <p:cNvSpPr/>
          <p:nvPr/>
        </p:nvSpPr>
        <p:spPr>
          <a:xfrm>
            <a:off x="5962920" y="1313815"/>
            <a:ext cx="233580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39"/>
          <p:cNvSpPr/>
          <p:nvPr/>
        </p:nvSpPr>
        <p:spPr>
          <a:xfrm>
            <a:off x="2500504" y="3108822"/>
            <a:ext cx="233580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39"/>
          <p:cNvSpPr/>
          <p:nvPr/>
        </p:nvSpPr>
        <p:spPr>
          <a:xfrm>
            <a:off x="5669223" y="3152289"/>
            <a:ext cx="233580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취소">
            <a:extLst>
              <a:ext uri="{FF2B5EF4-FFF2-40B4-BE49-F238E27FC236}">
                <a16:creationId xmlns:a16="http://schemas.microsoft.com/office/drawing/2014/main" id="{CD8D8A48-794D-4FD5-8485-7067CB8A1AA9}"/>
              </a:ext>
            </a:extLst>
          </p:cNvPr>
          <p:cNvSpPr/>
          <p:nvPr/>
        </p:nvSpPr>
        <p:spPr>
          <a:xfrm>
            <a:off x="9187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  <p:sp>
        <p:nvSpPr>
          <p:cNvPr id="21" name="취소">
            <a:extLst>
              <a:ext uri="{FF2B5EF4-FFF2-40B4-BE49-F238E27FC236}">
                <a16:creationId xmlns:a16="http://schemas.microsoft.com/office/drawing/2014/main" id="{F24B1220-2E0D-4D8E-80E7-CD997EC05768}"/>
              </a:ext>
            </a:extLst>
          </p:cNvPr>
          <p:cNvSpPr/>
          <p:nvPr/>
        </p:nvSpPr>
        <p:spPr>
          <a:xfrm>
            <a:off x="40810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/>
              <a:t>이전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97791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설정 &gt; 약관</a:t>
            </a:r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altLang="ko-KR" dirty="0"/>
              <a:t>PT-A-15</a:t>
            </a:r>
          </a:p>
        </p:txBody>
      </p:sp>
      <p:sp>
        <p:nvSpPr>
          <p:cNvPr id="734" name="Google Shape;734;p39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/>
              <a:t>가장 최신 변경 이력 내용 세팅</a:t>
            </a:r>
            <a:endParaRPr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/>
              <a:t>내용 출력</a:t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841384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위치정보 이용 동의</a:t>
            </a:r>
            <a:endParaRPr sz="8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6" name="Google Shape;736;p39"/>
          <p:cNvSpPr/>
          <p:nvPr/>
        </p:nvSpPr>
        <p:spPr>
          <a:xfrm>
            <a:off x="4002937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마케팅 정보 수신 동의</a:t>
            </a:r>
            <a:endParaRPr sz="8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7" name="Google Shape;737;p39"/>
          <p:cNvSpPr txBox="1"/>
          <p:nvPr/>
        </p:nvSpPr>
        <p:spPr>
          <a:xfrm>
            <a:off x="1912913" y="3225612"/>
            <a:ext cx="58221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8" name="Google Shape;738;p39"/>
          <p:cNvSpPr txBox="1"/>
          <p:nvPr/>
        </p:nvSpPr>
        <p:spPr>
          <a:xfrm>
            <a:off x="5074466" y="3225612"/>
            <a:ext cx="58221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39" name="Google Shape;739;p39"/>
          <p:cNvCxnSpPr/>
          <p:nvPr/>
        </p:nvCxnSpPr>
        <p:spPr>
          <a:xfrm>
            <a:off x="3466353" y="1715247"/>
            <a:ext cx="0" cy="4297082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0" name="Google Shape;740;p39"/>
          <p:cNvCxnSpPr/>
          <p:nvPr/>
        </p:nvCxnSpPr>
        <p:spPr>
          <a:xfrm>
            <a:off x="3466353" y="1799809"/>
            <a:ext cx="0" cy="491852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1" name="Google Shape;741;p39"/>
          <p:cNvSpPr/>
          <p:nvPr/>
        </p:nvSpPr>
        <p:spPr>
          <a:xfrm rot="-638659">
            <a:off x="7769411" y="4763247"/>
            <a:ext cx="1494118" cy="43030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콘텐츠 수급 필요</a:t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883886" y="1374589"/>
            <a:ext cx="2622768" cy="23308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변경일 2021.10.07    ▼</a:t>
            </a:r>
            <a:endParaRPr/>
          </a:p>
        </p:txBody>
      </p:sp>
      <p:cxnSp>
        <p:nvCxnSpPr>
          <p:cNvPr id="743" name="Google Shape;743;p39"/>
          <p:cNvCxnSpPr/>
          <p:nvPr/>
        </p:nvCxnSpPr>
        <p:spPr>
          <a:xfrm>
            <a:off x="6635072" y="1715247"/>
            <a:ext cx="0" cy="4297082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4" name="Google Shape;744;p39"/>
          <p:cNvCxnSpPr/>
          <p:nvPr/>
        </p:nvCxnSpPr>
        <p:spPr>
          <a:xfrm>
            <a:off x="6635072" y="1799809"/>
            <a:ext cx="0" cy="491852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5" name="Google Shape;745;p39"/>
          <p:cNvSpPr/>
          <p:nvPr/>
        </p:nvSpPr>
        <p:spPr>
          <a:xfrm>
            <a:off x="4052605" y="1374589"/>
            <a:ext cx="2622768" cy="23308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변경일 2021.10.07    ▼</a:t>
            </a:r>
            <a:endParaRPr/>
          </a:p>
        </p:txBody>
      </p:sp>
      <p:sp>
        <p:nvSpPr>
          <p:cNvPr id="746" name="Google Shape;746;p39"/>
          <p:cNvSpPr/>
          <p:nvPr/>
        </p:nvSpPr>
        <p:spPr>
          <a:xfrm>
            <a:off x="2789385" y="1279558"/>
            <a:ext cx="233580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39"/>
          <p:cNvSpPr/>
          <p:nvPr/>
        </p:nvSpPr>
        <p:spPr>
          <a:xfrm>
            <a:off x="5962920" y="1313815"/>
            <a:ext cx="233580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39"/>
          <p:cNvSpPr/>
          <p:nvPr/>
        </p:nvSpPr>
        <p:spPr>
          <a:xfrm>
            <a:off x="2500504" y="3108822"/>
            <a:ext cx="233580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39"/>
          <p:cNvSpPr/>
          <p:nvPr/>
        </p:nvSpPr>
        <p:spPr>
          <a:xfrm>
            <a:off x="5669223" y="3152289"/>
            <a:ext cx="233580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취소">
            <a:extLst>
              <a:ext uri="{FF2B5EF4-FFF2-40B4-BE49-F238E27FC236}">
                <a16:creationId xmlns:a16="http://schemas.microsoft.com/office/drawing/2014/main" id="{CD8D8A48-794D-4FD5-8485-7067CB8A1AA9}"/>
              </a:ext>
            </a:extLst>
          </p:cNvPr>
          <p:cNvSpPr/>
          <p:nvPr/>
        </p:nvSpPr>
        <p:spPr>
          <a:xfrm>
            <a:off x="9187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  <p:sp>
        <p:nvSpPr>
          <p:cNvPr id="21" name="취소">
            <a:extLst>
              <a:ext uri="{FF2B5EF4-FFF2-40B4-BE49-F238E27FC236}">
                <a16:creationId xmlns:a16="http://schemas.microsoft.com/office/drawing/2014/main" id="{F24B1220-2E0D-4D8E-80E7-CD997EC05768}"/>
              </a:ext>
            </a:extLst>
          </p:cNvPr>
          <p:cNvSpPr/>
          <p:nvPr/>
        </p:nvSpPr>
        <p:spPr>
          <a:xfrm>
            <a:off x="40810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/>
              <a:t>이전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6679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설정 &gt; 약관</a:t>
            </a:r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 dirty="0"/>
              <a:t>PT-A-</a:t>
            </a:r>
            <a:r>
              <a:rPr lang="en-US" altLang="ko-KR" dirty="0"/>
              <a:t>15</a:t>
            </a:r>
            <a:endParaRPr dirty="0"/>
          </a:p>
        </p:txBody>
      </p:sp>
      <p:sp>
        <p:nvSpPr>
          <p:cNvPr id="734" name="Google Shape;734;p3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/>
              <a:t>가장 최신 변경 이력 내용 세팅</a:t>
            </a:r>
            <a:endParaRPr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/>
              <a:t>내용 출력</a:t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841384" y="1119091"/>
            <a:ext cx="27252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개인정보 제</a:t>
            </a:r>
            <a:r>
              <a:rPr lang="en-US" altLang="ko-KR" sz="8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altLang="en-US" sz="8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 제공 </a:t>
            </a:r>
            <a:r>
              <a:rPr lang="ko-KR" altLang="en-US" sz="800" b="1" dirty="0">
                <a:latin typeface="Malgun Gothic"/>
                <a:ea typeface="Malgun Gothic"/>
                <a:cs typeface="Malgun Gothic"/>
                <a:sym typeface="Malgun Gothic"/>
              </a:rPr>
              <a:t>동의</a:t>
            </a:r>
            <a:endParaRPr sz="8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7" name="Google Shape;737;p39"/>
          <p:cNvSpPr txBox="1"/>
          <p:nvPr/>
        </p:nvSpPr>
        <p:spPr>
          <a:xfrm>
            <a:off x="1912913" y="3225612"/>
            <a:ext cx="58221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39" name="Google Shape;739;p39"/>
          <p:cNvCxnSpPr/>
          <p:nvPr/>
        </p:nvCxnSpPr>
        <p:spPr>
          <a:xfrm>
            <a:off x="3466353" y="1715247"/>
            <a:ext cx="0" cy="4297082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0" name="Google Shape;740;p39"/>
          <p:cNvCxnSpPr/>
          <p:nvPr/>
        </p:nvCxnSpPr>
        <p:spPr>
          <a:xfrm>
            <a:off x="3466353" y="1799809"/>
            <a:ext cx="0" cy="491852"/>
          </a:xfrm>
          <a:prstGeom prst="straightConnector1">
            <a:avLst/>
          </a:prstGeom>
          <a:noFill/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1" name="Google Shape;741;p39"/>
          <p:cNvSpPr/>
          <p:nvPr/>
        </p:nvSpPr>
        <p:spPr>
          <a:xfrm rot="-638659">
            <a:off x="7769411" y="4763247"/>
            <a:ext cx="1494118" cy="43030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콘텐츠 수급 필요</a:t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883886" y="1374589"/>
            <a:ext cx="2622768" cy="23308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변경일 2021.10.07    ▼</a:t>
            </a:r>
            <a:endParaRPr/>
          </a:p>
        </p:txBody>
      </p:sp>
      <p:sp>
        <p:nvSpPr>
          <p:cNvPr id="746" name="Google Shape;746;p39"/>
          <p:cNvSpPr/>
          <p:nvPr/>
        </p:nvSpPr>
        <p:spPr>
          <a:xfrm>
            <a:off x="2789385" y="1279558"/>
            <a:ext cx="233580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39"/>
          <p:cNvSpPr/>
          <p:nvPr/>
        </p:nvSpPr>
        <p:spPr>
          <a:xfrm>
            <a:off x="2500504" y="3108822"/>
            <a:ext cx="233580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취소">
            <a:extLst>
              <a:ext uri="{FF2B5EF4-FFF2-40B4-BE49-F238E27FC236}">
                <a16:creationId xmlns:a16="http://schemas.microsoft.com/office/drawing/2014/main" id="{CD8D8A48-794D-4FD5-8485-7067CB8A1AA9}"/>
              </a:ext>
            </a:extLst>
          </p:cNvPr>
          <p:cNvSpPr/>
          <p:nvPr/>
        </p:nvSpPr>
        <p:spPr>
          <a:xfrm>
            <a:off x="918778" y="111812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1132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04AED85-B7B1-4D3E-8A6C-366F4AB79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앱 </a:t>
            </a:r>
            <a:r>
              <a:rPr lang="ko-KR" altLang="en-US" dirty="0" err="1"/>
              <a:t>사용중</a:t>
            </a:r>
            <a:r>
              <a:rPr lang="ko-KR" altLang="en-US" dirty="0"/>
              <a:t> 모바일 데이터 연결이 끊겼을 경우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D46C4A8-9AEF-4DB3-BC56-B68253DB9A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Care-E-07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39CCA70-9B4D-451C-99FF-7CF712D1FA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앱 </a:t>
            </a:r>
            <a:r>
              <a:rPr lang="ko-KR" altLang="en-US" dirty="0" err="1"/>
              <a:t>사용중</a:t>
            </a:r>
            <a:r>
              <a:rPr lang="ko-KR" altLang="en-US" dirty="0"/>
              <a:t> 모바일 데이터가 끊겼을 경우 나오는 팝업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현재 화면에서 홈화면으로 강제 이동 후 </a:t>
            </a:r>
            <a:r>
              <a:rPr lang="en-US" altLang="ko-KR" dirty="0"/>
              <a:t>stand alone</a:t>
            </a:r>
            <a:r>
              <a:rPr lang="ko-KR" altLang="en-US" dirty="0"/>
              <a:t>으로 앱 변경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운동 </a:t>
            </a:r>
            <a:r>
              <a:rPr lang="ko-KR" altLang="en-US" dirty="0" err="1"/>
              <a:t>중이였을</a:t>
            </a:r>
            <a:r>
              <a:rPr lang="ko-KR" altLang="en-US" dirty="0"/>
              <a:t> 경우 운동 완료 후 팝업 표시</a:t>
            </a:r>
          </a:p>
        </p:txBody>
      </p:sp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2486BCAE-FAD8-4549-BE66-C732872C5CDF}"/>
              </a:ext>
            </a:extLst>
          </p:cNvPr>
          <p:cNvSpPr txBox="1"/>
          <p:nvPr/>
        </p:nvSpPr>
        <p:spPr>
          <a:xfrm>
            <a:off x="864570" y="1099851"/>
            <a:ext cx="1945368" cy="253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NEUROGAIT</a:t>
            </a:r>
            <a:endParaRPr sz="105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9" name="모서리가 둥근 직사각형 99">
            <a:extLst>
              <a:ext uri="{FF2B5EF4-FFF2-40B4-BE49-F238E27FC236}">
                <a16:creationId xmlns:a16="http://schemas.microsoft.com/office/drawing/2014/main" id="{C3E984C6-27CE-4739-8A68-F67927DA1229}"/>
              </a:ext>
            </a:extLst>
          </p:cNvPr>
          <p:cNvSpPr/>
          <p:nvPr/>
        </p:nvSpPr>
        <p:spPr>
          <a:xfrm>
            <a:off x="2700853" y="1147599"/>
            <a:ext cx="756000" cy="158378"/>
          </a:xfrm>
          <a:prstGeom prst="roundRect">
            <a:avLst>
              <a:gd name="adj" fmla="val 4457"/>
            </a:avLst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5726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dirty="0">
                <a:solidFill>
                  <a:prstClr val="black"/>
                </a:solidFill>
                <a:latin typeface="+mn-ea"/>
                <a:ea typeface="+mn-ea"/>
                <a:cs typeface="Malgun Gothic Semilight" panose="020B0502040204020203" pitchFamily="50" charset="-127"/>
              </a:rPr>
              <a:t>OOOOO</a:t>
            </a:r>
            <a:r>
              <a:rPr kumimoji="1" lang="ko-KR" altLang="en-US" sz="800" dirty="0">
                <a:solidFill>
                  <a:prstClr val="black"/>
                </a:solidFill>
                <a:latin typeface="+mn-ea"/>
                <a:ea typeface="+mn-ea"/>
                <a:cs typeface="Malgun Gothic Semilight" panose="020B0502040204020203" pitchFamily="50" charset="-127"/>
              </a:rPr>
              <a:t>병원</a:t>
            </a:r>
            <a:endParaRPr kumimoji="1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  <p:sp>
        <p:nvSpPr>
          <p:cNvPr id="10" name="모서리가 둥근 직사각형 158">
            <a:extLst>
              <a:ext uri="{FF2B5EF4-FFF2-40B4-BE49-F238E27FC236}">
                <a16:creationId xmlns:a16="http://schemas.microsoft.com/office/drawing/2014/main" id="{E355B55C-CF06-4B75-8375-89BA4BE2C4EB}"/>
              </a:ext>
            </a:extLst>
          </p:cNvPr>
          <p:cNvSpPr/>
          <p:nvPr/>
        </p:nvSpPr>
        <p:spPr>
          <a:xfrm>
            <a:off x="1007145" y="2513321"/>
            <a:ext cx="2413478" cy="1375263"/>
          </a:xfrm>
          <a:prstGeom prst="roundRect">
            <a:avLst>
              <a:gd name="adj" fmla="val 11939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schemeClr val="tx1"/>
                </a:solidFill>
              </a:rPr>
              <a:t>모바일 데이터</a:t>
            </a:r>
            <a:r>
              <a:rPr lang="en-US" altLang="ko-KR" sz="800" dirty="0">
                <a:solidFill>
                  <a:schemeClr val="tx1"/>
                </a:solidFill>
              </a:rPr>
              <a:t>(5G/LTE/</a:t>
            </a:r>
            <a:r>
              <a:rPr lang="en-US" altLang="ko-KR" sz="800" dirty="0" err="1">
                <a:solidFill>
                  <a:schemeClr val="tx1"/>
                </a:solidFill>
              </a:rPr>
              <a:t>WiFi</a:t>
            </a:r>
            <a:r>
              <a:rPr lang="en-US" altLang="ko-KR" sz="800" dirty="0">
                <a:solidFill>
                  <a:schemeClr val="tx1"/>
                </a:solidFill>
              </a:rPr>
              <a:t>) </a:t>
            </a:r>
            <a:r>
              <a:rPr lang="ko-KR" altLang="en-US" sz="800" dirty="0">
                <a:solidFill>
                  <a:schemeClr val="tx1"/>
                </a:solidFill>
              </a:rPr>
              <a:t>연결이 끊겼습니다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Offline</a:t>
            </a:r>
            <a:r>
              <a:rPr lang="ko-KR" altLang="en-US" sz="800" dirty="0">
                <a:solidFill>
                  <a:schemeClr val="tx1"/>
                </a:solidFill>
              </a:rPr>
              <a:t>모드로 앱 사용을 계속 합니다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  <a:br>
              <a:rPr lang="en-US" altLang="ko-KR" sz="8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*offline </a:t>
            </a:r>
            <a:r>
              <a:rPr lang="ko-KR" altLang="en-US" sz="800" dirty="0">
                <a:solidFill>
                  <a:schemeClr val="tx1"/>
                </a:solidFill>
              </a:rPr>
              <a:t>모드는 앱 전체 기능을 이용 할 수 없습니다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8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" name="Google Shape;173;p5">
            <a:extLst>
              <a:ext uri="{FF2B5EF4-FFF2-40B4-BE49-F238E27FC236}">
                <a16:creationId xmlns:a16="http://schemas.microsoft.com/office/drawing/2014/main" id="{CDBCA17B-CC75-4F92-AD13-F67E1054356B}"/>
              </a:ext>
            </a:extLst>
          </p:cNvPr>
          <p:cNvSpPr/>
          <p:nvPr/>
        </p:nvSpPr>
        <p:spPr>
          <a:xfrm>
            <a:off x="1001543" y="242943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01EEB0-6592-4BBF-AFAC-400A99C4E094}"/>
              </a:ext>
            </a:extLst>
          </p:cNvPr>
          <p:cNvSpPr/>
          <p:nvPr/>
        </p:nvSpPr>
        <p:spPr>
          <a:xfrm>
            <a:off x="843773" y="5725460"/>
            <a:ext cx="573741" cy="603623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B15449-65FE-45C7-AE7A-49001F63899F}"/>
              </a:ext>
            </a:extLst>
          </p:cNvPr>
          <p:cNvSpPr/>
          <p:nvPr/>
        </p:nvSpPr>
        <p:spPr>
          <a:xfrm rot="21383520">
            <a:off x="7940502" y="5881600"/>
            <a:ext cx="1517257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와이파이 연결 되었을 때 동기화 필요 안내 팝업 추가</a:t>
            </a:r>
            <a:br>
              <a:rPr lang="en-US" altLang="ko-KR" sz="800" dirty="0">
                <a:solidFill>
                  <a:srgbClr val="FF0000"/>
                </a:solidFill>
              </a:rPr>
            </a:br>
            <a:r>
              <a:rPr lang="en-US" altLang="ko-KR" sz="800" dirty="0">
                <a:solidFill>
                  <a:srgbClr val="FF0000"/>
                </a:solidFill>
              </a:rPr>
              <a:t>2021.10.21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5718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"/>
          <p:cNvSpPr txBox="1"/>
          <p:nvPr/>
        </p:nvSpPr>
        <p:spPr>
          <a:xfrm>
            <a:off x="5169024" y="5997478"/>
            <a:ext cx="457208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End</a:t>
            </a:r>
            <a:r>
              <a:rPr lang="ko-KR" sz="4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Of </a:t>
            </a:r>
            <a:r>
              <a:rPr lang="ko-KR" sz="4000" b="1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Document</a:t>
            </a:r>
            <a:endParaRPr sz="40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비밀번호 재설정</a:t>
            </a:r>
            <a:r>
              <a:rPr lang="en-US" altLang="ko-KR" dirty="0"/>
              <a:t>(1/2 step)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altLang="ko-KR" dirty="0"/>
              <a:t>PT-A-03-02</a:t>
            </a:r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안내 문구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회원가입시 인증한 수단으로 진행 요청 문구 표시</a:t>
            </a:r>
            <a:endParaRPr lang="en-US" altLang="ko-KR"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휴대폰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휴대폰 번호 입력</a:t>
            </a:r>
            <a:endParaRPr lang="en-US" altLang="ko-KR"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이메일 주소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이메일 주소 입력</a:t>
            </a:r>
            <a:endParaRPr lang="en-US" altLang="ko-KR"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재설정 코드 받기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입력된 휴대폰</a:t>
            </a:r>
            <a:r>
              <a:rPr lang="en-US" altLang="ko-KR" dirty="0"/>
              <a:t>&amp;</a:t>
            </a:r>
            <a:r>
              <a:rPr lang="ko-KR" altLang="en-US" dirty="0"/>
              <a:t>이메일로 재설정 코드 전송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회원 가입시 인증한 휴대폰</a:t>
            </a:r>
            <a:r>
              <a:rPr lang="en-US" altLang="ko-KR" dirty="0"/>
              <a:t>&amp;</a:t>
            </a:r>
            <a:r>
              <a:rPr lang="ko-KR" altLang="en-US" dirty="0"/>
              <a:t>이메일 없을 경우 인증 수단 확인 팝업⑥ 표시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재설정코드 전송 후 다음 화면으로 이동</a:t>
            </a:r>
            <a:endParaRPr lang="en-US" altLang="ko-KR"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취소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로그인 화면으로 이동</a:t>
            </a:r>
            <a:endParaRPr lang="en-US" altLang="ko-KR"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인증수단 확인 실패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인증 수단으로 등록된 회원이 없을 경우 인증 수단 확인 안내 팝업 표시</a:t>
            </a:r>
            <a:endParaRPr lang="en-US" altLang="ko-KR" dirty="0"/>
          </a:p>
          <a:p>
            <a:pPr marL="177800" indent="-177800"/>
            <a:r>
              <a:rPr lang="ko-KR" altLang="en-US" sz="800" dirty="0">
                <a:latin typeface="+mn-ea"/>
                <a:ea typeface="+mn-ea"/>
              </a:rPr>
              <a:t>안드로이드 이전버튼 </a:t>
            </a:r>
            <a:r>
              <a:rPr lang="en-US" altLang="ko-KR" sz="800" dirty="0">
                <a:latin typeface="+mn-ea"/>
                <a:ea typeface="+mn-ea"/>
              </a:rPr>
              <a:t>tap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이전 화면으로 이동</a:t>
            </a:r>
            <a:endParaRPr lang="ko-KR" altLang="en-US" sz="8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94C3694-C6F8-421B-82AE-9E59AC232782}"/>
              </a:ext>
            </a:extLst>
          </p:cNvPr>
          <p:cNvGrpSpPr/>
          <p:nvPr/>
        </p:nvGrpSpPr>
        <p:grpSpPr>
          <a:xfrm>
            <a:off x="2473832" y="663122"/>
            <a:ext cx="2802602" cy="5567722"/>
            <a:chOff x="2473832" y="663122"/>
            <a:chExt cx="2802602" cy="556772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D96CD44-86BF-41C2-A5C2-BA4CB622F41B}"/>
                </a:ext>
              </a:extLst>
            </p:cNvPr>
            <p:cNvGrpSpPr/>
            <p:nvPr/>
          </p:nvGrpSpPr>
          <p:grpSpPr>
            <a:xfrm>
              <a:off x="2473832" y="663122"/>
              <a:ext cx="2802602" cy="5567722"/>
              <a:chOff x="2473832" y="663122"/>
              <a:chExt cx="2802602" cy="5567722"/>
            </a:xfrm>
          </p:grpSpPr>
          <p:sp>
            <p:nvSpPr>
              <p:cNvPr id="22" name="직사각형 63">
                <a:extLst>
                  <a:ext uri="{FF2B5EF4-FFF2-40B4-BE49-F238E27FC236}">
                    <a16:creationId xmlns:a16="http://schemas.microsoft.com/office/drawing/2014/main" id="{04D4AC62-4096-443C-B9DC-630FF93B560D}"/>
                  </a:ext>
                </a:extLst>
              </p:cNvPr>
              <p:cNvSpPr/>
              <p:nvPr/>
            </p:nvSpPr>
            <p:spPr>
              <a:xfrm>
                <a:off x="2473832" y="5865367"/>
                <a:ext cx="2764350" cy="329016"/>
              </a:xfrm>
              <a:custGeom>
                <a:avLst/>
                <a:gdLst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7200 w 2707200"/>
                  <a:gd name="connsiteY2" fmla="*/ 324000 h 324000"/>
                  <a:gd name="connsiteX3" fmla="*/ 0 w 2707200"/>
                  <a:gd name="connsiteY3" fmla="*/ 324000 h 324000"/>
                  <a:gd name="connsiteX4" fmla="*/ 0 w 2707200"/>
                  <a:gd name="connsiteY4" fmla="*/ 0 h 324000"/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6455 w 2707200"/>
                  <a:gd name="connsiteY2" fmla="*/ 231717 h 324000"/>
                  <a:gd name="connsiteX3" fmla="*/ 2707200 w 2707200"/>
                  <a:gd name="connsiteY3" fmla="*/ 324000 h 324000"/>
                  <a:gd name="connsiteX4" fmla="*/ 0 w 2707200"/>
                  <a:gd name="connsiteY4" fmla="*/ 324000 h 324000"/>
                  <a:gd name="connsiteX5" fmla="*/ 0 w 2707200"/>
                  <a:gd name="connsiteY5" fmla="*/ 0 h 324000"/>
                  <a:gd name="connsiteX0" fmla="*/ 0 w 2707200"/>
                  <a:gd name="connsiteY0" fmla="*/ 0 h 326381"/>
                  <a:gd name="connsiteX1" fmla="*/ 2707200 w 2707200"/>
                  <a:gd name="connsiteY1" fmla="*/ 0 h 326381"/>
                  <a:gd name="connsiteX2" fmla="*/ 2706455 w 2707200"/>
                  <a:gd name="connsiteY2" fmla="*/ 231717 h 326381"/>
                  <a:gd name="connsiteX3" fmla="*/ 2588138 w 2707200"/>
                  <a:gd name="connsiteY3" fmla="*/ 326381 h 326381"/>
                  <a:gd name="connsiteX4" fmla="*/ 0 w 2707200"/>
                  <a:gd name="connsiteY4" fmla="*/ 324000 h 326381"/>
                  <a:gd name="connsiteX5" fmla="*/ 0 w 2707200"/>
                  <a:gd name="connsiteY5" fmla="*/ 0 h 326381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0 w 2707200"/>
                  <a:gd name="connsiteY4" fmla="*/ 324000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39455 w 2707200"/>
                  <a:gd name="connsiteY5" fmla="*/ 148374 h 326635"/>
                  <a:gd name="connsiteX6" fmla="*/ 0 w 2707200"/>
                  <a:gd name="connsiteY6" fmla="*/ 0 h 326635"/>
                  <a:gd name="connsiteX0" fmla="*/ 8170 w 2715370"/>
                  <a:gd name="connsiteY0" fmla="*/ 0 h 326635"/>
                  <a:gd name="connsiteX1" fmla="*/ 2715370 w 2715370"/>
                  <a:gd name="connsiteY1" fmla="*/ 0 h 326635"/>
                  <a:gd name="connsiteX2" fmla="*/ 2714625 w 2715370"/>
                  <a:gd name="connsiteY2" fmla="*/ 231717 h 326635"/>
                  <a:gd name="connsiteX3" fmla="*/ 2596308 w 2715370"/>
                  <a:gd name="connsiteY3" fmla="*/ 326381 h 326635"/>
                  <a:gd name="connsiteX4" fmla="*/ 105802 w 2715370"/>
                  <a:gd name="connsiteY4" fmla="*/ 326381 h 326635"/>
                  <a:gd name="connsiteX5" fmla="*/ 0 w 2715370"/>
                  <a:gd name="connsiteY5" fmla="*/ 210286 h 326635"/>
                  <a:gd name="connsiteX6" fmla="*/ 8170 w 2715370"/>
                  <a:gd name="connsiteY6" fmla="*/ 0 h 326635"/>
                  <a:gd name="connsiteX0" fmla="*/ 0 w 2764350"/>
                  <a:gd name="connsiteY0" fmla="*/ 0 h 329016"/>
                  <a:gd name="connsiteX1" fmla="*/ 2764350 w 2764350"/>
                  <a:gd name="connsiteY1" fmla="*/ 2381 h 329016"/>
                  <a:gd name="connsiteX2" fmla="*/ 2763605 w 2764350"/>
                  <a:gd name="connsiteY2" fmla="*/ 234098 h 329016"/>
                  <a:gd name="connsiteX3" fmla="*/ 2645288 w 2764350"/>
                  <a:gd name="connsiteY3" fmla="*/ 328762 h 329016"/>
                  <a:gd name="connsiteX4" fmla="*/ 154782 w 2764350"/>
                  <a:gd name="connsiteY4" fmla="*/ 328762 h 329016"/>
                  <a:gd name="connsiteX5" fmla="*/ 48980 w 2764350"/>
                  <a:gd name="connsiteY5" fmla="*/ 212667 h 329016"/>
                  <a:gd name="connsiteX6" fmla="*/ 0 w 2764350"/>
                  <a:gd name="connsiteY6" fmla="*/ 0 h 329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4350" h="329016">
                    <a:moveTo>
                      <a:pt x="0" y="0"/>
                    </a:moveTo>
                    <a:lnTo>
                      <a:pt x="2764350" y="2381"/>
                    </a:lnTo>
                    <a:cubicBezTo>
                      <a:pt x="2764102" y="79620"/>
                      <a:pt x="2763853" y="156859"/>
                      <a:pt x="2763605" y="234098"/>
                    </a:cubicBezTo>
                    <a:cubicBezTo>
                      <a:pt x="2763853" y="264859"/>
                      <a:pt x="2709334" y="333720"/>
                      <a:pt x="2645288" y="328762"/>
                    </a:cubicBezTo>
                    <a:lnTo>
                      <a:pt x="154782" y="328762"/>
                    </a:lnTo>
                    <a:lnTo>
                      <a:pt x="48980" y="212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0" indent="0" algn="ctr">
                  <a:buFont typeface="Arial"/>
                  <a:buNone/>
                </a:pPr>
                <a:r>
                  <a:rPr lang="ko-KR" altLang="en-US" sz="800" dirty="0">
                    <a:solidFill>
                      <a:schemeClr val="tx1"/>
                    </a:solidFill>
                    <a:sym typeface="Malgun Gothic"/>
                  </a:rPr>
                  <a:t>재설정코드 받기</a:t>
                </a:r>
              </a:p>
            </p:txBody>
          </p:sp>
          <p:sp>
            <p:nvSpPr>
              <p:cNvPr id="33" name="Google Shape;166;p5">
                <a:extLst>
                  <a:ext uri="{FF2B5EF4-FFF2-40B4-BE49-F238E27FC236}">
                    <a16:creationId xmlns:a16="http://schemas.microsoft.com/office/drawing/2014/main" id="{D202FCE7-9909-4669-A3D3-A1153C1D2B55}"/>
                  </a:ext>
                </a:extLst>
              </p:cNvPr>
              <p:cNvSpPr txBox="1"/>
              <p:nvPr/>
            </p:nvSpPr>
            <p:spPr>
              <a:xfrm>
                <a:off x="2912383" y="977938"/>
                <a:ext cx="1945368" cy="253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05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비밀번호 재설정</a:t>
                </a:r>
                <a:endParaRPr sz="105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35A2206-216B-42A0-BB00-59D935EAAF7F}"/>
                  </a:ext>
                </a:extLst>
              </p:cNvPr>
              <p:cNvGrpSpPr/>
              <p:nvPr/>
            </p:nvGrpSpPr>
            <p:grpSpPr>
              <a:xfrm>
                <a:off x="2492882" y="663122"/>
                <a:ext cx="2783552" cy="5567722"/>
                <a:chOff x="272480" y="944724"/>
                <a:chExt cx="2808000" cy="5616624"/>
              </a:xfrm>
            </p:grpSpPr>
            <p:sp>
              <p:nvSpPr>
                <p:cNvPr id="17" name="모서리가 둥근 직사각형 108">
                  <a:extLst>
                    <a:ext uri="{FF2B5EF4-FFF2-40B4-BE49-F238E27FC236}">
                      <a16:creationId xmlns:a16="http://schemas.microsoft.com/office/drawing/2014/main" id="{6BB85CE3-7D94-4E9D-9A07-43F3E56EFCD4}"/>
                    </a:ext>
                  </a:extLst>
                </p:cNvPr>
                <p:cNvSpPr/>
                <p:nvPr userDrawn="1"/>
              </p:nvSpPr>
              <p:spPr>
                <a:xfrm>
                  <a:off x="272480" y="944724"/>
                  <a:ext cx="2808000" cy="5616624"/>
                </a:xfrm>
                <a:prstGeom prst="roundRect">
                  <a:avLst>
                    <a:gd name="adj" fmla="val 8301"/>
                  </a:avLst>
                </a:prstGeom>
                <a:noFill/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FC9E876-677B-4310-9163-DBE7AD60FF7F}"/>
                    </a:ext>
                  </a:extLst>
                </p:cNvPr>
                <p:cNvSpPr txBox="1"/>
                <p:nvPr userDrawn="1"/>
              </p:nvSpPr>
              <p:spPr>
                <a:xfrm>
                  <a:off x="416497" y="1031150"/>
                  <a:ext cx="55544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11:59</a:t>
                  </a:r>
                  <a:endParaRPr lang="ko-KR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19" name="Picture 12">
                  <a:extLst>
                    <a:ext uri="{FF2B5EF4-FFF2-40B4-BE49-F238E27FC236}">
                      <a16:creationId xmlns:a16="http://schemas.microsoft.com/office/drawing/2014/main" id="{6B357480-4645-48FA-BF14-2336904FFDFB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114" y="1066014"/>
                  <a:ext cx="514448" cy="1764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0" name="모서리가 둥근 직사각형 111">
                  <a:extLst>
                    <a:ext uri="{FF2B5EF4-FFF2-40B4-BE49-F238E27FC236}">
                      <a16:creationId xmlns:a16="http://schemas.microsoft.com/office/drawing/2014/main" id="{0248FA79-DAA6-4E8D-AEC7-AE740F686B4D}"/>
                    </a:ext>
                  </a:extLst>
                </p:cNvPr>
                <p:cNvSpPr/>
                <p:nvPr userDrawn="1"/>
              </p:nvSpPr>
              <p:spPr>
                <a:xfrm>
                  <a:off x="1051367" y="944724"/>
                  <a:ext cx="1250227" cy="235422"/>
                </a:xfrm>
                <a:prstGeom prst="roundRect">
                  <a:avLst>
                    <a:gd name="adj" fmla="val 10974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24" name="그래픽 23" descr="오른쪽 캐럿 단색으로 채워진">
              <a:extLst>
                <a:ext uri="{FF2B5EF4-FFF2-40B4-BE49-F238E27FC236}">
                  <a16:creationId xmlns:a16="http://schemas.microsoft.com/office/drawing/2014/main" id="{0AFCF833-3D14-49A5-8A14-3935858C7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509447" y="1025163"/>
              <a:ext cx="200055" cy="200055"/>
            </a:xfrm>
            <a:prstGeom prst="rect">
              <a:avLst/>
            </a:prstGeom>
          </p:spPr>
        </p:pic>
      </p:grpSp>
      <p:sp>
        <p:nvSpPr>
          <p:cNvPr id="21" name="취소">
            <a:extLst>
              <a:ext uri="{FF2B5EF4-FFF2-40B4-BE49-F238E27FC236}">
                <a16:creationId xmlns:a16="http://schemas.microsoft.com/office/drawing/2014/main" id="{1C44F61A-5952-4207-B903-D28E7BF02F0C}"/>
              </a:ext>
            </a:extLst>
          </p:cNvPr>
          <p:cNvSpPr/>
          <p:nvPr/>
        </p:nvSpPr>
        <p:spPr>
          <a:xfrm>
            <a:off x="2574172" y="996013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취소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B086A55-88A6-46CA-934F-425254AA5BD6}"/>
              </a:ext>
            </a:extLst>
          </p:cNvPr>
          <p:cNvGrpSpPr/>
          <p:nvPr/>
        </p:nvGrpSpPr>
        <p:grpSpPr>
          <a:xfrm>
            <a:off x="2550376" y="3108221"/>
            <a:ext cx="2715808" cy="666488"/>
            <a:chOff x="2550376" y="3108221"/>
            <a:chExt cx="2715808" cy="666488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692B5A4-E7A4-48BE-9E45-128391B7C899}"/>
                </a:ext>
              </a:extLst>
            </p:cNvPr>
            <p:cNvSpPr txBox="1"/>
            <p:nvPr/>
          </p:nvSpPr>
          <p:spPr>
            <a:xfrm>
              <a:off x="2550376" y="3497710"/>
              <a:ext cx="27158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latin typeface="+mn-ea"/>
                  <a:ea typeface="+mn-ea"/>
                </a:rPr>
                <a:t>*</a:t>
              </a:r>
              <a:r>
                <a:rPr lang="ko-KR" altLang="en-US" sz="600" dirty="0">
                  <a:latin typeface="+mn-ea"/>
                  <a:ea typeface="+mn-ea"/>
                </a:rPr>
                <a:t>휴대폰 번호로 비밀번호를 변경할 수 있는 재설정 코드를 </a:t>
              </a:r>
              <a:r>
                <a:rPr lang="ko-KR" altLang="en-US" sz="600" dirty="0" err="1">
                  <a:latin typeface="+mn-ea"/>
                  <a:ea typeface="+mn-ea"/>
                </a:rPr>
                <a:t>보내드립니다</a:t>
              </a:r>
              <a:r>
                <a:rPr lang="en-US" altLang="ko-KR" sz="600" dirty="0">
                  <a:latin typeface="+mn-ea"/>
                  <a:ea typeface="+mn-ea"/>
                </a:rPr>
                <a:t>.</a:t>
              </a:r>
              <a:endParaRPr lang="ko-KR" altLang="en-US" sz="600" dirty="0">
                <a:latin typeface="+mn-ea"/>
                <a:ea typeface="+mn-ea"/>
              </a:endParaRPr>
            </a:p>
            <a:p>
              <a:endParaRPr lang="ko-KR" altLang="en-US" sz="600" dirty="0">
                <a:latin typeface="+mn-ea"/>
                <a:ea typeface="+mn-ea"/>
              </a:endParaRPr>
            </a:p>
          </p:txBody>
        </p:sp>
        <p:sp>
          <p:nvSpPr>
            <p:cNvPr id="72" name="Google Shape;166;p5">
              <a:extLst>
                <a:ext uri="{FF2B5EF4-FFF2-40B4-BE49-F238E27FC236}">
                  <a16:creationId xmlns:a16="http://schemas.microsoft.com/office/drawing/2014/main" id="{BD0F35B5-0D47-4487-84AC-951001A0C990}"/>
                </a:ext>
              </a:extLst>
            </p:cNvPr>
            <p:cNvSpPr txBox="1"/>
            <p:nvPr/>
          </p:nvSpPr>
          <p:spPr>
            <a:xfrm>
              <a:off x="2655463" y="3108221"/>
              <a:ext cx="842746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휴대폰 번호</a:t>
              </a:r>
              <a:endParaRPr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3B30FD0-CCD6-4F27-A2D8-10FB82D0B132}"/>
                </a:ext>
              </a:extLst>
            </p:cNvPr>
            <p:cNvCxnSpPr>
              <a:cxnSpLocks/>
            </p:cNvCxnSpPr>
            <p:nvPr/>
          </p:nvCxnSpPr>
          <p:spPr>
            <a:xfrm>
              <a:off x="2713453" y="3486451"/>
              <a:ext cx="2268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6DD1D4C-2E82-401C-AC66-53D786B67128}"/>
              </a:ext>
            </a:extLst>
          </p:cNvPr>
          <p:cNvGrpSpPr/>
          <p:nvPr/>
        </p:nvGrpSpPr>
        <p:grpSpPr>
          <a:xfrm>
            <a:off x="2540049" y="3944909"/>
            <a:ext cx="2683748" cy="574155"/>
            <a:chOff x="2702776" y="2711666"/>
            <a:chExt cx="2683748" cy="57415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C793642-EE69-4EA4-895D-598ACC697ECA}"/>
                </a:ext>
              </a:extLst>
            </p:cNvPr>
            <p:cNvSpPr txBox="1"/>
            <p:nvPr/>
          </p:nvSpPr>
          <p:spPr>
            <a:xfrm>
              <a:off x="2702776" y="3101155"/>
              <a:ext cx="268374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latin typeface="+mn-ea"/>
                  <a:ea typeface="+mn-ea"/>
                </a:rPr>
                <a:t>*</a:t>
              </a:r>
              <a:r>
                <a:rPr lang="ko-KR" altLang="en-US" sz="600" dirty="0">
                  <a:latin typeface="+mn-ea"/>
                  <a:ea typeface="+mn-ea"/>
                </a:rPr>
                <a:t>이메일 주소로 비밀번호를 변경할 수 있는 재설정 코드를 </a:t>
              </a:r>
              <a:r>
                <a:rPr lang="ko-KR" altLang="en-US" sz="600" dirty="0" err="1">
                  <a:latin typeface="+mn-ea"/>
                  <a:ea typeface="+mn-ea"/>
                </a:rPr>
                <a:t>보내드립니다</a:t>
              </a:r>
              <a:r>
                <a:rPr lang="en-US" altLang="ko-KR" sz="600" dirty="0">
                  <a:latin typeface="+mn-ea"/>
                  <a:ea typeface="+mn-ea"/>
                </a:rPr>
                <a:t>.</a:t>
              </a:r>
              <a:endParaRPr lang="ko-KR" altLang="en-US" sz="600" dirty="0">
                <a:latin typeface="+mn-ea"/>
                <a:ea typeface="+mn-ea"/>
              </a:endParaRPr>
            </a:p>
          </p:txBody>
        </p:sp>
        <p:sp>
          <p:nvSpPr>
            <p:cNvPr id="65" name="Google Shape;166;p5">
              <a:extLst>
                <a:ext uri="{FF2B5EF4-FFF2-40B4-BE49-F238E27FC236}">
                  <a16:creationId xmlns:a16="http://schemas.microsoft.com/office/drawing/2014/main" id="{F73C8CB1-D33C-4243-9222-F484F6252381}"/>
                </a:ext>
              </a:extLst>
            </p:cNvPr>
            <p:cNvSpPr txBox="1"/>
            <p:nvPr/>
          </p:nvSpPr>
          <p:spPr>
            <a:xfrm>
              <a:off x="2807863" y="2711666"/>
              <a:ext cx="697627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이메일</a:t>
              </a:r>
              <a:endParaRPr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71BA0CE-EA7A-42BC-8225-EF02EAE1F407}"/>
                </a:ext>
              </a:extLst>
            </p:cNvPr>
            <p:cNvCxnSpPr>
              <a:cxnSpLocks/>
            </p:cNvCxnSpPr>
            <p:nvPr/>
          </p:nvCxnSpPr>
          <p:spPr>
            <a:xfrm>
              <a:off x="2865853" y="3089896"/>
              <a:ext cx="2268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C44785E-F810-41BB-B550-69C8157318BE}"/>
              </a:ext>
            </a:extLst>
          </p:cNvPr>
          <p:cNvGrpSpPr/>
          <p:nvPr/>
        </p:nvGrpSpPr>
        <p:grpSpPr>
          <a:xfrm>
            <a:off x="2743873" y="2655913"/>
            <a:ext cx="2262520" cy="252000"/>
            <a:chOff x="4937484" y="3255742"/>
            <a:chExt cx="993160" cy="254036"/>
          </a:xfrm>
        </p:grpSpPr>
        <p:sp>
          <p:nvSpPr>
            <p:cNvPr id="41" name="Google Shape;172;p5">
              <a:extLst>
                <a:ext uri="{FF2B5EF4-FFF2-40B4-BE49-F238E27FC236}">
                  <a16:creationId xmlns:a16="http://schemas.microsoft.com/office/drawing/2014/main" id="{5164A498-9A9D-4ADB-9270-628769CCB6A5}"/>
                </a:ext>
              </a:extLst>
            </p:cNvPr>
            <p:cNvSpPr/>
            <p:nvPr/>
          </p:nvSpPr>
          <p:spPr>
            <a:xfrm>
              <a:off x="4937484" y="3255742"/>
              <a:ext cx="496580" cy="25403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휴대폰</a:t>
              </a:r>
              <a:endParaRPr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42" name="Google Shape;172;p5">
              <a:extLst>
                <a:ext uri="{FF2B5EF4-FFF2-40B4-BE49-F238E27FC236}">
                  <a16:creationId xmlns:a16="http://schemas.microsoft.com/office/drawing/2014/main" id="{B1E493C0-986F-40F1-81F4-50618AD69038}"/>
                </a:ext>
              </a:extLst>
            </p:cNvPr>
            <p:cNvSpPr/>
            <p:nvPr/>
          </p:nvSpPr>
          <p:spPr>
            <a:xfrm>
              <a:off x="5434064" y="3255742"/>
              <a:ext cx="496580" cy="254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이메일</a:t>
              </a:r>
              <a:endParaRPr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43" name="Google Shape;166;p5">
            <a:extLst>
              <a:ext uri="{FF2B5EF4-FFF2-40B4-BE49-F238E27FC236}">
                <a16:creationId xmlns:a16="http://schemas.microsoft.com/office/drawing/2014/main" id="{1F6815E6-E186-47C6-8299-455BB8A716B6}"/>
              </a:ext>
            </a:extLst>
          </p:cNvPr>
          <p:cNvSpPr txBox="1"/>
          <p:nvPr/>
        </p:nvSpPr>
        <p:spPr>
          <a:xfrm>
            <a:off x="2614607" y="2327180"/>
            <a:ext cx="259577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회원가입 시 인증한 수단으로 진행하시기 바랍니다</a:t>
            </a:r>
            <a:endParaRPr sz="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5" name="Google Shape;173;p5">
            <a:extLst>
              <a:ext uri="{FF2B5EF4-FFF2-40B4-BE49-F238E27FC236}">
                <a16:creationId xmlns:a16="http://schemas.microsoft.com/office/drawing/2014/main" id="{FA02582A-6327-4B25-9B8F-A2D67CEC2D47}"/>
              </a:ext>
            </a:extLst>
          </p:cNvPr>
          <p:cNvSpPr/>
          <p:nvPr/>
        </p:nvSpPr>
        <p:spPr>
          <a:xfrm>
            <a:off x="2520447" y="218974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6" name="Google Shape;173;p5">
            <a:extLst>
              <a:ext uri="{FF2B5EF4-FFF2-40B4-BE49-F238E27FC236}">
                <a16:creationId xmlns:a16="http://schemas.microsoft.com/office/drawing/2014/main" id="{07515FFD-F3AD-4BCB-91AA-FC80A810BAD1}"/>
              </a:ext>
            </a:extLst>
          </p:cNvPr>
          <p:cNvSpPr/>
          <p:nvPr/>
        </p:nvSpPr>
        <p:spPr>
          <a:xfrm>
            <a:off x="2574172" y="2937823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7" name="Google Shape;173;p5">
            <a:extLst>
              <a:ext uri="{FF2B5EF4-FFF2-40B4-BE49-F238E27FC236}">
                <a16:creationId xmlns:a16="http://schemas.microsoft.com/office/drawing/2014/main" id="{C3453E20-1124-4C41-9A9E-511B79A58875}"/>
              </a:ext>
            </a:extLst>
          </p:cNvPr>
          <p:cNvSpPr/>
          <p:nvPr/>
        </p:nvSpPr>
        <p:spPr>
          <a:xfrm>
            <a:off x="2445120" y="577886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8" name="Google Shape;173;p5">
            <a:extLst>
              <a:ext uri="{FF2B5EF4-FFF2-40B4-BE49-F238E27FC236}">
                <a16:creationId xmlns:a16="http://schemas.microsoft.com/office/drawing/2014/main" id="{F7F631C9-A103-4C73-9518-3762344067F0}"/>
              </a:ext>
            </a:extLst>
          </p:cNvPr>
          <p:cNvSpPr/>
          <p:nvPr/>
        </p:nvSpPr>
        <p:spPr>
          <a:xfrm>
            <a:off x="2445120" y="82096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5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9" name="Google Shape;173;p5">
            <a:extLst>
              <a:ext uri="{FF2B5EF4-FFF2-40B4-BE49-F238E27FC236}">
                <a16:creationId xmlns:a16="http://schemas.microsoft.com/office/drawing/2014/main" id="{7FA7F309-7266-4FEF-9EFF-3A1737F47C23}"/>
              </a:ext>
            </a:extLst>
          </p:cNvPr>
          <p:cNvSpPr/>
          <p:nvPr/>
        </p:nvSpPr>
        <p:spPr>
          <a:xfrm>
            <a:off x="2574172" y="381027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7B5EE05-08FA-409E-86E7-DF8EF38D89B1}"/>
              </a:ext>
            </a:extLst>
          </p:cNvPr>
          <p:cNvGrpSpPr/>
          <p:nvPr/>
        </p:nvGrpSpPr>
        <p:grpSpPr>
          <a:xfrm>
            <a:off x="5565866" y="4263096"/>
            <a:ext cx="2554215" cy="1356280"/>
            <a:chOff x="5565866" y="4263096"/>
            <a:chExt cx="2554215" cy="1356280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35F7DE7-C5A7-4C1A-B642-5116F42FA735}"/>
                </a:ext>
              </a:extLst>
            </p:cNvPr>
            <p:cNvGrpSpPr/>
            <p:nvPr/>
          </p:nvGrpSpPr>
          <p:grpSpPr>
            <a:xfrm>
              <a:off x="5677487" y="4428946"/>
              <a:ext cx="2442594" cy="1190430"/>
              <a:chOff x="5794181" y="3918035"/>
              <a:chExt cx="2442594" cy="1190430"/>
            </a:xfrm>
          </p:grpSpPr>
          <p:sp>
            <p:nvSpPr>
              <p:cNvPr id="55" name="모서리가 둥근 직사각형 40">
                <a:extLst>
                  <a:ext uri="{FF2B5EF4-FFF2-40B4-BE49-F238E27FC236}">
                    <a16:creationId xmlns:a16="http://schemas.microsoft.com/office/drawing/2014/main" id="{136B7843-0C95-46E1-A2C1-A342F0BA1BB8}"/>
                  </a:ext>
                </a:extLst>
              </p:cNvPr>
              <p:cNvSpPr/>
              <p:nvPr/>
            </p:nvSpPr>
            <p:spPr>
              <a:xfrm>
                <a:off x="5794181" y="3918035"/>
                <a:ext cx="2442594" cy="1190430"/>
              </a:xfrm>
              <a:prstGeom prst="roundRect">
                <a:avLst>
                  <a:gd name="adj" fmla="val 9955"/>
                </a:avLst>
              </a:prstGeom>
              <a:solidFill>
                <a:srgbClr val="FFFFFF"/>
              </a:solidFill>
              <a:ln w="3175">
                <a:solidFill>
                  <a:srgbClr val="808080"/>
                </a:solidFill>
              </a:ln>
            </p:spPr>
            <p:txBody>
              <a:bodyPr lIns="45718" tIns="45718" rIns="45718" bIns="45718" anchor="ctr"/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6" name="TextBox 41">
                <a:extLst>
                  <a:ext uri="{FF2B5EF4-FFF2-40B4-BE49-F238E27FC236}">
                    <a16:creationId xmlns:a16="http://schemas.microsoft.com/office/drawing/2014/main" id="{17FD6AD3-E610-48D7-A687-F4AE870270EF}"/>
                  </a:ext>
                </a:extLst>
              </p:cNvPr>
              <p:cNvSpPr txBox="1"/>
              <p:nvPr/>
            </p:nvSpPr>
            <p:spPr>
              <a:xfrm>
                <a:off x="5852529" y="4379966"/>
                <a:ext cx="2325898" cy="33855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8" tIns="45718" rIns="45718" bIns="45718">
                <a:spAutoFit/>
              </a:bodyPr>
              <a:lstStyle/>
              <a:p>
                <a:pPr algn="ctr">
                  <a:defRPr sz="800">
                    <a:latin typeface="+mn-lt"/>
                    <a:ea typeface="+mn-ea"/>
                    <a:cs typeface="+mn-cs"/>
                    <a:sym typeface="Malgun Gothic"/>
                  </a:defRPr>
                </a:pPr>
                <a:r>
                  <a:rPr lang="ko-KR" altLang="en-US" dirty="0"/>
                  <a:t>해당 번호로 </a:t>
                </a:r>
                <a:r>
                  <a:rPr lang="ko-KR" altLang="en-US" dirty="0" err="1"/>
                  <a:t>회원가입된</a:t>
                </a:r>
                <a:r>
                  <a:rPr lang="ko-KR" altLang="en-US" dirty="0"/>
                  <a:t> 회원이 없습니다</a:t>
                </a:r>
                <a:r>
                  <a:rPr lang="en-US" altLang="ko-KR" dirty="0"/>
                  <a:t>.</a:t>
                </a:r>
              </a:p>
              <a:p>
                <a:pPr algn="ctr">
                  <a:defRPr sz="800">
                    <a:latin typeface="+mn-lt"/>
                    <a:ea typeface="+mn-ea"/>
                    <a:cs typeface="+mn-cs"/>
                    <a:sym typeface="Malgun Gothic"/>
                  </a:defRPr>
                </a:pPr>
                <a:r>
                  <a:rPr lang="ko-KR" altLang="en-US" dirty="0"/>
                  <a:t>인증 수단을 확인해주세요</a:t>
                </a:r>
                <a:endParaRPr dirty="0"/>
              </a:p>
            </p:txBody>
          </p:sp>
          <p:sp>
            <p:nvSpPr>
              <p:cNvPr id="57" name="인솔 연결">
                <a:extLst>
                  <a:ext uri="{FF2B5EF4-FFF2-40B4-BE49-F238E27FC236}">
                    <a16:creationId xmlns:a16="http://schemas.microsoft.com/office/drawing/2014/main" id="{DA6F813C-CA4A-4C9E-9252-B06F0F65328B}"/>
                  </a:ext>
                </a:extLst>
              </p:cNvPr>
              <p:cNvSpPr txBox="1"/>
              <p:nvPr/>
            </p:nvSpPr>
            <p:spPr>
              <a:xfrm>
                <a:off x="6866721" y="4808721"/>
                <a:ext cx="297514" cy="2154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>
                <a:spAutoFit/>
              </a:bodyPr>
              <a:lstStyle>
                <a:lvl1pPr algn="ctr">
                  <a:defRPr sz="800"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r>
                  <a:rPr lang="ko-KR" altLang="en-US" dirty="0"/>
                  <a:t>확인</a:t>
                </a:r>
                <a:endParaRPr dirty="0"/>
              </a:p>
            </p:txBody>
          </p:sp>
          <p:sp>
            <p:nvSpPr>
              <p:cNvPr id="75" name="인솔 연결이 끊겼습니다. 다시 연결하고 운동을 재개하시겠어요?">
                <a:extLst>
                  <a:ext uri="{FF2B5EF4-FFF2-40B4-BE49-F238E27FC236}">
                    <a16:creationId xmlns:a16="http://schemas.microsoft.com/office/drawing/2014/main" id="{5AA46C55-EC8E-427C-9E6A-7B7FC0E993D8}"/>
                  </a:ext>
                </a:extLst>
              </p:cNvPr>
              <p:cNvSpPr txBox="1"/>
              <p:nvPr/>
            </p:nvSpPr>
            <p:spPr>
              <a:xfrm>
                <a:off x="5910875" y="4009292"/>
                <a:ext cx="2209206" cy="2154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45718" tIns="45718" rIns="45718" bIns="45718">
                <a:spAutoFit/>
              </a:bodyPr>
              <a:lstStyle/>
              <a:p>
                <a:pPr algn="ctr">
                  <a:defRPr sz="800">
                    <a:latin typeface="+mn-lt"/>
                    <a:ea typeface="+mn-ea"/>
                    <a:cs typeface="+mn-cs"/>
                    <a:sym typeface="Malgun Gothic"/>
                  </a:defRPr>
                </a:pPr>
                <a:r>
                  <a:rPr lang="ko-KR" altLang="en-US" b="1" dirty="0"/>
                  <a:t>인증수단 확인 필요</a:t>
                </a:r>
                <a:endParaRPr b="1" dirty="0"/>
              </a:p>
            </p:txBody>
          </p:sp>
        </p:grpSp>
        <p:grpSp>
          <p:nvGrpSpPr>
            <p:cNvPr id="52" name="타원 25">
              <a:extLst>
                <a:ext uri="{FF2B5EF4-FFF2-40B4-BE49-F238E27FC236}">
                  <a16:creationId xmlns:a16="http://schemas.microsoft.com/office/drawing/2014/main" id="{138FAA01-3FE1-4D79-AAFD-BABC9986E9DA}"/>
                </a:ext>
              </a:extLst>
            </p:cNvPr>
            <p:cNvGrpSpPr/>
            <p:nvPr/>
          </p:nvGrpSpPr>
          <p:grpSpPr>
            <a:xfrm>
              <a:off x="5565866" y="4263096"/>
              <a:ext cx="233582" cy="233582"/>
              <a:chOff x="0" y="0"/>
              <a:chExt cx="233580" cy="233580"/>
            </a:xfrm>
          </p:grpSpPr>
          <p:sp>
            <p:nvSpPr>
              <p:cNvPr id="53" name="원">
                <a:extLst>
                  <a:ext uri="{FF2B5EF4-FFF2-40B4-BE49-F238E27FC236}">
                    <a16:creationId xmlns:a16="http://schemas.microsoft.com/office/drawing/2014/main" id="{6098981B-B0F5-4651-AEA0-18AF88A69CDF}"/>
                  </a:ext>
                </a:extLst>
              </p:cNvPr>
              <p:cNvSpPr/>
              <p:nvPr/>
            </p:nvSpPr>
            <p:spPr>
              <a:xfrm>
                <a:off x="0" y="0"/>
                <a:ext cx="233580" cy="233580"/>
              </a:xfrm>
              <a:prstGeom prst="ellipse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pPr>
                <a:endParaRPr/>
              </a:p>
            </p:txBody>
          </p:sp>
          <p:sp>
            <p:nvSpPr>
              <p:cNvPr id="54" name="7">
                <a:extLst>
                  <a:ext uri="{FF2B5EF4-FFF2-40B4-BE49-F238E27FC236}">
                    <a16:creationId xmlns:a16="http://schemas.microsoft.com/office/drawing/2014/main" id="{2D48B854-8156-4C49-B370-F7B87DD70D31}"/>
                  </a:ext>
                </a:extLst>
              </p:cNvPr>
              <p:cNvSpPr txBox="1"/>
              <p:nvPr/>
            </p:nvSpPr>
            <p:spPr>
              <a:xfrm>
                <a:off x="34207" y="55234"/>
                <a:ext cx="165165" cy="1231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r>
                  <a:rPr lang="en-US" dirty="0"/>
                  <a:t>6</a:t>
                </a: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5721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비밀번호 재설정</a:t>
            </a:r>
            <a:r>
              <a:rPr lang="en-US" altLang="ko-KR" dirty="0"/>
              <a:t>(2/2 step)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indent="-342900">
              <a:spcBef>
                <a:spcPts val="0"/>
              </a:spcBef>
            </a:pPr>
            <a:r>
              <a:rPr lang="en-US" altLang="ko-KR" dirty="0"/>
              <a:t>PT-A-03-03</a:t>
            </a:r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-177800"/>
            <a:r>
              <a:rPr lang="ko-KR" altLang="en-US" sz="800" dirty="0">
                <a:latin typeface="+mn-ea"/>
                <a:ea typeface="+mn-ea"/>
              </a:rPr>
              <a:t>휴대폰 번호 </a:t>
            </a:r>
            <a:r>
              <a:rPr lang="en-US" altLang="ko-KR" sz="800" dirty="0">
                <a:latin typeface="+mn-ea"/>
                <a:ea typeface="+mn-ea"/>
              </a:rPr>
              <a:t>or</a:t>
            </a:r>
            <a:r>
              <a:rPr lang="ko-KR" altLang="en-US" dirty="0">
                <a:latin typeface="+mn-ea"/>
                <a:ea typeface="+mn-ea"/>
              </a:rPr>
              <a:t> 이메일 표시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비밀번호 재설정 코드를 받은 휴대폰 번호 </a:t>
            </a:r>
            <a:r>
              <a:rPr lang="en-US" altLang="ko-KR" dirty="0">
                <a:latin typeface="+mn-ea"/>
                <a:ea typeface="+mn-ea"/>
              </a:rPr>
              <a:t>or </a:t>
            </a:r>
            <a:r>
              <a:rPr lang="ko-KR" altLang="en-US" dirty="0">
                <a:latin typeface="+mn-ea"/>
                <a:ea typeface="+mn-ea"/>
              </a:rPr>
              <a:t>이메일 표시</a:t>
            </a:r>
            <a:endParaRPr lang="en-US" altLang="ko-KR" dirty="0">
              <a:latin typeface="+mn-ea"/>
              <a:ea typeface="+mn-ea"/>
            </a:endParaRPr>
          </a:p>
          <a:p>
            <a:pPr marL="177800" indent="-177800"/>
            <a:r>
              <a:rPr lang="ko-KR" altLang="en-US" sz="800" dirty="0">
                <a:latin typeface="+mn-ea"/>
                <a:ea typeface="+mn-ea"/>
              </a:rPr>
              <a:t>새 비밀번호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새 비밀 번호 입력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오류 시 텍스트 박스 하단 오류 문구 표시</a:t>
            </a:r>
            <a:endParaRPr lang="en-US" altLang="ko-KR" dirty="0">
              <a:latin typeface="+mn-ea"/>
              <a:ea typeface="+mn-ea"/>
            </a:endParaRPr>
          </a:p>
          <a:p>
            <a:pPr marL="177800" indent="-177800"/>
            <a:r>
              <a:rPr lang="ko-KR" altLang="en-US" sz="800" dirty="0">
                <a:latin typeface="+mn-ea"/>
                <a:ea typeface="+mn-ea"/>
              </a:rPr>
              <a:t>재설정 코드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휴대폰 </a:t>
            </a:r>
            <a:r>
              <a:rPr lang="en-US" altLang="ko-KR" dirty="0">
                <a:latin typeface="+mn-ea"/>
                <a:ea typeface="+mn-ea"/>
              </a:rPr>
              <a:t>or </a:t>
            </a:r>
            <a:r>
              <a:rPr lang="ko-KR" altLang="en-US" dirty="0">
                <a:latin typeface="+mn-ea"/>
                <a:ea typeface="+mn-ea"/>
              </a:rPr>
              <a:t>이메일로 받은 재설정 코드 입력</a:t>
            </a:r>
            <a:endParaRPr lang="en-US" altLang="ko-KR" dirty="0">
              <a:latin typeface="+mn-ea"/>
              <a:ea typeface="+mn-ea"/>
            </a:endParaRPr>
          </a:p>
          <a:p>
            <a:pPr marL="177800" indent="-177800"/>
            <a:r>
              <a:rPr lang="ko-KR" altLang="en-US" sz="800" dirty="0">
                <a:latin typeface="+mn-ea"/>
                <a:ea typeface="+mn-ea"/>
              </a:rPr>
              <a:t>비밀번호 변경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비밀번호 변경 </a:t>
            </a:r>
            <a:endParaRPr lang="en-US" altLang="ko-KR" dirty="0">
              <a:latin typeface="+mn-ea"/>
              <a:ea typeface="+mn-ea"/>
            </a:endParaRPr>
          </a:p>
          <a:p>
            <a:pPr marL="177800" indent="-177800"/>
            <a:r>
              <a:rPr lang="ko-KR" altLang="en-US" sz="800" dirty="0">
                <a:latin typeface="+mn-ea"/>
                <a:ea typeface="+mn-ea"/>
              </a:rPr>
              <a:t>안드로이드 이전버튼 </a:t>
            </a:r>
            <a:r>
              <a:rPr lang="en-US" altLang="ko-KR" sz="800" dirty="0">
                <a:latin typeface="+mn-ea"/>
                <a:ea typeface="+mn-ea"/>
              </a:rPr>
              <a:t>tap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이전 화면으로 이동</a:t>
            </a:r>
            <a:endParaRPr lang="ko-KR" altLang="en-US" sz="800" dirty="0"/>
          </a:p>
          <a:p>
            <a:pPr marL="177800" lvl="0" indent="-177800" algn="l" rtl="0">
              <a:lnSpc>
                <a:spcPct val="15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endParaRPr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3E6204F-8751-4A78-BCD3-1E95DD8A0E26}"/>
              </a:ext>
            </a:extLst>
          </p:cNvPr>
          <p:cNvGrpSpPr/>
          <p:nvPr/>
        </p:nvGrpSpPr>
        <p:grpSpPr>
          <a:xfrm>
            <a:off x="4097459" y="2666694"/>
            <a:ext cx="2412000" cy="640386"/>
            <a:chOff x="4202610" y="2666694"/>
            <a:chExt cx="2412000" cy="640386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3E3AB2D-FE51-437A-A2CE-51DECD9DBC4B}"/>
                </a:ext>
              </a:extLst>
            </p:cNvPr>
            <p:cNvSpPr txBox="1"/>
            <p:nvPr/>
          </p:nvSpPr>
          <p:spPr>
            <a:xfrm>
              <a:off x="4202610" y="3091636"/>
              <a:ext cx="241200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rgbClr val="FF0000"/>
                  </a:solidFill>
                  <a:latin typeface="+mn-ea"/>
                  <a:ea typeface="+mn-ea"/>
                </a:rPr>
                <a:t>8~16 </a:t>
              </a:r>
              <a:r>
                <a:rPr lang="ko-KR" altLang="en-US" sz="800" dirty="0">
                  <a:solidFill>
                    <a:srgbClr val="FF0000"/>
                  </a:solidFill>
                  <a:latin typeface="+mn-ea"/>
                  <a:ea typeface="+mn-ea"/>
                </a:rPr>
                <a:t>자리</a:t>
              </a:r>
              <a:r>
                <a:rPr lang="en-US" altLang="ko-KR" sz="800" dirty="0">
                  <a:solidFill>
                    <a:srgbClr val="FF0000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800" dirty="0">
                  <a:solidFill>
                    <a:srgbClr val="FF0000"/>
                  </a:solidFill>
                  <a:latin typeface="+mn-ea"/>
                  <a:ea typeface="+mn-ea"/>
                </a:rPr>
                <a:t>영문</a:t>
              </a:r>
              <a:r>
                <a:rPr lang="en-US" altLang="ko-KR" sz="800" dirty="0">
                  <a:solidFill>
                    <a:srgbClr val="FF0000"/>
                  </a:solidFill>
                  <a:latin typeface="+mn-ea"/>
                  <a:ea typeface="+mn-ea"/>
                </a:rPr>
                <a:t>/</a:t>
              </a:r>
              <a:r>
                <a:rPr lang="ko-KR" altLang="en-US" sz="800" dirty="0">
                  <a:solidFill>
                    <a:srgbClr val="FF0000"/>
                  </a:solidFill>
                  <a:latin typeface="+mn-ea"/>
                  <a:ea typeface="+mn-ea"/>
                </a:rPr>
                <a:t>숫자</a:t>
              </a:r>
              <a:r>
                <a:rPr lang="en-US" altLang="ko-KR" sz="800" dirty="0">
                  <a:solidFill>
                    <a:srgbClr val="FF0000"/>
                  </a:solidFill>
                  <a:latin typeface="+mn-ea"/>
                  <a:ea typeface="+mn-ea"/>
                </a:rPr>
                <a:t>/</a:t>
              </a:r>
              <a:r>
                <a:rPr lang="ko-KR" altLang="en-US" sz="800" dirty="0">
                  <a:solidFill>
                    <a:srgbClr val="FF0000"/>
                  </a:solidFill>
                  <a:latin typeface="+mn-ea"/>
                  <a:ea typeface="+mn-ea"/>
                </a:rPr>
                <a:t>특수문자 조합이 아닙니다</a:t>
              </a:r>
              <a:r>
                <a:rPr lang="en-US" altLang="ko-KR" sz="800" dirty="0">
                  <a:solidFill>
                    <a:srgbClr val="FF0000"/>
                  </a:solidFill>
                  <a:latin typeface="+mn-ea"/>
                  <a:ea typeface="+mn-ea"/>
                </a:rPr>
                <a:t>. </a:t>
              </a:r>
              <a:endParaRPr lang="ko-KR" altLang="en-US" sz="8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58" name="Google Shape;166;p5">
              <a:extLst>
                <a:ext uri="{FF2B5EF4-FFF2-40B4-BE49-F238E27FC236}">
                  <a16:creationId xmlns:a16="http://schemas.microsoft.com/office/drawing/2014/main" id="{E1D26794-CC3E-4FE7-AE2B-2E2CCAEEE2FE}"/>
                </a:ext>
              </a:extLst>
            </p:cNvPr>
            <p:cNvSpPr txBox="1"/>
            <p:nvPr/>
          </p:nvSpPr>
          <p:spPr>
            <a:xfrm>
              <a:off x="4202610" y="2666694"/>
              <a:ext cx="2325990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새 비밀번호</a:t>
              </a:r>
              <a:r>
                <a:rPr lang="en-US" altLang="ko-KR" sz="6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(8~16</a:t>
              </a:r>
              <a:r>
                <a:rPr lang="ko-KR" altLang="en-US" sz="6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 자리</a:t>
              </a:r>
              <a:r>
                <a:rPr lang="en-US" altLang="ko-KR" sz="6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,</a:t>
              </a:r>
              <a:r>
                <a:rPr lang="ko-KR" altLang="en-US" sz="6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 영문</a:t>
              </a:r>
              <a:r>
                <a:rPr lang="en-US" altLang="ko-KR" sz="6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/</a:t>
              </a:r>
              <a:r>
                <a:rPr lang="ko-KR" altLang="en-US" sz="6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숫자</a:t>
              </a:r>
              <a:r>
                <a:rPr lang="en-US" altLang="ko-KR" sz="6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/</a:t>
              </a:r>
              <a:r>
                <a:rPr lang="ko-KR" altLang="en-US" sz="6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특수문자 조합</a:t>
              </a:r>
              <a:r>
                <a:rPr lang="en-US" altLang="ko-KR" sz="6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)</a:t>
              </a:r>
              <a:endParaRPr lang="ko-KR" altLang="en-US" sz="800" dirty="0"/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126E9F8A-E377-4218-9CDD-CC9FA2091DCC}"/>
                </a:ext>
              </a:extLst>
            </p:cNvPr>
            <p:cNvCxnSpPr>
              <a:cxnSpLocks/>
            </p:cNvCxnSpPr>
            <p:nvPr/>
          </p:nvCxnSpPr>
          <p:spPr>
            <a:xfrm>
              <a:off x="4260600" y="3046072"/>
              <a:ext cx="2268000" cy="0"/>
            </a:xfrm>
            <a:prstGeom prst="line">
              <a:avLst/>
            </a:prstGeom>
            <a:ln>
              <a:solidFill>
                <a:srgbClr val="FF2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그래픽 60" descr="눈 단색으로 채워진">
              <a:extLst>
                <a:ext uri="{FF2B5EF4-FFF2-40B4-BE49-F238E27FC236}">
                  <a16:creationId xmlns:a16="http://schemas.microsoft.com/office/drawing/2014/main" id="{703CC20B-AF50-49D2-AFDD-F3AF4F306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40209" y="2826862"/>
              <a:ext cx="189676" cy="189676"/>
            </a:xfrm>
            <a:prstGeom prst="rect">
              <a:avLst/>
            </a:prstGeom>
          </p:spPr>
        </p:pic>
        <p:sp>
          <p:nvSpPr>
            <p:cNvPr id="62" name="Google Shape;166;p5">
              <a:extLst>
                <a:ext uri="{FF2B5EF4-FFF2-40B4-BE49-F238E27FC236}">
                  <a16:creationId xmlns:a16="http://schemas.microsoft.com/office/drawing/2014/main" id="{F6AB3947-7B63-401F-BAA9-21AFA798E88B}"/>
                </a:ext>
              </a:extLst>
            </p:cNvPr>
            <p:cNvSpPr txBox="1"/>
            <p:nvPr/>
          </p:nvSpPr>
          <p:spPr>
            <a:xfrm>
              <a:off x="4202610" y="2838684"/>
              <a:ext cx="2325990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800" dirty="0">
                  <a:solidFill>
                    <a:schemeClr val="tx1"/>
                  </a:solidFill>
                  <a:sym typeface="Wingdings 2" panose="05020102010507070707" pitchFamily="18" charset="2"/>
                </a:rPr>
                <a:t>            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D23E53-1C9F-4DD8-8B87-9EA165F19008}"/>
              </a:ext>
            </a:extLst>
          </p:cNvPr>
          <p:cNvGrpSpPr/>
          <p:nvPr/>
        </p:nvGrpSpPr>
        <p:grpSpPr>
          <a:xfrm>
            <a:off x="1167839" y="663122"/>
            <a:ext cx="2800856" cy="5567722"/>
            <a:chOff x="1167839" y="663122"/>
            <a:chExt cx="2800856" cy="556772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4CF0455-DB48-4C7D-A3FB-3B1FD46E42DE}"/>
                </a:ext>
              </a:extLst>
            </p:cNvPr>
            <p:cNvGrpSpPr/>
            <p:nvPr/>
          </p:nvGrpSpPr>
          <p:grpSpPr>
            <a:xfrm>
              <a:off x="1167839" y="663122"/>
              <a:ext cx="2800856" cy="5567722"/>
              <a:chOff x="1167839" y="663122"/>
              <a:chExt cx="2800856" cy="5567722"/>
            </a:xfrm>
          </p:grpSpPr>
          <p:sp>
            <p:nvSpPr>
              <p:cNvPr id="35" name="직사각형 63">
                <a:extLst>
                  <a:ext uri="{FF2B5EF4-FFF2-40B4-BE49-F238E27FC236}">
                    <a16:creationId xmlns:a16="http://schemas.microsoft.com/office/drawing/2014/main" id="{29314D8E-34DC-44D3-8F5E-06D706B5E5BB}"/>
                  </a:ext>
                </a:extLst>
              </p:cNvPr>
              <p:cNvSpPr/>
              <p:nvPr/>
            </p:nvSpPr>
            <p:spPr>
              <a:xfrm>
                <a:off x="1167839" y="5865367"/>
                <a:ext cx="2764350" cy="329016"/>
              </a:xfrm>
              <a:custGeom>
                <a:avLst/>
                <a:gdLst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7200 w 2707200"/>
                  <a:gd name="connsiteY2" fmla="*/ 324000 h 324000"/>
                  <a:gd name="connsiteX3" fmla="*/ 0 w 2707200"/>
                  <a:gd name="connsiteY3" fmla="*/ 324000 h 324000"/>
                  <a:gd name="connsiteX4" fmla="*/ 0 w 2707200"/>
                  <a:gd name="connsiteY4" fmla="*/ 0 h 324000"/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6455 w 2707200"/>
                  <a:gd name="connsiteY2" fmla="*/ 231717 h 324000"/>
                  <a:gd name="connsiteX3" fmla="*/ 2707200 w 2707200"/>
                  <a:gd name="connsiteY3" fmla="*/ 324000 h 324000"/>
                  <a:gd name="connsiteX4" fmla="*/ 0 w 2707200"/>
                  <a:gd name="connsiteY4" fmla="*/ 324000 h 324000"/>
                  <a:gd name="connsiteX5" fmla="*/ 0 w 2707200"/>
                  <a:gd name="connsiteY5" fmla="*/ 0 h 324000"/>
                  <a:gd name="connsiteX0" fmla="*/ 0 w 2707200"/>
                  <a:gd name="connsiteY0" fmla="*/ 0 h 326381"/>
                  <a:gd name="connsiteX1" fmla="*/ 2707200 w 2707200"/>
                  <a:gd name="connsiteY1" fmla="*/ 0 h 326381"/>
                  <a:gd name="connsiteX2" fmla="*/ 2706455 w 2707200"/>
                  <a:gd name="connsiteY2" fmla="*/ 231717 h 326381"/>
                  <a:gd name="connsiteX3" fmla="*/ 2588138 w 2707200"/>
                  <a:gd name="connsiteY3" fmla="*/ 326381 h 326381"/>
                  <a:gd name="connsiteX4" fmla="*/ 0 w 2707200"/>
                  <a:gd name="connsiteY4" fmla="*/ 324000 h 326381"/>
                  <a:gd name="connsiteX5" fmla="*/ 0 w 2707200"/>
                  <a:gd name="connsiteY5" fmla="*/ 0 h 326381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0 w 2707200"/>
                  <a:gd name="connsiteY4" fmla="*/ 324000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39455 w 2707200"/>
                  <a:gd name="connsiteY5" fmla="*/ 148374 h 326635"/>
                  <a:gd name="connsiteX6" fmla="*/ 0 w 2707200"/>
                  <a:gd name="connsiteY6" fmla="*/ 0 h 326635"/>
                  <a:gd name="connsiteX0" fmla="*/ 8170 w 2715370"/>
                  <a:gd name="connsiteY0" fmla="*/ 0 h 326635"/>
                  <a:gd name="connsiteX1" fmla="*/ 2715370 w 2715370"/>
                  <a:gd name="connsiteY1" fmla="*/ 0 h 326635"/>
                  <a:gd name="connsiteX2" fmla="*/ 2714625 w 2715370"/>
                  <a:gd name="connsiteY2" fmla="*/ 231717 h 326635"/>
                  <a:gd name="connsiteX3" fmla="*/ 2596308 w 2715370"/>
                  <a:gd name="connsiteY3" fmla="*/ 326381 h 326635"/>
                  <a:gd name="connsiteX4" fmla="*/ 105802 w 2715370"/>
                  <a:gd name="connsiteY4" fmla="*/ 326381 h 326635"/>
                  <a:gd name="connsiteX5" fmla="*/ 0 w 2715370"/>
                  <a:gd name="connsiteY5" fmla="*/ 210286 h 326635"/>
                  <a:gd name="connsiteX6" fmla="*/ 8170 w 2715370"/>
                  <a:gd name="connsiteY6" fmla="*/ 0 h 326635"/>
                  <a:gd name="connsiteX0" fmla="*/ 0 w 2764350"/>
                  <a:gd name="connsiteY0" fmla="*/ 0 h 329016"/>
                  <a:gd name="connsiteX1" fmla="*/ 2764350 w 2764350"/>
                  <a:gd name="connsiteY1" fmla="*/ 2381 h 329016"/>
                  <a:gd name="connsiteX2" fmla="*/ 2763605 w 2764350"/>
                  <a:gd name="connsiteY2" fmla="*/ 234098 h 329016"/>
                  <a:gd name="connsiteX3" fmla="*/ 2645288 w 2764350"/>
                  <a:gd name="connsiteY3" fmla="*/ 328762 h 329016"/>
                  <a:gd name="connsiteX4" fmla="*/ 154782 w 2764350"/>
                  <a:gd name="connsiteY4" fmla="*/ 328762 h 329016"/>
                  <a:gd name="connsiteX5" fmla="*/ 48980 w 2764350"/>
                  <a:gd name="connsiteY5" fmla="*/ 212667 h 329016"/>
                  <a:gd name="connsiteX6" fmla="*/ 0 w 2764350"/>
                  <a:gd name="connsiteY6" fmla="*/ 0 h 329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4350" h="329016">
                    <a:moveTo>
                      <a:pt x="0" y="0"/>
                    </a:moveTo>
                    <a:lnTo>
                      <a:pt x="2764350" y="2381"/>
                    </a:lnTo>
                    <a:cubicBezTo>
                      <a:pt x="2764102" y="79620"/>
                      <a:pt x="2763853" y="156859"/>
                      <a:pt x="2763605" y="234098"/>
                    </a:cubicBezTo>
                    <a:cubicBezTo>
                      <a:pt x="2763853" y="264859"/>
                      <a:pt x="2709334" y="333720"/>
                      <a:pt x="2645288" y="328762"/>
                    </a:cubicBezTo>
                    <a:lnTo>
                      <a:pt x="154782" y="328762"/>
                    </a:lnTo>
                    <a:lnTo>
                      <a:pt x="48980" y="212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</a:rPr>
                  <a:t>비밀번호 변경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D58A10EE-3F27-4B71-A52A-9D277842E763}"/>
                  </a:ext>
                </a:extLst>
              </p:cNvPr>
              <p:cNvGrpSpPr/>
              <p:nvPr/>
            </p:nvGrpSpPr>
            <p:grpSpPr>
              <a:xfrm>
                <a:off x="1346684" y="977938"/>
                <a:ext cx="2325990" cy="2943629"/>
                <a:chOff x="1346684" y="572164"/>
                <a:chExt cx="2325990" cy="2943629"/>
              </a:xfrm>
            </p:grpSpPr>
            <p:sp>
              <p:nvSpPr>
                <p:cNvPr id="33" name="Google Shape;166;p5">
                  <a:extLst>
                    <a:ext uri="{FF2B5EF4-FFF2-40B4-BE49-F238E27FC236}">
                      <a16:creationId xmlns:a16="http://schemas.microsoft.com/office/drawing/2014/main" id="{D202FCE7-9909-4669-A3D3-A1153C1D2B55}"/>
                    </a:ext>
                  </a:extLst>
                </p:cNvPr>
                <p:cNvSpPr txBox="1"/>
                <p:nvPr/>
              </p:nvSpPr>
              <p:spPr>
                <a:xfrm>
                  <a:off x="1603604" y="572164"/>
                  <a:ext cx="1945368" cy="2538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05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비밀번호 재설정</a:t>
                  </a:r>
                  <a:endParaRPr sz="105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4" name="Google Shape;166;p5">
                  <a:extLst>
                    <a:ext uri="{FF2B5EF4-FFF2-40B4-BE49-F238E27FC236}">
                      <a16:creationId xmlns:a16="http://schemas.microsoft.com/office/drawing/2014/main" id="{0C769D61-B46F-4895-820D-C2ADE9BE973B}"/>
                    </a:ext>
                  </a:extLst>
                </p:cNvPr>
                <p:cNvSpPr txBox="1"/>
                <p:nvPr/>
              </p:nvSpPr>
              <p:spPr>
                <a:xfrm>
                  <a:off x="1346684" y="2335483"/>
                  <a:ext cx="2325990" cy="2154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/>
                      </a:solidFill>
                      <a:sym typeface="Wingdings 2" panose="05020102010507070707" pitchFamily="18" charset="2"/>
                    </a:rPr>
                    <a:t>OOO@OOO.com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Google Shape;166;p5">
                  <a:extLst>
                    <a:ext uri="{FF2B5EF4-FFF2-40B4-BE49-F238E27FC236}">
                      <a16:creationId xmlns:a16="http://schemas.microsoft.com/office/drawing/2014/main" id="{FE625F0C-202A-4567-B516-EA7BC227D395}"/>
                    </a:ext>
                  </a:extLst>
                </p:cNvPr>
                <p:cNvSpPr txBox="1"/>
                <p:nvPr/>
              </p:nvSpPr>
              <p:spPr>
                <a:xfrm>
                  <a:off x="1346684" y="2153492"/>
                  <a:ext cx="697627" cy="2154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8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이메일</a:t>
                  </a:r>
                  <a:endParaRPr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7EA3B28D-0640-4A6B-A2D5-556671E0C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4674" y="2531722"/>
                  <a:ext cx="2268000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Google Shape;166;p5">
                  <a:extLst>
                    <a:ext uri="{FF2B5EF4-FFF2-40B4-BE49-F238E27FC236}">
                      <a16:creationId xmlns:a16="http://schemas.microsoft.com/office/drawing/2014/main" id="{6A762EAD-75B0-4AEA-B1F8-0438CE8A08E1}"/>
                    </a:ext>
                  </a:extLst>
                </p:cNvPr>
                <p:cNvSpPr txBox="1"/>
                <p:nvPr/>
              </p:nvSpPr>
              <p:spPr>
                <a:xfrm>
                  <a:off x="1346684" y="2666694"/>
                  <a:ext cx="2325990" cy="2154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새 비밀번호</a:t>
                  </a:r>
                  <a:r>
                    <a:rPr lang="en-US" altLang="ko-KR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(8~16</a:t>
                  </a: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 자리</a:t>
                  </a:r>
                  <a:r>
                    <a:rPr lang="en-US" altLang="ko-KR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,</a:t>
                  </a: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 영문</a:t>
                  </a:r>
                  <a:r>
                    <a:rPr lang="en-US" altLang="ko-KR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/</a:t>
                  </a: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숫자</a:t>
                  </a:r>
                  <a:r>
                    <a:rPr lang="en-US" altLang="ko-KR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/</a:t>
                  </a: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특수문자 조합</a:t>
                  </a:r>
                  <a:r>
                    <a:rPr lang="en-US" altLang="ko-KR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)</a:t>
                  </a:r>
                  <a:endParaRPr lang="ko-KR" altLang="en-US" sz="800" dirty="0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18F1621C-C9C1-4927-95E5-0D30EF10D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4674" y="3046072"/>
                  <a:ext cx="22680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Google Shape;166;p5">
                  <a:extLst>
                    <a:ext uri="{FF2B5EF4-FFF2-40B4-BE49-F238E27FC236}">
                      <a16:creationId xmlns:a16="http://schemas.microsoft.com/office/drawing/2014/main" id="{14400A06-CEA3-4FFD-ABB1-9565B2FA02C8}"/>
                    </a:ext>
                  </a:extLst>
                </p:cNvPr>
                <p:cNvSpPr txBox="1"/>
                <p:nvPr/>
              </p:nvSpPr>
              <p:spPr>
                <a:xfrm>
                  <a:off x="1346684" y="3176678"/>
                  <a:ext cx="887837" cy="2154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800" b="1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재설정 코드</a:t>
                  </a:r>
                  <a:endParaRPr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1D9EC603-6574-4DFB-B922-F5F229B6ED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4674" y="3515793"/>
                  <a:ext cx="22680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0" name="그래픽 59" descr="눈 단색으로 채워진">
                  <a:extLst>
                    <a:ext uri="{FF2B5EF4-FFF2-40B4-BE49-F238E27FC236}">
                      <a16:creationId xmlns:a16="http://schemas.microsoft.com/office/drawing/2014/main" id="{5FF121DD-3D6C-4FC3-AC0C-718FC640F4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4134" y="2826862"/>
                  <a:ext cx="189676" cy="189676"/>
                </a:xfrm>
                <a:prstGeom prst="rect">
                  <a:avLst/>
                </a:prstGeom>
              </p:spPr>
            </p:pic>
            <p:sp>
              <p:nvSpPr>
                <p:cNvPr id="32" name="Google Shape;166;p5">
                  <a:extLst>
                    <a:ext uri="{FF2B5EF4-FFF2-40B4-BE49-F238E27FC236}">
                      <a16:creationId xmlns:a16="http://schemas.microsoft.com/office/drawing/2014/main" id="{EEF07F21-532A-4A73-85BC-228E5C62E12C}"/>
                    </a:ext>
                  </a:extLst>
                </p:cNvPr>
                <p:cNvSpPr txBox="1"/>
                <p:nvPr/>
              </p:nvSpPr>
              <p:spPr>
                <a:xfrm>
                  <a:off x="1346684" y="1899255"/>
                  <a:ext cx="2325990" cy="2154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r>
                    <a:rPr lang="en-US" altLang="ko-KR" sz="800" dirty="0">
                      <a:solidFill>
                        <a:schemeClr val="tx1"/>
                      </a:solidFill>
                      <a:sym typeface="Wingdings 2" panose="05020102010507070707" pitchFamily="18" charset="2"/>
                    </a:rPr>
                    <a:t>000-0000-0000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Google Shape;166;p5">
                  <a:extLst>
                    <a:ext uri="{FF2B5EF4-FFF2-40B4-BE49-F238E27FC236}">
                      <a16:creationId xmlns:a16="http://schemas.microsoft.com/office/drawing/2014/main" id="{05BC6E39-8AE3-4877-B9C5-8DB96FF61C54}"/>
                    </a:ext>
                  </a:extLst>
                </p:cNvPr>
                <p:cNvSpPr txBox="1"/>
                <p:nvPr/>
              </p:nvSpPr>
              <p:spPr>
                <a:xfrm>
                  <a:off x="1346684" y="1717264"/>
                  <a:ext cx="977066" cy="2154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800" b="1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휴대폰 번호</a:t>
                  </a:r>
                  <a:endParaRPr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B0E84D34-4FEE-4A5E-AD4A-F82233F35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04674" y="2095494"/>
                  <a:ext cx="2268000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684CD96-1940-421E-ABAB-55140C4A3AAE}"/>
                  </a:ext>
                </a:extLst>
              </p:cNvPr>
              <p:cNvGrpSpPr/>
              <p:nvPr/>
            </p:nvGrpSpPr>
            <p:grpSpPr>
              <a:xfrm>
                <a:off x="1185143" y="663122"/>
                <a:ext cx="2783552" cy="5567722"/>
                <a:chOff x="272480" y="944724"/>
                <a:chExt cx="2808000" cy="5616624"/>
              </a:xfrm>
            </p:grpSpPr>
            <p:sp>
              <p:nvSpPr>
                <p:cNvPr id="27" name="모서리가 둥근 직사각형 108">
                  <a:extLst>
                    <a:ext uri="{FF2B5EF4-FFF2-40B4-BE49-F238E27FC236}">
                      <a16:creationId xmlns:a16="http://schemas.microsoft.com/office/drawing/2014/main" id="{D4534C83-BB79-43B1-A73E-8424FA360A89}"/>
                    </a:ext>
                  </a:extLst>
                </p:cNvPr>
                <p:cNvSpPr/>
                <p:nvPr userDrawn="1"/>
              </p:nvSpPr>
              <p:spPr>
                <a:xfrm>
                  <a:off x="272480" y="944724"/>
                  <a:ext cx="2808000" cy="5616624"/>
                </a:xfrm>
                <a:prstGeom prst="roundRect">
                  <a:avLst>
                    <a:gd name="adj" fmla="val 8301"/>
                  </a:avLst>
                </a:prstGeom>
                <a:noFill/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B36E8D1-932D-4357-A5C2-867B1D6E4A39}"/>
                    </a:ext>
                  </a:extLst>
                </p:cNvPr>
                <p:cNvSpPr txBox="1"/>
                <p:nvPr userDrawn="1"/>
              </p:nvSpPr>
              <p:spPr>
                <a:xfrm>
                  <a:off x="416497" y="1031150"/>
                  <a:ext cx="55544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11:59</a:t>
                  </a:r>
                  <a:endParaRPr lang="ko-KR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29" name="Picture 12">
                  <a:extLst>
                    <a:ext uri="{FF2B5EF4-FFF2-40B4-BE49-F238E27FC236}">
                      <a16:creationId xmlns:a16="http://schemas.microsoft.com/office/drawing/2014/main" id="{DC85E3A8-865B-40E8-BA88-CF87CEDC9FE1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114" y="1066014"/>
                  <a:ext cx="514448" cy="1764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4" name="모서리가 둥근 직사각형 111">
                  <a:extLst>
                    <a:ext uri="{FF2B5EF4-FFF2-40B4-BE49-F238E27FC236}">
                      <a16:creationId xmlns:a16="http://schemas.microsoft.com/office/drawing/2014/main" id="{6E523661-963D-40C4-9B58-C7B50DE4EAF0}"/>
                    </a:ext>
                  </a:extLst>
                </p:cNvPr>
                <p:cNvSpPr/>
                <p:nvPr userDrawn="1"/>
              </p:nvSpPr>
              <p:spPr>
                <a:xfrm>
                  <a:off x="1051367" y="944724"/>
                  <a:ext cx="1250227" cy="235422"/>
                </a:xfrm>
                <a:prstGeom prst="roundRect">
                  <a:avLst>
                    <a:gd name="adj" fmla="val 10974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36" name="그래픽 35" descr="오른쪽 캐럿 단색으로 채워진">
              <a:extLst>
                <a:ext uri="{FF2B5EF4-FFF2-40B4-BE49-F238E27FC236}">
                  <a16:creationId xmlns:a16="http://schemas.microsoft.com/office/drawing/2014/main" id="{CF18430B-DC1B-4A43-96DA-A9EDAFC61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1200668" y="1025163"/>
              <a:ext cx="200055" cy="200055"/>
            </a:xfrm>
            <a:prstGeom prst="rect">
              <a:avLst/>
            </a:prstGeom>
          </p:spPr>
        </p:pic>
      </p:grpSp>
      <p:sp>
        <p:nvSpPr>
          <p:cNvPr id="31" name="취소">
            <a:extLst>
              <a:ext uri="{FF2B5EF4-FFF2-40B4-BE49-F238E27FC236}">
                <a16:creationId xmlns:a16="http://schemas.microsoft.com/office/drawing/2014/main" id="{AE3D477F-2B68-47D7-8E92-25DA1F3FDDD6}"/>
              </a:ext>
            </a:extLst>
          </p:cNvPr>
          <p:cNvSpPr/>
          <p:nvPr/>
        </p:nvSpPr>
        <p:spPr>
          <a:xfrm>
            <a:off x="1265801" y="959416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t>취소</a:t>
            </a:r>
          </a:p>
        </p:txBody>
      </p:sp>
      <p:sp>
        <p:nvSpPr>
          <p:cNvPr id="23" name="Google Shape;173;p5">
            <a:extLst>
              <a:ext uri="{FF2B5EF4-FFF2-40B4-BE49-F238E27FC236}">
                <a16:creationId xmlns:a16="http://schemas.microsoft.com/office/drawing/2014/main" id="{3EEC5538-6421-4E3F-A75D-8DCB6A627F9A}"/>
              </a:ext>
            </a:extLst>
          </p:cNvPr>
          <p:cNvSpPr/>
          <p:nvPr/>
        </p:nvSpPr>
        <p:spPr>
          <a:xfrm>
            <a:off x="1139724" y="80616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5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0" name="Google Shape;173;p5">
            <a:extLst>
              <a:ext uri="{FF2B5EF4-FFF2-40B4-BE49-F238E27FC236}">
                <a16:creationId xmlns:a16="http://schemas.microsoft.com/office/drawing/2014/main" id="{BE0BC8F1-00F3-4791-BE4D-F3E562EDAE60}"/>
              </a:ext>
            </a:extLst>
          </p:cNvPr>
          <p:cNvSpPr/>
          <p:nvPr/>
        </p:nvSpPr>
        <p:spPr>
          <a:xfrm>
            <a:off x="1171095" y="2375223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1" name="Google Shape;173;p5">
            <a:extLst>
              <a:ext uri="{FF2B5EF4-FFF2-40B4-BE49-F238E27FC236}">
                <a16:creationId xmlns:a16="http://schemas.microsoft.com/office/drawing/2014/main" id="{7FF79C00-79D6-439F-808E-DCF43F0F9AA7}"/>
              </a:ext>
            </a:extLst>
          </p:cNvPr>
          <p:cNvSpPr/>
          <p:nvPr/>
        </p:nvSpPr>
        <p:spPr>
          <a:xfrm>
            <a:off x="1164034" y="573085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64A9C46-F7D7-429E-864A-1E3A5D8EF549}"/>
              </a:ext>
            </a:extLst>
          </p:cNvPr>
          <p:cNvGrpSpPr/>
          <p:nvPr/>
        </p:nvGrpSpPr>
        <p:grpSpPr>
          <a:xfrm>
            <a:off x="4097459" y="3548778"/>
            <a:ext cx="2412000" cy="763496"/>
            <a:chOff x="4202610" y="2666694"/>
            <a:chExt cx="2412000" cy="763496"/>
          </a:xfrm>
        </p:grpSpPr>
        <p:sp>
          <p:nvSpPr>
            <p:cNvPr id="47" name="Google Shape;166;p5">
              <a:extLst>
                <a:ext uri="{FF2B5EF4-FFF2-40B4-BE49-F238E27FC236}">
                  <a16:creationId xmlns:a16="http://schemas.microsoft.com/office/drawing/2014/main" id="{29785C42-4473-4C33-B6A6-E627294D7578}"/>
                </a:ext>
              </a:extLst>
            </p:cNvPr>
            <p:cNvSpPr txBox="1"/>
            <p:nvPr/>
          </p:nvSpPr>
          <p:spPr>
            <a:xfrm>
              <a:off x="4202610" y="2838684"/>
              <a:ext cx="2325990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altLang="ko-KR" sz="800" dirty="0">
                  <a:solidFill>
                    <a:schemeClr val="tx1"/>
                  </a:solidFill>
                  <a:sym typeface="Wingdings 2" panose="05020102010507070707" pitchFamily="18" charset="2"/>
                </a:rPr>
                <a:t>123adsfa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1C1BFA-56D2-4440-8FDE-C4B4C6923AE1}"/>
                </a:ext>
              </a:extLst>
            </p:cNvPr>
            <p:cNvSpPr txBox="1"/>
            <p:nvPr/>
          </p:nvSpPr>
          <p:spPr>
            <a:xfrm>
              <a:off x="4202610" y="3091636"/>
              <a:ext cx="24120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dirty="0">
                  <a:solidFill>
                    <a:srgbClr val="FF0000"/>
                  </a:solidFill>
                  <a:latin typeface="+mn-ea"/>
                  <a:ea typeface="+mn-ea"/>
                </a:rPr>
                <a:t>재설정코드가 올바르지 않습니다</a:t>
              </a:r>
              <a:r>
                <a:rPr lang="en-US" altLang="ko-KR" sz="800" dirty="0">
                  <a:solidFill>
                    <a:srgbClr val="FF0000"/>
                  </a:solidFill>
                  <a:latin typeface="+mn-ea"/>
                  <a:ea typeface="+mn-ea"/>
                </a:rPr>
                <a:t>. </a:t>
              </a:r>
              <a:br>
                <a:rPr lang="en-US" altLang="ko-KR" sz="800" dirty="0">
                  <a:solidFill>
                    <a:srgbClr val="FF0000"/>
                  </a:solidFill>
                  <a:latin typeface="+mn-ea"/>
                  <a:ea typeface="+mn-ea"/>
                </a:rPr>
              </a:br>
              <a:r>
                <a:rPr lang="ko-KR" altLang="en-US" sz="800" dirty="0">
                  <a:solidFill>
                    <a:srgbClr val="FF0000"/>
                  </a:solidFill>
                  <a:latin typeface="+mn-ea"/>
                  <a:ea typeface="+mn-ea"/>
                </a:rPr>
                <a:t>다시 확인해주세요</a:t>
              </a:r>
              <a:r>
                <a:rPr lang="en-US" altLang="ko-KR" sz="800" dirty="0">
                  <a:solidFill>
                    <a:srgbClr val="FF0000"/>
                  </a:solidFill>
                  <a:latin typeface="+mn-ea"/>
                  <a:ea typeface="+mn-ea"/>
                </a:rPr>
                <a:t>.</a:t>
              </a:r>
              <a:endParaRPr lang="ko-KR" altLang="en-US" sz="8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44" name="Google Shape;166;p5">
              <a:extLst>
                <a:ext uri="{FF2B5EF4-FFF2-40B4-BE49-F238E27FC236}">
                  <a16:creationId xmlns:a16="http://schemas.microsoft.com/office/drawing/2014/main" id="{44F85283-34DF-4AD2-8FAC-88053E1B31A0}"/>
                </a:ext>
              </a:extLst>
            </p:cNvPr>
            <p:cNvSpPr txBox="1"/>
            <p:nvPr/>
          </p:nvSpPr>
          <p:spPr>
            <a:xfrm>
              <a:off x="4202610" y="2666694"/>
              <a:ext cx="2325990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재설정 코드</a:t>
              </a:r>
              <a:endParaRPr lang="ko-KR" altLang="en-US" sz="800" dirty="0"/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E122A8A-869F-44E1-8906-3429CD7D14CE}"/>
                </a:ext>
              </a:extLst>
            </p:cNvPr>
            <p:cNvCxnSpPr>
              <a:cxnSpLocks/>
            </p:cNvCxnSpPr>
            <p:nvPr/>
          </p:nvCxnSpPr>
          <p:spPr>
            <a:xfrm>
              <a:off x="4260600" y="3046072"/>
              <a:ext cx="2268000" cy="0"/>
            </a:xfrm>
            <a:prstGeom prst="line">
              <a:avLst/>
            </a:prstGeom>
            <a:ln>
              <a:solidFill>
                <a:srgbClr val="FF2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Google Shape;173;p5">
            <a:extLst>
              <a:ext uri="{FF2B5EF4-FFF2-40B4-BE49-F238E27FC236}">
                <a16:creationId xmlns:a16="http://schemas.microsoft.com/office/drawing/2014/main" id="{CE6C8E95-F861-4647-B86F-6712212A9AEE}"/>
              </a:ext>
            </a:extLst>
          </p:cNvPr>
          <p:cNvSpPr/>
          <p:nvPr/>
        </p:nvSpPr>
        <p:spPr>
          <a:xfrm>
            <a:off x="1171095" y="3037953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1" name="Google Shape;173;p5">
            <a:extLst>
              <a:ext uri="{FF2B5EF4-FFF2-40B4-BE49-F238E27FC236}">
                <a16:creationId xmlns:a16="http://schemas.microsoft.com/office/drawing/2014/main" id="{FC5E5415-F3EB-4F82-9BC9-55146132EE50}"/>
              </a:ext>
            </a:extLst>
          </p:cNvPr>
          <p:cNvSpPr/>
          <p:nvPr/>
        </p:nvSpPr>
        <p:spPr>
          <a:xfrm>
            <a:off x="1171095" y="359162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95672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5711755-3060-49D3-94B4-66F7D19B2886}"/>
              </a:ext>
            </a:extLst>
          </p:cNvPr>
          <p:cNvGrpSpPr/>
          <p:nvPr/>
        </p:nvGrpSpPr>
        <p:grpSpPr>
          <a:xfrm>
            <a:off x="2492882" y="663122"/>
            <a:ext cx="2783552" cy="5567722"/>
            <a:chOff x="2492882" y="663122"/>
            <a:chExt cx="2783552" cy="556772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BB37971-2B66-43DD-99AE-4DBBF2A3E19A}"/>
                </a:ext>
              </a:extLst>
            </p:cNvPr>
            <p:cNvGrpSpPr/>
            <p:nvPr/>
          </p:nvGrpSpPr>
          <p:grpSpPr>
            <a:xfrm>
              <a:off x="2501900" y="989589"/>
              <a:ext cx="2764350" cy="5219547"/>
              <a:chOff x="-1316150" y="905699"/>
              <a:chExt cx="2764350" cy="521954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5690442C-3859-41EB-BA88-A0D0557B5E67}"/>
                  </a:ext>
                </a:extLst>
              </p:cNvPr>
              <p:cNvGrpSpPr/>
              <p:nvPr/>
            </p:nvGrpSpPr>
            <p:grpSpPr>
              <a:xfrm>
                <a:off x="-1055003" y="905699"/>
                <a:ext cx="2268000" cy="1859512"/>
                <a:chOff x="-1055003" y="905699"/>
                <a:chExt cx="2268000" cy="1859512"/>
              </a:xfrm>
            </p:grpSpPr>
            <p:sp>
              <p:nvSpPr>
                <p:cNvPr id="88" name="Google Shape;166;p5">
                  <a:extLst>
                    <a:ext uri="{FF2B5EF4-FFF2-40B4-BE49-F238E27FC236}">
                      <a16:creationId xmlns:a16="http://schemas.microsoft.com/office/drawing/2014/main" id="{5AAC9751-EA7A-4CD2-8986-B3B4E70F3956}"/>
                    </a:ext>
                  </a:extLst>
                </p:cNvPr>
                <p:cNvSpPr txBox="1"/>
                <p:nvPr/>
              </p:nvSpPr>
              <p:spPr>
                <a:xfrm>
                  <a:off x="-440701" y="905699"/>
                  <a:ext cx="1041267" cy="2461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0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회원가입</a:t>
                  </a:r>
                  <a:endParaRPr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B6A23DAC-22CA-4334-BEE2-1290575E5F69}"/>
                    </a:ext>
                  </a:extLst>
                </p:cNvPr>
                <p:cNvSpPr/>
                <p:nvPr/>
              </p:nvSpPr>
              <p:spPr>
                <a:xfrm>
                  <a:off x="-1055003" y="2441211"/>
                  <a:ext cx="2268000" cy="324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Google Shape;166;p5">
                  <a:extLst>
                    <a:ext uri="{FF2B5EF4-FFF2-40B4-BE49-F238E27FC236}">
                      <a16:creationId xmlns:a16="http://schemas.microsoft.com/office/drawing/2014/main" id="{B1CD1C56-E7F0-42E4-AC29-549FE873C71D}"/>
                    </a:ext>
                  </a:extLst>
                </p:cNvPr>
                <p:cNvSpPr txBox="1"/>
                <p:nvPr/>
              </p:nvSpPr>
              <p:spPr>
                <a:xfrm>
                  <a:off x="-1049523" y="2495510"/>
                  <a:ext cx="1811836" cy="2154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8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국가 선택</a:t>
                  </a:r>
                </a:p>
              </p:txBody>
            </p:sp>
            <p:sp>
              <p:nvSpPr>
                <p:cNvPr id="91" name="이등변 삼각형 90">
                  <a:extLst>
                    <a:ext uri="{FF2B5EF4-FFF2-40B4-BE49-F238E27FC236}">
                      <a16:creationId xmlns:a16="http://schemas.microsoft.com/office/drawing/2014/main" id="{6C6DC46E-253E-4593-ACF0-AB327D059D01}"/>
                    </a:ext>
                  </a:extLst>
                </p:cNvPr>
                <p:cNvSpPr/>
                <p:nvPr/>
              </p:nvSpPr>
              <p:spPr>
                <a:xfrm rot="10800000">
                  <a:off x="973770" y="2547013"/>
                  <a:ext cx="130379" cy="112396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92" name="직사각형 63">
                <a:extLst>
                  <a:ext uri="{FF2B5EF4-FFF2-40B4-BE49-F238E27FC236}">
                    <a16:creationId xmlns:a16="http://schemas.microsoft.com/office/drawing/2014/main" id="{EC6EBA25-717F-46A5-85D6-B3782DF12256}"/>
                  </a:ext>
                </a:extLst>
              </p:cNvPr>
              <p:cNvSpPr/>
              <p:nvPr/>
            </p:nvSpPr>
            <p:spPr>
              <a:xfrm>
                <a:off x="-1316150" y="5796230"/>
                <a:ext cx="2764350" cy="329016"/>
              </a:xfrm>
              <a:custGeom>
                <a:avLst/>
                <a:gdLst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7200 w 2707200"/>
                  <a:gd name="connsiteY2" fmla="*/ 324000 h 324000"/>
                  <a:gd name="connsiteX3" fmla="*/ 0 w 2707200"/>
                  <a:gd name="connsiteY3" fmla="*/ 324000 h 324000"/>
                  <a:gd name="connsiteX4" fmla="*/ 0 w 2707200"/>
                  <a:gd name="connsiteY4" fmla="*/ 0 h 324000"/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6455 w 2707200"/>
                  <a:gd name="connsiteY2" fmla="*/ 231717 h 324000"/>
                  <a:gd name="connsiteX3" fmla="*/ 2707200 w 2707200"/>
                  <a:gd name="connsiteY3" fmla="*/ 324000 h 324000"/>
                  <a:gd name="connsiteX4" fmla="*/ 0 w 2707200"/>
                  <a:gd name="connsiteY4" fmla="*/ 324000 h 324000"/>
                  <a:gd name="connsiteX5" fmla="*/ 0 w 2707200"/>
                  <a:gd name="connsiteY5" fmla="*/ 0 h 324000"/>
                  <a:gd name="connsiteX0" fmla="*/ 0 w 2707200"/>
                  <a:gd name="connsiteY0" fmla="*/ 0 h 326381"/>
                  <a:gd name="connsiteX1" fmla="*/ 2707200 w 2707200"/>
                  <a:gd name="connsiteY1" fmla="*/ 0 h 326381"/>
                  <a:gd name="connsiteX2" fmla="*/ 2706455 w 2707200"/>
                  <a:gd name="connsiteY2" fmla="*/ 231717 h 326381"/>
                  <a:gd name="connsiteX3" fmla="*/ 2588138 w 2707200"/>
                  <a:gd name="connsiteY3" fmla="*/ 326381 h 326381"/>
                  <a:gd name="connsiteX4" fmla="*/ 0 w 2707200"/>
                  <a:gd name="connsiteY4" fmla="*/ 324000 h 326381"/>
                  <a:gd name="connsiteX5" fmla="*/ 0 w 2707200"/>
                  <a:gd name="connsiteY5" fmla="*/ 0 h 326381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0 w 2707200"/>
                  <a:gd name="connsiteY4" fmla="*/ 324000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39455 w 2707200"/>
                  <a:gd name="connsiteY5" fmla="*/ 148374 h 326635"/>
                  <a:gd name="connsiteX6" fmla="*/ 0 w 2707200"/>
                  <a:gd name="connsiteY6" fmla="*/ 0 h 326635"/>
                  <a:gd name="connsiteX0" fmla="*/ 8170 w 2715370"/>
                  <a:gd name="connsiteY0" fmla="*/ 0 h 326635"/>
                  <a:gd name="connsiteX1" fmla="*/ 2715370 w 2715370"/>
                  <a:gd name="connsiteY1" fmla="*/ 0 h 326635"/>
                  <a:gd name="connsiteX2" fmla="*/ 2714625 w 2715370"/>
                  <a:gd name="connsiteY2" fmla="*/ 231717 h 326635"/>
                  <a:gd name="connsiteX3" fmla="*/ 2596308 w 2715370"/>
                  <a:gd name="connsiteY3" fmla="*/ 326381 h 326635"/>
                  <a:gd name="connsiteX4" fmla="*/ 105802 w 2715370"/>
                  <a:gd name="connsiteY4" fmla="*/ 326381 h 326635"/>
                  <a:gd name="connsiteX5" fmla="*/ 0 w 2715370"/>
                  <a:gd name="connsiteY5" fmla="*/ 210286 h 326635"/>
                  <a:gd name="connsiteX6" fmla="*/ 8170 w 2715370"/>
                  <a:gd name="connsiteY6" fmla="*/ 0 h 326635"/>
                  <a:gd name="connsiteX0" fmla="*/ 0 w 2764350"/>
                  <a:gd name="connsiteY0" fmla="*/ 0 h 329016"/>
                  <a:gd name="connsiteX1" fmla="*/ 2764350 w 2764350"/>
                  <a:gd name="connsiteY1" fmla="*/ 2381 h 329016"/>
                  <a:gd name="connsiteX2" fmla="*/ 2763605 w 2764350"/>
                  <a:gd name="connsiteY2" fmla="*/ 234098 h 329016"/>
                  <a:gd name="connsiteX3" fmla="*/ 2645288 w 2764350"/>
                  <a:gd name="connsiteY3" fmla="*/ 328762 h 329016"/>
                  <a:gd name="connsiteX4" fmla="*/ 154782 w 2764350"/>
                  <a:gd name="connsiteY4" fmla="*/ 328762 h 329016"/>
                  <a:gd name="connsiteX5" fmla="*/ 48980 w 2764350"/>
                  <a:gd name="connsiteY5" fmla="*/ 212667 h 329016"/>
                  <a:gd name="connsiteX6" fmla="*/ 0 w 2764350"/>
                  <a:gd name="connsiteY6" fmla="*/ 0 h 329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4350" h="329016">
                    <a:moveTo>
                      <a:pt x="0" y="0"/>
                    </a:moveTo>
                    <a:lnTo>
                      <a:pt x="2764350" y="2381"/>
                    </a:lnTo>
                    <a:cubicBezTo>
                      <a:pt x="2764102" y="79620"/>
                      <a:pt x="2763853" y="156859"/>
                      <a:pt x="2763605" y="234098"/>
                    </a:cubicBezTo>
                    <a:cubicBezTo>
                      <a:pt x="2763853" y="264859"/>
                      <a:pt x="2709334" y="333720"/>
                      <a:pt x="2645288" y="328762"/>
                    </a:cubicBezTo>
                    <a:lnTo>
                      <a:pt x="154782" y="328762"/>
                    </a:lnTo>
                    <a:lnTo>
                      <a:pt x="48980" y="212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</a:rPr>
                  <a:t>다음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78A150C-07C4-4233-8887-EE55ABEEDEBF}"/>
                </a:ext>
              </a:extLst>
            </p:cNvPr>
            <p:cNvGrpSpPr/>
            <p:nvPr/>
          </p:nvGrpSpPr>
          <p:grpSpPr>
            <a:xfrm>
              <a:off x="2492882" y="663122"/>
              <a:ext cx="2783552" cy="5567722"/>
              <a:chOff x="2492882" y="663122"/>
              <a:chExt cx="2783552" cy="5567722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29439EC9-4665-45CA-BAA1-D6EE184F0612}"/>
                  </a:ext>
                </a:extLst>
              </p:cNvPr>
              <p:cNvGrpSpPr/>
              <p:nvPr/>
            </p:nvGrpSpPr>
            <p:grpSpPr>
              <a:xfrm>
                <a:off x="2492882" y="663122"/>
                <a:ext cx="2783552" cy="5567722"/>
                <a:chOff x="272480" y="944724"/>
                <a:chExt cx="2808000" cy="5616624"/>
              </a:xfrm>
            </p:grpSpPr>
            <p:sp>
              <p:nvSpPr>
                <p:cNvPr id="83" name="모서리가 둥근 직사각형 108">
                  <a:extLst>
                    <a:ext uri="{FF2B5EF4-FFF2-40B4-BE49-F238E27FC236}">
                      <a16:creationId xmlns:a16="http://schemas.microsoft.com/office/drawing/2014/main" id="{D640903E-6D3C-45CC-815C-B00DB40A01B1}"/>
                    </a:ext>
                  </a:extLst>
                </p:cNvPr>
                <p:cNvSpPr/>
                <p:nvPr userDrawn="1"/>
              </p:nvSpPr>
              <p:spPr>
                <a:xfrm>
                  <a:off x="272480" y="944724"/>
                  <a:ext cx="2808000" cy="5616624"/>
                </a:xfrm>
                <a:prstGeom prst="roundRect">
                  <a:avLst>
                    <a:gd name="adj" fmla="val 8301"/>
                  </a:avLst>
                </a:prstGeom>
                <a:noFill/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1153F144-429F-452A-B725-360833B7BE26}"/>
                    </a:ext>
                  </a:extLst>
                </p:cNvPr>
                <p:cNvSpPr txBox="1"/>
                <p:nvPr userDrawn="1"/>
              </p:nvSpPr>
              <p:spPr>
                <a:xfrm>
                  <a:off x="416497" y="1031150"/>
                  <a:ext cx="55544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11:59</a:t>
                  </a:r>
                  <a:endParaRPr lang="ko-KR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85" name="Picture 12">
                  <a:extLst>
                    <a:ext uri="{FF2B5EF4-FFF2-40B4-BE49-F238E27FC236}">
                      <a16:creationId xmlns:a16="http://schemas.microsoft.com/office/drawing/2014/main" id="{128843D7-F822-4728-A226-80C028FB902F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114" y="1066014"/>
                  <a:ext cx="514448" cy="1764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6" name="모서리가 둥근 직사각형 111">
                  <a:extLst>
                    <a:ext uri="{FF2B5EF4-FFF2-40B4-BE49-F238E27FC236}">
                      <a16:creationId xmlns:a16="http://schemas.microsoft.com/office/drawing/2014/main" id="{73CCA808-1AFB-4FC4-93CC-07E9D33E3368}"/>
                    </a:ext>
                  </a:extLst>
                </p:cNvPr>
                <p:cNvSpPr/>
                <p:nvPr userDrawn="1"/>
              </p:nvSpPr>
              <p:spPr>
                <a:xfrm>
                  <a:off x="1051367" y="944724"/>
                  <a:ext cx="1250227" cy="235422"/>
                </a:xfrm>
                <a:prstGeom prst="roundRect">
                  <a:avLst>
                    <a:gd name="adj" fmla="val 10974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6" name="그래픽 25" descr="오른쪽 캐럿 단색으로 채워진">
                <a:extLst>
                  <a:ext uri="{FF2B5EF4-FFF2-40B4-BE49-F238E27FC236}">
                    <a16:creationId xmlns:a16="http://schemas.microsoft.com/office/drawing/2014/main" id="{FD796A32-DCD4-4D2D-9C98-A456C67A0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2509447" y="1025163"/>
                <a:ext cx="200055" cy="200055"/>
              </a:xfrm>
              <a:prstGeom prst="rect">
                <a:avLst/>
              </a:prstGeom>
            </p:spPr>
          </p:pic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C1D395-B2A2-4EC6-A705-BC361C5D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  <a:r>
              <a:rPr lang="en-US" altLang="ko-KR" dirty="0"/>
              <a:t> – </a:t>
            </a:r>
            <a:r>
              <a:rPr lang="ko-KR" altLang="en-US" dirty="0"/>
              <a:t>국가 선택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8E9C3-B657-44E6-A707-61A6DE399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PT-A-04-1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B99356-7898-4BAC-9CDB-21866A09D14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800" dirty="0"/>
              <a:t>국가 선택</a:t>
            </a:r>
            <a:br>
              <a:rPr lang="en-US" altLang="ko-KR" sz="800" dirty="0"/>
            </a:br>
            <a:r>
              <a:rPr lang="en-US" altLang="ko-KR" sz="800" dirty="0"/>
              <a:t>- admin</a:t>
            </a:r>
            <a:r>
              <a:rPr lang="ko-KR" altLang="en-US" sz="800" dirty="0"/>
              <a:t>에서 생성된 국가 리스트 표시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로그인 전까지 모바일 기준의 언어로 출력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국가 선택 후 회원 가입 화면부터 선택 국가의 언어로 표시</a:t>
            </a:r>
            <a:endParaRPr lang="en-US" altLang="ko-KR" sz="800" dirty="0"/>
          </a:p>
          <a:p>
            <a:pPr marL="177800" indent="-177800">
              <a:lnSpc>
                <a:spcPct val="100000"/>
              </a:lnSpc>
            </a:pPr>
            <a:r>
              <a:rPr lang="ko-KR" altLang="en-US" sz="800" dirty="0"/>
              <a:t>다음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국가 선택 </a:t>
            </a:r>
            <a:r>
              <a:rPr lang="ko-KR" altLang="en-US" sz="800" dirty="0" err="1"/>
              <a:t>선택</a:t>
            </a:r>
            <a:r>
              <a:rPr lang="ko-KR" altLang="en-US" sz="800" dirty="0"/>
              <a:t> 전까지 비활성화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국가 선택 후 </a:t>
            </a:r>
            <a:r>
              <a:rPr lang="ko-KR" altLang="en-US" sz="800" dirty="0">
                <a:solidFill>
                  <a:schemeClr val="tx1"/>
                </a:solidFill>
              </a:rPr>
              <a:t>다음</a:t>
            </a:r>
            <a:r>
              <a:rPr lang="en-US" altLang="ko-KR" sz="800" dirty="0"/>
              <a:t> tap </a:t>
            </a:r>
            <a:r>
              <a:rPr lang="ko-KR" altLang="en-US" sz="800" dirty="0"/>
              <a:t>시 회원가입 다음 단계로 이동</a:t>
            </a:r>
            <a:endParaRPr lang="en-US" altLang="ko-KR" dirty="0"/>
          </a:p>
          <a:p>
            <a:pPr marL="177800" indent="-177800">
              <a:lnSpc>
                <a:spcPct val="100000"/>
              </a:lnSpc>
            </a:pPr>
            <a:r>
              <a:rPr lang="ko-KR" altLang="en-US" dirty="0"/>
              <a:t>이전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로그인 화면으로 이동</a:t>
            </a:r>
            <a:endParaRPr lang="en-US" altLang="ko-KR" sz="800" dirty="0"/>
          </a:p>
          <a:p>
            <a:pPr marL="177800" indent="-177800">
              <a:lnSpc>
                <a:spcPct val="100000"/>
              </a:lnSpc>
            </a:pPr>
            <a:r>
              <a:rPr lang="ko-KR" altLang="en-US" sz="800" dirty="0">
                <a:latin typeface="+mn-ea"/>
                <a:ea typeface="+mn-ea"/>
              </a:rPr>
              <a:t>안드로이드</a:t>
            </a:r>
            <a:r>
              <a:rPr lang="en-US" altLang="ko-KR" sz="800" dirty="0">
                <a:latin typeface="+mn-ea"/>
                <a:ea typeface="+mn-ea"/>
              </a:rPr>
              <a:t> </a:t>
            </a:r>
            <a:r>
              <a:rPr lang="ko-KR" altLang="en-US" sz="800" dirty="0">
                <a:latin typeface="+mn-ea"/>
                <a:ea typeface="+mn-ea"/>
              </a:rPr>
              <a:t>이전버튼 </a:t>
            </a:r>
            <a:r>
              <a:rPr lang="en-US" altLang="ko-KR" sz="800" dirty="0">
                <a:latin typeface="+mn-ea"/>
                <a:ea typeface="+mn-ea"/>
              </a:rPr>
              <a:t>tap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로그인 화면으로 이동</a:t>
            </a:r>
            <a:endParaRPr lang="ko-KR" altLang="en-US" sz="800" dirty="0">
              <a:latin typeface="+mn-ea"/>
              <a:ea typeface="+mn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A2298DD-40CA-47D8-9093-B2F419760B54}"/>
              </a:ext>
            </a:extLst>
          </p:cNvPr>
          <p:cNvGrpSpPr/>
          <p:nvPr/>
        </p:nvGrpSpPr>
        <p:grpSpPr>
          <a:xfrm>
            <a:off x="5546599" y="2497920"/>
            <a:ext cx="2268000" cy="378362"/>
            <a:chOff x="3540608" y="5958890"/>
            <a:chExt cx="2268000" cy="378362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1196AD7-E97B-4ABC-94D4-974D5DCA007D}"/>
                </a:ext>
              </a:extLst>
            </p:cNvPr>
            <p:cNvGrpSpPr/>
            <p:nvPr/>
          </p:nvGrpSpPr>
          <p:grpSpPr>
            <a:xfrm>
              <a:off x="3540608" y="5958890"/>
              <a:ext cx="2268000" cy="378362"/>
              <a:chOff x="774548" y="1496915"/>
              <a:chExt cx="2268000" cy="378362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3C8B7F2-2823-4E38-B89F-72F48E6B7F0F}"/>
                  </a:ext>
                </a:extLst>
              </p:cNvPr>
              <p:cNvSpPr/>
              <p:nvPr/>
            </p:nvSpPr>
            <p:spPr>
              <a:xfrm>
                <a:off x="774548" y="1551277"/>
                <a:ext cx="2268000" cy="324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700" dirty="0">
                    <a:solidFill>
                      <a:schemeClr val="bg1">
                        <a:lumMod val="65000"/>
                      </a:schemeClr>
                    </a:solidFill>
                  </a:rPr>
                  <a:t>선택</a:t>
                </a:r>
              </a:p>
            </p:txBody>
          </p:sp>
          <p:sp>
            <p:nvSpPr>
              <p:cNvPr id="47" name="Google Shape;166;p5">
                <a:extLst>
                  <a:ext uri="{FF2B5EF4-FFF2-40B4-BE49-F238E27FC236}">
                    <a16:creationId xmlns:a16="http://schemas.microsoft.com/office/drawing/2014/main" id="{67E84016-F7FD-461A-B674-FEE98444DEB2}"/>
                  </a:ext>
                </a:extLst>
              </p:cNvPr>
              <p:cNvSpPr txBox="1"/>
              <p:nvPr/>
            </p:nvSpPr>
            <p:spPr>
              <a:xfrm>
                <a:off x="840989" y="1496915"/>
                <a:ext cx="468000" cy="123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국가 선택</a:t>
                </a:r>
                <a:endParaRPr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082545BE-D90A-4445-B409-14FC133F3782}"/>
                </a:ext>
              </a:extLst>
            </p:cNvPr>
            <p:cNvSpPr/>
            <p:nvPr/>
          </p:nvSpPr>
          <p:spPr>
            <a:xfrm rot="10800000">
              <a:off x="5596888" y="6107113"/>
              <a:ext cx="130379" cy="11239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Google Shape;173;p5">
            <a:extLst>
              <a:ext uri="{FF2B5EF4-FFF2-40B4-BE49-F238E27FC236}">
                <a16:creationId xmlns:a16="http://schemas.microsoft.com/office/drawing/2014/main" id="{6909DB20-3A12-4C76-8B41-0A0DAAC536BE}"/>
              </a:ext>
            </a:extLst>
          </p:cNvPr>
          <p:cNvSpPr/>
          <p:nvPr/>
        </p:nvSpPr>
        <p:spPr>
          <a:xfrm>
            <a:off x="2641110" y="241256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4" name="Google Shape;173;p5">
            <a:extLst>
              <a:ext uri="{FF2B5EF4-FFF2-40B4-BE49-F238E27FC236}">
                <a16:creationId xmlns:a16="http://schemas.microsoft.com/office/drawing/2014/main" id="{D89000AF-D32D-4975-BE1C-8AB9EE9DF12F}"/>
              </a:ext>
            </a:extLst>
          </p:cNvPr>
          <p:cNvSpPr/>
          <p:nvPr/>
        </p:nvSpPr>
        <p:spPr>
          <a:xfrm>
            <a:off x="2422996" y="572621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8" name="취소">
            <a:extLst>
              <a:ext uri="{FF2B5EF4-FFF2-40B4-BE49-F238E27FC236}">
                <a16:creationId xmlns:a16="http://schemas.microsoft.com/office/drawing/2014/main" id="{7669B2D3-4436-4DA1-8E4F-802B02A6DD3A}"/>
              </a:ext>
            </a:extLst>
          </p:cNvPr>
          <p:cNvSpPr/>
          <p:nvPr/>
        </p:nvSpPr>
        <p:spPr>
          <a:xfrm>
            <a:off x="2548705" y="996013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취소</a:t>
            </a:r>
            <a:endParaRPr dirty="0"/>
          </a:p>
        </p:txBody>
      </p:sp>
      <p:sp>
        <p:nvSpPr>
          <p:cNvPr id="25" name="Google Shape;173;p5">
            <a:extLst>
              <a:ext uri="{FF2B5EF4-FFF2-40B4-BE49-F238E27FC236}">
                <a16:creationId xmlns:a16="http://schemas.microsoft.com/office/drawing/2014/main" id="{2940EAC1-6741-40EA-B7F1-3B4F5517C7DA}"/>
              </a:ext>
            </a:extLst>
          </p:cNvPr>
          <p:cNvSpPr/>
          <p:nvPr/>
        </p:nvSpPr>
        <p:spPr>
          <a:xfrm>
            <a:off x="2406218" y="87737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86403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회원가입</a:t>
            </a:r>
            <a:r>
              <a:rPr lang="en-US" altLang="ko-KR" dirty="0"/>
              <a:t> – </a:t>
            </a:r>
            <a:r>
              <a:rPr lang="ko-KR" altLang="en-US" dirty="0"/>
              <a:t>정보 입력</a:t>
            </a:r>
            <a:r>
              <a:rPr lang="en-US" altLang="ko-KR" dirty="0"/>
              <a:t>(</a:t>
            </a:r>
            <a:r>
              <a:rPr lang="ko-KR" altLang="en-US" dirty="0"/>
              <a:t>국가 </a:t>
            </a:r>
            <a:r>
              <a:rPr lang="en-US" altLang="ko-KR" dirty="0"/>
              <a:t>: </a:t>
            </a:r>
            <a:r>
              <a:rPr lang="ko-KR" altLang="en-US" dirty="0"/>
              <a:t>한국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PT-A-04-2</a:t>
            </a:r>
            <a:endParaRPr dirty="0"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700" dirty="0"/>
              <a:t>아이디 입력</a:t>
            </a:r>
            <a:br>
              <a:rPr lang="ko-KR" altLang="en-US" sz="700" dirty="0"/>
            </a:br>
            <a:r>
              <a:rPr lang="en-US" altLang="ko-KR" sz="700" dirty="0"/>
              <a:t>- 10</a:t>
            </a:r>
            <a:r>
              <a:rPr lang="ko-KR" altLang="en-US" sz="700" dirty="0"/>
              <a:t>자 제한</a:t>
            </a:r>
            <a:br>
              <a:rPr lang="ko-KR" altLang="en-US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중복 확인 버튼</a:t>
            </a:r>
            <a:br>
              <a:rPr lang="ko-KR" altLang="en-US" sz="700" dirty="0"/>
            </a:br>
            <a:r>
              <a:rPr lang="ko-KR" altLang="en-US" sz="700" dirty="0"/>
              <a:t>  </a:t>
            </a:r>
            <a:r>
              <a:rPr lang="en-US" altLang="ko-KR" sz="700" dirty="0"/>
              <a:t>&gt; </a:t>
            </a:r>
            <a:r>
              <a:rPr lang="ko-KR" altLang="en-US" sz="700" dirty="0"/>
              <a:t>아이디 중복 시 </a:t>
            </a:r>
            <a:r>
              <a:rPr lang="en-US" altLang="ko-KR" sz="700" dirty="0"/>
              <a:t>text box </a:t>
            </a:r>
            <a:r>
              <a:rPr lang="ko-KR" altLang="en-US" sz="700" dirty="0"/>
              <a:t>하단 아이디 중복 문구 표시</a:t>
            </a:r>
          </a:p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700" dirty="0"/>
              <a:t>비밀번호 </a:t>
            </a:r>
            <a:br>
              <a:rPr lang="ko-KR" altLang="en-US" sz="700" dirty="0"/>
            </a:br>
            <a:r>
              <a:rPr lang="en-US" altLang="ko-KR" sz="700" dirty="0"/>
              <a:t>- 16</a:t>
            </a:r>
            <a:r>
              <a:rPr lang="ko-KR" altLang="en-US" sz="700" dirty="0"/>
              <a:t>자리 제한</a:t>
            </a:r>
            <a:br>
              <a:rPr lang="ko-KR" altLang="en-US" sz="700" dirty="0"/>
            </a:br>
            <a:r>
              <a:rPr lang="en-US" altLang="ko-KR" sz="700" dirty="0"/>
              <a:t>- 8~16 </a:t>
            </a:r>
            <a:r>
              <a:rPr lang="ko-KR" altLang="en-US" sz="700" dirty="0"/>
              <a:t>자리</a:t>
            </a:r>
            <a:r>
              <a:rPr lang="en-US" altLang="ko-KR" sz="700" dirty="0"/>
              <a:t>, </a:t>
            </a:r>
            <a:r>
              <a:rPr lang="ko-KR" altLang="en-US" sz="700" dirty="0"/>
              <a:t>영문</a:t>
            </a:r>
            <a:r>
              <a:rPr lang="en-US" altLang="ko-KR" sz="700" dirty="0"/>
              <a:t>/</a:t>
            </a:r>
            <a:r>
              <a:rPr lang="ko-KR" altLang="en-US" sz="700" dirty="0"/>
              <a:t>숫자</a:t>
            </a:r>
            <a:r>
              <a:rPr lang="en-US" altLang="ko-KR" sz="700" dirty="0"/>
              <a:t>/</a:t>
            </a:r>
            <a:r>
              <a:rPr lang="ko-KR" altLang="en-US" sz="700" dirty="0"/>
              <a:t>특수문자</a:t>
            </a:r>
            <a:br>
              <a:rPr lang="ko-KR" altLang="en-US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입력 비밀번호 </a:t>
            </a:r>
            <a:r>
              <a:rPr lang="ko-KR" altLang="en-US" sz="700" dirty="0" err="1"/>
              <a:t>마스킹</a:t>
            </a:r>
            <a:r>
              <a:rPr lang="ko-KR" altLang="en-US" sz="700" dirty="0"/>
              <a:t> 처리</a:t>
            </a:r>
            <a:br>
              <a:rPr lang="ko-KR" altLang="en-US" sz="700" dirty="0"/>
            </a:br>
            <a:r>
              <a:rPr lang="ko-KR" altLang="en-US" sz="700" dirty="0"/>
              <a:t>  </a:t>
            </a:r>
            <a:r>
              <a:rPr lang="en-US" altLang="ko-KR" sz="700" dirty="0"/>
              <a:t>&gt; </a:t>
            </a:r>
            <a:r>
              <a:rPr lang="ko-KR" altLang="en-US" sz="700" dirty="0"/>
              <a:t>눈 아이콘 </a:t>
            </a:r>
            <a:r>
              <a:rPr lang="en-US" altLang="ko-KR" sz="700" dirty="0"/>
              <a:t>tap</a:t>
            </a:r>
            <a:r>
              <a:rPr lang="ko-KR" altLang="en-US" sz="700" dirty="0"/>
              <a:t>시 </a:t>
            </a:r>
            <a:r>
              <a:rPr lang="ko-KR" altLang="en-US" sz="700" dirty="0" err="1"/>
              <a:t>마스킹</a:t>
            </a:r>
            <a:r>
              <a:rPr lang="ko-KR" altLang="en-US" sz="700" dirty="0"/>
              <a:t> 해제</a:t>
            </a:r>
            <a:br>
              <a:rPr lang="ko-KR" altLang="en-US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유효성이 맞지 않는 비밀번호 입력 시 </a:t>
            </a:r>
            <a:r>
              <a:rPr lang="en-US" altLang="ko-KR" sz="700" dirty="0"/>
              <a:t>text box</a:t>
            </a:r>
            <a:r>
              <a:rPr lang="ko-KR" altLang="en-US" sz="700" dirty="0"/>
              <a:t> 하단 안내 문구 표시</a:t>
            </a:r>
          </a:p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700" dirty="0"/>
              <a:t>이름</a:t>
            </a:r>
            <a:br>
              <a:rPr lang="ko-KR" altLang="en-US" sz="700" dirty="0"/>
            </a:br>
            <a:r>
              <a:rPr lang="en-US" altLang="ko-KR" sz="700" dirty="0"/>
              <a:t>- 10</a:t>
            </a:r>
            <a:r>
              <a:rPr lang="ko-KR" altLang="en-US" sz="700" dirty="0"/>
              <a:t>자 제한</a:t>
            </a:r>
            <a:endParaRPr lang="en-US" altLang="ko-KR" sz="700" dirty="0"/>
          </a:p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700" dirty="0" err="1"/>
              <a:t>이메밀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기본 이메일 입력</a:t>
            </a:r>
          </a:p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700" dirty="0"/>
              <a:t>성별</a:t>
            </a:r>
            <a:br>
              <a:rPr lang="ko-KR" altLang="en-US" sz="700" dirty="0"/>
            </a:br>
            <a:r>
              <a:rPr lang="en-US" altLang="ko-KR" sz="700" dirty="0"/>
              <a:t>- default </a:t>
            </a:r>
            <a:r>
              <a:rPr lang="ko-KR" altLang="en-US" sz="700" dirty="0" err="1"/>
              <a:t>미선택</a:t>
            </a:r>
            <a:br>
              <a:rPr lang="ko-KR" altLang="en-US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선택 시 박스와 폰트 색상 변경</a:t>
            </a:r>
          </a:p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700" dirty="0"/>
              <a:t>생년월일</a:t>
            </a:r>
            <a:br>
              <a:rPr lang="ko-KR" altLang="en-US" sz="700" dirty="0"/>
            </a:br>
            <a:r>
              <a:rPr lang="en-US" altLang="ko-KR" sz="700" dirty="0"/>
              <a:t>- 8</a:t>
            </a:r>
            <a:r>
              <a:rPr lang="ko-KR" altLang="en-US" sz="700" dirty="0"/>
              <a:t>자 제한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영역 </a:t>
            </a:r>
            <a:r>
              <a:rPr lang="en-US" altLang="ko-KR" sz="700" dirty="0"/>
              <a:t>tap </a:t>
            </a:r>
            <a:r>
              <a:rPr lang="ko-KR" altLang="en-US" sz="700" dirty="0"/>
              <a:t>시 숫자 </a:t>
            </a:r>
            <a:r>
              <a:rPr lang="ko-KR" altLang="en-US" sz="700" dirty="0" err="1"/>
              <a:t>키패드</a:t>
            </a:r>
            <a:r>
              <a:rPr lang="ko-KR" altLang="en-US" sz="700" dirty="0"/>
              <a:t> 표시</a:t>
            </a:r>
            <a:br>
              <a:rPr lang="ko-KR" altLang="en-US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유효성 체크</a:t>
            </a:r>
            <a:br>
              <a:rPr lang="ko-KR" altLang="en-US" sz="700" dirty="0"/>
            </a:br>
            <a:r>
              <a:rPr lang="ko-KR" altLang="en-US" sz="700" dirty="0"/>
              <a:t>  </a:t>
            </a:r>
            <a:r>
              <a:rPr lang="en-US" altLang="ko-KR" sz="700" dirty="0"/>
              <a:t>&gt; DATA </a:t>
            </a:r>
            <a:r>
              <a:rPr lang="ko-KR" altLang="en-US" sz="700" dirty="0"/>
              <a:t>체크</a:t>
            </a:r>
          </a:p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700" dirty="0"/>
              <a:t>거주지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거주지 입력</a:t>
            </a:r>
            <a:endParaRPr lang="en-US" altLang="ko-KR" sz="700" dirty="0"/>
          </a:p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700" dirty="0"/>
              <a:t>발 사이즈 </a:t>
            </a:r>
            <a:r>
              <a:rPr lang="en-US" altLang="ko-KR" sz="700" dirty="0"/>
              <a:t>/</a:t>
            </a:r>
            <a:r>
              <a:rPr lang="ko-KR" altLang="en-US" sz="700" dirty="0"/>
              <a:t> 다리 길이</a:t>
            </a:r>
            <a:br>
              <a:rPr lang="ko-KR" altLang="en-US" sz="700" dirty="0"/>
            </a:br>
            <a:r>
              <a:rPr lang="en-US" altLang="ko-KR" sz="700" dirty="0"/>
              <a:t>- </a:t>
            </a:r>
            <a:r>
              <a:rPr lang="ko-KR" altLang="en-US" sz="700" dirty="0">
                <a:latin typeface="+mn-ea"/>
                <a:ea typeface="+mn-ea"/>
              </a:rPr>
              <a:t>발 사이즈 </a:t>
            </a:r>
            <a:r>
              <a:rPr lang="en-US" altLang="ko-KR" sz="700" dirty="0">
                <a:latin typeface="+mn-ea"/>
                <a:ea typeface="+mn-ea"/>
              </a:rPr>
              <a:t>/ </a:t>
            </a:r>
            <a:r>
              <a:rPr lang="ko-KR" altLang="en-US" sz="700" dirty="0">
                <a:latin typeface="+mn-ea"/>
                <a:ea typeface="+mn-ea"/>
              </a:rPr>
              <a:t>다리길이 단위는 국가 선택에 따라 변경 됨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ko-KR" altLang="en-US" sz="700" dirty="0">
                <a:latin typeface="+mn-ea"/>
                <a:ea typeface="+mn-ea"/>
              </a:rPr>
              <a:t> </a:t>
            </a:r>
            <a:r>
              <a:rPr lang="en-US" altLang="ko-KR" sz="700" dirty="0">
                <a:latin typeface="+mn-ea"/>
                <a:ea typeface="+mn-ea"/>
              </a:rPr>
              <a:t>&gt; </a:t>
            </a:r>
            <a:r>
              <a:rPr lang="ko-KR" altLang="en-US" sz="700" dirty="0">
                <a:latin typeface="+mn-ea"/>
                <a:ea typeface="+mn-ea"/>
              </a:rPr>
              <a:t>한국 선택 시 한국식 단위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한국 이외 국가 시 영국식 단위 표시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다리길이 왼쪽</a:t>
            </a:r>
            <a:r>
              <a:rPr lang="en-US" altLang="ko-KR" sz="700" dirty="0">
                <a:latin typeface="+mn-ea"/>
                <a:ea typeface="+mn-ea"/>
              </a:rPr>
              <a:t>/ </a:t>
            </a:r>
            <a:r>
              <a:rPr lang="ko-KR" altLang="en-US" sz="700" dirty="0">
                <a:latin typeface="+mn-ea"/>
                <a:ea typeface="+mn-ea"/>
              </a:rPr>
              <a:t>오른쪽 </a:t>
            </a:r>
            <a:r>
              <a:rPr lang="en-US" altLang="ko-KR" sz="700" dirty="0">
                <a:latin typeface="+mn-ea"/>
                <a:ea typeface="+mn-ea"/>
              </a:rPr>
              <a:t>2</a:t>
            </a:r>
            <a:r>
              <a:rPr lang="ko-KR" altLang="en-US" sz="700" dirty="0">
                <a:latin typeface="+mn-ea"/>
                <a:ea typeface="+mn-ea"/>
              </a:rPr>
              <a:t>개 입력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발 사이즈</a:t>
            </a:r>
            <a:r>
              <a:rPr lang="en-US" altLang="ko-KR" sz="700" dirty="0">
                <a:latin typeface="+mn-ea"/>
                <a:ea typeface="+mn-ea"/>
              </a:rPr>
              <a:t>/</a:t>
            </a:r>
            <a:r>
              <a:rPr lang="ko-KR" altLang="en-US" sz="700" dirty="0">
                <a:latin typeface="+mn-ea"/>
                <a:ea typeface="+mn-ea"/>
              </a:rPr>
              <a:t> 다리 길이 입력 영역 </a:t>
            </a:r>
            <a:r>
              <a:rPr lang="en-US" altLang="ko-KR" sz="700" dirty="0">
                <a:latin typeface="+mn-ea"/>
                <a:ea typeface="+mn-ea"/>
              </a:rPr>
              <a:t>tap </a:t>
            </a:r>
            <a:r>
              <a:rPr lang="ko-KR" altLang="en-US" sz="700" dirty="0">
                <a:latin typeface="+mn-ea"/>
                <a:ea typeface="+mn-ea"/>
              </a:rPr>
              <a:t>시</a:t>
            </a:r>
            <a:r>
              <a:rPr lang="ko-KR" altLang="en-US" sz="700" dirty="0"/>
              <a:t> 숫자 </a:t>
            </a:r>
            <a:r>
              <a:rPr lang="en-US" altLang="ko-KR" sz="700" dirty="0"/>
              <a:t>+ </a:t>
            </a:r>
            <a:r>
              <a:rPr lang="ko-KR" altLang="en-US" sz="700" dirty="0"/>
              <a:t>소수점 </a:t>
            </a:r>
            <a:r>
              <a:rPr lang="ko-KR" altLang="en-US" sz="700" dirty="0" err="1"/>
              <a:t>키패드</a:t>
            </a:r>
            <a:r>
              <a:rPr lang="ko-KR" altLang="en-US" sz="700" dirty="0"/>
              <a:t> 표시</a:t>
            </a:r>
            <a:br>
              <a:rPr lang="ko-KR" altLang="en-US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우측 도움말 아이콘 </a:t>
            </a:r>
            <a:r>
              <a:rPr lang="en-US" altLang="ko-KR" sz="700" dirty="0"/>
              <a:t>tap </a:t>
            </a:r>
            <a:r>
              <a:rPr lang="ko-KR" altLang="en-US" sz="700" dirty="0"/>
              <a:t>시 안내 팝업 표시</a:t>
            </a: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/>
              <a:t>휴대폰 번호</a:t>
            </a:r>
            <a:br>
              <a:rPr lang="ko-KR" altLang="en-US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한국 가입자는 휴대폰 인증 제공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휴대폰 번호 국가 선택</a:t>
            </a:r>
            <a:br>
              <a:rPr lang="ko-KR" altLang="en-US" sz="700" dirty="0"/>
            </a:br>
            <a:r>
              <a:rPr lang="ko-KR" altLang="en-US" sz="700" dirty="0"/>
              <a:t>  앞 단계에서 선택한 국가의 코드가 자동 세팅</a:t>
            </a:r>
            <a:br>
              <a:rPr lang="ko-KR" altLang="en-US" sz="700" dirty="0"/>
            </a:br>
            <a:r>
              <a:rPr lang="ko-KR" altLang="en-US" sz="700" dirty="0"/>
              <a:t>  </a:t>
            </a:r>
            <a:r>
              <a:rPr lang="en-US" altLang="ko-KR" sz="700" dirty="0"/>
              <a:t>&gt; </a:t>
            </a:r>
            <a:r>
              <a:rPr lang="ko-KR" altLang="en-US" sz="700" dirty="0"/>
              <a:t>리스트 </a:t>
            </a:r>
            <a:r>
              <a:rPr lang="en-US" altLang="ko-KR" sz="700" dirty="0"/>
              <a:t>: </a:t>
            </a:r>
            <a:r>
              <a:rPr lang="ko-KR" altLang="en-US" sz="700" dirty="0" err="1"/>
              <a:t>국가명</a:t>
            </a:r>
            <a:r>
              <a:rPr lang="en-US" altLang="ko-KR" sz="700" dirty="0"/>
              <a:t>(</a:t>
            </a:r>
            <a:r>
              <a:rPr lang="ko-KR" altLang="en-US" sz="700" dirty="0"/>
              <a:t>국가번호</a:t>
            </a:r>
            <a:r>
              <a:rPr lang="en-US" altLang="ko-KR" sz="700" dirty="0"/>
              <a:t>) </a:t>
            </a:r>
            <a:r>
              <a:rPr lang="ko-KR" altLang="en-US" sz="700" dirty="0"/>
              <a:t>표시</a:t>
            </a:r>
            <a:br>
              <a:rPr lang="ko-KR" altLang="en-US" sz="700" dirty="0"/>
            </a:br>
            <a:r>
              <a:rPr lang="en-US" altLang="ko-KR" sz="700" dirty="0"/>
              <a:t>- 11</a:t>
            </a:r>
            <a:r>
              <a:rPr lang="ko-KR" altLang="en-US" sz="700" dirty="0"/>
              <a:t>자 제한</a:t>
            </a:r>
            <a:r>
              <a:rPr lang="en-US" altLang="ko-KR" sz="700" dirty="0"/>
              <a:t>, </a:t>
            </a:r>
            <a:r>
              <a:rPr lang="ko-KR" altLang="en-US" sz="700" dirty="0"/>
              <a:t>숫자 </a:t>
            </a:r>
            <a:r>
              <a:rPr lang="ko-KR" altLang="en-US" sz="700" dirty="0" err="1"/>
              <a:t>키패드</a:t>
            </a:r>
            <a:r>
              <a:rPr lang="ko-KR" altLang="en-US" sz="700" dirty="0"/>
              <a:t> 제공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유효성 체크</a:t>
            </a:r>
            <a:r>
              <a:rPr lang="en-US" altLang="ko-KR" sz="700" dirty="0"/>
              <a:t>(</a:t>
            </a:r>
            <a:r>
              <a:rPr lang="ko-KR" altLang="en-US" sz="700" dirty="0"/>
              <a:t>국내 기준</a:t>
            </a:r>
            <a:r>
              <a:rPr lang="en-US" altLang="ko-KR" sz="700" dirty="0"/>
              <a:t>)</a:t>
            </a:r>
            <a:br>
              <a:rPr lang="en-US" altLang="ko-KR" sz="700" dirty="0"/>
            </a:br>
            <a:r>
              <a:rPr lang="en-US" altLang="ko-KR" sz="700" dirty="0"/>
              <a:t>  &gt; </a:t>
            </a:r>
            <a:r>
              <a:rPr lang="ko-KR" altLang="en-US" sz="700" dirty="0"/>
              <a:t>앞 </a:t>
            </a:r>
            <a:r>
              <a:rPr lang="en-US" altLang="ko-KR" sz="700" dirty="0"/>
              <a:t>3</a:t>
            </a:r>
            <a:r>
              <a:rPr lang="ko-KR" altLang="en-US" sz="700" dirty="0"/>
              <a:t>자리 </a:t>
            </a:r>
            <a:r>
              <a:rPr lang="en-US" altLang="ko-KR" sz="700" dirty="0"/>
              <a:t>010,</a:t>
            </a:r>
            <a:r>
              <a:rPr lang="ko-KR" altLang="en-US" sz="700" dirty="0"/>
              <a:t> 나머지 </a:t>
            </a:r>
            <a:r>
              <a:rPr lang="en-US" altLang="ko-KR" sz="700" dirty="0"/>
              <a:t>8</a:t>
            </a:r>
            <a:r>
              <a:rPr lang="ko-KR" altLang="en-US" sz="700" dirty="0"/>
              <a:t>자 입력</a:t>
            </a:r>
            <a:br>
              <a:rPr lang="ko-KR" altLang="en-US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유효성이 맞지 않는 휴대폰 번호 입력 시 </a:t>
            </a:r>
            <a:r>
              <a:rPr lang="en-US" altLang="ko-KR" sz="700" dirty="0"/>
              <a:t>text box </a:t>
            </a:r>
            <a:r>
              <a:rPr lang="ko-KR" altLang="en-US" sz="700" dirty="0"/>
              <a:t>하단 안내 문구 표시</a:t>
            </a:r>
            <a:endParaRPr lang="en-US" altLang="ko-KR" sz="700" dirty="0"/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/>
              <a:t>인증번호 받기 버튼</a:t>
            </a:r>
            <a:br>
              <a:rPr lang="ko-KR" altLang="en-US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입력한 휴대폰 번호로 인정번호 전송</a:t>
            </a:r>
            <a:br>
              <a:rPr lang="ko-KR" altLang="en-US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인증번호 확인 버튼을 이용하여 인증 번호 유효성 체크</a:t>
            </a:r>
            <a:endParaRPr lang="en-US" altLang="ko-KR" sz="700" dirty="0"/>
          </a:p>
        </p:txBody>
      </p:sp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36FB586B-BE65-4E94-A583-F8D363595738}"/>
              </a:ext>
            </a:extLst>
          </p:cNvPr>
          <p:cNvGrpSpPr/>
          <p:nvPr/>
        </p:nvGrpSpPr>
        <p:grpSpPr>
          <a:xfrm>
            <a:off x="4667841" y="971043"/>
            <a:ext cx="2270990" cy="2232982"/>
            <a:chOff x="3290939" y="1211447"/>
            <a:chExt cx="2270990" cy="2232982"/>
          </a:xfrm>
        </p:grpSpPr>
        <p:grpSp>
          <p:nvGrpSpPr>
            <p:cNvPr id="329" name="그룹 328">
              <a:extLst>
                <a:ext uri="{FF2B5EF4-FFF2-40B4-BE49-F238E27FC236}">
                  <a16:creationId xmlns:a16="http://schemas.microsoft.com/office/drawing/2014/main" id="{D3181555-160C-4C0A-AD4E-908092A667B1}"/>
                </a:ext>
              </a:extLst>
            </p:cNvPr>
            <p:cNvGrpSpPr/>
            <p:nvPr/>
          </p:nvGrpSpPr>
          <p:grpSpPr>
            <a:xfrm>
              <a:off x="3383901" y="1320749"/>
              <a:ext cx="2178028" cy="2123680"/>
              <a:chOff x="4473749" y="2217521"/>
              <a:chExt cx="2178028" cy="2123680"/>
            </a:xfrm>
          </p:grpSpPr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4C6B8F39-B0B9-4ED7-ADAD-10ABED1B0CA0}"/>
                  </a:ext>
                </a:extLst>
              </p:cNvPr>
              <p:cNvSpPr/>
              <p:nvPr/>
            </p:nvSpPr>
            <p:spPr>
              <a:xfrm>
                <a:off x="4473749" y="2217521"/>
                <a:ext cx="2178028" cy="21236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BF0B95DC-AB54-4AC8-8BBF-962C7D5B1BA2}"/>
                  </a:ext>
                </a:extLst>
              </p:cNvPr>
              <p:cNvSpPr txBox="1"/>
              <p:nvPr/>
            </p:nvSpPr>
            <p:spPr>
              <a:xfrm>
                <a:off x="5367838" y="4026623"/>
                <a:ext cx="38985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확인</a:t>
                </a:r>
              </a:p>
            </p:txBody>
          </p:sp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CACBE3D3-CEC5-44E1-8CA1-513CF3C2450E}"/>
                  </a:ext>
                </a:extLst>
              </p:cNvPr>
              <p:cNvSpPr txBox="1"/>
              <p:nvPr/>
            </p:nvSpPr>
            <p:spPr>
              <a:xfrm>
                <a:off x="4724235" y="2281713"/>
                <a:ext cx="16770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발 사이즈 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/ 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다리 길이 측정 방법</a:t>
                </a:r>
              </a:p>
            </p:txBody>
          </p:sp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DC07E65A-1FCB-4A15-A51B-88F6C4B756C9}"/>
                  </a:ext>
                </a:extLst>
              </p:cNvPr>
              <p:cNvSpPr txBox="1"/>
              <p:nvPr/>
            </p:nvSpPr>
            <p:spPr>
              <a:xfrm>
                <a:off x="4492355" y="2517297"/>
                <a:ext cx="21503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1. 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발 사이즈</a:t>
                </a:r>
                <a:br>
                  <a:rPr lang="en-US" altLang="ko-KR" sz="800" dirty="0">
                    <a:solidFill>
                      <a:schemeClr val="tx1"/>
                    </a:solidFill>
                    <a:latin typeface="+mn-ea"/>
                    <a:ea typeface="+mn-ea"/>
                  </a:rPr>
                </a:br>
                <a:r>
                  <a:rPr lang="en-US" altLang="ko-KR" sz="700" dirty="0">
                    <a:solidFill>
                      <a:schemeClr val="tx1"/>
                    </a:solidFill>
                    <a:latin typeface="+mn-ea"/>
                    <a:ea typeface="+mn-ea"/>
                  </a:rPr>
                  <a:t>   - </a:t>
                </a:r>
                <a:r>
                  <a:rPr lang="ko-KR" altLang="en-US" sz="700" dirty="0">
                    <a:solidFill>
                      <a:schemeClr val="tx1"/>
                    </a:solidFill>
                    <a:latin typeface="+mn-ea"/>
                    <a:ea typeface="+mn-ea"/>
                  </a:rPr>
                  <a:t>발을 종이 위에 올리고 가장 긴 발가락 끝과</a:t>
                </a:r>
                <a:br>
                  <a:rPr lang="en-US" altLang="ko-KR" sz="700" dirty="0">
                    <a:solidFill>
                      <a:schemeClr val="tx1"/>
                    </a:solidFill>
                    <a:latin typeface="+mn-ea"/>
                    <a:ea typeface="+mn-ea"/>
                  </a:rPr>
                </a:br>
                <a:r>
                  <a:rPr lang="en-US" altLang="ko-KR" sz="700" dirty="0">
                    <a:solidFill>
                      <a:schemeClr val="tx1"/>
                    </a:solidFill>
                    <a:latin typeface="+mn-ea"/>
                    <a:ea typeface="+mn-ea"/>
                  </a:rPr>
                  <a:t>    </a:t>
                </a:r>
                <a:r>
                  <a:rPr lang="ko-KR" altLang="en-US" sz="700" dirty="0">
                    <a:solidFill>
                      <a:schemeClr val="tx1"/>
                    </a:solidFill>
                    <a:latin typeface="+mn-ea"/>
                    <a:ea typeface="+mn-ea"/>
                  </a:rPr>
                  <a:t> 발뒤꿈치를 기준으로 체크 합니다</a:t>
                </a:r>
                <a:r>
                  <a:rPr lang="en-US" altLang="ko-KR" sz="700" dirty="0">
                    <a:solidFill>
                      <a:schemeClr val="tx1"/>
                    </a:solidFill>
                    <a:latin typeface="+mn-ea"/>
                    <a:ea typeface="+mn-ea"/>
                  </a:rPr>
                  <a:t>.</a:t>
                </a:r>
                <a:endParaRPr lang="ko-KR" altLang="en-US" sz="8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33534CC7-0D8E-4B6E-B7C6-13299712DF92}"/>
                  </a:ext>
                </a:extLst>
              </p:cNvPr>
              <p:cNvSpPr txBox="1"/>
              <p:nvPr/>
            </p:nvSpPr>
            <p:spPr>
              <a:xfrm>
                <a:off x="4492355" y="2936747"/>
                <a:ext cx="2150399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1. 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다리 길이</a:t>
                </a:r>
                <a:br>
                  <a:rPr lang="en-US" altLang="ko-KR" sz="800" dirty="0">
                    <a:solidFill>
                      <a:schemeClr val="tx1"/>
                    </a:solidFill>
                    <a:latin typeface="+mn-ea"/>
                    <a:ea typeface="+mn-ea"/>
                  </a:rPr>
                </a:br>
                <a:r>
                  <a:rPr lang="en-US" altLang="ko-KR" sz="700" dirty="0">
                    <a:solidFill>
                      <a:schemeClr val="tx1"/>
                    </a:solidFill>
                    <a:latin typeface="+mn-ea"/>
                    <a:ea typeface="+mn-ea"/>
                  </a:rPr>
                  <a:t>   - </a:t>
                </a:r>
                <a:r>
                  <a:rPr lang="ko-KR" altLang="en-US" sz="700" dirty="0">
                    <a:solidFill>
                      <a:schemeClr val="tx1"/>
                    </a:solidFill>
                    <a:latin typeface="+mn-ea"/>
                    <a:ea typeface="+mn-ea"/>
                  </a:rPr>
                  <a:t>골반에서 안쪽 복사뼈까지</a:t>
                </a:r>
                <a:endParaRPr lang="en-US" altLang="ko-KR" sz="7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  <a:latin typeface="+mn-ea"/>
                    <a:ea typeface="+mn-ea"/>
                  </a:rPr>
                  <a:t>     길이를 기준으로 </a:t>
                </a:r>
                <a:br>
                  <a:rPr lang="en-US" altLang="ko-KR" sz="700" dirty="0">
                    <a:solidFill>
                      <a:schemeClr val="tx1"/>
                    </a:solidFill>
                    <a:latin typeface="+mn-ea"/>
                    <a:ea typeface="+mn-ea"/>
                  </a:rPr>
                </a:br>
                <a:r>
                  <a:rPr lang="en-US" altLang="ko-KR" sz="700" dirty="0">
                    <a:solidFill>
                      <a:schemeClr val="tx1"/>
                    </a:solidFill>
                    <a:latin typeface="+mn-ea"/>
                    <a:ea typeface="+mn-ea"/>
                  </a:rPr>
                  <a:t>     </a:t>
                </a:r>
                <a:r>
                  <a:rPr lang="ko-KR" altLang="en-US" sz="700" dirty="0">
                    <a:solidFill>
                      <a:schemeClr val="tx1"/>
                    </a:solidFill>
                    <a:latin typeface="+mn-ea"/>
                    <a:ea typeface="+mn-ea"/>
                  </a:rPr>
                  <a:t>체크 합니다</a:t>
                </a:r>
                <a:r>
                  <a:rPr lang="en-US" altLang="ko-KR" sz="700" dirty="0">
                    <a:solidFill>
                      <a:schemeClr val="tx1"/>
                    </a:solidFill>
                    <a:latin typeface="+mn-ea"/>
                    <a:ea typeface="+mn-ea"/>
                  </a:rPr>
                  <a:t>.</a:t>
                </a:r>
                <a:endParaRPr lang="ko-KR" altLang="en-US" sz="8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330" name="Google Shape;173;p5">
              <a:extLst>
                <a:ext uri="{FF2B5EF4-FFF2-40B4-BE49-F238E27FC236}">
                  <a16:creationId xmlns:a16="http://schemas.microsoft.com/office/drawing/2014/main" id="{44A79A8C-5092-412A-B3B8-63F660B34E61}"/>
                </a:ext>
              </a:extLst>
            </p:cNvPr>
            <p:cNvSpPr/>
            <p:nvPr/>
          </p:nvSpPr>
          <p:spPr>
            <a:xfrm>
              <a:off x="3290939" y="1211447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14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pic>
          <p:nvPicPr>
            <p:cNvPr id="331" name="Picture 2" descr="다리 길이 재는법">
              <a:extLst>
                <a:ext uri="{FF2B5EF4-FFF2-40B4-BE49-F238E27FC236}">
                  <a16:creationId xmlns:a16="http://schemas.microsoft.com/office/drawing/2014/main" id="{8E92CAD9-E4A8-4FEE-B4CF-0B078666B0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07" r="24026"/>
            <a:stretch/>
          </p:blipFill>
          <p:spPr bwMode="auto">
            <a:xfrm>
              <a:off x="4716856" y="2116830"/>
              <a:ext cx="689827" cy="1058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3BF9B8-6FF2-4A67-AD51-FB95D889316E}"/>
              </a:ext>
            </a:extLst>
          </p:cNvPr>
          <p:cNvGrpSpPr/>
          <p:nvPr/>
        </p:nvGrpSpPr>
        <p:grpSpPr>
          <a:xfrm>
            <a:off x="635067" y="478564"/>
            <a:ext cx="2904081" cy="6313172"/>
            <a:chOff x="635067" y="478564"/>
            <a:chExt cx="2904081" cy="6313172"/>
          </a:xfrm>
        </p:grpSpPr>
        <p:sp>
          <p:nvSpPr>
            <p:cNvPr id="201" name="직사각형 63">
              <a:extLst>
                <a:ext uri="{FF2B5EF4-FFF2-40B4-BE49-F238E27FC236}">
                  <a16:creationId xmlns:a16="http://schemas.microsoft.com/office/drawing/2014/main" id="{C0DEAB56-8C2F-4BC4-ABF4-471D36863CAE}"/>
                </a:ext>
              </a:extLst>
            </p:cNvPr>
            <p:cNvSpPr/>
            <p:nvPr/>
          </p:nvSpPr>
          <p:spPr>
            <a:xfrm>
              <a:off x="738994" y="6444405"/>
              <a:ext cx="2764350" cy="329016"/>
            </a:xfrm>
            <a:custGeom>
              <a:avLst/>
              <a:gdLst>
                <a:gd name="connsiteX0" fmla="*/ 0 w 2707200"/>
                <a:gd name="connsiteY0" fmla="*/ 0 h 324000"/>
                <a:gd name="connsiteX1" fmla="*/ 2707200 w 2707200"/>
                <a:gd name="connsiteY1" fmla="*/ 0 h 324000"/>
                <a:gd name="connsiteX2" fmla="*/ 2707200 w 2707200"/>
                <a:gd name="connsiteY2" fmla="*/ 324000 h 324000"/>
                <a:gd name="connsiteX3" fmla="*/ 0 w 2707200"/>
                <a:gd name="connsiteY3" fmla="*/ 324000 h 324000"/>
                <a:gd name="connsiteX4" fmla="*/ 0 w 2707200"/>
                <a:gd name="connsiteY4" fmla="*/ 0 h 324000"/>
                <a:gd name="connsiteX0" fmla="*/ 0 w 2707200"/>
                <a:gd name="connsiteY0" fmla="*/ 0 h 324000"/>
                <a:gd name="connsiteX1" fmla="*/ 2707200 w 2707200"/>
                <a:gd name="connsiteY1" fmla="*/ 0 h 324000"/>
                <a:gd name="connsiteX2" fmla="*/ 2706455 w 2707200"/>
                <a:gd name="connsiteY2" fmla="*/ 231717 h 324000"/>
                <a:gd name="connsiteX3" fmla="*/ 2707200 w 2707200"/>
                <a:gd name="connsiteY3" fmla="*/ 324000 h 324000"/>
                <a:gd name="connsiteX4" fmla="*/ 0 w 2707200"/>
                <a:gd name="connsiteY4" fmla="*/ 324000 h 324000"/>
                <a:gd name="connsiteX5" fmla="*/ 0 w 2707200"/>
                <a:gd name="connsiteY5" fmla="*/ 0 h 324000"/>
                <a:gd name="connsiteX0" fmla="*/ 0 w 2707200"/>
                <a:gd name="connsiteY0" fmla="*/ 0 h 326381"/>
                <a:gd name="connsiteX1" fmla="*/ 2707200 w 2707200"/>
                <a:gd name="connsiteY1" fmla="*/ 0 h 326381"/>
                <a:gd name="connsiteX2" fmla="*/ 2706455 w 2707200"/>
                <a:gd name="connsiteY2" fmla="*/ 231717 h 326381"/>
                <a:gd name="connsiteX3" fmla="*/ 2588138 w 2707200"/>
                <a:gd name="connsiteY3" fmla="*/ 326381 h 326381"/>
                <a:gd name="connsiteX4" fmla="*/ 0 w 2707200"/>
                <a:gd name="connsiteY4" fmla="*/ 324000 h 326381"/>
                <a:gd name="connsiteX5" fmla="*/ 0 w 2707200"/>
                <a:gd name="connsiteY5" fmla="*/ 0 h 326381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0 w 2707200"/>
                <a:gd name="connsiteY4" fmla="*/ 324000 h 326635"/>
                <a:gd name="connsiteX5" fmla="*/ 0 w 2707200"/>
                <a:gd name="connsiteY5" fmla="*/ 0 h 326635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97632 w 2707200"/>
                <a:gd name="connsiteY4" fmla="*/ 326381 h 326635"/>
                <a:gd name="connsiteX5" fmla="*/ 0 w 2707200"/>
                <a:gd name="connsiteY5" fmla="*/ 0 h 326635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97632 w 2707200"/>
                <a:gd name="connsiteY4" fmla="*/ 326381 h 326635"/>
                <a:gd name="connsiteX5" fmla="*/ 39455 w 2707200"/>
                <a:gd name="connsiteY5" fmla="*/ 148374 h 326635"/>
                <a:gd name="connsiteX6" fmla="*/ 0 w 2707200"/>
                <a:gd name="connsiteY6" fmla="*/ 0 h 326635"/>
                <a:gd name="connsiteX0" fmla="*/ 8170 w 2715370"/>
                <a:gd name="connsiteY0" fmla="*/ 0 h 326635"/>
                <a:gd name="connsiteX1" fmla="*/ 2715370 w 2715370"/>
                <a:gd name="connsiteY1" fmla="*/ 0 h 326635"/>
                <a:gd name="connsiteX2" fmla="*/ 2714625 w 2715370"/>
                <a:gd name="connsiteY2" fmla="*/ 231717 h 326635"/>
                <a:gd name="connsiteX3" fmla="*/ 2596308 w 2715370"/>
                <a:gd name="connsiteY3" fmla="*/ 326381 h 326635"/>
                <a:gd name="connsiteX4" fmla="*/ 105802 w 2715370"/>
                <a:gd name="connsiteY4" fmla="*/ 326381 h 326635"/>
                <a:gd name="connsiteX5" fmla="*/ 0 w 2715370"/>
                <a:gd name="connsiteY5" fmla="*/ 210286 h 326635"/>
                <a:gd name="connsiteX6" fmla="*/ 8170 w 2715370"/>
                <a:gd name="connsiteY6" fmla="*/ 0 h 326635"/>
                <a:gd name="connsiteX0" fmla="*/ 0 w 2764350"/>
                <a:gd name="connsiteY0" fmla="*/ 0 h 329016"/>
                <a:gd name="connsiteX1" fmla="*/ 2764350 w 2764350"/>
                <a:gd name="connsiteY1" fmla="*/ 2381 h 329016"/>
                <a:gd name="connsiteX2" fmla="*/ 2763605 w 2764350"/>
                <a:gd name="connsiteY2" fmla="*/ 234098 h 329016"/>
                <a:gd name="connsiteX3" fmla="*/ 2645288 w 2764350"/>
                <a:gd name="connsiteY3" fmla="*/ 328762 h 329016"/>
                <a:gd name="connsiteX4" fmla="*/ 154782 w 2764350"/>
                <a:gd name="connsiteY4" fmla="*/ 328762 h 329016"/>
                <a:gd name="connsiteX5" fmla="*/ 48980 w 2764350"/>
                <a:gd name="connsiteY5" fmla="*/ 212667 h 329016"/>
                <a:gd name="connsiteX6" fmla="*/ 0 w 2764350"/>
                <a:gd name="connsiteY6" fmla="*/ 0 h 32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4350" h="329016">
                  <a:moveTo>
                    <a:pt x="0" y="0"/>
                  </a:moveTo>
                  <a:lnTo>
                    <a:pt x="2764350" y="2381"/>
                  </a:lnTo>
                  <a:cubicBezTo>
                    <a:pt x="2764102" y="79620"/>
                    <a:pt x="2763853" y="156859"/>
                    <a:pt x="2763605" y="234098"/>
                  </a:cubicBezTo>
                  <a:cubicBezTo>
                    <a:pt x="2763853" y="264859"/>
                    <a:pt x="2709334" y="333720"/>
                    <a:pt x="2645288" y="328762"/>
                  </a:cubicBezTo>
                  <a:lnTo>
                    <a:pt x="154782" y="328762"/>
                  </a:lnTo>
                  <a:lnTo>
                    <a:pt x="48980" y="212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회원 가입</a:t>
              </a:r>
            </a:p>
          </p:txBody>
        </p: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BC778E65-09FE-42B5-BC5B-24C5DF450824}"/>
                </a:ext>
              </a:extLst>
            </p:cNvPr>
            <p:cNvGrpSpPr/>
            <p:nvPr/>
          </p:nvGrpSpPr>
          <p:grpSpPr>
            <a:xfrm>
              <a:off x="755596" y="478564"/>
              <a:ext cx="2783552" cy="6313172"/>
              <a:chOff x="755596" y="663122"/>
              <a:chExt cx="2783552" cy="6313172"/>
            </a:xfrm>
          </p:grpSpPr>
          <p:sp>
            <p:nvSpPr>
              <p:cNvPr id="203" name="모서리가 둥근 직사각형 108">
                <a:extLst>
                  <a:ext uri="{FF2B5EF4-FFF2-40B4-BE49-F238E27FC236}">
                    <a16:creationId xmlns:a16="http://schemas.microsoft.com/office/drawing/2014/main" id="{0C24E6C5-2ADE-430C-909C-87C421872DE0}"/>
                  </a:ext>
                </a:extLst>
              </p:cNvPr>
              <p:cNvSpPr/>
              <p:nvPr/>
            </p:nvSpPr>
            <p:spPr>
              <a:xfrm>
                <a:off x="755596" y="663122"/>
                <a:ext cx="2783552" cy="6313172"/>
              </a:xfrm>
              <a:prstGeom prst="roundRect">
                <a:avLst>
                  <a:gd name="adj" fmla="val 8301"/>
                </a:avLst>
              </a:prstGeom>
              <a:noFill/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FDEA1415-F526-4C81-9A68-A09AB18397EC}"/>
                  </a:ext>
                </a:extLst>
              </p:cNvPr>
              <p:cNvSpPr txBox="1"/>
              <p:nvPr/>
            </p:nvSpPr>
            <p:spPr>
              <a:xfrm>
                <a:off x="898359" y="748796"/>
                <a:ext cx="550609" cy="244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11:59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205" name="Picture 12">
                <a:extLst>
                  <a:ext uri="{FF2B5EF4-FFF2-40B4-BE49-F238E27FC236}">
                    <a16:creationId xmlns:a16="http://schemas.microsoft.com/office/drawing/2014/main" id="{CA6E415E-5C5B-47F6-A3CE-54BE07DEA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31122" y="783356"/>
                <a:ext cx="509969" cy="1749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6" name="모서리가 둥근 직사각형 111">
                <a:extLst>
                  <a:ext uri="{FF2B5EF4-FFF2-40B4-BE49-F238E27FC236}">
                    <a16:creationId xmlns:a16="http://schemas.microsoft.com/office/drawing/2014/main" id="{2575382E-6051-4D7C-9658-337771C02AC4}"/>
                  </a:ext>
                </a:extLst>
              </p:cNvPr>
              <p:cNvSpPr/>
              <p:nvPr/>
            </p:nvSpPr>
            <p:spPr>
              <a:xfrm>
                <a:off x="1527702" y="663122"/>
                <a:ext cx="1239342" cy="233372"/>
              </a:xfrm>
              <a:prstGeom prst="roundRect">
                <a:avLst>
                  <a:gd name="adj" fmla="val 10974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870954DF-75D3-4F13-83BC-A71F1CAE91C9}"/>
                </a:ext>
              </a:extLst>
            </p:cNvPr>
            <p:cNvGrpSpPr/>
            <p:nvPr/>
          </p:nvGrpSpPr>
          <p:grpSpPr>
            <a:xfrm>
              <a:off x="1016370" y="5458357"/>
              <a:ext cx="2341796" cy="1017320"/>
              <a:chOff x="1016370" y="6037362"/>
              <a:chExt cx="2341796" cy="1017320"/>
            </a:xfrm>
          </p:grpSpPr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2A56147D-AB10-45A8-B8E5-FFACBC001016}"/>
                  </a:ext>
                </a:extLst>
              </p:cNvPr>
              <p:cNvGrpSpPr/>
              <p:nvPr/>
            </p:nvGrpSpPr>
            <p:grpSpPr>
              <a:xfrm>
                <a:off x="1019562" y="6037362"/>
                <a:ext cx="2338604" cy="967137"/>
                <a:chOff x="1448407" y="4599394"/>
                <a:chExt cx="2338604" cy="967137"/>
              </a:xfrm>
            </p:grpSpPr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9CE0E1E1-A759-4343-BD62-6D518BAF44A6}"/>
                    </a:ext>
                  </a:extLst>
                </p:cNvPr>
                <p:cNvSpPr/>
                <p:nvPr/>
              </p:nvSpPr>
              <p:spPr>
                <a:xfrm>
                  <a:off x="1448407" y="4621225"/>
                  <a:ext cx="2268000" cy="94530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2" name="Google Shape;166;p5">
                  <a:extLst>
                    <a:ext uri="{FF2B5EF4-FFF2-40B4-BE49-F238E27FC236}">
                      <a16:creationId xmlns:a16="http://schemas.microsoft.com/office/drawing/2014/main" id="{6045CC22-8027-4ED8-A888-FC06E0922D5F}"/>
                    </a:ext>
                  </a:extLst>
                </p:cNvPr>
                <p:cNvSpPr txBox="1"/>
                <p:nvPr/>
              </p:nvSpPr>
              <p:spPr>
                <a:xfrm>
                  <a:off x="1451147" y="4599394"/>
                  <a:ext cx="2262520" cy="3692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이용약관</a:t>
                  </a:r>
                  <a:r>
                    <a:rPr lang="en-US" altLang="ko-KR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, </a:t>
                  </a: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개인정보 수집 및 이용</a:t>
                  </a:r>
                  <a:r>
                    <a:rPr lang="en-US" altLang="ko-KR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, </a:t>
                  </a: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민감정보 제공</a:t>
                  </a:r>
                  <a:r>
                    <a:rPr lang="en-US" altLang="ko-KR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, </a:t>
                  </a: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블루투스 통신</a:t>
                  </a:r>
                  <a:r>
                    <a:rPr lang="en-US" altLang="ko-KR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, </a:t>
                  </a: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위치정보 이용</a:t>
                  </a:r>
                  <a:r>
                    <a:rPr lang="en-US" altLang="ko-KR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, </a:t>
                  </a: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마케팅정보 수신</a:t>
                  </a:r>
                  <a:r>
                    <a:rPr lang="en-US" altLang="ko-KR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 (</a:t>
                  </a: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선택</a:t>
                  </a:r>
                  <a:r>
                    <a:rPr lang="en-US" altLang="ko-KR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), </a:t>
                  </a: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개인정보 제</a:t>
                  </a:r>
                  <a:r>
                    <a:rPr lang="en-US" altLang="ko-KR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3</a:t>
                  </a: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자 제공</a:t>
                  </a:r>
                  <a:r>
                    <a:rPr lang="en-US" altLang="ko-KR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(</a:t>
                  </a: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선택</a:t>
                  </a:r>
                  <a:r>
                    <a:rPr lang="en-US" altLang="ko-KR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) </a:t>
                  </a: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동의 하십니까</a:t>
                  </a:r>
                  <a:r>
                    <a:rPr lang="en-US" altLang="ko-KR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?</a:t>
                  </a:r>
                  <a:endPara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AF52D6B6-BB91-47FD-8143-72A35DD3AA45}"/>
                    </a:ext>
                  </a:extLst>
                </p:cNvPr>
                <p:cNvSpPr txBox="1"/>
                <p:nvPr/>
              </p:nvSpPr>
              <p:spPr>
                <a:xfrm>
                  <a:off x="3063736" y="4822129"/>
                  <a:ext cx="723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latin typeface="+mn-ea"/>
                      <a:ea typeface="+mn-ea"/>
                      <a:sym typeface="Wingdings 2" panose="05020102010507070707" pitchFamily="18" charset="2"/>
                    </a:rPr>
                    <a:t>전체 동의</a:t>
                  </a:r>
                  <a:endParaRPr lang="ko-KR" altLang="en-US" sz="800" dirty="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84" name="Google Shape;166;p5">
                <a:extLst>
                  <a:ext uri="{FF2B5EF4-FFF2-40B4-BE49-F238E27FC236}">
                    <a16:creationId xmlns:a16="http://schemas.microsoft.com/office/drawing/2014/main" id="{570091A2-A488-4DA5-993C-84028A64315F}"/>
                  </a:ext>
                </a:extLst>
              </p:cNvPr>
              <p:cNvSpPr txBox="1"/>
              <p:nvPr/>
            </p:nvSpPr>
            <p:spPr>
              <a:xfrm>
                <a:off x="1016370" y="6408392"/>
                <a:ext cx="2262520" cy="477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700" dirty="0">
                    <a:latin typeface="+mn-ea"/>
                    <a:ea typeface="+mn-ea"/>
                    <a:sym typeface="Wingdings 2" panose="05020102010507070707" pitchFamily="18" charset="2"/>
                  </a:rPr>
                  <a:t> </a:t>
                </a:r>
                <a:r>
                  <a:rPr lang="ko-KR" altLang="en-US" sz="600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이용약관</a:t>
                </a:r>
                <a:endParaRPr lang="en-US" altLang="ko-KR" sz="6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  <a:p>
                <a:r>
                  <a:rPr lang="en-US" altLang="ko-KR" sz="600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 2" panose="05020102010507070707" pitchFamily="18" charset="2"/>
                  </a:rPr>
                  <a:t> </a:t>
                </a:r>
                <a:r>
                  <a:rPr lang="en-US" altLang="ko-KR" sz="600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 </a:t>
                </a:r>
                <a:r>
                  <a:rPr lang="ko-KR" altLang="en-US" sz="600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개인정보처리방침</a:t>
                </a:r>
                <a:endParaRPr lang="en-US" altLang="ko-KR" sz="6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600" dirty="0">
                    <a:latin typeface="+mn-ea"/>
                    <a:ea typeface="+mn-ea"/>
                    <a:sym typeface="Wingdings 2" panose="05020102010507070707" pitchFamily="18" charset="2"/>
                  </a:rPr>
                  <a:t>  </a:t>
                </a:r>
                <a:r>
                  <a:rPr lang="ko-KR" altLang="en-US" sz="600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민감정보 제공 동의 </a:t>
                </a:r>
                <a:endParaRPr lang="en-US" altLang="ko-KR" sz="6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600" dirty="0">
                    <a:latin typeface="+mn-ea"/>
                    <a:ea typeface="+mn-ea"/>
                    <a:sym typeface="Wingdings 2" panose="05020102010507070707" pitchFamily="18" charset="2"/>
                  </a:rPr>
                  <a:t>  </a:t>
                </a:r>
                <a:r>
                  <a:rPr lang="ko-KR" altLang="en-US" sz="600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블루투스 통신 동의</a:t>
                </a:r>
                <a:endParaRPr lang="en-US" altLang="ko-KR" sz="6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</p:txBody>
          </p:sp>
          <p:sp>
            <p:nvSpPr>
              <p:cNvPr id="190" name="Google Shape;166;p5">
                <a:extLst>
                  <a:ext uri="{FF2B5EF4-FFF2-40B4-BE49-F238E27FC236}">
                    <a16:creationId xmlns:a16="http://schemas.microsoft.com/office/drawing/2014/main" id="{2FC8BAA6-9C56-46CD-9EDC-171D6FB7AA9E}"/>
                  </a:ext>
                </a:extLst>
              </p:cNvPr>
              <p:cNvSpPr txBox="1"/>
              <p:nvPr/>
            </p:nvSpPr>
            <p:spPr>
              <a:xfrm>
                <a:off x="2828206" y="6408392"/>
                <a:ext cx="500515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600" u="sng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 2" panose="05020102010507070707" pitchFamily="18" charset="2"/>
                  </a:rPr>
                  <a:t>전문보기</a:t>
                </a:r>
                <a:endParaRPr lang="en-US" altLang="ko-KR" sz="600" u="sng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anose="05020102010507070707" pitchFamily="18" charset="2"/>
                </a:endParaRPr>
              </a:p>
              <a:p>
                <a:r>
                  <a:rPr lang="ko-KR" altLang="en-US" sz="600" u="sng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 2" panose="05020102010507070707" pitchFamily="18" charset="2"/>
                  </a:rPr>
                  <a:t>전문보기</a:t>
                </a:r>
                <a:endParaRPr lang="ko-KR" altLang="en-US" sz="600" u="sng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  <a:p>
                <a:r>
                  <a:rPr lang="ko-KR" altLang="en-US" sz="600" u="sng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 2" panose="05020102010507070707" pitchFamily="18" charset="2"/>
                  </a:rPr>
                  <a:t>전문보기</a:t>
                </a:r>
                <a:endParaRPr lang="ko-KR" altLang="en-US" sz="600" u="sng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  <a:p>
                <a:r>
                  <a:rPr lang="ko-KR" altLang="en-US" sz="600" u="sng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 2" panose="05020102010507070707" pitchFamily="18" charset="2"/>
                  </a:rPr>
                  <a:t>전문보기</a:t>
                </a:r>
                <a:endParaRPr lang="ko-KR" altLang="en-US" sz="600" u="sng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  <a:p>
                <a:r>
                  <a:rPr lang="ko-KR" altLang="en-US" sz="600" u="sng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 2" panose="05020102010507070707" pitchFamily="18" charset="2"/>
                  </a:rPr>
                  <a:t>전문보기</a:t>
                </a:r>
                <a:endParaRPr lang="en-US" altLang="ko-KR" sz="600" u="sng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anose="05020102010507070707" pitchFamily="18" charset="2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ko-KR" altLang="en-US" sz="600" u="sng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</p:txBody>
          </p:sp>
        </p:grpSp>
        <p:sp>
          <p:nvSpPr>
            <p:cNvPr id="207" name="Google Shape;166;p5">
              <a:extLst>
                <a:ext uri="{FF2B5EF4-FFF2-40B4-BE49-F238E27FC236}">
                  <a16:creationId xmlns:a16="http://schemas.microsoft.com/office/drawing/2014/main" id="{2EEACB92-5E91-4CC0-B43A-3F9D3EC3A394}"/>
                </a:ext>
              </a:extLst>
            </p:cNvPr>
            <p:cNvSpPr txBox="1"/>
            <p:nvPr/>
          </p:nvSpPr>
          <p:spPr>
            <a:xfrm>
              <a:off x="1608491" y="798667"/>
              <a:ext cx="1041267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회원가입</a:t>
              </a:r>
              <a:endParaRPr sz="1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55AA7857-F3D4-4658-8F19-2AECEC2F77C4}"/>
                </a:ext>
              </a:extLst>
            </p:cNvPr>
            <p:cNvGrpSpPr/>
            <p:nvPr/>
          </p:nvGrpSpPr>
          <p:grpSpPr>
            <a:xfrm>
              <a:off x="1016822" y="1198366"/>
              <a:ext cx="2268000" cy="252000"/>
              <a:chOff x="774548" y="1578145"/>
              <a:chExt cx="2268000" cy="269037"/>
            </a:xfrm>
          </p:grpSpPr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F72808AF-BB77-4B68-ABC8-7A50DF2796B4}"/>
                  </a:ext>
                </a:extLst>
              </p:cNvPr>
              <p:cNvSpPr/>
              <p:nvPr/>
            </p:nvSpPr>
            <p:spPr>
              <a:xfrm>
                <a:off x="774548" y="1578145"/>
                <a:ext cx="2268000" cy="26903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78B2751D-CDC9-4B88-B30A-F30760BDD3D7}"/>
                  </a:ext>
                </a:extLst>
              </p:cNvPr>
              <p:cNvGrpSpPr/>
              <p:nvPr/>
            </p:nvGrpSpPr>
            <p:grpSpPr>
              <a:xfrm>
                <a:off x="780028" y="1605576"/>
                <a:ext cx="2212258" cy="215403"/>
                <a:chOff x="2641502" y="1594006"/>
                <a:chExt cx="2212258" cy="215403"/>
              </a:xfrm>
            </p:grpSpPr>
            <p:sp>
              <p:nvSpPr>
                <p:cNvPr id="211" name="Google Shape;166;p5">
                  <a:extLst>
                    <a:ext uri="{FF2B5EF4-FFF2-40B4-BE49-F238E27FC236}">
                      <a16:creationId xmlns:a16="http://schemas.microsoft.com/office/drawing/2014/main" id="{A5B8996C-FB20-4D75-A809-BA405E635683}"/>
                    </a:ext>
                  </a:extLst>
                </p:cNvPr>
                <p:cNvSpPr txBox="1"/>
                <p:nvPr/>
              </p:nvSpPr>
              <p:spPr>
                <a:xfrm>
                  <a:off x="2641502" y="1594006"/>
                  <a:ext cx="697627" cy="2154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8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아이디</a:t>
                  </a:r>
                  <a:endParaRPr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2" name="Google Shape;172;p5">
                  <a:extLst>
                    <a:ext uri="{FF2B5EF4-FFF2-40B4-BE49-F238E27FC236}">
                      <a16:creationId xmlns:a16="http://schemas.microsoft.com/office/drawing/2014/main" id="{4B43220D-D6F0-4854-ACFB-1F5F1490C4EE}"/>
                    </a:ext>
                  </a:extLst>
                </p:cNvPr>
                <p:cNvSpPr/>
                <p:nvPr/>
              </p:nvSpPr>
              <p:spPr>
                <a:xfrm>
                  <a:off x="4254091" y="1609843"/>
                  <a:ext cx="599669" cy="183728"/>
                </a:xfrm>
                <a:prstGeom prst="rect">
                  <a:avLst/>
                </a:prstGeom>
                <a:solidFill>
                  <a:srgbClr val="D8D8D8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8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중복확인</a:t>
                  </a:r>
                  <a:endParaRPr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11E721D2-F82B-4D0A-90E8-50B1F0D61C40}"/>
                </a:ext>
              </a:extLst>
            </p:cNvPr>
            <p:cNvGrpSpPr/>
            <p:nvPr/>
          </p:nvGrpSpPr>
          <p:grpSpPr>
            <a:xfrm>
              <a:off x="1016822" y="1529222"/>
              <a:ext cx="2268000" cy="252000"/>
              <a:chOff x="774548" y="1578145"/>
              <a:chExt cx="2268000" cy="269037"/>
            </a:xfrm>
          </p:grpSpPr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5DE9183A-EEA3-484E-B150-E2D8E020D489}"/>
                  </a:ext>
                </a:extLst>
              </p:cNvPr>
              <p:cNvSpPr/>
              <p:nvPr/>
            </p:nvSpPr>
            <p:spPr>
              <a:xfrm>
                <a:off x="774548" y="1578145"/>
                <a:ext cx="2268000" cy="26903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Google Shape;166;p5">
                <a:extLst>
                  <a:ext uri="{FF2B5EF4-FFF2-40B4-BE49-F238E27FC236}">
                    <a16:creationId xmlns:a16="http://schemas.microsoft.com/office/drawing/2014/main" id="{8E9146DF-42CB-45E4-BB13-655E4ED4FD89}"/>
                  </a:ext>
                </a:extLst>
              </p:cNvPr>
              <p:cNvSpPr txBox="1"/>
              <p:nvPr/>
            </p:nvSpPr>
            <p:spPr>
              <a:xfrm>
                <a:off x="780028" y="1605576"/>
                <a:ext cx="1811836" cy="215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비밀번호</a:t>
                </a:r>
                <a:r>
                  <a:rPr lang="en-US" altLang="ko-KR"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(8~16</a:t>
                </a:r>
                <a:r>
                  <a:rPr lang="ko-KR" altLang="en-US"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 자리</a:t>
                </a:r>
                <a:r>
                  <a:rPr lang="en-US" altLang="ko-KR"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,</a:t>
                </a:r>
                <a:r>
                  <a:rPr lang="ko-KR" altLang="en-US"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 영문</a:t>
                </a:r>
                <a:r>
                  <a:rPr lang="en-US" altLang="ko-KR"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/</a:t>
                </a:r>
                <a:r>
                  <a:rPr lang="ko-KR" altLang="en-US"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숫자</a:t>
                </a:r>
                <a:r>
                  <a:rPr lang="en-US" altLang="ko-KR"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/</a:t>
                </a:r>
                <a:r>
                  <a:rPr lang="ko-KR" altLang="en-US"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특수문자 조합</a:t>
                </a:r>
                <a:r>
                  <a:rPr lang="en-US" altLang="ko-KR"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)</a:t>
                </a:r>
                <a:endParaRPr lang="ko-KR" altLang="en-US" sz="10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61AFC37F-ED7A-47F1-A7F8-58542F700B09}"/>
                </a:ext>
              </a:extLst>
            </p:cNvPr>
            <p:cNvGrpSpPr/>
            <p:nvPr/>
          </p:nvGrpSpPr>
          <p:grpSpPr>
            <a:xfrm>
              <a:off x="1016822" y="1860078"/>
              <a:ext cx="2268000" cy="252000"/>
              <a:chOff x="774548" y="1578145"/>
              <a:chExt cx="2268000" cy="269037"/>
            </a:xfrm>
          </p:grpSpPr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18EE6778-F086-49FB-8EBE-B7F781D290FC}"/>
                  </a:ext>
                </a:extLst>
              </p:cNvPr>
              <p:cNvSpPr/>
              <p:nvPr/>
            </p:nvSpPr>
            <p:spPr>
              <a:xfrm>
                <a:off x="774548" y="1578145"/>
                <a:ext cx="2268000" cy="26903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Google Shape;166;p5">
                <a:extLst>
                  <a:ext uri="{FF2B5EF4-FFF2-40B4-BE49-F238E27FC236}">
                    <a16:creationId xmlns:a16="http://schemas.microsoft.com/office/drawing/2014/main" id="{E8A040E2-82A4-4442-90C5-2374B50AC261}"/>
                  </a:ext>
                </a:extLst>
              </p:cNvPr>
              <p:cNvSpPr txBox="1"/>
              <p:nvPr/>
            </p:nvSpPr>
            <p:spPr>
              <a:xfrm>
                <a:off x="780028" y="1605576"/>
                <a:ext cx="1811836" cy="215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이름</a:t>
                </a:r>
                <a:r>
                  <a:rPr lang="en-US" altLang="ko-KR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(</a:t>
                </a: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실명 입력</a:t>
                </a:r>
                <a:r>
                  <a:rPr lang="en-US" altLang="ko-KR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)</a:t>
                </a:r>
                <a:endPara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</p:txBody>
          </p:sp>
        </p:grpSp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9BF4FD73-8046-4654-9ED0-9EF9656983DA}"/>
                </a:ext>
              </a:extLst>
            </p:cNvPr>
            <p:cNvGrpSpPr/>
            <p:nvPr/>
          </p:nvGrpSpPr>
          <p:grpSpPr>
            <a:xfrm>
              <a:off x="1016822" y="2852646"/>
              <a:ext cx="2268000" cy="252000"/>
              <a:chOff x="774548" y="1578145"/>
              <a:chExt cx="2268000" cy="269037"/>
            </a:xfrm>
          </p:grpSpPr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E035C5F0-C4B1-4961-8654-B018EF44F94E}"/>
                  </a:ext>
                </a:extLst>
              </p:cNvPr>
              <p:cNvSpPr/>
              <p:nvPr/>
            </p:nvSpPr>
            <p:spPr>
              <a:xfrm>
                <a:off x="774548" y="1578145"/>
                <a:ext cx="2268000" cy="26903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53" name="Google Shape;166;p5">
                <a:extLst>
                  <a:ext uri="{FF2B5EF4-FFF2-40B4-BE49-F238E27FC236}">
                    <a16:creationId xmlns:a16="http://schemas.microsoft.com/office/drawing/2014/main" id="{C8B576B0-84D7-41E1-A5B2-BEF5327674AF}"/>
                  </a:ext>
                </a:extLst>
              </p:cNvPr>
              <p:cNvSpPr txBox="1"/>
              <p:nvPr/>
            </p:nvSpPr>
            <p:spPr>
              <a:xfrm>
                <a:off x="780028" y="1597881"/>
                <a:ext cx="1811836" cy="215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생년월일</a:t>
                </a:r>
              </a:p>
            </p:txBody>
          </p:sp>
        </p:grpSp>
        <p:grpSp>
          <p:nvGrpSpPr>
            <p:cNvPr id="254" name="그룹 253">
              <a:extLst>
                <a:ext uri="{FF2B5EF4-FFF2-40B4-BE49-F238E27FC236}">
                  <a16:creationId xmlns:a16="http://schemas.microsoft.com/office/drawing/2014/main" id="{B6B40932-8EB3-4B20-A2A7-9DD639108B36}"/>
                </a:ext>
              </a:extLst>
            </p:cNvPr>
            <p:cNvGrpSpPr/>
            <p:nvPr/>
          </p:nvGrpSpPr>
          <p:grpSpPr>
            <a:xfrm>
              <a:off x="1022302" y="2521790"/>
              <a:ext cx="2262520" cy="252000"/>
              <a:chOff x="4937484" y="3255742"/>
              <a:chExt cx="993160" cy="254036"/>
            </a:xfrm>
          </p:grpSpPr>
          <p:sp>
            <p:nvSpPr>
              <p:cNvPr id="255" name="Google Shape;172;p5">
                <a:extLst>
                  <a:ext uri="{FF2B5EF4-FFF2-40B4-BE49-F238E27FC236}">
                    <a16:creationId xmlns:a16="http://schemas.microsoft.com/office/drawing/2014/main" id="{C0B3BEFA-6A47-4304-9F4A-B370C085D8B6}"/>
                  </a:ext>
                </a:extLst>
              </p:cNvPr>
              <p:cNvSpPr/>
              <p:nvPr/>
            </p:nvSpPr>
            <p:spPr>
              <a:xfrm>
                <a:off x="4937484" y="3255742"/>
                <a:ext cx="496580" cy="254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남자</a:t>
                </a:r>
                <a:endParaRPr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56" name="Google Shape;172;p5">
                <a:extLst>
                  <a:ext uri="{FF2B5EF4-FFF2-40B4-BE49-F238E27FC236}">
                    <a16:creationId xmlns:a16="http://schemas.microsoft.com/office/drawing/2014/main" id="{FAB73BC8-8B1D-44B9-ABD7-49B51AAD31E8}"/>
                  </a:ext>
                </a:extLst>
              </p:cNvPr>
              <p:cNvSpPr/>
              <p:nvPr/>
            </p:nvSpPr>
            <p:spPr>
              <a:xfrm>
                <a:off x="5434064" y="3255742"/>
                <a:ext cx="496580" cy="25403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여자</a:t>
                </a:r>
                <a:endParaRPr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257" name="그래픽 159" descr="오른쪽 캐럿 단색으로 채워진">
              <a:extLst>
                <a:ext uri="{FF2B5EF4-FFF2-40B4-BE49-F238E27FC236}">
                  <a16:creationId xmlns:a16="http://schemas.microsoft.com/office/drawing/2014/main" id="{5C883245-D0B5-41DD-8844-B75262960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37285" y="840605"/>
              <a:ext cx="200055" cy="200055"/>
            </a:xfrm>
            <a:prstGeom prst="rect">
              <a:avLst/>
            </a:prstGeom>
          </p:spPr>
        </p:pic>
        <p:sp>
          <p:nvSpPr>
            <p:cNvPr id="258" name="취소">
              <a:extLst>
                <a:ext uri="{FF2B5EF4-FFF2-40B4-BE49-F238E27FC236}">
                  <a16:creationId xmlns:a16="http://schemas.microsoft.com/office/drawing/2014/main" id="{BE02D829-5854-484C-8111-B0E70786F3A0}"/>
                </a:ext>
              </a:extLst>
            </p:cNvPr>
            <p:cNvSpPr/>
            <p:nvPr/>
          </p:nvSpPr>
          <p:spPr>
            <a:xfrm>
              <a:off x="852965" y="811455"/>
              <a:ext cx="408561" cy="217725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>
              <a:solidFill>
                <a:srgbClr val="404040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 anchor="ctr"/>
            <a:lstStyle>
              <a:lvl1pPr algn="ctr">
                <a:defRPr sz="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lang="ko-KR" altLang="en-US" dirty="0"/>
                <a:t>취소</a:t>
              </a:r>
              <a:endParaRPr dirty="0"/>
            </a:p>
          </p:txBody>
        </p: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2FC69222-43FC-4C2D-9502-C2A9C4A88132}"/>
                </a:ext>
              </a:extLst>
            </p:cNvPr>
            <p:cNvGrpSpPr/>
            <p:nvPr/>
          </p:nvGrpSpPr>
          <p:grpSpPr>
            <a:xfrm>
              <a:off x="1016821" y="3845214"/>
              <a:ext cx="2109827" cy="252000"/>
              <a:chOff x="1016821" y="3170574"/>
              <a:chExt cx="2109827" cy="252000"/>
            </a:xfrm>
          </p:grpSpPr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FB072A7E-486F-485A-8512-67811809A25D}"/>
                  </a:ext>
                </a:extLst>
              </p:cNvPr>
              <p:cNvSpPr/>
              <p:nvPr/>
            </p:nvSpPr>
            <p:spPr>
              <a:xfrm>
                <a:off x="1016821" y="3170574"/>
                <a:ext cx="2093225" cy="252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261" name="Google Shape;166;p5">
                <a:extLst>
                  <a:ext uri="{FF2B5EF4-FFF2-40B4-BE49-F238E27FC236}">
                    <a16:creationId xmlns:a16="http://schemas.microsoft.com/office/drawing/2014/main" id="{918EADFB-6CA8-4550-84E6-3D1BCC67B5BC}"/>
                  </a:ext>
                </a:extLst>
              </p:cNvPr>
              <p:cNvSpPr txBox="1"/>
              <p:nvPr/>
            </p:nvSpPr>
            <p:spPr>
              <a:xfrm>
                <a:off x="1022302" y="3197447"/>
                <a:ext cx="2104346" cy="2000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0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다리</a:t>
                </a:r>
                <a:r>
                  <a:rPr lang="en-US" altLang="ko-KR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 </a:t>
                </a:r>
                <a:r>
                  <a:rPr lang="ko-KR" altLang="en-US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길이</a:t>
                </a:r>
                <a:r>
                  <a:rPr lang="en-US" altLang="ko-KR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(</a:t>
                </a:r>
                <a:r>
                  <a:rPr lang="ko-KR" altLang="en-US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선택</a:t>
                </a:r>
                <a:r>
                  <a:rPr lang="en-US" altLang="ko-KR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)</a:t>
                </a:r>
                <a:r>
                  <a:rPr lang="ko-KR" altLang="en-US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 왼쪽 </a:t>
                </a:r>
                <a:r>
                  <a:rPr lang="en-US" altLang="ko-KR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:</a:t>
                </a:r>
                <a:r>
                  <a:rPr lang="ko-KR" altLang="en-US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 </a:t>
                </a:r>
                <a:r>
                  <a:rPr lang="en-US" altLang="ko-KR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____cm / </a:t>
                </a:r>
                <a:r>
                  <a:rPr lang="ko-KR" altLang="en-US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오른쪽 </a:t>
                </a:r>
                <a:r>
                  <a:rPr lang="en-US" altLang="ko-KR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:</a:t>
                </a:r>
                <a:r>
                  <a:rPr lang="ko-KR" altLang="en-US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 </a:t>
                </a:r>
                <a:r>
                  <a:rPr lang="en-US" altLang="ko-KR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____cm</a:t>
                </a:r>
                <a:endParaRPr lang="ko-KR" altLang="en-US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</p:txBody>
          </p:sp>
        </p:grpSp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77FBB1F2-576D-4226-9CB4-7B8432323895}"/>
                </a:ext>
              </a:extLst>
            </p:cNvPr>
            <p:cNvGrpSpPr/>
            <p:nvPr/>
          </p:nvGrpSpPr>
          <p:grpSpPr>
            <a:xfrm>
              <a:off x="1016822" y="5161780"/>
              <a:ext cx="2268000" cy="252000"/>
              <a:chOff x="1016822" y="4860999"/>
              <a:chExt cx="2268000" cy="252000"/>
            </a:xfrm>
          </p:grpSpPr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EA225F84-AB06-4B64-955A-BA9ECEE02A40}"/>
                  </a:ext>
                </a:extLst>
              </p:cNvPr>
              <p:cNvSpPr/>
              <p:nvPr/>
            </p:nvSpPr>
            <p:spPr>
              <a:xfrm>
                <a:off x="1016822" y="4860999"/>
                <a:ext cx="2268000" cy="252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6" name="Google Shape;166;p5">
                <a:extLst>
                  <a:ext uri="{FF2B5EF4-FFF2-40B4-BE49-F238E27FC236}">
                    <a16:creationId xmlns:a16="http://schemas.microsoft.com/office/drawing/2014/main" id="{CA674F3F-27A2-4CAD-9AF4-A632351E7B59}"/>
                  </a:ext>
                </a:extLst>
              </p:cNvPr>
              <p:cNvSpPr txBox="1"/>
              <p:nvPr/>
            </p:nvSpPr>
            <p:spPr>
              <a:xfrm>
                <a:off x="1022302" y="4877268"/>
                <a:ext cx="1811836" cy="215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매칭 코드</a:t>
                </a:r>
                <a:r>
                  <a:rPr lang="en-US" altLang="ko-KR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(</a:t>
                </a: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선택</a:t>
                </a:r>
                <a:r>
                  <a:rPr lang="en-US" altLang="ko-KR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)</a:t>
                </a:r>
                <a:endPara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</p:txBody>
          </p:sp>
        </p:grpSp>
        <p:pic>
          <p:nvPicPr>
            <p:cNvPr id="280" name="그래픽 17" descr="Badge Question Mark 단색으로 채워진">
              <a:extLst>
                <a:ext uri="{FF2B5EF4-FFF2-40B4-BE49-F238E27FC236}">
                  <a16:creationId xmlns:a16="http://schemas.microsoft.com/office/drawing/2014/main" id="{E61E37A3-3BC9-435B-AC9D-EC2044B16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02157" y="3710220"/>
              <a:ext cx="213586" cy="213586"/>
            </a:xfrm>
            <a:prstGeom prst="rect">
              <a:avLst/>
            </a:prstGeom>
          </p:spPr>
        </p:pic>
        <p:grpSp>
          <p:nvGrpSpPr>
            <p:cNvPr id="281" name="그룹 280">
              <a:extLst>
                <a:ext uri="{FF2B5EF4-FFF2-40B4-BE49-F238E27FC236}">
                  <a16:creationId xmlns:a16="http://schemas.microsoft.com/office/drawing/2014/main" id="{142A5CF7-8DDE-4F0F-9F97-963D321BB653}"/>
                </a:ext>
              </a:extLst>
            </p:cNvPr>
            <p:cNvGrpSpPr/>
            <p:nvPr/>
          </p:nvGrpSpPr>
          <p:grpSpPr>
            <a:xfrm>
              <a:off x="1016822" y="3514358"/>
              <a:ext cx="2093223" cy="252000"/>
              <a:chOff x="1016822" y="3170574"/>
              <a:chExt cx="1876942" cy="252000"/>
            </a:xfrm>
          </p:grpSpPr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3C22965D-3C3F-4413-AC5E-68F97F209F9A}"/>
                  </a:ext>
                </a:extLst>
              </p:cNvPr>
              <p:cNvSpPr/>
              <p:nvPr/>
            </p:nvSpPr>
            <p:spPr>
              <a:xfrm>
                <a:off x="1016822" y="3170574"/>
                <a:ext cx="1876942" cy="252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83" name="Google Shape;166;p5">
                <a:extLst>
                  <a:ext uri="{FF2B5EF4-FFF2-40B4-BE49-F238E27FC236}">
                    <a16:creationId xmlns:a16="http://schemas.microsoft.com/office/drawing/2014/main" id="{5CD600AF-743D-431C-B932-EC66AB35F57F}"/>
                  </a:ext>
                </a:extLst>
              </p:cNvPr>
              <p:cNvSpPr txBox="1"/>
              <p:nvPr/>
            </p:nvSpPr>
            <p:spPr>
              <a:xfrm>
                <a:off x="1022302" y="3189058"/>
                <a:ext cx="1718258" cy="215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발 사이즈   </a:t>
                </a:r>
                <a:r>
                  <a:rPr lang="en-US" altLang="ko-KR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______cm</a:t>
                </a:r>
                <a:endPara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</p:txBody>
          </p:sp>
        </p:grpSp>
        <p:sp>
          <p:nvSpPr>
            <p:cNvPr id="284" name="Google Shape;173;p5">
              <a:extLst>
                <a:ext uri="{FF2B5EF4-FFF2-40B4-BE49-F238E27FC236}">
                  <a16:creationId xmlns:a16="http://schemas.microsoft.com/office/drawing/2014/main" id="{47EB5C29-24F2-4D5E-B492-1B3AAAB7A3F2}"/>
                </a:ext>
              </a:extLst>
            </p:cNvPr>
            <p:cNvSpPr/>
            <p:nvPr/>
          </p:nvSpPr>
          <p:spPr>
            <a:xfrm>
              <a:off x="861309" y="1071649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1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85" name="Google Shape;173;p5">
              <a:extLst>
                <a:ext uri="{FF2B5EF4-FFF2-40B4-BE49-F238E27FC236}">
                  <a16:creationId xmlns:a16="http://schemas.microsoft.com/office/drawing/2014/main" id="{060E314F-FA37-4D38-AD51-C30C2ECFEFAE}"/>
                </a:ext>
              </a:extLst>
            </p:cNvPr>
            <p:cNvSpPr/>
            <p:nvPr/>
          </p:nvSpPr>
          <p:spPr>
            <a:xfrm>
              <a:off x="861309" y="1416148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2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306" name="Google Shape;173;p5">
              <a:extLst>
                <a:ext uri="{FF2B5EF4-FFF2-40B4-BE49-F238E27FC236}">
                  <a16:creationId xmlns:a16="http://schemas.microsoft.com/office/drawing/2014/main" id="{96848755-5E24-4FB2-9BAB-2F96D09774B9}"/>
                </a:ext>
              </a:extLst>
            </p:cNvPr>
            <p:cNvSpPr/>
            <p:nvPr/>
          </p:nvSpPr>
          <p:spPr>
            <a:xfrm>
              <a:off x="861309" y="1756091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3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307" name="Google Shape;173;p5">
              <a:extLst>
                <a:ext uri="{FF2B5EF4-FFF2-40B4-BE49-F238E27FC236}">
                  <a16:creationId xmlns:a16="http://schemas.microsoft.com/office/drawing/2014/main" id="{197096F8-BBB1-4373-B491-E764E9B05689}"/>
                </a:ext>
              </a:extLst>
            </p:cNvPr>
            <p:cNvSpPr/>
            <p:nvPr/>
          </p:nvSpPr>
          <p:spPr>
            <a:xfrm>
              <a:off x="861309" y="2433239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5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308" name="Google Shape;173;p5">
              <a:extLst>
                <a:ext uri="{FF2B5EF4-FFF2-40B4-BE49-F238E27FC236}">
                  <a16:creationId xmlns:a16="http://schemas.microsoft.com/office/drawing/2014/main" id="{021E32B4-23FA-46C6-A45C-CC1F8DDB287B}"/>
                </a:ext>
              </a:extLst>
            </p:cNvPr>
            <p:cNvSpPr/>
            <p:nvPr/>
          </p:nvSpPr>
          <p:spPr>
            <a:xfrm>
              <a:off x="861309" y="2761126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6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309" name="Google Shape;173;p5">
              <a:extLst>
                <a:ext uri="{FF2B5EF4-FFF2-40B4-BE49-F238E27FC236}">
                  <a16:creationId xmlns:a16="http://schemas.microsoft.com/office/drawing/2014/main" id="{70ACA699-248E-4115-A14B-B1FB051D0449}"/>
                </a:ext>
              </a:extLst>
            </p:cNvPr>
            <p:cNvSpPr/>
            <p:nvPr/>
          </p:nvSpPr>
          <p:spPr>
            <a:xfrm>
              <a:off x="635067" y="6382058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13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310" name="Google Shape;173;p5">
              <a:extLst>
                <a:ext uri="{FF2B5EF4-FFF2-40B4-BE49-F238E27FC236}">
                  <a16:creationId xmlns:a16="http://schemas.microsoft.com/office/drawing/2014/main" id="{D49ACC0A-A45D-4724-825F-2AFF3F85143C}"/>
                </a:ext>
              </a:extLst>
            </p:cNvPr>
            <p:cNvSpPr/>
            <p:nvPr/>
          </p:nvSpPr>
          <p:spPr>
            <a:xfrm>
              <a:off x="712475" y="657825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15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311" name="Google Shape;173;p5">
              <a:extLst>
                <a:ext uri="{FF2B5EF4-FFF2-40B4-BE49-F238E27FC236}">
                  <a16:creationId xmlns:a16="http://schemas.microsoft.com/office/drawing/2014/main" id="{405BDF8A-3E0B-49C8-A9F9-A6DABB6BB245}"/>
                </a:ext>
              </a:extLst>
            </p:cNvPr>
            <p:cNvSpPr/>
            <p:nvPr/>
          </p:nvSpPr>
          <p:spPr>
            <a:xfrm>
              <a:off x="861309" y="5064099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11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312" name="Google Shape;173;p5">
              <a:extLst>
                <a:ext uri="{FF2B5EF4-FFF2-40B4-BE49-F238E27FC236}">
                  <a16:creationId xmlns:a16="http://schemas.microsoft.com/office/drawing/2014/main" id="{8143F5B7-B334-41C5-88B8-F525DEE8A8F0}"/>
                </a:ext>
              </a:extLst>
            </p:cNvPr>
            <p:cNvSpPr/>
            <p:nvPr/>
          </p:nvSpPr>
          <p:spPr>
            <a:xfrm>
              <a:off x="861309" y="3438865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8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313" name="Google Shape;173;p5">
              <a:extLst>
                <a:ext uri="{FF2B5EF4-FFF2-40B4-BE49-F238E27FC236}">
                  <a16:creationId xmlns:a16="http://schemas.microsoft.com/office/drawing/2014/main" id="{938893F3-6AFC-424A-9E74-BC5F2F689C6A}"/>
                </a:ext>
              </a:extLst>
            </p:cNvPr>
            <p:cNvSpPr/>
            <p:nvPr/>
          </p:nvSpPr>
          <p:spPr>
            <a:xfrm>
              <a:off x="861309" y="5724747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12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314" name="그룹 313">
              <a:extLst>
                <a:ext uri="{FF2B5EF4-FFF2-40B4-BE49-F238E27FC236}">
                  <a16:creationId xmlns:a16="http://schemas.microsoft.com/office/drawing/2014/main" id="{4DECEC19-7644-41E4-B40E-BB9E5657E583}"/>
                </a:ext>
              </a:extLst>
            </p:cNvPr>
            <p:cNvGrpSpPr/>
            <p:nvPr/>
          </p:nvGrpSpPr>
          <p:grpSpPr>
            <a:xfrm>
              <a:off x="1016822" y="2190934"/>
              <a:ext cx="2268000" cy="252000"/>
              <a:chOff x="774548" y="1578145"/>
              <a:chExt cx="2268000" cy="269037"/>
            </a:xfrm>
          </p:grpSpPr>
          <p:sp>
            <p:nvSpPr>
              <p:cNvPr id="315" name="직사각형 314">
                <a:extLst>
                  <a:ext uri="{FF2B5EF4-FFF2-40B4-BE49-F238E27FC236}">
                    <a16:creationId xmlns:a16="http://schemas.microsoft.com/office/drawing/2014/main" id="{C0758831-3D57-4B7F-875E-A6587CAAEA78}"/>
                  </a:ext>
                </a:extLst>
              </p:cNvPr>
              <p:cNvSpPr/>
              <p:nvPr/>
            </p:nvSpPr>
            <p:spPr>
              <a:xfrm>
                <a:off x="774548" y="1578145"/>
                <a:ext cx="2268000" cy="26903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6" name="Google Shape;166;p5">
                <a:extLst>
                  <a:ext uri="{FF2B5EF4-FFF2-40B4-BE49-F238E27FC236}">
                    <a16:creationId xmlns:a16="http://schemas.microsoft.com/office/drawing/2014/main" id="{3F813D91-E29E-4859-8CBB-220A9C72041E}"/>
                  </a:ext>
                </a:extLst>
              </p:cNvPr>
              <p:cNvSpPr txBox="1"/>
              <p:nvPr/>
            </p:nvSpPr>
            <p:spPr>
              <a:xfrm>
                <a:off x="780028" y="1605576"/>
                <a:ext cx="1811836" cy="229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이메일</a:t>
                </a:r>
              </a:p>
            </p:txBody>
          </p:sp>
        </p:grpSp>
        <p:sp>
          <p:nvSpPr>
            <p:cNvPr id="317" name="Google Shape;173;p5">
              <a:extLst>
                <a:ext uri="{FF2B5EF4-FFF2-40B4-BE49-F238E27FC236}">
                  <a16:creationId xmlns:a16="http://schemas.microsoft.com/office/drawing/2014/main" id="{17CA99C2-29E9-4B18-B686-DBD04FD3857A}"/>
                </a:ext>
              </a:extLst>
            </p:cNvPr>
            <p:cNvSpPr/>
            <p:nvPr/>
          </p:nvSpPr>
          <p:spPr>
            <a:xfrm>
              <a:off x="855973" y="2073304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4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1B931091-9CD0-44C5-BE8B-9BEC4792FE5E}"/>
                </a:ext>
              </a:extLst>
            </p:cNvPr>
            <p:cNvGrpSpPr/>
            <p:nvPr/>
          </p:nvGrpSpPr>
          <p:grpSpPr>
            <a:xfrm>
              <a:off x="1016822" y="3183502"/>
              <a:ext cx="2268000" cy="252000"/>
              <a:chOff x="774548" y="1578145"/>
              <a:chExt cx="2268000" cy="269037"/>
            </a:xfrm>
          </p:grpSpPr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4ACDD682-F47E-4B10-8F7B-CD8688315431}"/>
                  </a:ext>
                </a:extLst>
              </p:cNvPr>
              <p:cNvSpPr/>
              <p:nvPr/>
            </p:nvSpPr>
            <p:spPr>
              <a:xfrm>
                <a:off x="774548" y="1578145"/>
                <a:ext cx="2268000" cy="26903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20" name="Google Shape;166;p5">
                <a:extLst>
                  <a:ext uri="{FF2B5EF4-FFF2-40B4-BE49-F238E27FC236}">
                    <a16:creationId xmlns:a16="http://schemas.microsoft.com/office/drawing/2014/main" id="{5A2CB535-FE5C-42A4-882C-F762010E39E2}"/>
                  </a:ext>
                </a:extLst>
              </p:cNvPr>
              <p:cNvSpPr txBox="1"/>
              <p:nvPr/>
            </p:nvSpPr>
            <p:spPr>
              <a:xfrm>
                <a:off x="780028" y="1597881"/>
                <a:ext cx="1811836" cy="229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거주지</a:t>
                </a:r>
              </a:p>
            </p:txBody>
          </p:sp>
        </p:grpSp>
        <p:sp>
          <p:nvSpPr>
            <p:cNvPr id="321" name="Google Shape;173;p5">
              <a:extLst>
                <a:ext uri="{FF2B5EF4-FFF2-40B4-BE49-F238E27FC236}">
                  <a16:creationId xmlns:a16="http://schemas.microsoft.com/office/drawing/2014/main" id="{310DC9CE-21D1-41E6-A32E-600B8B4738E4}"/>
                </a:ext>
              </a:extLst>
            </p:cNvPr>
            <p:cNvSpPr/>
            <p:nvPr/>
          </p:nvSpPr>
          <p:spPr>
            <a:xfrm>
              <a:off x="861309" y="3071519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7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4F5CF826-2473-4640-9233-E36B92311DCE}"/>
                </a:ext>
              </a:extLst>
            </p:cNvPr>
            <p:cNvGrpSpPr/>
            <p:nvPr/>
          </p:nvGrpSpPr>
          <p:grpSpPr>
            <a:xfrm>
              <a:off x="1016822" y="4173696"/>
              <a:ext cx="2268000" cy="252000"/>
              <a:chOff x="1016822" y="4506926"/>
              <a:chExt cx="2268000" cy="252000"/>
            </a:xfrm>
          </p:grpSpPr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3C36FD26-9014-4B6F-B18D-17364C644EEB}"/>
                  </a:ext>
                </a:extLst>
              </p:cNvPr>
              <p:cNvGrpSpPr/>
              <p:nvPr/>
            </p:nvGrpSpPr>
            <p:grpSpPr>
              <a:xfrm>
                <a:off x="1016822" y="4506926"/>
                <a:ext cx="2268000" cy="252000"/>
                <a:chOff x="1445667" y="3648786"/>
                <a:chExt cx="2268000" cy="269037"/>
              </a:xfrm>
            </p:grpSpPr>
            <p:grpSp>
              <p:nvGrpSpPr>
                <p:cNvPr id="325" name="그룹 324">
                  <a:extLst>
                    <a:ext uri="{FF2B5EF4-FFF2-40B4-BE49-F238E27FC236}">
                      <a16:creationId xmlns:a16="http://schemas.microsoft.com/office/drawing/2014/main" id="{15E36244-C798-42D5-875F-D0961B07BB30}"/>
                    </a:ext>
                  </a:extLst>
                </p:cNvPr>
                <p:cNvGrpSpPr/>
                <p:nvPr/>
              </p:nvGrpSpPr>
              <p:grpSpPr>
                <a:xfrm>
                  <a:off x="1445667" y="3648786"/>
                  <a:ext cx="2268000" cy="269037"/>
                  <a:chOff x="1445667" y="3648786"/>
                  <a:chExt cx="2268000" cy="269037"/>
                </a:xfrm>
              </p:grpSpPr>
              <p:sp>
                <p:nvSpPr>
                  <p:cNvPr id="327" name="직사각형 326">
                    <a:extLst>
                      <a:ext uri="{FF2B5EF4-FFF2-40B4-BE49-F238E27FC236}">
                        <a16:creationId xmlns:a16="http://schemas.microsoft.com/office/drawing/2014/main" id="{E540D1AE-3387-46B3-BD93-D61696A53880}"/>
                      </a:ext>
                    </a:extLst>
                  </p:cNvPr>
                  <p:cNvSpPr/>
                  <p:nvPr/>
                </p:nvSpPr>
                <p:spPr>
                  <a:xfrm>
                    <a:off x="1445667" y="3648786"/>
                    <a:ext cx="2268000" cy="269037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/>
                  </a:p>
                </p:txBody>
              </p:sp>
              <p:sp>
                <p:nvSpPr>
                  <p:cNvPr id="357" name="Google Shape;166;p5">
                    <a:extLst>
                      <a:ext uri="{FF2B5EF4-FFF2-40B4-BE49-F238E27FC236}">
                        <a16:creationId xmlns:a16="http://schemas.microsoft.com/office/drawing/2014/main" id="{CEC00225-6E95-41CF-B7CB-8E8E2114498F}"/>
                      </a:ext>
                    </a:extLst>
                  </p:cNvPr>
                  <p:cNvSpPr txBox="1"/>
                  <p:nvPr/>
                </p:nvSpPr>
                <p:spPr>
                  <a:xfrm>
                    <a:off x="1451147" y="3676611"/>
                    <a:ext cx="580650" cy="1971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altLang="en-US" sz="600" b="1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Malgun Gothic"/>
                      </a:rPr>
                      <a:t>국가 선택</a:t>
                    </a:r>
                  </a:p>
                </p:txBody>
              </p:sp>
            </p:grpSp>
            <p:sp>
              <p:nvSpPr>
                <p:cNvPr id="326" name="이등변 삼각형 325">
                  <a:extLst>
                    <a:ext uri="{FF2B5EF4-FFF2-40B4-BE49-F238E27FC236}">
                      <a16:creationId xmlns:a16="http://schemas.microsoft.com/office/drawing/2014/main" id="{D595E25E-DA44-475C-A222-542B0A4C16FE}"/>
                    </a:ext>
                  </a:extLst>
                </p:cNvPr>
                <p:cNvSpPr/>
                <p:nvPr/>
              </p:nvSpPr>
              <p:spPr>
                <a:xfrm rot="10800000">
                  <a:off x="1915667" y="3748699"/>
                  <a:ext cx="59136" cy="50979"/>
                </a:xfrm>
                <a:prstGeom prst="triangl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24" name="Google Shape;166;p5">
                <a:extLst>
                  <a:ext uri="{FF2B5EF4-FFF2-40B4-BE49-F238E27FC236}">
                    <a16:creationId xmlns:a16="http://schemas.microsoft.com/office/drawing/2014/main" id="{895641F4-4D21-4C3E-B865-85006263FF70}"/>
                  </a:ext>
                </a:extLst>
              </p:cNvPr>
              <p:cNvSpPr txBox="1"/>
              <p:nvPr/>
            </p:nvSpPr>
            <p:spPr>
              <a:xfrm>
                <a:off x="1571546" y="4530642"/>
                <a:ext cx="964952" cy="2017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휴대폰 번호</a:t>
                </a:r>
                <a:endParaRPr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58" name="Google Shape;172;p5">
              <a:extLst>
                <a:ext uri="{FF2B5EF4-FFF2-40B4-BE49-F238E27FC236}">
                  <a16:creationId xmlns:a16="http://schemas.microsoft.com/office/drawing/2014/main" id="{F1B6867C-9821-412E-B0E8-9D718C9A8D64}"/>
                </a:ext>
              </a:extLst>
            </p:cNvPr>
            <p:cNvSpPr/>
            <p:nvPr/>
          </p:nvSpPr>
          <p:spPr>
            <a:xfrm>
              <a:off x="1016822" y="4507972"/>
              <a:ext cx="2268000" cy="252000"/>
            </a:xfrm>
            <a:prstGeom prst="rect">
              <a:avLst/>
            </a:prstGeom>
            <a:solidFill>
              <a:srgbClr val="D8D8D8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인증번호 받기</a:t>
              </a:r>
              <a:endParaRPr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359" name="그룹 358">
              <a:extLst>
                <a:ext uri="{FF2B5EF4-FFF2-40B4-BE49-F238E27FC236}">
                  <a16:creationId xmlns:a16="http://schemas.microsoft.com/office/drawing/2014/main" id="{5FD812C0-B4C1-47DE-8A0A-7FDA0C564884}"/>
                </a:ext>
              </a:extLst>
            </p:cNvPr>
            <p:cNvGrpSpPr/>
            <p:nvPr/>
          </p:nvGrpSpPr>
          <p:grpSpPr>
            <a:xfrm>
              <a:off x="1016822" y="4834876"/>
              <a:ext cx="2268000" cy="252000"/>
              <a:chOff x="1016822" y="5071683"/>
              <a:chExt cx="2268000" cy="252000"/>
            </a:xfrm>
          </p:grpSpPr>
          <p:grpSp>
            <p:nvGrpSpPr>
              <p:cNvPr id="360" name="그룹 359">
                <a:extLst>
                  <a:ext uri="{FF2B5EF4-FFF2-40B4-BE49-F238E27FC236}">
                    <a16:creationId xmlns:a16="http://schemas.microsoft.com/office/drawing/2014/main" id="{41D97FAD-1429-4C2B-8405-4C6E1430CE2E}"/>
                  </a:ext>
                </a:extLst>
              </p:cNvPr>
              <p:cNvGrpSpPr/>
              <p:nvPr/>
            </p:nvGrpSpPr>
            <p:grpSpPr>
              <a:xfrm>
                <a:off x="1016822" y="5071683"/>
                <a:ext cx="2268000" cy="252000"/>
                <a:chOff x="1016822" y="4488405"/>
                <a:chExt cx="2268000" cy="252000"/>
              </a:xfrm>
            </p:grpSpPr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B877B064-2B93-4394-A2B7-FDC5E0B323CC}"/>
                    </a:ext>
                  </a:extLst>
                </p:cNvPr>
                <p:cNvSpPr/>
                <p:nvPr/>
              </p:nvSpPr>
              <p:spPr>
                <a:xfrm>
                  <a:off x="1016822" y="4488405"/>
                  <a:ext cx="2268000" cy="252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3" name="Google Shape;166;p5">
                  <a:extLst>
                    <a:ext uri="{FF2B5EF4-FFF2-40B4-BE49-F238E27FC236}">
                      <a16:creationId xmlns:a16="http://schemas.microsoft.com/office/drawing/2014/main" id="{73A23C8D-252D-4271-8D51-438B0AE978AD}"/>
                    </a:ext>
                  </a:extLst>
                </p:cNvPr>
                <p:cNvSpPr txBox="1"/>
                <p:nvPr/>
              </p:nvSpPr>
              <p:spPr>
                <a:xfrm>
                  <a:off x="1022302" y="4513524"/>
                  <a:ext cx="1811836" cy="2017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8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인증번호</a:t>
                  </a:r>
                </a:p>
              </p:txBody>
            </p:sp>
          </p:grpSp>
          <p:sp>
            <p:nvSpPr>
              <p:cNvPr id="361" name="Google Shape;172;p5">
                <a:extLst>
                  <a:ext uri="{FF2B5EF4-FFF2-40B4-BE49-F238E27FC236}">
                    <a16:creationId xmlns:a16="http://schemas.microsoft.com/office/drawing/2014/main" id="{ED0F6CC3-4895-4F98-A3CE-B778E493014B}"/>
                  </a:ext>
                </a:extLst>
              </p:cNvPr>
              <p:cNvSpPr/>
              <p:nvPr/>
            </p:nvSpPr>
            <p:spPr>
              <a:xfrm>
                <a:off x="2584694" y="5111637"/>
                <a:ext cx="668049" cy="172093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인증번호 확인</a:t>
                </a:r>
                <a:endParaRPr sz="6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4" name="Google Shape;173;p5">
              <a:extLst>
                <a:ext uri="{FF2B5EF4-FFF2-40B4-BE49-F238E27FC236}">
                  <a16:creationId xmlns:a16="http://schemas.microsoft.com/office/drawing/2014/main" id="{569ACB10-22FD-46B6-9681-B0BD719F8B60}"/>
                </a:ext>
              </a:extLst>
            </p:cNvPr>
            <p:cNvSpPr/>
            <p:nvPr/>
          </p:nvSpPr>
          <p:spPr>
            <a:xfrm>
              <a:off x="861309" y="4441711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10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365" name="Google Shape;173;p5">
              <a:extLst>
                <a:ext uri="{FF2B5EF4-FFF2-40B4-BE49-F238E27FC236}">
                  <a16:creationId xmlns:a16="http://schemas.microsoft.com/office/drawing/2014/main" id="{304A3C07-6000-4F55-BDEA-0BA3DF07B012}"/>
                </a:ext>
              </a:extLst>
            </p:cNvPr>
            <p:cNvSpPr/>
            <p:nvPr/>
          </p:nvSpPr>
          <p:spPr>
            <a:xfrm>
              <a:off x="861309" y="4114540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9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1374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회원가입</a:t>
            </a:r>
            <a:r>
              <a:rPr lang="en-US" altLang="ko-KR" dirty="0"/>
              <a:t> – </a:t>
            </a:r>
            <a:r>
              <a:rPr lang="ko-KR" altLang="en-US" dirty="0"/>
              <a:t>정보 입력</a:t>
            </a:r>
            <a:r>
              <a:rPr lang="en-US" altLang="ko-KR" dirty="0"/>
              <a:t> (</a:t>
            </a:r>
            <a:r>
              <a:rPr lang="ko-KR" altLang="en-US" dirty="0"/>
              <a:t>국가 </a:t>
            </a:r>
            <a:r>
              <a:rPr lang="en-US" altLang="ko-KR" dirty="0"/>
              <a:t>: </a:t>
            </a:r>
            <a:r>
              <a:rPr lang="ko-KR" altLang="en-US" dirty="0"/>
              <a:t>한국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PT-A-04-2</a:t>
            </a:r>
            <a:endParaRPr lang="en-US" altLang="ko-KR" dirty="0"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+mj-lt"/>
              <a:buAutoNum type="arabicPeriod" startAt="11"/>
            </a:pPr>
            <a:r>
              <a:rPr lang="ko-KR" altLang="en-US" sz="700" dirty="0"/>
              <a:t>매칭 코드</a:t>
            </a:r>
            <a:br>
              <a:rPr lang="ko-KR" altLang="en-US" sz="700" dirty="0"/>
            </a:br>
            <a:r>
              <a:rPr lang="en-US" altLang="ko-KR" sz="700" dirty="0"/>
              <a:t>- HCP</a:t>
            </a:r>
            <a:r>
              <a:rPr lang="ko-KR" altLang="en-US" sz="700" dirty="0"/>
              <a:t> </a:t>
            </a:r>
            <a:r>
              <a:rPr lang="en-US" altLang="ko-KR" sz="700" dirty="0"/>
              <a:t>APP</a:t>
            </a:r>
            <a:r>
              <a:rPr lang="ko-KR" altLang="en-US" sz="700" dirty="0"/>
              <a:t>에서 생성한 매칭 코드 입력</a:t>
            </a:r>
            <a:br>
              <a:rPr lang="ko-KR" altLang="en-US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유효성이 맞지 않은 매칭 코드 입력 시 </a:t>
            </a:r>
            <a:r>
              <a:rPr lang="en-US" altLang="ko-KR" sz="700" dirty="0"/>
              <a:t>text box </a:t>
            </a:r>
            <a:r>
              <a:rPr lang="ko-KR" altLang="en-US" sz="700" dirty="0"/>
              <a:t>하단 안내 문구 표시</a:t>
            </a:r>
            <a:endParaRPr lang="en-US" altLang="ko-KR" sz="700" dirty="0"/>
          </a:p>
          <a:p>
            <a:pPr marL="177800" indent="-177800">
              <a:lnSpc>
                <a:spcPct val="100000"/>
              </a:lnSpc>
              <a:buFont typeface="Malgun Gothic"/>
              <a:buAutoNum type="arabicPeriod" startAt="11"/>
            </a:pPr>
            <a:r>
              <a:rPr lang="ko-KR" altLang="en-US" sz="700" dirty="0"/>
              <a:t>약관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개별 약관 체크박스</a:t>
            </a:r>
            <a:r>
              <a:rPr lang="en-US" altLang="ko-KR" sz="700" dirty="0"/>
              <a:t>/</a:t>
            </a:r>
            <a:r>
              <a:rPr lang="ko-KR" altLang="en-US" sz="700" dirty="0"/>
              <a:t>전문 보기 </a:t>
            </a:r>
            <a:r>
              <a:rPr lang="en-US" altLang="ko-KR" sz="700" dirty="0"/>
              <a:t>Tap</a:t>
            </a:r>
            <a:r>
              <a:rPr lang="ko-KR" altLang="en-US" sz="700" dirty="0"/>
              <a:t>시 해당 약관 화면으로 이동</a:t>
            </a:r>
            <a:br>
              <a:rPr lang="en-US" altLang="ko-KR" sz="700" dirty="0"/>
            </a:br>
            <a:r>
              <a:rPr lang="en-US" altLang="ko-KR" sz="700" dirty="0"/>
              <a:t>  &gt; </a:t>
            </a:r>
            <a:r>
              <a:rPr lang="ko-KR" altLang="en-US" sz="700" dirty="0"/>
              <a:t>약관 화면에서 동의 버튼 </a:t>
            </a:r>
            <a:r>
              <a:rPr lang="en-US" altLang="ko-KR" sz="700" dirty="0"/>
              <a:t>tap </a:t>
            </a:r>
            <a:r>
              <a:rPr lang="ko-KR" altLang="en-US" sz="700" dirty="0"/>
              <a:t>시 해당 약관 체크박스 체크 된 상태로 변경</a:t>
            </a:r>
            <a:br>
              <a:rPr lang="en-US" altLang="ko-KR" sz="700" dirty="0"/>
            </a:br>
            <a:r>
              <a:rPr lang="en-US" altLang="ko-KR" sz="700" dirty="0"/>
              <a:t>  &gt; </a:t>
            </a:r>
            <a:r>
              <a:rPr lang="ko-KR" altLang="en-US" sz="700" dirty="0"/>
              <a:t>체크 해제 가능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전체 약관 동의 시 전체 약관 화면 표시</a:t>
            </a:r>
            <a:br>
              <a:rPr lang="en-US" altLang="ko-KR" sz="700" dirty="0"/>
            </a:br>
            <a:r>
              <a:rPr lang="en-US" altLang="ko-KR" sz="700" dirty="0"/>
              <a:t>  &gt; </a:t>
            </a:r>
            <a:r>
              <a:rPr lang="ko-KR" altLang="en-US" sz="700" dirty="0"/>
              <a:t>약관화면에서 동의 시 회원가입 화면으로 이동 후 </a:t>
            </a:r>
            <a:r>
              <a:rPr lang="en-US" altLang="ko-KR" sz="700" dirty="0"/>
              <a:t>‘</a:t>
            </a:r>
            <a:r>
              <a:rPr lang="ko-KR" altLang="en-US" sz="700" dirty="0"/>
              <a:t>전체 동의</a:t>
            </a:r>
            <a:r>
              <a:rPr lang="en-US" altLang="ko-KR" sz="700" dirty="0"/>
              <a:t>’</a:t>
            </a:r>
            <a:r>
              <a:rPr lang="ko-KR" altLang="en-US" sz="700" dirty="0"/>
              <a:t> 체크 박스가 체크 된 상태로 변경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약관 종류</a:t>
            </a:r>
            <a:br>
              <a:rPr lang="en-US" altLang="ko-KR" sz="700" dirty="0"/>
            </a:br>
            <a:r>
              <a:rPr lang="en-US" altLang="ko-KR" sz="700" dirty="0"/>
              <a:t>  &gt; </a:t>
            </a:r>
            <a:r>
              <a:rPr lang="ko-KR" altLang="en-US" sz="700" dirty="0"/>
              <a:t>필수 </a:t>
            </a:r>
            <a:r>
              <a:rPr lang="en-US" altLang="ko-KR" sz="700" dirty="0"/>
              <a:t>: </a:t>
            </a:r>
            <a:r>
              <a:rPr lang="ko-KR" altLang="en-US" sz="700" dirty="0"/>
              <a:t>이용약관</a:t>
            </a:r>
            <a:r>
              <a:rPr lang="en-US" altLang="ko-KR" sz="700" dirty="0"/>
              <a:t>, </a:t>
            </a:r>
            <a:r>
              <a:rPr lang="ko-KR" altLang="en-US" sz="700" dirty="0"/>
              <a:t>개인정보수집 및 동의</a:t>
            </a:r>
            <a:r>
              <a:rPr lang="en-US" altLang="ko-KR" sz="700" dirty="0"/>
              <a:t>, </a:t>
            </a:r>
            <a:r>
              <a:rPr lang="ko-KR" altLang="en-US" sz="700" dirty="0"/>
              <a:t>민감정보</a:t>
            </a:r>
            <a:r>
              <a:rPr lang="en-US" altLang="ko-KR" sz="700" dirty="0"/>
              <a:t> </a:t>
            </a:r>
            <a:r>
              <a:rPr lang="ko-KR" altLang="en-US" sz="700" dirty="0"/>
              <a:t>제공 동의</a:t>
            </a:r>
            <a:r>
              <a:rPr lang="en-US" altLang="ko-KR" sz="700" dirty="0"/>
              <a:t>, </a:t>
            </a:r>
            <a:br>
              <a:rPr lang="en-US" altLang="ko-KR" sz="700" dirty="0"/>
            </a:br>
            <a:r>
              <a:rPr lang="en-US" altLang="ko-KR" sz="700" dirty="0"/>
              <a:t>  &gt; </a:t>
            </a:r>
            <a:r>
              <a:rPr lang="ko-KR" altLang="en-US" sz="700" dirty="0" err="1"/>
              <a:t>선택블루투스</a:t>
            </a:r>
            <a:r>
              <a:rPr lang="ko-KR" altLang="en-US" sz="700" dirty="0"/>
              <a:t> 통신 동의</a:t>
            </a:r>
            <a:r>
              <a:rPr lang="en-US" altLang="ko-KR" sz="700" dirty="0"/>
              <a:t>, </a:t>
            </a:r>
            <a:r>
              <a:rPr lang="ko-KR" altLang="en-US" sz="700" dirty="0"/>
              <a:t>위치정보 이용 동의</a:t>
            </a:r>
            <a:r>
              <a:rPr lang="en-US" altLang="ko-KR" sz="700" dirty="0"/>
              <a:t>, </a:t>
            </a:r>
            <a:r>
              <a:rPr lang="ko-KR" altLang="en-US" sz="700" dirty="0"/>
              <a:t>마케팅정보 수신 동의</a:t>
            </a:r>
            <a:r>
              <a:rPr lang="en-US" altLang="ko-KR" sz="700" dirty="0"/>
              <a:t>, </a:t>
            </a:r>
            <a:r>
              <a:rPr lang="ko-KR" altLang="en-US" sz="700" dirty="0"/>
              <a:t>개인정보 제 </a:t>
            </a:r>
            <a:r>
              <a:rPr lang="en-US" altLang="ko-KR" sz="700" dirty="0"/>
              <a:t>3</a:t>
            </a:r>
            <a:r>
              <a:rPr lang="ko-KR" altLang="en-US" sz="700" dirty="0"/>
              <a:t>자 제공 동의</a:t>
            </a:r>
            <a:br>
              <a:rPr lang="en-US" altLang="ko-KR" sz="700" dirty="0"/>
            </a:br>
            <a:r>
              <a:rPr lang="en-US" altLang="ko-KR" sz="700" dirty="0"/>
              <a:t>  &gt; </a:t>
            </a:r>
            <a:r>
              <a:rPr lang="ko-KR" altLang="en-US" sz="700" dirty="0"/>
              <a:t>약관 종류 수정 가능</a:t>
            </a:r>
            <a:endParaRPr lang="en-US" altLang="ko-KR" sz="700" dirty="0"/>
          </a:p>
          <a:p>
            <a:pPr marL="177800" indent="-177800">
              <a:lnSpc>
                <a:spcPct val="100000"/>
              </a:lnSpc>
              <a:buFont typeface="Malgun Gothic"/>
              <a:buAutoNum type="arabicPeriod" startAt="11"/>
            </a:pPr>
            <a:r>
              <a:rPr lang="ko-KR" altLang="en-US" sz="700" dirty="0"/>
              <a:t>회원 가입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필수 입력 사항 미 입력 시 비활성화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회원가입 완료 팝업 표시박스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오류 있을 때 각 텍스트 박스 하단 오류 문구 표시</a:t>
            </a:r>
            <a:br>
              <a:rPr lang="en-US" altLang="ko-KR" sz="700" dirty="0"/>
            </a:br>
            <a:r>
              <a:rPr lang="en-US" altLang="ko-KR" sz="700" dirty="0"/>
              <a:t>  &gt; </a:t>
            </a:r>
            <a:r>
              <a:rPr lang="ko-KR" altLang="en-US" sz="700" dirty="0"/>
              <a:t>유효성 체크 실패 </a:t>
            </a:r>
            <a:r>
              <a:rPr lang="en-US" altLang="ko-KR" sz="700" dirty="0"/>
              <a:t>: </a:t>
            </a:r>
            <a:r>
              <a:rPr lang="ko-KR" altLang="en-US" sz="700" dirty="0"/>
              <a:t>텍스트 </a:t>
            </a:r>
            <a:endParaRPr lang="en-US" altLang="ko-KR" sz="700" dirty="0"/>
          </a:p>
          <a:p>
            <a:pPr marL="177800" indent="-177800">
              <a:lnSpc>
                <a:spcPct val="100000"/>
              </a:lnSpc>
              <a:buFont typeface="Malgun Gothic"/>
              <a:buAutoNum type="arabicPeriod" startAt="11"/>
            </a:pPr>
            <a:r>
              <a:rPr lang="ko-KR" altLang="en-US" sz="700" dirty="0"/>
              <a:t>취소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로그인 화면으로 이동</a:t>
            </a:r>
            <a:endParaRPr lang="en-US" altLang="ko-KR" sz="700" dirty="0"/>
          </a:p>
          <a:p>
            <a:pPr marL="177800" indent="-177800">
              <a:lnSpc>
                <a:spcPct val="100000"/>
              </a:lnSpc>
              <a:buFont typeface="Malgun Gothic"/>
              <a:buAutoNum type="arabicPeriod" startAt="11"/>
            </a:pPr>
            <a:r>
              <a:rPr lang="ko-KR" altLang="en-US" sz="700" dirty="0"/>
              <a:t>안드로이드</a:t>
            </a:r>
            <a:r>
              <a:rPr lang="en-US" altLang="ko-KR" sz="700" dirty="0"/>
              <a:t> </a:t>
            </a:r>
            <a:r>
              <a:rPr lang="ko-KR" altLang="en-US" sz="700" dirty="0"/>
              <a:t>이전버튼 </a:t>
            </a:r>
            <a:r>
              <a:rPr lang="en-US" altLang="ko-KR" sz="700" dirty="0"/>
              <a:t>tap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국가 선택 화면으로 이동</a:t>
            </a:r>
            <a:endParaRPr lang="en-US" altLang="ko-KR" sz="700" dirty="0"/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A1CE0F4C-BA99-47AB-9105-684C23C6B95F}"/>
              </a:ext>
            </a:extLst>
          </p:cNvPr>
          <p:cNvGrpSpPr/>
          <p:nvPr/>
        </p:nvGrpSpPr>
        <p:grpSpPr>
          <a:xfrm>
            <a:off x="635067" y="478564"/>
            <a:ext cx="2904081" cy="6313172"/>
            <a:chOff x="635067" y="478564"/>
            <a:chExt cx="2904081" cy="6313172"/>
          </a:xfrm>
        </p:grpSpPr>
        <p:sp>
          <p:nvSpPr>
            <p:cNvPr id="191" name="직사각형 63">
              <a:extLst>
                <a:ext uri="{FF2B5EF4-FFF2-40B4-BE49-F238E27FC236}">
                  <a16:creationId xmlns:a16="http://schemas.microsoft.com/office/drawing/2014/main" id="{05B68E07-D3EC-4A9E-8E53-990892AC54C1}"/>
                </a:ext>
              </a:extLst>
            </p:cNvPr>
            <p:cNvSpPr/>
            <p:nvPr/>
          </p:nvSpPr>
          <p:spPr>
            <a:xfrm>
              <a:off x="738994" y="6444405"/>
              <a:ext cx="2764350" cy="329016"/>
            </a:xfrm>
            <a:custGeom>
              <a:avLst/>
              <a:gdLst>
                <a:gd name="connsiteX0" fmla="*/ 0 w 2707200"/>
                <a:gd name="connsiteY0" fmla="*/ 0 h 324000"/>
                <a:gd name="connsiteX1" fmla="*/ 2707200 w 2707200"/>
                <a:gd name="connsiteY1" fmla="*/ 0 h 324000"/>
                <a:gd name="connsiteX2" fmla="*/ 2707200 w 2707200"/>
                <a:gd name="connsiteY2" fmla="*/ 324000 h 324000"/>
                <a:gd name="connsiteX3" fmla="*/ 0 w 2707200"/>
                <a:gd name="connsiteY3" fmla="*/ 324000 h 324000"/>
                <a:gd name="connsiteX4" fmla="*/ 0 w 2707200"/>
                <a:gd name="connsiteY4" fmla="*/ 0 h 324000"/>
                <a:gd name="connsiteX0" fmla="*/ 0 w 2707200"/>
                <a:gd name="connsiteY0" fmla="*/ 0 h 324000"/>
                <a:gd name="connsiteX1" fmla="*/ 2707200 w 2707200"/>
                <a:gd name="connsiteY1" fmla="*/ 0 h 324000"/>
                <a:gd name="connsiteX2" fmla="*/ 2706455 w 2707200"/>
                <a:gd name="connsiteY2" fmla="*/ 231717 h 324000"/>
                <a:gd name="connsiteX3" fmla="*/ 2707200 w 2707200"/>
                <a:gd name="connsiteY3" fmla="*/ 324000 h 324000"/>
                <a:gd name="connsiteX4" fmla="*/ 0 w 2707200"/>
                <a:gd name="connsiteY4" fmla="*/ 324000 h 324000"/>
                <a:gd name="connsiteX5" fmla="*/ 0 w 2707200"/>
                <a:gd name="connsiteY5" fmla="*/ 0 h 324000"/>
                <a:gd name="connsiteX0" fmla="*/ 0 w 2707200"/>
                <a:gd name="connsiteY0" fmla="*/ 0 h 326381"/>
                <a:gd name="connsiteX1" fmla="*/ 2707200 w 2707200"/>
                <a:gd name="connsiteY1" fmla="*/ 0 h 326381"/>
                <a:gd name="connsiteX2" fmla="*/ 2706455 w 2707200"/>
                <a:gd name="connsiteY2" fmla="*/ 231717 h 326381"/>
                <a:gd name="connsiteX3" fmla="*/ 2588138 w 2707200"/>
                <a:gd name="connsiteY3" fmla="*/ 326381 h 326381"/>
                <a:gd name="connsiteX4" fmla="*/ 0 w 2707200"/>
                <a:gd name="connsiteY4" fmla="*/ 324000 h 326381"/>
                <a:gd name="connsiteX5" fmla="*/ 0 w 2707200"/>
                <a:gd name="connsiteY5" fmla="*/ 0 h 326381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0 w 2707200"/>
                <a:gd name="connsiteY4" fmla="*/ 324000 h 326635"/>
                <a:gd name="connsiteX5" fmla="*/ 0 w 2707200"/>
                <a:gd name="connsiteY5" fmla="*/ 0 h 326635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97632 w 2707200"/>
                <a:gd name="connsiteY4" fmla="*/ 326381 h 326635"/>
                <a:gd name="connsiteX5" fmla="*/ 0 w 2707200"/>
                <a:gd name="connsiteY5" fmla="*/ 0 h 326635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97632 w 2707200"/>
                <a:gd name="connsiteY4" fmla="*/ 326381 h 326635"/>
                <a:gd name="connsiteX5" fmla="*/ 39455 w 2707200"/>
                <a:gd name="connsiteY5" fmla="*/ 148374 h 326635"/>
                <a:gd name="connsiteX6" fmla="*/ 0 w 2707200"/>
                <a:gd name="connsiteY6" fmla="*/ 0 h 326635"/>
                <a:gd name="connsiteX0" fmla="*/ 8170 w 2715370"/>
                <a:gd name="connsiteY0" fmla="*/ 0 h 326635"/>
                <a:gd name="connsiteX1" fmla="*/ 2715370 w 2715370"/>
                <a:gd name="connsiteY1" fmla="*/ 0 h 326635"/>
                <a:gd name="connsiteX2" fmla="*/ 2714625 w 2715370"/>
                <a:gd name="connsiteY2" fmla="*/ 231717 h 326635"/>
                <a:gd name="connsiteX3" fmla="*/ 2596308 w 2715370"/>
                <a:gd name="connsiteY3" fmla="*/ 326381 h 326635"/>
                <a:gd name="connsiteX4" fmla="*/ 105802 w 2715370"/>
                <a:gd name="connsiteY4" fmla="*/ 326381 h 326635"/>
                <a:gd name="connsiteX5" fmla="*/ 0 w 2715370"/>
                <a:gd name="connsiteY5" fmla="*/ 210286 h 326635"/>
                <a:gd name="connsiteX6" fmla="*/ 8170 w 2715370"/>
                <a:gd name="connsiteY6" fmla="*/ 0 h 326635"/>
                <a:gd name="connsiteX0" fmla="*/ 0 w 2764350"/>
                <a:gd name="connsiteY0" fmla="*/ 0 h 329016"/>
                <a:gd name="connsiteX1" fmla="*/ 2764350 w 2764350"/>
                <a:gd name="connsiteY1" fmla="*/ 2381 h 329016"/>
                <a:gd name="connsiteX2" fmla="*/ 2763605 w 2764350"/>
                <a:gd name="connsiteY2" fmla="*/ 234098 h 329016"/>
                <a:gd name="connsiteX3" fmla="*/ 2645288 w 2764350"/>
                <a:gd name="connsiteY3" fmla="*/ 328762 h 329016"/>
                <a:gd name="connsiteX4" fmla="*/ 154782 w 2764350"/>
                <a:gd name="connsiteY4" fmla="*/ 328762 h 329016"/>
                <a:gd name="connsiteX5" fmla="*/ 48980 w 2764350"/>
                <a:gd name="connsiteY5" fmla="*/ 212667 h 329016"/>
                <a:gd name="connsiteX6" fmla="*/ 0 w 2764350"/>
                <a:gd name="connsiteY6" fmla="*/ 0 h 32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4350" h="329016">
                  <a:moveTo>
                    <a:pt x="0" y="0"/>
                  </a:moveTo>
                  <a:lnTo>
                    <a:pt x="2764350" y="2381"/>
                  </a:lnTo>
                  <a:cubicBezTo>
                    <a:pt x="2764102" y="79620"/>
                    <a:pt x="2763853" y="156859"/>
                    <a:pt x="2763605" y="234098"/>
                  </a:cubicBezTo>
                  <a:cubicBezTo>
                    <a:pt x="2763853" y="264859"/>
                    <a:pt x="2709334" y="333720"/>
                    <a:pt x="2645288" y="328762"/>
                  </a:cubicBezTo>
                  <a:lnTo>
                    <a:pt x="154782" y="328762"/>
                  </a:lnTo>
                  <a:lnTo>
                    <a:pt x="48980" y="212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회원 가입</a:t>
              </a:r>
            </a:p>
          </p:txBody>
        </p: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E9E4ECCB-73E4-4C83-80E6-9DEF98374E75}"/>
                </a:ext>
              </a:extLst>
            </p:cNvPr>
            <p:cNvGrpSpPr/>
            <p:nvPr/>
          </p:nvGrpSpPr>
          <p:grpSpPr>
            <a:xfrm>
              <a:off x="755596" y="478564"/>
              <a:ext cx="2783552" cy="6313172"/>
              <a:chOff x="755596" y="663122"/>
              <a:chExt cx="2783552" cy="6313172"/>
            </a:xfrm>
          </p:grpSpPr>
          <p:sp>
            <p:nvSpPr>
              <p:cNvPr id="358" name="모서리가 둥근 직사각형 108">
                <a:extLst>
                  <a:ext uri="{FF2B5EF4-FFF2-40B4-BE49-F238E27FC236}">
                    <a16:creationId xmlns:a16="http://schemas.microsoft.com/office/drawing/2014/main" id="{18934F13-790C-4848-A432-B887AD46632A}"/>
                  </a:ext>
                </a:extLst>
              </p:cNvPr>
              <p:cNvSpPr/>
              <p:nvPr/>
            </p:nvSpPr>
            <p:spPr>
              <a:xfrm>
                <a:off x="755596" y="663122"/>
                <a:ext cx="2783552" cy="6313172"/>
              </a:xfrm>
              <a:prstGeom prst="roundRect">
                <a:avLst>
                  <a:gd name="adj" fmla="val 8301"/>
                </a:avLst>
              </a:prstGeom>
              <a:noFill/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43F9AD16-42D7-4661-BC41-69CCB3E7C439}"/>
                  </a:ext>
                </a:extLst>
              </p:cNvPr>
              <p:cNvSpPr txBox="1"/>
              <p:nvPr/>
            </p:nvSpPr>
            <p:spPr>
              <a:xfrm>
                <a:off x="898359" y="748796"/>
                <a:ext cx="550609" cy="244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11:59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360" name="Picture 12">
                <a:extLst>
                  <a:ext uri="{FF2B5EF4-FFF2-40B4-BE49-F238E27FC236}">
                    <a16:creationId xmlns:a16="http://schemas.microsoft.com/office/drawing/2014/main" id="{83DDA846-09E5-4A32-9D80-51E1F4F34F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31122" y="783356"/>
                <a:ext cx="509969" cy="1749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1" name="모서리가 둥근 직사각형 111">
                <a:extLst>
                  <a:ext uri="{FF2B5EF4-FFF2-40B4-BE49-F238E27FC236}">
                    <a16:creationId xmlns:a16="http://schemas.microsoft.com/office/drawing/2014/main" id="{D3070DD3-F76B-484B-A947-5760B6A8D7D2}"/>
                  </a:ext>
                </a:extLst>
              </p:cNvPr>
              <p:cNvSpPr/>
              <p:nvPr/>
            </p:nvSpPr>
            <p:spPr>
              <a:xfrm>
                <a:off x="1527702" y="663122"/>
                <a:ext cx="1239342" cy="233372"/>
              </a:xfrm>
              <a:prstGeom prst="roundRect">
                <a:avLst>
                  <a:gd name="adj" fmla="val 10974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86F03303-C48C-4697-8910-BE297854DE6E}"/>
                </a:ext>
              </a:extLst>
            </p:cNvPr>
            <p:cNvGrpSpPr/>
            <p:nvPr/>
          </p:nvGrpSpPr>
          <p:grpSpPr>
            <a:xfrm>
              <a:off x="1016370" y="5458357"/>
              <a:ext cx="2341796" cy="1017320"/>
              <a:chOff x="1016370" y="6037362"/>
              <a:chExt cx="2341796" cy="1017320"/>
            </a:xfrm>
          </p:grpSpPr>
          <p:grpSp>
            <p:nvGrpSpPr>
              <p:cNvPr id="323" name="그룹 322">
                <a:extLst>
                  <a:ext uri="{FF2B5EF4-FFF2-40B4-BE49-F238E27FC236}">
                    <a16:creationId xmlns:a16="http://schemas.microsoft.com/office/drawing/2014/main" id="{7ED6F614-4EDB-452B-95A9-D90246B9A59E}"/>
                  </a:ext>
                </a:extLst>
              </p:cNvPr>
              <p:cNvGrpSpPr/>
              <p:nvPr/>
            </p:nvGrpSpPr>
            <p:grpSpPr>
              <a:xfrm>
                <a:off x="1019562" y="6037362"/>
                <a:ext cx="2338604" cy="967137"/>
                <a:chOff x="1448407" y="4599394"/>
                <a:chExt cx="2338604" cy="967137"/>
              </a:xfrm>
            </p:grpSpPr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3DD00955-0AA4-4830-B446-D00058A1510F}"/>
                    </a:ext>
                  </a:extLst>
                </p:cNvPr>
                <p:cNvSpPr/>
                <p:nvPr/>
              </p:nvSpPr>
              <p:spPr>
                <a:xfrm>
                  <a:off x="1448407" y="4621225"/>
                  <a:ext cx="2268000" cy="94530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7" name="Google Shape;166;p5">
                  <a:extLst>
                    <a:ext uri="{FF2B5EF4-FFF2-40B4-BE49-F238E27FC236}">
                      <a16:creationId xmlns:a16="http://schemas.microsoft.com/office/drawing/2014/main" id="{F8C9DCEA-EE9A-4C9F-8D5C-4B64A00CBFDA}"/>
                    </a:ext>
                  </a:extLst>
                </p:cNvPr>
                <p:cNvSpPr txBox="1"/>
                <p:nvPr/>
              </p:nvSpPr>
              <p:spPr>
                <a:xfrm>
                  <a:off x="1451147" y="4599394"/>
                  <a:ext cx="2262520" cy="3692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이용약관</a:t>
                  </a:r>
                  <a:r>
                    <a:rPr lang="en-US" altLang="ko-KR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, </a:t>
                  </a: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개인정보 수집 및 이용</a:t>
                  </a:r>
                  <a:r>
                    <a:rPr lang="en-US" altLang="ko-KR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, </a:t>
                  </a: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민감정보 제공</a:t>
                  </a:r>
                  <a:r>
                    <a:rPr lang="en-US" altLang="ko-KR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, </a:t>
                  </a: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블루투스 통신</a:t>
                  </a:r>
                  <a:r>
                    <a:rPr lang="en-US" altLang="ko-KR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, </a:t>
                  </a: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위치정보 이용</a:t>
                  </a:r>
                  <a:r>
                    <a:rPr lang="en-US" altLang="ko-KR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, </a:t>
                  </a: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마케팅정보 수신</a:t>
                  </a:r>
                  <a:r>
                    <a:rPr lang="en-US" altLang="ko-KR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 (</a:t>
                  </a: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선택</a:t>
                  </a:r>
                  <a:r>
                    <a:rPr lang="en-US" altLang="ko-KR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), </a:t>
                  </a: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개인정보 제</a:t>
                  </a:r>
                  <a:r>
                    <a:rPr lang="en-US" altLang="ko-KR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3</a:t>
                  </a: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자 제공</a:t>
                  </a:r>
                  <a:r>
                    <a:rPr lang="en-US" altLang="ko-KR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(</a:t>
                  </a: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선택</a:t>
                  </a:r>
                  <a:r>
                    <a:rPr lang="en-US" altLang="ko-KR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) </a:t>
                  </a: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동의 하십니까</a:t>
                  </a:r>
                  <a:r>
                    <a:rPr lang="en-US" altLang="ko-KR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?</a:t>
                  </a:r>
                  <a:endPara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endParaRPr>
                </a:p>
              </p:txBody>
            </p:sp>
            <p:sp>
              <p:nvSpPr>
                <p:cNvPr id="357" name="TextBox 356">
                  <a:extLst>
                    <a:ext uri="{FF2B5EF4-FFF2-40B4-BE49-F238E27FC236}">
                      <a16:creationId xmlns:a16="http://schemas.microsoft.com/office/drawing/2014/main" id="{C3F9CD11-8C77-4AF7-8AC3-DFEAEE897CA8}"/>
                    </a:ext>
                  </a:extLst>
                </p:cNvPr>
                <p:cNvSpPr txBox="1"/>
                <p:nvPr/>
              </p:nvSpPr>
              <p:spPr>
                <a:xfrm>
                  <a:off x="3063736" y="4822129"/>
                  <a:ext cx="723275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latin typeface="+mn-ea"/>
                      <a:ea typeface="+mn-ea"/>
                      <a:sym typeface="Wingdings 2" panose="05020102010507070707" pitchFamily="18" charset="2"/>
                    </a:rPr>
                    <a:t>전체 동의</a:t>
                  </a:r>
                  <a:endParaRPr lang="ko-KR" altLang="en-US" sz="800" dirty="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324" name="Google Shape;166;p5">
                <a:extLst>
                  <a:ext uri="{FF2B5EF4-FFF2-40B4-BE49-F238E27FC236}">
                    <a16:creationId xmlns:a16="http://schemas.microsoft.com/office/drawing/2014/main" id="{8BFDA556-3B18-4D87-AA01-58E947DDF547}"/>
                  </a:ext>
                </a:extLst>
              </p:cNvPr>
              <p:cNvSpPr txBox="1"/>
              <p:nvPr/>
            </p:nvSpPr>
            <p:spPr>
              <a:xfrm>
                <a:off x="1016370" y="6408392"/>
                <a:ext cx="2262520" cy="477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700" dirty="0">
                    <a:latin typeface="+mn-ea"/>
                    <a:ea typeface="+mn-ea"/>
                    <a:sym typeface="Wingdings 2" panose="05020102010507070707" pitchFamily="18" charset="2"/>
                  </a:rPr>
                  <a:t> </a:t>
                </a:r>
                <a:r>
                  <a:rPr lang="ko-KR" altLang="en-US" sz="600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이용약관</a:t>
                </a:r>
                <a:endParaRPr lang="en-US" altLang="ko-KR" sz="6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  <a:p>
                <a:r>
                  <a:rPr lang="en-US" altLang="ko-KR" sz="600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 2" panose="05020102010507070707" pitchFamily="18" charset="2"/>
                  </a:rPr>
                  <a:t> </a:t>
                </a:r>
                <a:r>
                  <a:rPr lang="en-US" altLang="ko-KR" sz="600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 </a:t>
                </a:r>
                <a:r>
                  <a:rPr lang="ko-KR" altLang="en-US" sz="600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개인정보처리방침</a:t>
                </a:r>
                <a:endParaRPr lang="en-US" altLang="ko-KR" sz="6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600" dirty="0">
                    <a:latin typeface="+mn-ea"/>
                    <a:ea typeface="+mn-ea"/>
                    <a:sym typeface="Wingdings 2" panose="05020102010507070707" pitchFamily="18" charset="2"/>
                  </a:rPr>
                  <a:t>  </a:t>
                </a:r>
                <a:r>
                  <a:rPr lang="ko-KR" altLang="en-US" sz="600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민감정보 제공 동의 </a:t>
                </a:r>
                <a:endParaRPr lang="en-US" altLang="ko-KR" sz="6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600" dirty="0">
                    <a:latin typeface="+mn-ea"/>
                    <a:ea typeface="+mn-ea"/>
                    <a:sym typeface="Wingdings 2" panose="05020102010507070707" pitchFamily="18" charset="2"/>
                  </a:rPr>
                  <a:t>  </a:t>
                </a:r>
                <a:r>
                  <a:rPr lang="ko-KR" altLang="en-US" sz="600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블루투스 통신 동의</a:t>
                </a:r>
                <a:endParaRPr lang="en-US" altLang="ko-KR" sz="6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</p:txBody>
          </p:sp>
          <p:sp>
            <p:nvSpPr>
              <p:cNvPr id="325" name="Google Shape;166;p5">
                <a:extLst>
                  <a:ext uri="{FF2B5EF4-FFF2-40B4-BE49-F238E27FC236}">
                    <a16:creationId xmlns:a16="http://schemas.microsoft.com/office/drawing/2014/main" id="{503F6661-BC6F-414E-A9B3-B22D19D90E72}"/>
                  </a:ext>
                </a:extLst>
              </p:cNvPr>
              <p:cNvSpPr txBox="1"/>
              <p:nvPr/>
            </p:nvSpPr>
            <p:spPr>
              <a:xfrm>
                <a:off x="2828206" y="6408392"/>
                <a:ext cx="500515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600" u="sng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 2" panose="05020102010507070707" pitchFamily="18" charset="2"/>
                  </a:rPr>
                  <a:t>전문보기</a:t>
                </a:r>
                <a:endParaRPr lang="en-US" altLang="ko-KR" sz="600" u="sng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anose="05020102010507070707" pitchFamily="18" charset="2"/>
                </a:endParaRPr>
              </a:p>
              <a:p>
                <a:r>
                  <a:rPr lang="ko-KR" altLang="en-US" sz="600" u="sng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 2" panose="05020102010507070707" pitchFamily="18" charset="2"/>
                  </a:rPr>
                  <a:t>전문보기</a:t>
                </a:r>
                <a:endParaRPr lang="ko-KR" altLang="en-US" sz="600" u="sng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  <a:p>
                <a:r>
                  <a:rPr lang="ko-KR" altLang="en-US" sz="600" u="sng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 2" panose="05020102010507070707" pitchFamily="18" charset="2"/>
                  </a:rPr>
                  <a:t>전문보기</a:t>
                </a:r>
                <a:endParaRPr lang="ko-KR" altLang="en-US" sz="600" u="sng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  <a:p>
                <a:r>
                  <a:rPr lang="ko-KR" altLang="en-US" sz="600" u="sng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 2" panose="05020102010507070707" pitchFamily="18" charset="2"/>
                  </a:rPr>
                  <a:t>전문보기</a:t>
                </a:r>
                <a:endParaRPr lang="ko-KR" altLang="en-US" sz="600" u="sng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  <a:p>
                <a:r>
                  <a:rPr lang="ko-KR" altLang="en-US" sz="600" u="sng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 2" panose="05020102010507070707" pitchFamily="18" charset="2"/>
                  </a:rPr>
                  <a:t>전문보기</a:t>
                </a:r>
                <a:endParaRPr lang="en-US" altLang="ko-KR" sz="600" u="sng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anose="05020102010507070707" pitchFamily="18" charset="2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ko-KR" altLang="en-US" sz="600" u="sng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</p:txBody>
          </p:sp>
        </p:grpSp>
        <p:sp>
          <p:nvSpPr>
            <p:cNvPr id="201" name="Google Shape;166;p5">
              <a:extLst>
                <a:ext uri="{FF2B5EF4-FFF2-40B4-BE49-F238E27FC236}">
                  <a16:creationId xmlns:a16="http://schemas.microsoft.com/office/drawing/2014/main" id="{AE6A208E-443A-4D2F-A3A5-AA118207C452}"/>
                </a:ext>
              </a:extLst>
            </p:cNvPr>
            <p:cNvSpPr txBox="1"/>
            <p:nvPr/>
          </p:nvSpPr>
          <p:spPr>
            <a:xfrm>
              <a:off x="1608491" y="798667"/>
              <a:ext cx="1041267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회원가입</a:t>
              </a:r>
              <a:endParaRPr sz="1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FE5C588A-164C-4D50-8A5A-2F23824F8032}"/>
                </a:ext>
              </a:extLst>
            </p:cNvPr>
            <p:cNvGrpSpPr/>
            <p:nvPr/>
          </p:nvGrpSpPr>
          <p:grpSpPr>
            <a:xfrm>
              <a:off x="1016822" y="1198366"/>
              <a:ext cx="2268000" cy="252000"/>
              <a:chOff x="774548" y="1578145"/>
              <a:chExt cx="2268000" cy="269037"/>
            </a:xfrm>
          </p:grpSpPr>
          <p:sp>
            <p:nvSpPr>
              <p:cNvPr id="319" name="직사각형 318">
                <a:extLst>
                  <a:ext uri="{FF2B5EF4-FFF2-40B4-BE49-F238E27FC236}">
                    <a16:creationId xmlns:a16="http://schemas.microsoft.com/office/drawing/2014/main" id="{F56784E0-1867-461F-B261-C48B6A3512F5}"/>
                  </a:ext>
                </a:extLst>
              </p:cNvPr>
              <p:cNvSpPr/>
              <p:nvPr/>
            </p:nvSpPr>
            <p:spPr>
              <a:xfrm>
                <a:off x="774548" y="1578145"/>
                <a:ext cx="2268000" cy="26903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0" name="그룹 319">
                <a:extLst>
                  <a:ext uri="{FF2B5EF4-FFF2-40B4-BE49-F238E27FC236}">
                    <a16:creationId xmlns:a16="http://schemas.microsoft.com/office/drawing/2014/main" id="{2E9821B4-5D71-40F1-8DD8-8EEA4AFEC725}"/>
                  </a:ext>
                </a:extLst>
              </p:cNvPr>
              <p:cNvGrpSpPr/>
              <p:nvPr/>
            </p:nvGrpSpPr>
            <p:grpSpPr>
              <a:xfrm>
                <a:off x="780028" y="1605576"/>
                <a:ext cx="2212258" cy="215403"/>
                <a:chOff x="2641502" y="1594006"/>
                <a:chExt cx="2212258" cy="215403"/>
              </a:xfrm>
            </p:grpSpPr>
            <p:sp>
              <p:nvSpPr>
                <p:cNvPr id="321" name="Google Shape;166;p5">
                  <a:extLst>
                    <a:ext uri="{FF2B5EF4-FFF2-40B4-BE49-F238E27FC236}">
                      <a16:creationId xmlns:a16="http://schemas.microsoft.com/office/drawing/2014/main" id="{F8CBCE28-9E46-463B-B3A5-1FB50E4B1A40}"/>
                    </a:ext>
                  </a:extLst>
                </p:cNvPr>
                <p:cNvSpPr txBox="1"/>
                <p:nvPr/>
              </p:nvSpPr>
              <p:spPr>
                <a:xfrm>
                  <a:off x="2641502" y="1594006"/>
                  <a:ext cx="697627" cy="2154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8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아이디</a:t>
                  </a:r>
                  <a:endParaRPr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2" name="Google Shape;172;p5">
                  <a:extLst>
                    <a:ext uri="{FF2B5EF4-FFF2-40B4-BE49-F238E27FC236}">
                      <a16:creationId xmlns:a16="http://schemas.microsoft.com/office/drawing/2014/main" id="{C169BCD8-EF16-4557-8496-803B6C0DAC37}"/>
                    </a:ext>
                  </a:extLst>
                </p:cNvPr>
                <p:cNvSpPr/>
                <p:nvPr/>
              </p:nvSpPr>
              <p:spPr>
                <a:xfrm>
                  <a:off x="4254091" y="1609843"/>
                  <a:ext cx="599669" cy="183728"/>
                </a:xfrm>
                <a:prstGeom prst="rect">
                  <a:avLst/>
                </a:prstGeom>
                <a:solidFill>
                  <a:srgbClr val="D8D8D8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8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중복확인</a:t>
                  </a:r>
                  <a:endParaRPr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F32E9DF7-937F-4B01-B628-9EF07CC19889}"/>
                </a:ext>
              </a:extLst>
            </p:cNvPr>
            <p:cNvGrpSpPr/>
            <p:nvPr/>
          </p:nvGrpSpPr>
          <p:grpSpPr>
            <a:xfrm>
              <a:off x="1016822" y="1529222"/>
              <a:ext cx="2268000" cy="252000"/>
              <a:chOff x="774548" y="1578145"/>
              <a:chExt cx="2268000" cy="269037"/>
            </a:xfrm>
          </p:grpSpPr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59C166CE-0226-44D4-B606-AC5550421744}"/>
                  </a:ext>
                </a:extLst>
              </p:cNvPr>
              <p:cNvSpPr/>
              <p:nvPr/>
            </p:nvSpPr>
            <p:spPr>
              <a:xfrm>
                <a:off x="774548" y="1578145"/>
                <a:ext cx="2268000" cy="26903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8" name="Google Shape;166;p5">
                <a:extLst>
                  <a:ext uri="{FF2B5EF4-FFF2-40B4-BE49-F238E27FC236}">
                    <a16:creationId xmlns:a16="http://schemas.microsoft.com/office/drawing/2014/main" id="{05EA3443-2E3A-47F5-A7BE-E2A53DAC3B13}"/>
                  </a:ext>
                </a:extLst>
              </p:cNvPr>
              <p:cNvSpPr txBox="1"/>
              <p:nvPr/>
            </p:nvSpPr>
            <p:spPr>
              <a:xfrm>
                <a:off x="780028" y="1605576"/>
                <a:ext cx="1811836" cy="215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비밀번호</a:t>
                </a:r>
                <a:r>
                  <a:rPr lang="en-US" altLang="ko-KR"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(8~16</a:t>
                </a:r>
                <a:r>
                  <a:rPr lang="ko-KR" altLang="en-US"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 자리</a:t>
                </a:r>
                <a:r>
                  <a:rPr lang="en-US" altLang="ko-KR"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,</a:t>
                </a:r>
                <a:r>
                  <a:rPr lang="ko-KR" altLang="en-US"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 영문</a:t>
                </a:r>
                <a:r>
                  <a:rPr lang="en-US" altLang="ko-KR"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/</a:t>
                </a:r>
                <a:r>
                  <a:rPr lang="ko-KR" altLang="en-US"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숫자</a:t>
                </a:r>
                <a:r>
                  <a:rPr lang="en-US" altLang="ko-KR"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/</a:t>
                </a:r>
                <a:r>
                  <a:rPr lang="ko-KR" altLang="en-US"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특수문자 조합</a:t>
                </a:r>
                <a:r>
                  <a:rPr lang="en-US" altLang="ko-KR"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)</a:t>
                </a:r>
                <a:endParaRPr lang="ko-KR" altLang="en-US" sz="10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D7CD1857-8E4F-46A4-BD1B-4DB9E4672DD5}"/>
                </a:ext>
              </a:extLst>
            </p:cNvPr>
            <p:cNvGrpSpPr/>
            <p:nvPr/>
          </p:nvGrpSpPr>
          <p:grpSpPr>
            <a:xfrm>
              <a:off x="1016822" y="1860078"/>
              <a:ext cx="2268000" cy="252000"/>
              <a:chOff x="774548" y="1578145"/>
              <a:chExt cx="2268000" cy="269037"/>
            </a:xfrm>
          </p:grpSpPr>
          <p:sp>
            <p:nvSpPr>
              <p:cNvPr id="315" name="직사각형 314">
                <a:extLst>
                  <a:ext uri="{FF2B5EF4-FFF2-40B4-BE49-F238E27FC236}">
                    <a16:creationId xmlns:a16="http://schemas.microsoft.com/office/drawing/2014/main" id="{2C4BD035-5D90-43C4-9160-D1208EC51F16}"/>
                  </a:ext>
                </a:extLst>
              </p:cNvPr>
              <p:cNvSpPr/>
              <p:nvPr/>
            </p:nvSpPr>
            <p:spPr>
              <a:xfrm>
                <a:off x="774548" y="1578145"/>
                <a:ext cx="2268000" cy="26903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6" name="Google Shape;166;p5">
                <a:extLst>
                  <a:ext uri="{FF2B5EF4-FFF2-40B4-BE49-F238E27FC236}">
                    <a16:creationId xmlns:a16="http://schemas.microsoft.com/office/drawing/2014/main" id="{5438DFBE-B6C2-43C2-9D0C-9B47878F16D1}"/>
                  </a:ext>
                </a:extLst>
              </p:cNvPr>
              <p:cNvSpPr txBox="1"/>
              <p:nvPr/>
            </p:nvSpPr>
            <p:spPr>
              <a:xfrm>
                <a:off x="780028" y="1605576"/>
                <a:ext cx="1811836" cy="215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이름</a:t>
                </a:r>
                <a:r>
                  <a:rPr lang="en-US" altLang="ko-KR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(</a:t>
                </a: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실명 입력</a:t>
                </a:r>
                <a:r>
                  <a:rPr lang="en-US" altLang="ko-KR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)</a:t>
                </a:r>
                <a:endPara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</p:txBody>
          </p:sp>
        </p:grp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16224C54-8ECA-43CE-A5EB-E2EC5FB26333}"/>
                </a:ext>
              </a:extLst>
            </p:cNvPr>
            <p:cNvGrpSpPr/>
            <p:nvPr/>
          </p:nvGrpSpPr>
          <p:grpSpPr>
            <a:xfrm>
              <a:off x="1016822" y="2852646"/>
              <a:ext cx="2268000" cy="252000"/>
              <a:chOff x="774548" y="1578145"/>
              <a:chExt cx="2268000" cy="269037"/>
            </a:xfrm>
          </p:grpSpPr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28112C26-0414-409F-86CF-33550E31C344}"/>
                  </a:ext>
                </a:extLst>
              </p:cNvPr>
              <p:cNvSpPr/>
              <p:nvPr/>
            </p:nvSpPr>
            <p:spPr>
              <a:xfrm>
                <a:off x="774548" y="1578145"/>
                <a:ext cx="2268000" cy="26903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14" name="Google Shape;166;p5">
                <a:extLst>
                  <a:ext uri="{FF2B5EF4-FFF2-40B4-BE49-F238E27FC236}">
                    <a16:creationId xmlns:a16="http://schemas.microsoft.com/office/drawing/2014/main" id="{FAAB2A03-A491-4A9F-9EA5-6E06FA8B1687}"/>
                  </a:ext>
                </a:extLst>
              </p:cNvPr>
              <p:cNvSpPr txBox="1"/>
              <p:nvPr/>
            </p:nvSpPr>
            <p:spPr>
              <a:xfrm>
                <a:off x="780028" y="1597881"/>
                <a:ext cx="1811836" cy="215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생년월일</a:t>
                </a:r>
              </a:p>
            </p:txBody>
          </p:sp>
        </p:grp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6C50D406-2DCD-45C1-A381-DF3058B636C6}"/>
                </a:ext>
              </a:extLst>
            </p:cNvPr>
            <p:cNvGrpSpPr/>
            <p:nvPr/>
          </p:nvGrpSpPr>
          <p:grpSpPr>
            <a:xfrm>
              <a:off x="1022302" y="2521790"/>
              <a:ext cx="2262520" cy="252000"/>
              <a:chOff x="4937484" y="3255742"/>
              <a:chExt cx="993160" cy="254036"/>
            </a:xfrm>
          </p:grpSpPr>
          <p:sp>
            <p:nvSpPr>
              <p:cNvPr id="311" name="Google Shape;172;p5">
                <a:extLst>
                  <a:ext uri="{FF2B5EF4-FFF2-40B4-BE49-F238E27FC236}">
                    <a16:creationId xmlns:a16="http://schemas.microsoft.com/office/drawing/2014/main" id="{AE0FE100-A29D-4DF4-ADA4-303BD4415C9E}"/>
                  </a:ext>
                </a:extLst>
              </p:cNvPr>
              <p:cNvSpPr/>
              <p:nvPr/>
            </p:nvSpPr>
            <p:spPr>
              <a:xfrm>
                <a:off x="4937484" y="3255742"/>
                <a:ext cx="496580" cy="254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남자</a:t>
                </a:r>
                <a:endParaRPr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312" name="Google Shape;172;p5">
                <a:extLst>
                  <a:ext uri="{FF2B5EF4-FFF2-40B4-BE49-F238E27FC236}">
                    <a16:creationId xmlns:a16="http://schemas.microsoft.com/office/drawing/2014/main" id="{93FDDCE8-A6EB-41C3-AC17-641A4F3A369A}"/>
                  </a:ext>
                </a:extLst>
              </p:cNvPr>
              <p:cNvSpPr/>
              <p:nvPr/>
            </p:nvSpPr>
            <p:spPr>
              <a:xfrm>
                <a:off x="5434064" y="3255742"/>
                <a:ext cx="496580" cy="25403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여자</a:t>
                </a:r>
                <a:endParaRPr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207" name="그래픽 159" descr="오른쪽 캐럿 단색으로 채워진">
              <a:extLst>
                <a:ext uri="{FF2B5EF4-FFF2-40B4-BE49-F238E27FC236}">
                  <a16:creationId xmlns:a16="http://schemas.microsoft.com/office/drawing/2014/main" id="{A48F3CCB-8912-4159-A9D3-021FF30FA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837285" y="840605"/>
              <a:ext cx="200055" cy="200055"/>
            </a:xfrm>
            <a:prstGeom prst="rect">
              <a:avLst/>
            </a:prstGeom>
          </p:spPr>
        </p:pic>
        <p:sp>
          <p:nvSpPr>
            <p:cNvPr id="208" name="취소">
              <a:extLst>
                <a:ext uri="{FF2B5EF4-FFF2-40B4-BE49-F238E27FC236}">
                  <a16:creationId xmlns:a16="http://schemas.microsoft.com/office/drawing/2014/main" id="{16E343B4-9D2E-4F24-8D3E-0563F36B1705}"/>
                </a:ext>
              </a:extLst>
            </p:cNvPr>
            <p:cNvSpPr/>
            <p:nvPr/>
          </p:nvSpPr>
          <p:spPr>
            <a:xfrm>
              <a:off x="852965" y="811455"/>
              <a:ext cx="408561" cy="217725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>
              <a:solidFill>
                <a:srgbClr val="404040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 anchor="ctr"/>
            <a:lstStyle>
              <a:lvl1pPr algn="ctr">
                <a:defRPr sz="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맑은 고딕"/>
                </a:defRPr>
              </a:lvl1pPr>
            </a:lstStyle>
            <a:p>
              <a:r>
                <a:rPr lang="ko-KR" altLang="en-US" dirty="0"/>
                <a:t>취소</a:t>
              </a:r>
              <a:endParaRPr dirty="0"/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00738330-2FF1-4E47-9D55-113D6BB80C1A}"/>
                </a:ext>
              </a:extLst>
            </p:cNvPr>
            <p:cNvGrpSpPr/>
            <p:nvPr/>
          </p:nvGrpSpPr>
          <p:grpSpPr>
            <a:xfrm>
              <a:off x="1016821" y="3845214"/>
              <a:ext cx="2109827" cy="252000"/>
              <a:chOff x="1016821" y="3170574"/>
              <a:chExt cx="2109827" cy="252000"/>
            </a:xfrm>
          </p:grpSpPr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DFBA2E02-9EC1-42CA-99C0-5F53CC13945A}"/>
                  </a:ext>
                </a:extLst>
              </p:cNvPr>
              <p:cNvSpPr/>
              <p:nvPr/>
            </p:nvSpPr>
            <p:spPr>
              <a:xfrm>
                <a:off x="1016821" y="3170574"/>
                <a:ext cx="2093225" cy="252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310" name="Google Shape;166;p5">
                <a:extLst>
                  <a:ext uri="{FF2B5EF4-FFF2-40B4-BE49-F238E27FC236}">
                    <a16:creationId xmlns:a16="http://schemas.microsoft.com/office/drawing/2014/main" id="{F4E5931A-930F-4661-81F0-610C98EB1BC9}"/>
                  </a:ext>
                </a:extLst>
              </p:cNvPr>
              <p:cNvSpPr txBox="1"/>
              <p:nvPr/>
            </p:nvSpPr>
            <p:spPr>
              <a:xfrm>
                <a:off x="1022302" y="3197447"/>
                <a:ext cx="2104346" cy="2000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0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다리</a:t>
                </a:r>
                <a:r>
                  <a:rPr lang="en-US" altLang="ko-KR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 </a:t>
                </a:r>
                <a:r>
                  <a:rPr lang="ko-KR" altLang="en-US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길이</a:t>
                </a:r>
                <a:r>
                  <a:rPr lang="en-US" altLang="ko-KR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(</a:t>
                </a:r>
                <a:r>
                  <a:rPr lang="ko-KR" altLang="en-US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선택</a:t>
                </a:r>
                <a:r>
                  <a:rPr lang="en-US" altLang="ko-KR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)</a:t>
                </a:r>
                <a:r>
                  <a:rPr lang="ko-KR" altLang="en-US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 왼쪽 </a:t>
                </a:r>
                <a:r>
                  <a:rPr lang="en-US" altLang="ko-KR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:</a:t>
                </a:r>
                <a:r>
                  <a:rPr lang="ko-KR" altLang="en-US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 </a:t>
                </a:r>
                <a:r>
                  <a:rPr lang="en-US" altLang="ko-KR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____cm / </a:t>
                </a:r>
                <a:r>
                  <a:rPr lang="ko-KR" altLang="en-US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오른쪽 </a:t>
                </a:r>
                <a:r>
                  <a:rPr lang="en-US" altLang="ko-KR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:</a:t>
                </a:r>
                <a:r>
                  <a:rPr lang="ko-KR" altLang="en-US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 </a:t>
                </a:r>
                <a:r>
                  <a:rPr lang="en-US" altLang="ko-KR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____cm</a:t>
                </a:r>
                <a:endParaRPr lang="ko-KR" altLang="en-US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</p:txBody>
          </p:sp>
        </p:grp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ACFBB282-EFAC-41B5-B832-A05FCC75BB9C}"/>
                </a:ext>
              </a:extLst>
            </p:cNvPr>
            <p:cNvGrpSpPr/>
            <p:nvPr/>
          </p:nvGrpSpPr>
          <p:grpSpPr>
            <a:xfrm>
              <a:off x="1016822" y="5161780"/>
              <a:ext cx="2268000" cy="252000"/>
              <a:chOff x="1016822" y="4860999"/>
              <a:chExt cx="2268000" cy="252000"/>
            </a:xfrm>
          </p:grpSpPr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DFEF91E1-F9A0-4969-B60E-A5ED5F7E6029}"/>
                  </a:ext>
                </a:extLst>
              </p:cNvPr>
              <p:cNvSpPr/>
              <p:nvPr/>
            </p:nvSpPr>
            <p:spPr>
              <a:xfrm>
                <a:off x="1016822" y="4860999"/>
                <a:ext cx="2268000" cy="252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8" name="Google Shape;166;p5">
                <a:extLst>
                  <a:ext uri="{FF2B5EF4-FFF2-40B4-BE49-F238E27FC236}">
                    <a16:creationId xmlns:a16="http://schemas.microsoft.com/office/drawing/2014/main" id="{4D57994B-E1B9-4C61-AD20-D396FEBF4C92}"/>
                  </a:ext>
                </a:extLst>
              </p:cNvPr>
              <p:cNvSpPr txBox="1"/>
              <p:nvPr/>
            </p:nvSpPr>
            <p:spPr>
              <a:xfrm>
                <a:off x="1022302" y="4877268"/>
                <a:ext cx="1811836" cy="215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매칭 코드</a:t>
                </a:r>
                <a:r>
                  <a:rPr lang="en-US" altLang="ko-KR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(</a:t>
                </a: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선택</a:t>
                </a:r>
                <a:r>
                  <a:rPr lang="en-US" altLang="ko-KR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)</a:t>
                </a:r>
                <a:endPara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</p:txBody>
          </p:sp>
        </p:grpSp>
        <p:pic>
          <p:nvPicPr>
            <p:cNvPr id="211" name="그래픽 17" descr="Badge Question Mark 단색으로 채워진">
              <a:extLst>
                <a:ext uri="{FF2B5EF4-FFF2-40B4-BE49-F238E27FC236}">
                  <a16:creationId xmlns:a16="http://schemas.microsoft.com/office/drawing/2014/main" id="{A1FBBE45-7A5B-43A0-B8F8-96CE9782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2157" y="3710220"/>
              <a:ext cx="213586" cy="213586"/>
            </a:xfrm>
            <a:prstGeom prst="rect">
              <a:avLst/>
            </a:prstGeom>
          </p:spPr>
        </p:pic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60FDADB2-4C7D-414E-B3AC-5B9A88CAE467}"/>
                </a:ext>
              </a:extLst>
            </p:cNvPr>
            <p:cNvGrpSpPr/>
            <p:nvPr/>
          </p:nvGrpSpPr>
          <p:grpSpPr>
            <a:xfrm>
              <a:off x="1016822" y="3514358"/>
              <a:ext cx="2093223" cy="252000"/>
              <a:chOff x="1016822" y="3170574"/>
              <a:chExt cx="1876942" cy="252000"/>
            </a:xfrm>
          </p:grpSpPr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D103B8C6-D3FA-447F-937B-96F45E0D7041}"/>
                  </a:ext>
                </a:extLst>
              </p:cNvPr>
              <p:cNvSpPr/>
              <p:nvPr/>
            </p:nvSpPr>
            <p:spPr>
              <a:xfrm>
                <a:off x="1016822" y="3170574"/>
                <a:ext cx="1876942" cy="252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06" name="Google Shape;166;p5">
                <a:extLst>
                  <a:ext uri="{FF2B5EF4-FFF2-40B4-BE49-F238E27FC236}">
                    <a16:creationId xmlns:a16="http://schemas.microsoft.com/office/drawing/2014/main" id="{034B717D-F214-4D6D-99E4-447F5F22BB43}"/>
                  </a:ext>
                </a:extLst>
              </p:cNvPr>
              <p:cNvSpPr txBox="1"/>
              <p:nvPr/>
            </p:nvSpPr>
            <p:spPr>
              <a:xfrm>
                <a:off x="1022302" y="3189058"/>
                <a:ext cx="1718258" cy="215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발 사이즈   </a:t>
                </a:r>
                <a:r>
                  <a:rPr lang="en-US" altLang="ko-KR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______cm</a:t>
                </a:r>
                <a:endPara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</p:txBody>
          </p:sp>
        </p:grpSp>
        <p:sp>
          <p:nvSpPr>
            <p:cNvPr id="213" name="Google Shape;173;p5">
              <a:extLst>
                <a:ext uri="{FF2B5EF4-FFF2-40B4-BE49-F238E27FC236}">
                  <a16:creationId xmlns:a16="http://schemas.microsoft.com/office/drawing/2014/main" id="{BB6658B6-517F-4668-A057-FBD779794F27}"/>
                </a:ext>
              </a:extLst>
            </p:cNvPr>
            <p:cNvSpPr/>
            <p:nvPr/>
          </p:nvSpPr>
          <p:spPr>
            <a:xfrm>
              <a:off x="861309" y="1071649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1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39" name="Google Shape;173;p5">
              <a:extLst>
                <a:ext uri="{FF2B5EF4-FFF2-40B4-BE49-F238E27FC236}">
                  <a16:creationId xmlns:a16="http://schemas.microsoft.com/office/drawing/2014/main" id="{AE8258DA-64B6-41AC-9DA3-5DE0827392BC}"/>
                </a:ext>
              </a:extLst>
            </p:cNvPr>
            <p:cNvSpPr/>
            <p:nvPr/>
          </p:nvSpPr>
          <p:spPr>
            <a:xfrm>
              <a:off x="861309" y="1416148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2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40" name="Google Shape;173;p5">
              <a:extLst>
                <a:ext uri="{FF2B5EF4-FFF2-40B4-BE49-F238E27FC236}">
                  <a16:creationId xmlns:a16="http://schemas.microsoft.com/office/drawing/2014/main" id="{032B6892-1B72-4CF6-85EA-A4E017F261C1}"/>
                </a:ext>
              </a:extLst>
            </p:cNvPr>
            <p:cNvSpPr/>
            <p:nvPr/>
          </p:nvSpPr>
          <p:spPr>
            <a:xfrm>
              <a:off x="861309" y="1756091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3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41" name="Google Shape;173;p5">
              <a:extLst>
                <a:ext uri="{FF2B5EF4-FFF2-40B4-BE49-F238E27FC236}">
                  <a16:creationId xmlns:a16="http://schemas.microsoft.com/office/drawing/2014/main" id="{6412748E-B2B1-4A8F-A7AF-252C4A51CB58}"/>
                </a:ext>
              </a:extLst>
            </p:cNvPr>
            <p:cNvSpPr/>
            <p:nvPr/>
          </p:nvSpPr>
          <p:spPr>
            <a:xfrm>
              <a:off x="861309" y="2433239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5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42" name="Google Shape;173;p5">
              <a:extLst>
                <a:ext uri="{FF2B5EF4-FFF2-40B4-BE49-F238E27FC236}">
                  <a16:creationId xmlns:a16="http://schemas.microsoft.com/office/drawing/2014/main" id="{3B8513AC-235B-4D7C-A8D1-8E12ABCBFEA7}"/>
                </a:ext>
              </a:extLst>
            </p:cNvPr>
            <p:cNvSpPr/>
            <p:nvPr/>
          </p:nvSpPr>
          <p:spPr>
            <a:xfrm>
              <a:off x="861309" y="2761126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6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43" name="Google Shape;173;p5">
              <a:extLst>
                <a:ext uri="{FF2B5EF4-FFF2-40B4-BE49-F238E27FC236}">
                  <a16:creationId xmlns:a16="http://schemas.microsoft.com/office/drawing/2014/main" id="{98626C7D-FAB8-4E25-BD60-5CE7C570EF8F}"/>
                </a:ext>
              </a:extLst>
            </p:cNvPr>
            <p:cNvSpPr/>
            <p:nvPr/>
          </p:nvSpPr>
          <p:spPr>
            <a:xfrm>
              <a:off x="635067" y="6382058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13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47" name="Google Shape;173;p5">
              <a:extLst>
                <a:ext uri="{FF2B5EF4-FFF2-40B4-BE49-F238E27FC236}">
                  <a16:creationId xmlns:a16="http://schemas.microsoft.com/office/drawing/2014/main" id="{9C18B218-665D-49BF-9EC6-4EC439A29099}"/>
                </a:ext>
              </a:extLst>
            </p:cNvPr>
            <p:cNvSpPr/>
            <p:nvPr/>
          </p:nvSpPr>
          <p:spPr>
            <a:xfrm>
              <a:off x="712475" y="657825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15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48" name="Google Shape;173;p5">
              <a:extLst>
                <a:ext uri="{FF2B5EF4-FFF2-40B4-BE49-F238E27FC236}">
                  <a16:creationId xmlns:a16="http://schemas.microsoft.com/office/drawing/2014/main" id="{2D562E7A-2849-489A-8187-86A7E8803C76}"/>
                </a:ext>
              </a:extLst>
            </p:cNvPr>
            <p:cNvSpPr/>
            <p:nvPr/>
          </p:nvSpPr>
          <p:spPr>
            <a:xfrm>
              <a:off x="861309" y="5064099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11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49" name="Google Shape;173;p5">
              <a:extLst>
                <a:ext uri="{FF2B5EF4-FFF2-40B4-BE49-F238E27FC236}">
                  <a16:creationId xmlns:a16="http://schemas.microsoft.com/office/drawing/2014/main" id="{E5BD05F7-2515-48F4-A835-295E39F8FCD2}"/>
                </a:ext>
              </a:extLst>
            </p:cNvPr>
            <p:cNvSpPr/>
            <p:nvPr/>
          </p:nvSpPr>
          <p:spPr>
            <a:xfrm>
              <a:off x="861309" y="3438865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8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50" name="Google Shape;173;p5">
              <a:extLst>
                <a:ext uri="{FF2B5EF4-FFF2-40B4-BE49-F238E27FC236}">
                  <a16:creationId xmlns:a16="http://schemas.microsoft.com/office/drawing/2014/main" id="{E8676FA2-46DB-44D2-9FD2-EB566D10CFB4}"/>
                </a:ext>
              </a:extLst>
            </p:cNvPr>
            <p:cNvSpPr/>
            <p:nvPr/>
          </p:nvSpPr>
          <p:spPr>
            <a:xfrm>
              <a:off x="861309" y="5724747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12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9CC6B2FF-7158-40C5-BA84-7DC3AD9452DE}"/>
                </a:ext>
              </a:extLst>
            </p:cNvPr>
            <p:cNvGrpSpPr/>
            <p:nvPr/>
          </p:nvGrpSpPr>
          <p:grpSpPr>
            <a:xfrm>
              <a:off x="1016822" y="2190934"/>
              <a:ext cx="2268000" cy="252000"/>
              <a:chOff x="774548" y="1578145"/>
              <a:chExt cx="2268000" cy="269037"/>
            </a:xfrm>
          </p:grpSpPr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D74236C7-8CFE-48B7-8A2C-4BBF3A0236CC}"/>
                  </a:ext>
                </a:extLst>
              </p:cNvPr>
              <p:cNvSpPr/>
              <p:nvPr/>
            </p:nvSpPr>
            <p:spPr>
              <a:xfrm>
                <a:off x="774548" y="1578145"/>
                <a:ext cx="2268000" cy="26903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Google Shape;166;p5">
                <a:extLst>
                  <a:ext uri="{FF2B5EF4-FFF2-40B4-BE49-F238E27FC236}">
                    <a16:creationId xmlns:a16="http://schemas.microsoft.com/office/drawing/2014/main" id="{10352EA0-2D32-4F19-B026-825920712C2B}"/>
                  </a:ext>
                </a:extLst>
              </p:cNvPr>
              <p:cNvSpPr txBox="1"/>
              <p:nvPr/>
            </p:nvSpPr>
            <p:spPr>
              <a:xfrm>
                <a:off x="780028" y="1605576"/>
                <a:ext cx="1811836" cy="229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이메일</a:t>
                </a:r>
              </a:p>
            </p:txBody>
          </p:sp>
        </p:grpSp>
        <p:sp>
          <p:nvSpPr>
            <p:cNvPr id="252" name="Google Shape;173;p5">
              <a:extLst>
                <a:ext uri="{FF2B5EF4-FFF2-40B4-BE49-F238E27FC236}">
                  <a16:creationId xmlns:a16="http://schemas.microsoft.com/office/drawing/2014/main" id="{AA84114C-C24F-4D4A-8558-437E8A89AA64}"/>
                </a:ext>
              </a:extLst>
            </p:cNvPr>
            <p:cNvSpPr/>
            <p:nvPr/>
          </p:nvSpPr>
          <p:spPr>
            <a:xfrm>
              <a:off x="855973" y="2073304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4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253" name="그룹 252">
              <a:extLst>
                <a:ext uri="{FF2B5EF4-FFF2-40B4-BE49-F238E27FC236}">
                  <a16:creationId xmlns:a16="http://schemas.microsoft.com/office/drawing/2014/main" id="{0683732C-F2AB-48CE-8F47-1BB796350F67}"/>
                </a:ext>
              </a:extLst>
            </p:cNvPr>
            <p:cNvGrpSpPr/>
            <p:nvPr/>
          </p:nvGrpSpPr>
          <p:grpSpPr>
            <a:xfrm>
              <a:off x="1016822" y="3183502"/>
              <a:ext cx="2268000" cy="252000"/>
              <a:chOff x="774548" y="1578145"/>
              <a:chExt cx="2268000" cy="269037"/>
            </a:xfrm>
          </p:grpSpPr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A96CEB0E-8045-4C12-92B5-8AEBF78760E1}"/>
                  </a:ext>
                </a:extLst>
              </p:cNvPr>
              <p:cNvSpPr/>
              <p:nvPr/>
            </p:nvSpPr>
            <p:spPr>
              <a:xfrm>
                <a:off x="774548" y="1578145"/>
                <a:ext cx="2268000" cy="26903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85" name="Google Shape;166;p5">
                <a:extLst>
                  <a:ext uri="{FF2B5EF4-FFF2-40B4-BE49-F238E27FC236}">
                    <a16:creationId xmlns:a16="http://schemas.microsoft.com/office/drawing/2014/main" id="{3ABD8FCE-9F2C-4D17-BEA4-D85CF52603ED}"/>
                  </a:ext>
                </a:extLst>
              </p:cNvPr>
              <p:cNvSpPr txBox="1"/>
              <p:nvPr/>
            </p:nvSpPr>
            <p:spPr>
              <a:xfrm>
                <a:off x="780028" y="1597881"/>
                <a:ext cx="1811836" cy="229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거주지</a:t>
                </a:r>
              </a:p>
            </p:txBody>
          </p:sp>
        </p:grpSp>
        <p:sp>
          <p:nvSpPr>
            <p:cNvPr id="254" name="Google Shape;173;p5">
              <a:extLst>
                <a:ext uri="{FF2B5EF4-FFF2-40B4-BE49-F238E27FC236}">
                  <a16:creationId xmlns:a16="http://schemas.microsoft.com/office/drawing/2014/main" id="{A13E8361-28C3-4EEB-A372-CEF4B2AF31B8}"/>
                </a:ext>
              </a:extLst>
            </p:cNvPr>
            <p:cNvSpPr/>
            <p:nvPr/>
          </p:nvSpPr>
          <p:spPr>
            <a:xfrm>
              <a:off x="861309" y="3071519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7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77CDF77C-2592-4EE0-986E-9AB47EFF6FBB}"/>
                </a:ext>
              </a:extLst>
            </p:cNvPr>
            <p:cNvGrpSpPr/>
            <p:nvPr/>
          </p:nvGrpSpPr>
          <p:grpSpPr>
            <a:xfrm>
              <a:off x="1016822" y="4173696"/>
              <a:ext cx="2268000" cy="252000"/>
              <a:chOff x="1016822" y="4506926"/>
              <a:chExt cx="2268000" cy="252000"/>
            </a:xfrm>
          </p:grpSpPr>
          <p:grpSp>
            <p:nvGrpSpPr>
              <p:cNvPr id="276" name="그룹 275">
                <a:extLst>
                  <a:ext uri="{FF2B5EF4-FFF2-40B4-BE49-F238E27FC236}">
                    <a16:creationId xmlns:a16="http://schemas.microsoft.com/office/drawing/2014/main" id="{B1336E99-DC66-437A-8A63-9594179D7603}"/>
                  </a:ext>
                </a:extLst>
              </p:cNvPr>
              <p:cNvGrpSpPr/>
              <p:nvPr/>
            </p:nvGrpSpPr>
            <p:grpSpPr>
              <a:xfrm>
                <a:off x="1016822" y="4506926"/>
                <a:ext cx="2268000" cy="252000"/>
                <a:chOff x="1445667" y="3648786"/>
                <a:chExt cx="2268000" cy="269037"/>
              </a:xfrm>
            </p:grpSpPr>
            <p:grpSp>
              <p:nvGrpSpPr>
                <p:cNvPr id="280" name="그룹 279">
                  <a:extLst>
                    <a:ext uri="{FF2B5EF4-FFF2-40B4-BE49-F238E27FC236}">
                      <a16:creationId xmlns:a16="http://schemas.microsoft.com/office/drawing/2014/main" id="{37E3C2A2-F70B-470B-9B4C-3BCF7EE15699}"/>
                    </a:ext>
                  </a:extLst>
                </p:cNvPr>
                <p:cNvGrpSpPr/>
                <p:nvPr/>
              </p:nvGrpSpPr>
              <p:grpSpPr>
                <a:xfrm>
                  <a:off x="1445667" y="3648786"/>
                  <a:ext cx="2268000" cy="269037"/>
                  <a:chOff x="1445667" y="3648786"/>
                  <a:chExt cx="2268000" cy="269037"/>
                </a:xfrm>
              </p:grpSpPr>
              <p:sp>
                <p:nvSpPr>
                  <p:cNvPr id="282" name="직사각형 281">
                    <a:extLst>
                      <a:ext uri="{FF2B5EF4-FFF2-40B4-BE49-F238E27FC236}">
                        <a16:creationId xmlns:a16="http://schemas.microsoft.com/office/drawing/2014/main" id="{A3869654-D364-43A9-98FE-DA1DFEF45407}"/>
                      </a:ext>
                    </a:extLst>
                  </p:cNvPr>
                  <p:cNvSpPr/>
                  <p:nvPr/>
                </p:nvSpPr>
                <p:spPr>
                  <a:xfrm>
                    <a:off x="1445667" y="3648786"/>
                    <a:ext cx="2268000" cy="269037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/>
                  </a:p>
                </p:txBody>
              </p:sp>
              <p:sp>
                <p:nvSpPr>
                  <p:cNvPr id="283" name="Google Shape;166;p5">
                    <a:extLst>
                      <a:ext uri="{FF2B5EF4-FFF2-40B4-BE49-F238E27FC236}">
                        <a16:creationId xmlns:a16="http://schemas.microsoft.com/office/drawing/2014/main" id="{C0236D71-01C8-4160-8DFE-FDE5C2C4E75E}"/>
                      </a:ext>
                    </a:extLst>
                  </p:cNvPr>
                  <p:cNvSpPr txBox="1"/>
                  <p:nvPr/>
                </p:nvSpPr>
                <p:spPr>
                  <a:xfrm>
                    <a:off x="1451147" y="3676611"/>
                    <a:ext cx="580650" cy="1971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altLang="en-US" sz="600" b="1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Malgun Gothic"/>
                      </a:rPr>
                      <a:t>국가 선택</a:t>
                    </a:r>
                  </a:p>
                </p:txBody>
              </p:sp>
            </p:grpSp>
            <p:sp>
              <p:nvSpPr>
                <p:cNvPr id="281" name="이등변 삼각형 280">
                  <a:extLst>
                    <a:ext uri="{FF2B5EF4-FFF2-40B4-BE49-F238E27FC236}">
                      <a16:creationId xmlns:a16="http://schemas.microsoft.com/office/drawing/2014/main" id="{34B9FC85-7B66-4DB1-A313-044A9F6F965C}"/>
                    </a:ext>
                  </a:extLst>
                </p:cNvPr>
                <p:cNvSpPr/>
                <p:nvPr/>
              </p:nvSpPr>
              <p:spPr>
                <a:xfrm rot="10800000">
                  <a:off x="1915667" y="3748699"/>
                  <a:ext cx="59136" cy="50979"/>
                </a:xfrm>
                <a:prstGeom prst="triangl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77" name="Google Shape;166;p5">
                <a:extLst>
                  <a:ext uri="{FF2B5EF4-FFF2-40B4-BE49-F238E27FC236}">
                    <a16:creationId xmlns:a16="http://schemas.microsoft.com/office/drawing/2014/main" id="{E10079E6-BFF2-4A7C-A9AE-E9172996C3D3}"/>
                  </a:ext>
                </a:extLst>
              </p:cNvPr>
              <p:cNvSpPr txBox="1"/>
              <p:nvPr/>
            </p:nvSpPr>
            <p:spPr>
              <a:xfrm>
                <a:off x="1571546" y="4530642"/>
                <a:ext cx="964952" cy="2017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휴대폰 번호</a:t>
                </a:r>
                <a:endParaRPr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56" name="Google Shape;172;p5">
              <a:extLst>
                <a:ext uri="{FF2B5EF4-FFF2-40B4-BE49-F238E27FC236}">
                  <a16:creationId xmlns:a16="http://schemas.microsoft.com/office/drawing/2014/main" id="{3A0D5517-1DAD-4DCD-BA00-4FF63BB078C7}"/>
                </a:ext>
              </a:extLst>
            </p:cNvPr>
            <p:cNvSpPr/>
            <p:nvPr/>
          </p:nvSpPr>
          <p:spPr>
            <a:xfrm>
              <a:off x="1016822" y="4507972"/>
              <a:ext cx="2268000" cy="252000"/>
            </a:xfrm>
            <a:prstGeom prst="rect">
              <a:avLst/>
            </a:prstGeom>
            <a:solidFill>
              <a:srgbClr val="D8D8D8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인증번호 받기</a:t>
              </a:r>
              <a:endParaRPr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257" name="그룹 256">
              <a:extLst>
                <a:ext uri="{FF2B5EF4-FFF2-40B4-BE49-F238E27FC236}">
                  <a16:creationId xmlns:a16="http://schemas.microsoft.com/office/drawing/2014/main" id="{E63DC160-EF97-4238-835B-462C4354B89C}"/>
                </a:ext>
              </a:extLst>
            </p:cNvPr>
            <p:cNvGrpSpPr/>
            <p:nvPr/>
          </p:nvGrpSpPr>
          <p:grpSpPr>
            <a:xfrm>
              <a:off x="1016822" y="4834876"/>
              <a:ext cx="2268000" cy="252000"/>
              <a:chOff x="1016822" y="5071683"/>
              <a:chExt cx="2268000" cy="252000"/>
            </a:xfrm>
          </p:grpSpPr>
          <p:grpSp>
            <p:nvGrpSpPr>
              <p:cNvPr id="260" name="그룹 259">
                <a:extLst>
                  <a:ext uri="{FF2B5EF4-FFF2-40B4-BE49-F238E27FC236}">
                    <a16:creationId xmlns:a16="http://schemas.microsoft.com/office/drawing/2014/main" id="{FBFC0636-ADE6-4B13-8F52-BE34FE57372C}"/>
                  </a:ext>
                </a:extLst>
              </p:cNvPr>
              <p:cNvGrpSpPr/>
              <p:nvPr/>
            </p:nvGrpSpPr>
            <p:grpSpPr>
              <a:xfrm>
                <a:off x="1016822" y="5071683"/>
                <a:ext cx="2268000" cy="252000"/>
                <a:chOff x="1016822" y="4488405"/>
                <a:chExt cx="2268000" cy="252000"/>
              </a:xfrm>
            </p:grpSpPr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4179F046-E482-461E-A09F-F54DADDCEA86}"/>
                    </a:ext>
                  </a:extLst>
                </p:cNvPr>
                <p:cNvSpPr/>
                <p:nvPr/>
              </p:nvSpPr>
              <p:spPr>
                <a:xfrm>
                  <a:off x="1016822" y="4488405"/>
                  <a:ext cx="2268000" cy="252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5" name="Google Shape;166;p5">
                  <a:extLst>
                    <a:ext uri="{FF2B5EF4-FFF2-40B4-BE49-F238E27FC236}">
                      <a16:creationId xmlns:a16="http://schemas.microsoft.com/office/drawing/2014/main" id="{1D849AEC-9CD3-48B9-A7F0-B32CC8D63064}"/>
                    </a:ext>
                  </a:extLst>
                </p:cNvPr>
                <p:cNvSpPr txBox="1"/>
                <p:nvPr/>
              </p:nvSpPr>
              <p:spPr>
                <a:xfrm>
                  <a:off x="1022302" y="4513524"/>
                  <a:ext cx="1811836" cy="2017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8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인증번호</a:t>
                  </a:r>
                </a:p>
              </p:txBody>
            </p:sp>
          </p:grpSp>
          <p:sp>
            <p:nvSpPr>
              <p:cNvPr id="261" name="Google Shape;172;p5">
                <a:extLst>
                  <a:ext uri="{FF2B5EF4-FFF2-40B4-BE49-F238E27FC236}">
                    <a16:creationId xmlns:a16="http://schemas.microsoft.com/office/drawing/2014/main" id="{C4ED804C-F0D4-46E7-B52A-D554F975DA4D}"/>
                  </a:ext>
                </a:extLst>
              </p:cNvPr>
              <p:cNvSpPr/>
              <p:nvPr/>
            </p:nvSpPr>
            <p:spPr>
              <a:xfrm>
                <a:off x="2584694" y="5111637"/>
                <a:ext cx="668049" cy="172093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인증번호 확인</a:t>
                </a:r>
                <a:endParaRPr sz="6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58" name="Google Shape;173;p5">
              <a:extLst>
                <a:ext uri="{FF2B5EF4-FFF2-40B4-BE49-F238E27FC236}">
                  <a16:creationId xmlns:a16="http://schemas.microsoft.com/office/drawing/2014/main" id="{5098D70B-EFE8-4A28-9570-276BA48E8090}"/>
                </a:ext>
              </a:extLst>
            </p:cNvPr>
            <p:cNvSpPr/>
            <p:nvPr/>
          </p:nvSpPr>
          <p:spPr>
            <a:xfrm>
              <a:off x="861309" y="4441711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10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59" name="Google Shape;173;p5">
              <a:extLst>
                <a:ext uri="{FF2B5EF4-FFF2-40B4-BE49-F238E27FC236}">
                  <a16:creationId xmlns:a16="http://schemas.microsoft.com/office/drawing/2014/main" id="{0CDEC379-88FB-4F2C-B7F3-68CF755DE02A}"/>
                </a:ext>
              </a:extLst>
            </p:cNvPr>
            <p:cNvSpPr/>
            <p:nvPr/>
          </p:nvSpPr>
          <p:spPr>
            <a:xfrm>
              <a:off x="861309" y="4114540"/>
              <a:ext cx="233579" cy="23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b="1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9</a:t>
              </a:r>
              <a:endParaRPr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889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그룹 321">
            <a:extLst>
              <a:ext uri="{FF2B5EF4-FFF2-40B4-BE49-F238E27FC236}">
                <a16:creationId xmlns:a16="http://schemas.microsoft.com/office/drawing/2014/main" id="{4F5CF826-2473-4640-9233-E36B92311DCE}"/>
              </a:ext>
            </a:extLst>
          </p:cNvPr>
          <p:cNvGrpSpPr/>
          <p:nvPr/>
        </p:nvGrpSpPr>
        <p:grpSpPr>
          <a:xfrm>
            <a:off x="1016822" y="2190934"/>
            <a:ext cx="2268000" cy="252000"/>
            <a:chOff x="1016822" y="4506926"/>
            <a:chExt cx="2268000" cy="252000"/>
          </a:xfrm>
        </p:grpSpPr>
        <p:grpSp>
          <p:nvGrpSpPr>
            <p:cNvPr id="323" name="그룹 322">
              <a:extLst>
                <a:ext uri="{FF2B5EF4-FFF2-40B4-BE49-F238E27FC236}">
                  <a16:creationId xmlns:a16="http://schemas.microsoft.com/office/drawing/2014/main" id="{3C36FD26-9014-4B6F-B18D-17364C644EEB}"/>
                </a:ext>
              </a:extLst>
            </p:cNvPr>
            <p:cNvGrpSpPr/>
            <p:nvPr/>
          </p:nvGrpSpPr>
          <p:grpSpPr>
            <a:xfrm>
              <a:off x="1016822" y="4506926"/>
              <a:ext cx="2268000" cy="252000"/>
              <a:chOff x="1445667" y="3648786"/>
              <a:chExt cx="2268000" cy="269037"/>
            </a:xfrm>
          </p:grpSpPr>
          <p:grpSp>
            <p:nvGrpSpPr>
              <p:cNvPr id="325" name="그룹 324">
                <a:extLst>
                  <a:ext uri="{FF2B5EF4-FFF2-40B4-BE49-F238E27FC236}">
                    <a16:creationId xmlns:a16="http://schemas.microsoft.com/office/drawing/2014/main" id="{15E36244-C798-42D5-875F-D0961B07BB30}"/>
                  </a:ext>
                </a:extLst>
              </p:cNvPr>
              <p:cNvGrpSpPr/>
              <p:nvPr/>
            </p:nvGrpSpPr>
            <p:grpSpPr>
              <a:xfrm>
                <a:off x="1445667" y="3648786"/>
                <a:ext cx="2268000" cy="269037"/>
                <a:chOff x="1445667" y="3648786"/>
                <a:chExt cx="2268000" cy="269037"/>
              </a:xfrm>
            </p:grpSpPr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E540D1AE-3387-46B3-BD93-D61696A53880}"/>
                    </a:ext>
                  </a:extLst>
                </p:cNvPr>
                <p:cNvSpPr/>
                <p:nvPr/>
              </p:nvSpPr>
              <p:spPr>
                <a:xfrm>
                  <a:off x="1445667" y="3648786"/>
                  <a:ext cx="2268000" cy="269037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/>
                </a:p>
              </p:txBody>
            </p:sp>
            <p:sp>
              <p:nvSpPr>
                <p:cNvPr id="357" name="Google Shape;166;p5">
                  <a:extLst>
                    <a:ext uri="{FF2B5EF4-FFF2-40B4-BE49-F238E27FC236}">
                      <a16:creationId xmlns:a16="http://schemas.microsoft.com/office/drawing/2014/main" id="{CEC00225-6E95-41CF-B7CB-8E8E2114498F}"/>
                    </a:ext>
                  </a:extLst>
                </p:cNvPr>
                <p:cNvSpPr txBox="1"/>
                <p:nvPr/>
              </p:nvSpPr>
              <p:spPr>
                <a:xfrm>
                  <a:off x="1451147" y="3676611"/>
                  <a:ext cx="580650" cy="1971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국가 선택</a:t>
                  </a:r>
                </a:p>
              </p:txBody>
            </p:sp>
          </p:grpSp>
          <p:sp>
            <p:nvSpPr>
              <p:cNvPr id="326" name="이등변 삼각형 325">
                <a:extLst>
                  <a:ext uri="{FF2B5EF4-FFF2-40B4-BE49-F238E27FC236}">
                    <a16:creationId xmlns:a16="http://schemas.microsoft.com/office/drawing/2014/main" id="{D595E25E-DA44-475C-A222-542B0A4C16FE}"/>
                  </a:ext>
                </a:extLst>
              </p:cNvPr>
              <p:cNvSpPr/>
              <p:nvPr/>
            </p:nvSpPr>
            <p:spPr>
              <a:xfrm rot="10800000">
                <a:off x="1915667" y="3748699"/>
                <a:ext cx="59136" cy="50979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4" name="Google Shape;166;p5">
              <a:extLst>
                <a:ext uri="{FF2B5EF4-FFF2-40B4-BE49-F238E27FC236}">
                  <a16:creationId xmlns:a16="http://schemas.microsoft.com/office/drawing/2014/main" id="{895641F4-4D21-4C3E-B865-85006263FF70}"/>
                </a:ext>
              </a:extLst>
            </p:cNvPr>
            <p:cNvSpPr txBox="1"/>
            <p:nvPr/>
          </p:nvSpPr>
          <p:spPr>
            <a:xfrm>
              <a:off x="1571546" y="4530642"/>
              <a:ext cx="1359576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휴대폰 번호</a:t>
              </a:r>
              <a:r>
                <a:rPr lang="en-US" altLang="ko-KR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(</a:t>
              </a: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선택</a:t>
              </a:r>
              <a:r>
                <a:rPr lang="en-US" altLang="ko-KR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)</a:t>
              </a:r>
              <a:endParaRPr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201" name="직사각형 63">
            <a:extLst>
              <a:ext uri="{FF2B5EF4-FFF2-40B4-BE49-F238E27FC236}">
                <a16:creationId xmlns:a16="http://schemas.microsoft.com/office/drawing/2014/main" id="{C0DEAB56-8C2F-4BC4-ABF4-471D36863CAE}"/>
              </a:ext>
            </a:extLst>
          </p:cNvPr>
          <p:cNvSpPr/>
          <p:nvPr/>
        </p:nvSpPr>
        <p:spPr>
          <a:xfrm>
            <a:off x="738994" y="6444405"/>
            <a:ext cx="2764350" cy="329016"/>
          </a:xfrm>
          <a:custGeom>
            <a:avLst/>
            <a:gdLst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7200 w 2707200"/>
              <a:gd name="connsiteY2" fmla="*/ 324000 h 324000"/>
              <a:gd name="connsiteX3" fmla="*/ 0 w 2707200"/>
              <a:gd name="connsiteY3" fmla="*/ 324000 h 324000"/>
              <a:gd name="connsiteX4" fmla="*/ 0 w 2707200"/>
              <a:gd name="connsiteY4" fmla="*/ 0 h 324000"/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6455 w 2707200"/>
              <a:gd name="connsiteY2" fmla="*/ 231717 h 324000"/>
              <a:gd name="connsiteX3" fmla="*/ 2707200 w 2707200"/>
              <a:gd name="connsiteY3" fmla="*/ 324000 h 324000"/>
              <a:gd name="connsiteX4" fmla="*/ 0 w 2707200"/>
              <a:gd name="connsiteY4" fmla="*/ 324000 h 324000"/>
              <a:gd name="connsiteX5" fmla="*/ 0 w 2707200"/>
              <a:gd name="connsiteY5" fmla="*/ 0 h 324000"/>
              <a:gd name="connsiteX0" fmla="*/ 0 w 2707200"/>
              <a:gd name="connsiteY0" fmla="*/ 0 h 326381"/>
              <a:gd name="connsiteX1" fmla="*/ 2707200 w 2707200"/>
              <a:gd name="connsiteY1" fmla="*/ 0 h 326381"/>
              <a:gd name="connsiteX2" fmla="*/ 2706455 w 2707200"/>
              <a:gd name="connsiteY2" fmla="*/ 231717 h 326381"/>
              <a:gd name="connsiteX3" fmla="*/ 2588138 w 2707200"/>
              <a:gd name="connsiteY3" fmla="*/ 326381 h 326381"/>
              <a:gd name="connsiteX4" fmla="*/ 0 w 2707200"/>
              <a:gd name="connsiteY4" fmla="*/ 324000 h 326381"/>
              <a:gd name="connsiteX5" fmla="*/ 0 w 2707200"/>
              <a:gd name="connsiteY5" fmla="*/ 0 h 326381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0 w 2707200"/>
              <a:gd name="connsiteY4" fmla="*/ 324000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39455 w 2707200"/>
              <a:gd name="connsiteY5" fmla="*/ 148374 h 326635"/>
              <a:gd name="connsiteX6" fmla="*/ 0 w 2707200"/>
              <a:gd name="connsiteY6" fmla="*/ 0 h 326635"/>
              <a:gd name="connsiteX0" fmla="*/ 8170 w 2715370"/>
              <a:gd name="connsiteY0" fmla="*/ 0 h 326635"/>
              <a:gd name="connsiteX1" fmla="*/ 2715370 w 2715370"/>
              <a:gd name="connsiteY1" fmla="*/ 0 h 326635"/>
              <a:gd name="connsiteX2" fmla="*/ 2714625 w 2715370"/>
              <a:gd name="connsiteY2" fmla="*/ 231717 h 326635"/>
              <a:gd name="connsiteX3" fmla="*/ 2596308 w 2715370"/>
              <a:gd name="connsiteY3" fmla="*/ 326381 h 326635"/>
              <a:gd name="connsiteX4" fmla="*/ 105802 w 2715370"/>
              <a:gd name="connsiteY4" fmla="*/ 326381 h 326635"/>
              <a:gd name="connsiteX5" fmla="*/ 0 w 2715370"/>
              <a:gd name="connsiteY5" fmla="*/ 210286 h 326635"/>
              <a:gd name="connsiteX6" fmla="*/ 8170 w 2715370"/>
              <a:gd name="connsiteY6" fmla="*/ 0 h 326635"/>
              <a:gd name="connsiteX0" fmla="*/ 0 w 2764350"/>
              <a:gd name="connsiteY0" fmla="*/ 0 h 329016"/>
              <a:gd name="connsiteX1" fmla="*/ 2764350 w 2764350"/>
              <a:gd name="connsiteY1" fmla="*/ 2381 h 329016"/>
              <a:gd name="connsiteX2" fmla="*/ 2763605 w 2764350"/>
              <a:gd name="connsiteY2" fmla="*/ 234098 h 329016"/>
              <a:gd name="connsiteX3" fmla="*/ 2645288 w 2764350"/>
              <a:gd name="connsiteY3" fmla="*/ 328762 h 329016"/>
              <a:gd name="connsiteX4" fmla="*/ 154782 w 2764350"/>
              <a:gd name="connsiteY4" fmla="*/ 328762 h 329016"/>
              <a:gd name="connsiteX5" fmla="*/ 48980 w 2764350"/>
              <a:gd name="connsiteY5" fmla="*/ 212667 h 329016"/>
              <a:gd name="connsiteX6" fmla="*/ 0 w 2764350"/>
              <a:gd name="connsiteY6" fmla="*/ 0 h 32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4350" h="329016">
                <a:moveTo>
                  <a:pt x="0" y="0"/>
                </a:moveTo>
                <a:lnTo>
                  <a:pt x="2764350" y="2381"/>
                </a:lnTo>
                <a:cubicBezTo>
                  <a:pt x="2764102" y="79620"/>
                  <a:pt x="2763853" y="156859"/>
                  <a:pt x="2763605" y="234098"/>
                </a:cubicBezTo>
                <a:cubicBezTo>
                  <a:pt x="2763853" y="264859"/>
                  <a:pt x="2709334" y="333720"/>
                  <a:pt x="2645288" y="328762"/>
                </a:cubicBezTo>
                <a:lnTo>
                  <a:pt x="154782" y="328762"/>
                </a:lnTo>
                <a:lnTo>
                  <a:pt x="48980" y="2126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회원 가입</a:t>
            </a:r>
          </a:p>
        </p:txBody>
      </p: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BC778E65-09FE-42B5-BC5B-24C5DF450824}"/>
              </a:ext>
            </a:extLst>
          </p:cNvPr>
          <p:cNvGrpSpPr/>
          <p:nvPr/>
        </p:nvGrpSpPr>
        <p:grpSpPr>
          <a:xfrm>
            <a:off x="755596" y="478564"/>
            <a:ext cx="2783552" cy="6313172"/>
            <a:chOff x="755596" y="663122"/>
            <a:chExt cx="2783552" cy="6313172"/>
          </a:xfrm>
        </p:grpSpPr>
        <p:sp>
          <p:nvSpPr>
            <p:cNvPr id="203" name="모서리가 둥근 직사각형 108">
              <a:extLst>
                <a:ext uri="{FF2B5EF4-FFF2-40B4-BE49-F238E27FC236}">
                  <a16:creationId xmlns:a16="http://schemas.microsoft.com/office/drawing/2014/main" id="{0C24E6C5-2ADE-430C-909C-87C421872DE0}"/>
                </a:ext>
              </a:extLst>
            </p:cNvPr>
            <p:cNvSpPr/>
            <p:nvPr/>
          </p:nvSpPr>
          <p:spPr>
            <a:xfrm>
              <a:off x="755596" y="663122"/>
              <a:ext cx="2783552" cy="6313172"/>
            </a:xfrm>
            <a:prstGeom prst="roundRect">
              <a:avLst>
                <a:gd name="adj" fmla="val 8301"/>
              </a:avLst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FDEA1415-F526-4C81-9A68-A09AB18397EC}"/>
                </a:ext>
              </a:extLst>
            </p:cNvPr>
            <p:cNvSpPr txBox="1"/>
            <p:nvPr/>
          </p:nvSpPr>
          <p:spPr>
            <a:xfrm>
              <a:off x="898359" y="748796"/>
              <a:ext cx="550609" cy="244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11:59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205" name="Picture 12">
              <a:extLst>
                <a:ext uri="{FF2B5EF4-FFF2-40B4-BE49-F238E27FC236}">
                  <a16:creationId xmlns:a16="http://schemas.microsoft.com/office/drawing/2014/main" id="{CA6E415E-5C5B-47F6-A3CE-54BE07DEA5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122" y="783356"/>
              <a:ext cx="509969" cy="174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" name="모서리가 둥근 직사각형 111">
              <a:extLst>
                <a:ext uri="{FF2B5EF4-FFF2-40B4-BE49-F238E27FC236}">
                  <a16:creationId xmlns:a16="http://schemas.microsoft.com/office/drawing/2014/main" id="{2575382E-6051-4D7C-9658-337771C02AC4}"/>
                </a:ext>
              </a:extLst>
            </p:cNvPr>
            <p:cNvSpPr/>
            <p:nvPr/>
          </p:nvSpPr>
          <p:spPr>
            <a:xfrm>
              <a:off x="1527702" y="663122"/>
              <a:ext cx="1239342" cy="233372"/>
            </a:xfrm>
            <a:prstGeom prst="roundRect">
              <a:avLst>
                <a:gd name="adj" fmla="val 10974"/>
              </a:avLst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회원가입</a:t>
            </a:r>
            <a:r>
              <a:rPr lang="en-US" altLang="ko-KR" dirty="0"/>
              <a:t> – </a:t>
            </a:r>
            <a:r>
              <a:rPr lang="ko-KR" altLang="en-US" dirty="0"/>
              <a:t>정보 입력</a:t>
            </a:r>
            <a:r>
              <a:rPr lang="en-US" altLang="ko-KR" dirty="0"/>
              <a:t>(</a:t>
            </a:r>
            <a:r>
              <a:rPr lang="ko-KR" altLang="en-US" dirty="0"/>
              <a:t>국가 </a:t>
            </a:r>
            <a:r>
              <a:rPr lang="en-US" altLang="ko-KR" dirty="0"/>
              <a:t>: </a:t>
            </a:r>
            <a:r>
              <a:rPr lang="ko-KR" altLang="en-US" dirty="0"/>
              <a:t>국외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PT-A-04-3</a:t>
            </a:r>
            <a:endParaRPr dirty="0"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700" dirty="0"/>
              <a:t>국가 한국 외 가입자는 이메일 인증을 통한 회원 가입 진행</a:t>
            </a:r>
            <a:endParaRPr lang="en-US" altLang="ko-KR" sz="700" dirty="0"/>
          </a:p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700" dirty="0"/>
              <a:t>휴대폰 선택 입력</a:t>
            </a:r>
          </a:p>
        </p:txBody>
      </p: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870954DF-75D3-4F13-83BC-A71F1CAE91C9}"/>
              </a:ext>
            </a:extLst>
          </p:cNvPr>
          <p:cNvGrpSpPr/>
          <p:nvPr/>
        </p:nvGrpSpPr>
        <p:grpSpPr>
          <a:xfrm>
            <a:off x="1016370" y="5458357"/>
            <a:ext cx="2341796" cy="1017320"/>
            <a:chOff x="1016370" y="6037362"/>
            <a:chExt cx="2341796" cy="1017320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2A56147D-AB10-45A8-B8E5-FFACBC001016}"/>
                </a:ext>
              </a:extLst>
            </p:cNvPr>
            <p:cNvGrpSpPr/>
            <p:nvPr/>
          </p:nvGrpSpPr>
          <p:grpSpPr>
            <a:xfrm>
              <a:off x="1019562" y="6037362"/>
              <a:ext cx="2338604" cy="967137"/>
              <a:chOff x="1448407" y="4599394"/>
              <a:chExt cx="2338604" cy="967137"/>
            </a:xfrm>
          </p:grpSpPr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9CE0E1E1-A759-4343-BD62-6D518BAF44A6}"/>
                  </a:ext>
                </a:extLst>
              </p:cNvPr>
              <p:cNvSpPr/>
              <p:nvPr/>
            </p:nvSpPr>
            <p:spPr>
              <a:xfrm>
                <a:off x="1448407" y="4621225"/>
                <a:ext cx="2268000" cy="94530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2" name="Google Shape;166;p5">
                <a:extLst>
                  <a:ext uri="{FF2B5EF4-FFF2-40B4-BE49-F238E27FC236}">
                    <a16:creationId xmlns:a16="http://schemas.microsoft.com/office/drawing/2014/main" id="{6045CC22-8027-4ED8-A888-FC06E0922D5F}"/>
                  </a:ext>
                </a:extLst>
              </p:cNvPr>
              <p:cNvSpPr txBox="1"/>
              <p:nvPr/>
            </p:nvSpPr>
            <p:spPr>
              <a:xfrm>
                <a:off x="1451147" y="4599394"/>
                <a:ext cx="2262520" cy="369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이용약관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, 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개인정보 수집 및 이용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, 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민감정보 제공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, 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블루투스 통신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, 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위치정보 이용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, 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마케팅정보 수신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 (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선택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), 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개인정보 제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3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자 제공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(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선택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) 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동의 하십니까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?</a:t>
                </a:r>
                <a:endParaRPr lang="ko-KR" altLang="en-US" sz="6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F52D6B6-BB91-47FD-8143-72A35DD3AA45}"/>
                  </a:ext>
                </a:extLst>
              </p:cNvPr>
              <p:cNvSpPr txBox="1"/>
              <p:nvPr/>
            </p:nvSpPr>
            <p:spPr>
              <a:xfrm>
                <a:off x="3063736" y="4822129"/>
                <a:ext cx="72327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+mn-ea"/>
                    <a:ea typeface="+mn-ea"/>
                    <a:sym typeface="Wingdings 2" panose="05020102010507070707" pitchFamily="18" charset="2"/>
                  </a:rPr>
                  <a:t>전체 동의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84" name="Google Shape;166;p5">
              <a:extLst>
                <a:ext uri="{FF2B5EF4-FFF2-40B4-BE49-F238E27FC236}">
                  <a16:creationId xmlns:a16="http://schemas.microsoft.com/office/drawing/2014/main" id="{570091A2-A488-4DA5-993C-84028A64315F}"/>
                </a:ext>
              </a:extLst>
            </p:cNvPr>
            <p:cNvSpPr txBox="1"/>
            <p:nvPr/>
          </p:nvSpPr>
          <p:spPr>
            <a:xfrm>
              <a:off x="1016370" y="6408392"/>
              <a:ext cx="2262520" cy="477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700" dirty="0">
                  <a:latin typeface="+mn-ea"/>
                  <a:ea typeface="+mn-ea"/>
                  <a:sym typeface="Wingdings 2" panose="05020102010507070707" pitchFamily="18" charset="2"/>
                </a:rPr>
                <a:t> </a:t>
              </a:r>
              <a:r>
                <a:rPr lang="ko-KR" altLang="en-US" sz="6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이용약관</a:t>
              </a:r>
              <a:endParaRPr lang="en-US" altLang="ko-KR" sz="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  <a:p>
              <a:r>
                <a:rPr lang="en-US" altLang="ko-KR" sz="6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anose="05020102010507070707" pitchFamily="18" charset="2"/>
                </a:rPr>
                <a:t> </a:t>
              </a:r>
              <a:r>
                <a:rPr lang="en-US" altLang="ko-KR" sz="6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 </a:t>
              </a:r>
              <a:r>
                <a:rPr lang="ko-KR" altLang="en-US" sz="6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개인정보처리방침</a:t>
              </a:r>
              <a:endParaRPr lang="en-US" altLang="ko-KR" sz="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600" dirty="0">
                  <a:latin typeface="+mn-ea"/>
                  <a:ea typeface="+mn-ea"/>
                  <a:sym typeface="Wingdings 2" panose="05020102010507070707" pitchFamily="18" charset="2"/>
                </a:rPr>
                <a:t>  </a:t>
              </a:r>
              <a:r>
                <a:rPr lang="ko-KR" altLang="en-US" sz="6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민감정보 제공 동의 </a:t>
              </a:r>
              <a:endParaRPr lang="en-US" altLang="ko-KR" sz="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600" dirty="0">
                  <a:latin typeface="+mn-ea"/>
                  <a:ea typeface="+mn-ea"/>
                  <a:sym typeface="Wingdings 2" panose="05020102010507070707" pitchFamily="18" charset="2"/>
                </a:rPr>
                <a:t>  </a:t>
              </a:r>
              <a:r>
                <a:rPr lang="ko-KR" altLang="en-US" sz="6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블루투스 통신 동의</a:t>
              </a:r>
              <a:endParaRPr lang="en-US" altLang="ko-KR" sz="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</p:txBody>
        </p:sp>
        <p:sp>
          <p:nvSpPr>
            <p:cNvPr id="190" name="Google Shape;166;p5">
              <a:extLst>
                <a:ext uri="{FF2B5EF4-FFF2-40B4-BE49-F238E27FC236}">
                  <a16:creationId xmlns:a16="http://schemas.microsoft.com/office/drawing/2014/main" id="{2FC8BAA6-9C56-46CD-9EDC-171D6FB7AA9E}"/>
                </a:ext>
              </a:extLst>
            </p:cNvPr>
            <p:cNvSpPr txBox="1"/>
            <p:nvPr/>
          </p:nvSpPr>
          <p:spPr>
            <a:xfrm>
              <a:off x="2828206" y="6408392"/>
              <a:ext cx="500515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600" u="sng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anose="05020102010507070707" pitchFamily="18" charset="2"/>
                </a:rPr>
                <a:t>전문보기</a:t>
              </a:r>
              <a:endParaRPr lang="en-US" altLang="ko-KR" sz="600" u="sng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endParaRPr>
            </a:p>
            <a:p>
              <a:r>
                <a:rPr lang="ko-KR" altLang="en-US" sz="600" u="sng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anose="05020102010507070707" pitchFamily="18" charset="2"/>
                </a:rPr>
                <a:t>전문보기</a:t>
              </a:r>
              <a:endParaRPr lang="ko-KR" altLang="en-US" sz="600" u="sng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  <a:p>
              <a:r>
                <a:rPr lang="ko-KR" altLang="en-US" sz="600" u="sng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anose="05020102010507070707" pitchFamily="18" charset="2"/>
                </a:rPr>
                <a:t>전문보기</a:t>
              </a:r>
              <a:endParaRPr lang="ko-KR" altLang="en-US" sz="600" u="sng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  <a:p>
              <a:r>
                <a:rPr lang="ko-KR" altLang="en-US" sz="600" u="sng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anose="05020102010507070707" pitchFamily="18" charset="2"/>
                </a:rPr>
                <a:t>전문보기</a:t>
              </a:r>
              <a:endParaRPr lang="ko-KR" altLang="en-US" sz="600" u="sng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  <a:p>
              <a:r>
                <a:rPr lang="ko-KR" altLang="en-US" sz="600" u="sng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anose="05020102010507070707" pitchFamily="18" charset="2"/>
                </a:rPr>
                <a:t>전문보기</a:t>
              </a:r>
              <a:endParaRPr lang="en-US" altLang="ko-KR" sz="600" u="sng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sz="600" u="sng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</p:txBody>
        </p:sp>
      </p:grpSp>
      <p:sp>
        <p:nvSpPr>
          <p:cNvPr id="207" name="Google Shape;166;p5">
            <a:extLst>
              <a:ext uri="{FF2B5EF4-FFF2-40B4-BE49-F238E27FC236}">
                <a16:creationId xmlns:a16="http://schemas.microsoft.com/office/drawing/2014/main" id="{2EEACB92-5E91-4CC0-B43A-3F9D3EC3A394}"/>
              </a:ext>
            </a:extLst>
          </p:cNvPr>
          <p:cNvSpPr txBox="1"/>
          <p:nvPr/>
        </p:nvSpPr>
        <p:spPr>
          <a:xfrm>
            <a:off x="1608491" y="798667"/>
            <a:ext cx="1041267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회원가입</a:t>
            </a:r>
            <a:endParaRPr sz="10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55AA7857-F3D4-4658-8F19-2AECEC2F77C4}"/>
              </a:ext>
            </a:extLst>
          </p:cNvPr>
          <p:cNvGrpSpPr/>
          <p:nvPr/>
        </p:nvGrpSpPr>
        <p:grpSpPr>
          <a:xfrm>
            <a:off x="1016822" y="1198366"/>
            <a:ext cx="2268000" cy="252000"/>
            <a:chOff x="774548" y="1578145"/>
            <a:chExt cx="2268000" cy="269037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72808AF-BB77-4B68-ABC8-7A50DF2796B4}"/>
                </a:ext>
              </a:extLst>
            </p:cNvPr>
            <p:cNvSpPr/>
            <p:nvPr/>
          </p:nvSpPr>
          <p:spPr>
            <a:xfrm>
              <a:off x="774548" y="1578145"/>
              <a:ext cx="2268000" cy="26903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78B2751D-CDC9-4B88-B30A-F30760BDD3D7}"/>
                </a:ext>
              </a:extLst>
            </p:cNvPr>
            <p:cNvGrpSpPr/>
            <p:nvPr/>
          </p:nvGrpSpPr>
          <p:grpSpPr>
            <a:xfrm>
              <a:off x="780028" y="1605576"/>
              <a:ext cx="2212258" cy="215403"/>
              <a:chOff x="2641502" y="1594006"/>
              <a:chExt cx="2212258" cy="215403"/>
            </a:xfrm>
          </p:grpSpPr>
          <p:sp>
            <p:nvSpPr>
              <p:cNvPr id="211" name="Google Shape;166;p5">
                <a:extLst>
                  <a:ext uri="{FF2B5EF4-FFF2-40B4-BE49-F238E27FC236}">
                    <a16:creationId xmlns:a16="http://schemas.microsoft.com/office/drawing/2014/main" id="{A5B8996C-FB20-4D75-A809-BA405E635683}"/>
                  </a:ext>
                </a:extLst>
              </p:cNvPr>
              <p:cNvSpPr txBox="1"/>
              <p:nvPr/>
            </p:nvSpPr>
            <p:spPr>
              <a:xfrm>
                <a:off x="2641502" y="1594006"/>
                <a:ext cx="697627" cy="215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아이디</a:t>
                </a:r>
                <a:endParaRPr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12" name="Google Shape;172;p5">
                <a:extLst>
                  <a:ext uri="{FF2B5EF4-FFF2-40B4-BE49-F238E27FC236}">
                    <a16:creationId xmlns:a16="http://schemas.microsoft.com/office/drawing/2014/main" id="{4B43220D-D6F0-4854-ACFB-1F5F1490C4EE}"/>
                  </a:ext>
                </a:extLst>
              </p:cNvPr>
              <p:cNvSpPr/>
              <p:nvPr/>
            </p:nvSpPr>
            <p:spPr>
              <a:xfrm>
                <a:off x="4254091" y="1609843"/>
                <a:ext cx="599669" cy="183728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중복확인</a:t>
                </a:r>
                <a:endParaRPr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11E721D2-F82B-4D0A-90E8-50B1F0D61C40}"/>
              </a:ext>
            </a:extLst>
          </p:cNvPr>
          <p:cNvGrpSpPr/>
          <p:nvPr/>
        </p:nvGrpSpPr>
        <p:grpSpPr>
          <a:xfrm>
            <a:off x="1016822" y="1529222"/>
            <a:ext cx="2268000" cy="252000"/>
            <a:chOff x="774548" y="1578145"/>
            <a:chExt cx="2268000" cy="269037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5DE9183A-EEA3-484E-B150-E2D8E020D489}"/>
                </a:ext>
              </a:extLst>
            </p:cNvPr>
            <p:cNvSpPr/>
            <p:nvPr/>
          </p:nvSpPr>
          <p:spPr>
            <a:xfrm>
              <a:off x="774548" y="1578145"/>
              <a:ext cx="2268000" cy="26903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Google Shape;166;p5">
              <a:extLst>
                <a:ext uri="{FF2B5EF4-FFF2-40B4-BE49-F238E27FC236}">
                  <a16:creationId xmlns:a16="http://schemas.microsoft.com/office/drawing/2014/main" id="{8E9146DF-42CB-45E4-BB13-655E4ED4FD89}"/>
                </a:ext>
              </a:extLst>
            </p:cNvPr>
            <p:cNvSpPr txBox="1"/>
            <p:nvPr/>
          </p:nvSpPr>
          <p:spPr>
            <a:xfrm>
              <a:off x="780028" y="1605576"/>
              <a:ext cx="1811836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비밀번호</a:t>
              </a:r>
              <a:r>
                <a:rPr lang="en-US" altLang="ko-KR" sz="5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(8~16</a:t>
              </a:r>
              <a:r>
                <a:rPr lang="ko-KR" altLang="en-US" sz="5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 자리</a:t>
              </a:r>
              <a:r>
                <a:rPr lang="en-US" altLang="ko-KR" sz="5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,</a:t>
              </a:r>
              <a:r>
                <a:rPr lang="ko-KR" altLang="en-US" sz="5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 영문</a:t>
              </a:r>
              <a:r>
                <a:rPr lang="en-US" altLang="ko-KR" sz="5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/</a:t>
              </a:r>
              <a:r>
                <a:rPr lang="ko-KR" altLang="en-US" sz="5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숫자</a:t>
              </a:r>
              <a:r>
                <a:rPr lang="en-US" altLang="ko-KR" sz="5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/</a:t>
              </a:r>
              <a:r>
                <a:rPr lang="ko-KR" altLang="en-US" sz="5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특수문자 조합</a:t>
              </a:r>
              <a:r>
                <a:rPr lang="en-US" altLang="ko-KR" sz="5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)</a:t>
              </a:r>
              <a:endParaRPr lang="ko-KR" altLang="en-US" sz="1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61AFC37F-ED7A-47F1-A7F8-58542F700B09}"/>
              </a:ext>
            </a:extLst>
          </p:cNvPr>
          <p:cNvGrpSpPr/>
          <p:nvPr/>
        </p:nvGrpSpPr>
        <p:grpSpPr>
          <a:xfrm>
            <a:off x="1016822" y="1860078"/>
            <a:ext cx="2268000" cy="252000"/>
            <a:chOff x="774548" y="1578145"/>
            <a:chExt cx="2268000" cy="269037"/>
          </a:xfrm>
        </p:grpSpPr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18EE6778-F086-49FB-8EBE-B7F781D290FC}"/>
                </a:ext>
              </a:extLst>
            </p:cNvPr>
            <p:cNvSpPr/>
            <p:nvPr/>
          </p:nvSpPr>
          <p:spPr>
            <a:xfrm>
              <a:off x="774548" y="1578145"/>
              <a:ext cx="2268000" cy="26903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Google Shape;166;p5">
              <a:extLst>
                <a:ext uri="{FF2B5EF4-FFF2-40B4-BE49-F238E27FC236}">
                  <a16:creationId xmlns:a16="http://schemas.microsoft.com/office/drawing/2014/main" id="{E8A040E2-82A4-4442-90C5-2374B50AC261}"/>
                </a:ext>
              </a:extLst>
            </p:cNvPr>
            <p:cNvSpPr txBox="1"/>
            <p:nvPr/>
          </p:nvSpPr>
          <p:spPr>
            <a:xfrm>
              <a:off x="780028" y="1605576"/>
              <a:ext cx="1811836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이름</a:t>
              </a:r>
              <a:r>
                <a:rPr lang="en-US" altLang="ko-KR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(</a:t>
              </a: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실명 입력</a:t>
              </a:r>
              <a:r>
                <a:rPr lang="en-US" altLang="ko-KR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)</a:t>
              </a:r>
              <a:endParaRPr lang="ko-KR" altLang="en-US"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9BF4FD73-8046-4654-9ED0-9EF9656983DA}"/>
              </a:ext>
            </a:extLst>
          </p:cNvPr>
          <p:cNvGrpSpPr/>
          <p:nvPr/>
        </p:nvGrpSpPr>
        <p:grpSpPr>
          <a:xfrm>
            <a:off x="1016822" y="2852646"/>
            <a:ext cx="2268000" cy="252000"/>
            <a:chOff x="774548" y="1578145"/>
            <a:chExt cx="2268000" cy="269037"/>
          </a:xfrm>
        </p:grpSpPr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E035C5F0-C4B1-4961-8654-B018EF44F94E}"/>
                </a:ext>
              </a:extLst>
            </p:cNvPr>
            <p:cNvSpPr/>
            <p:nvPr/>
          </p:nvSpPr>
          <p:spPr>
            <a:xfrm>
              <a:off x="774548" y="1578145"/>
              <a:ext cx="2268000" cy="26903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53" name="Google Shape;166;p5">
              <a:extLst>
                <a:ext uri="{FF2B5EF4-FFF2-40B4-BE49-F238E27FC236}">
                  <a16:creationId xmlns:a16="http://schemas.microsoft.com/office/drawing/2014/main" id="{C8B576B0-84D7-41E1-A5B2-BEF5327674AF}"/>
                </a:ext>
              </a:extLst>
            </p:cNvPr>
            <p:cNvSpPr txBox="1"/>
            <p:nvPr/>
          </p:nvSpPr>
          <p:spPr>
            <a:xfrm>
              <a:off x="780028" y="1597881"/>
              <a:ext cx="1811836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생년월일</a:t>
              </a:r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B6B40932-8EB3-4B20-A2A7-9DD639108B36}"/>
              </a:ext>
            </a:extLst>
          </p:cNvPr>
          <p:cNvGrpSpPr/>
          <p:nvPr/>
        </p:nvGrpSpPr>
        <p:grpSpPr>
          <a:xfrm>
            <a:off x="1022302" y="2521790"/>
            <a:ext cx="2262520" cy="252000"/>
            <a:chOff x="4937484" y="3255742"/>
            <a:chExt cx="993160" cy="254036"/>
          </a:xfrm>
        </p:grpSpPr>
        <p:sp>
          <p:nvSpPr>
            <p:cNvPr id="255" name="Google Shape;172;p5">
              <a:extLst>
                <a:ext uri="{FF2B5EF4-FFF2-40B4-BE49-F238E27FC236}">
                  <a16:creationId xmlns:a16="http://schemas.microsoft.com/office/drawing/2014/main" id="{C0B3BEFA-6A47-4304-9F4A-B370C085D8B6}"/>
                </a:ext>
              </a:extLst>
            </p:cNvPr>
            <p:cNvSpPr/>
            <p:nvPr/>
          </p:nvSpPr>
          <p:spPr>
            <a:xfrm>
              <a:off x="4937484" y="3255742"/>
              <a:ext cx="496580" cy="254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남자</a:t>
              </a:r>
              <a:endParaRPr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56" name="Google Shape;172;p5">
              <a:extLst>
                <a:ext uri="{FF2B5EF4-FFF2-40B4-BE49-F238E27FC236}">
                  <a16:creationId xmlns:a16="http://schemas.microsoft.com/office/drawing/2014/main" id="{FAB73BC8-8B1D-44B9-ABD7-49B51AAD31E8}"/>
                </a:ext>
              </a:extLst>
            </p:cNvPr>
            <p:cNvSpPr/>
            <p:nvPr/>
          </p:nvSpPr>
          <p:spPr>
            <a:xfrm>
              <a:off x="5434064" y="3255742"/>
              <a:ext cx="496580" cy="2540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여자</a:t>
              </a:r>
              <a:endParaRPr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258" name="취소">
            <a:extLst>
              <a:ext uri="{FF2B5EF4-FFF2-40B4-BE49-F238E27FC236}">
                <a16:creationId xmlns:a16="http://schemas.microsoft.com/office/drawing/2014/main" id="{BE02D829-5854-484C-8111-B0E70786F3A0}"/>
              </a:ext>
            </a:extLst>
          </p:cNvPr>
          <p:cNvSpPr/>
          <p:nvPr/>
        </p:nvSpPr>
        <p:spPr>
          <a:xfrm>
            <a:off x="852965" y="811455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취소</a:t>
            </a:r>
            <a:endParaRPr dirty="0"/>
          </a:p>
        </p:txBody>
      </p:sp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2FC69222-43FC-4C2D-9502-C2A9C4A88132}"/>
              </a:ext>
            </a:extLst>
          </p:cNvPr>
          <p:cNvGrpSpPr/>
          <p:nvPr/>
        </p:nvGrpSpPr>
        <p:grpSpPr>
          <a:xfrm>
            <a:off x="1016821" y="3845214"/>
            <a:ext cx="2109827" cy="252000"/>
            <a:chOff x="1016821" y="3170574"/>
            <a:chExt cx="2109827" cy="252000"/>
          </a:xfrm>
        </p:grpSpPr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FB072A7E-486F-485A-8512-67811809A25D}"/>
                </a:ext>
              </a:extLst>
            </p:cNvPr>
            <p:cNvSpPr/>
            <p:nvPr/>
          </p:nvSpPr>
          <p:spPr>
            <a:xfrm>
              <a:off x="1016821" y="3170574"/>
              <a:ext cx="2093225" cy="25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61" name="Google Shape;166;p5">
              <a:extLst>
                <a:ext uri="{FF2B5EF4-FFF2-40B4-BE49-F238E27FC236}">
                  <a16:creationId xmlns:a16="http://schemas.microsoft.com/office/drawing/2014/main" id="{918EADFB-6CA8-4550-84E6-3D1BCC67B5BC}"/>
                </a:ext>
              </a:extLst>
            </p:cNvPr>
            <p:cNvSpPr txBox="1"/>
            <p:nvPr/>
          </p:nvSpPr>
          <p:spPr>
            <a:xfrm>
              <a:off x="1022302" y="3197447"/>
              <a:ext cx="2104346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다리</a:t>
              </a:r>
              <a:r>
                <a:rPr lang="en-US" altLang="ko-KR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 </a:t>
              </a:r>
              <a:r>
                <a:rPr lang="ko-KR" altLang="en-US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길이</a:t>
              </a:r>
              <a:r>
                <a:rPr lang="en-US" altLang="ko-KR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(</a:t>
              </a:r>
              <a:r>
                <a:rPr lang="ko-KR" altLang="en-US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선택</a:t>
              </a:r>
              <a:r>
                <a:rPr lang="en-US" altLang="ko-KR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)</a:t>
              </a:r>
              <a:r>
                <a:rPr lang="ko-KR" altLang="en-US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 왼쪽 </a:t>
              </a:r>
              <a:r>
                <a:rPr lang="en-US" altLang="ko-KR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:</a:t>
              </a:r>
              <a:r>
                <a:rPr lang="ko-KR" altLang="en-US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 </a:t>
              </a:r>
              <a:r>
                <a:rPr lang="en-US" altLang="ko-KR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____cm / </a:t>
              </a:r>
              <a:r>
                <a:rPr lang="ko-KR" altLang="en-US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오른쪽 </a:t>
              </a:r>
              <a:r>
                <a:rPr lang="en-US" altLang="ko-KR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:</a:t>
              </a:r>
              <a:r>
                <a:rPr lang="ko-KR" altLang="en-US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 </a:t>
              </a:r>
              <a:r>
                <a:rPr lang="en-US" altLang="ko-KR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____cm</a:t>
              </a:r>
              <a:endParaRPr lang="ko-KR" altLang="en-US" sz="7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</p:txBody>
        </p: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77FBB1F2-576D-4226-9CB4-7B8432323895}"/>
              </a:ext>
            </a:extLst>
          </p:cNvPr>
          <p:cNvGrpSpPr/>
          <p:nvPr/>
        </p:nvGrpSpPr>
        <p:grpSpPr>
          <a:xfrm>
            <a:off x="1016822" y="5161780"/>
            <a:ext cx="2268000" cy="252000"/>
            <a:chOff x="1016822" y="4860999"/>
            <a:chExt cx="2268000" cy="252000"/>
          </a:xfrm>
        </p:grpSpPr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EA225F84-AB06-4B64-955A-BA9ECEE02A40}"/>
                </a:ext>
              </a:extLst>
            </p:cNvPr>
            <p:cNvSpPr/>
            <p:nvPr/>
          </p:nvSpPr>
          <p:spPr>
            <a:xfrm>
              <a:off x="1016822" y="4860999"/>
              <a:ext cx="2268000" cy="25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6" name="Google Shape;166;p5">
              <a:extLst>
                <a:ext uri="{FF2B5EF4-FFF2-40B4-BE49-F238E27FC236}">
                  <a16:creationId xmlns:a16="http://schemas.microsoft.com/office/drawing/2014/main" id="{CA674F3F-27A2-4CAD-9AF4-A632351E7B59}"/>
                </a:ext>
              </a:extLst>
            </p:cNvPr>
            <p:cNvSpPr txBox="1"/>
            <p:nvPr/>
          </p:nvSpPr>
          <p:spPr>
            <a:xfrm>
              <a:off x="1022302" y="4877268"/>
              <a:ext cx="1811836" cy="2154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매칭 코드</a:t>
              </a:r>
              <a:r>
                <a:rPr lang="en-US" altLang="ko-KR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(</a:t>
              </a: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선택</a:t>
              </a:r>
              <a:r>
                <a:rPr lang="en-US" altLang="ko-KR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)</a:t>
              </a:r>
              <a:endParaRPr lang="ko-KR" altLang="en-US"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</p:txBody>
        </p:sp>
      </p:grpSp>
      <p:pic>
        <p:nvPicPr>
          <p:cNvPr id="280" name="그래픽 17" descr="Badge Question Mark 단색으로 채워진">
            <a:extLst>
              <a:ext uri="{FF2B5EF4-FFF2-40B4-BE49-F238E27FC236}">
                <a16:creationId xmlns:a16="http://schemas.microsoft.com/office/drawing/2014/main" id="{E61E37A3-3BC9-435B-AC9D-EC2044B16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2157" y="3710220"/>
            <a:ext cx="213586" cy="213586"/>
          </a:xfrm>
          <a:prstGeom prst="rect">
            <a:avLst/>
          </a:prstGeom>
        </p:spPr>
      </p:pic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142A5CF7-8DDE-4F0F-9F97-963D321BB653}"/>
              </a:ext>
            </a:extLst>
          </p:cNvPr>
          <p:cNvGrpSpPr/>
          <p:nvPr/>
        </p:nvGrpSpPr>
        <p:grpSpPr>
          <a:xfrm>
            <a:off x="1016822" y="3514358"/>
            <a:ext cx="2093223" cy="252000"/>
            <a:chOff x="1016822" y="3170574"/>
            <a:chExt cx="1876942" cy="252000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3C22965D-3C3F-4413-AC5E-68F97F209F9A}"/>
                </a:ext>
              </a:extLst>
            </p:cNvPr>
            <p:cNvSpPr/>
            <p:nvPr/>
          </p:nvSpPr>
          <p:spPr>
            <a:xfrm>
              <a:off x="1016822" y="3170574"/>
              <a:ext cx="1876942" cy="25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83" name="Google Shape;166;p5">
              <a:extLst>
                <a:ext uri="{FF2B5EF4-FFF2-40B4-BE49-F238E27FC236}">
                  <a16:creationId xmlns:a16="http://schemas.microsoft.com/office/drawing/2014/main" id="{5CD600AF-743D-431C-B932-EC66AB35F57F}"/>
                </a:ext>
              </a:extLst>
            </p:cNvPr>
            <p:cNvSpPr txBox="1"/>
            <p:nvPr/>
          </p:nvSpPr>
          <p:spPr>
            <a:xfrm>
              <a:off x="1022302" y="3189058"/>
              <a:ext cx="1718258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발 사이즈   </a:t>
              </a:r>
              <a:r>
                <a:rPr lang="en-US" altLang="ko-KR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______cm</a:t>
              </a:r>
              <a:endParaRPr lang="ko-KR" altLang="en-US"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</p:txBody>
        </p: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1B931091-9CD0-44C5-BE8B-9BEC4792FE5E}"/>
              </a:ext>
            </a:extLst>
          </p:cNvPr>
          <p:cNvGrpSpPr/>
          <p:nvPr/>
        </p:nvGrpSpPr>
        <p:grpSpPr>
          <a:xfrm>
            <a:off x="1016822" y="3183502"/>
            <a:ext cx="2268000" cy="252000"/>
            <a:chOff x="774548" y="1578145"/>
            <a:chExt cx="2268000" cy="269037"/>
          </a:xfrm>
        </p:grpSpPr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4ACDD682-F47E-4B10-8F7B-CD8688315431}"/>
                </a:ext>
              </a:extLst>
            </p:cNvPr>
            <p:cNvSpPr/>
            <p:nvPr/>
          </p:nvSpPr>
          <p:spPr>
            <a:xfrm>
              <a:off x="774548" y="1578145"/>
              <a:ext cx="2268000" cy="26903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20" name="Google Shape;166;p5">
              <a:extLst>
                <a:ext uri="{FF2B5EF4-FFF2-40B4-BE49-F238E27FC236}">
                  <a16:creationId xmlns:a16="http://schemas.microsoft.com/office/drawing/2014/main" id="{5A2CB535-FE5C-42A4-882C-F762010E39E2}"/>
                </a:ext>
              </a:extLst>
            </p:cNvPr>
            <p:cNvSpPr txBox="1"/>
            <p:nvPr/>
          </p:nvSpPr>
          <p:spPr>
            <a:xfrm>
              <a:off x="780028" y="1597881"/>
              <a:ext cx="1811836" cy="2299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거주지</a:t>
              </a:r>
            </a:p>
          </p:txBody>
        </p:sp>
      </p:grpSp>
      <p:sp>
        <p:nvSpPr>
          <p:cNvPr id="358" name="Google Shape;172;p5">
            <a:extLst>
              <a:ext uri="{FF2B5EF4-FFF2-40B4-BE49-F238E27FC236}">
                <a16:creationId xmlns:a16="http://schemas.microsoft.com/office/drawing/2014/main" id="{F1B6867C-9821-412E-B0E8-9D718C9A8D64}"/>
              </a:ext>
            </a:extLst>
          </p:cNvPr>
          <p:cNvSpPr/>
          <p:nvPr/>
        </p:nvSpPr>
        <p:spPr>
          <a:xfrm>
            <a:off x="1016822" y="4507972"/>
            <a:ext cx="2268000" cy="252000"/>
          </a:xfrm>
          <a:prstGeom prst="rect">
            <a:avLst/>
          </a:prstGeom>
          <a:solidFill>
            <a:srgbClr val="D8D8D8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인증번호 받기</a:t>
            </a:r>
            <a:endParaRPr sz="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5FD812C0-B4C1-47DE-8A0A-7FDA0C564884}"/>
              </a:ext>
            </a:extLst>
          </p:cNvPr>
          <p:cNvGrpSpPr/>
          <p:nvPr/>
        </p:nvGrpSpPr>
        <p:grpSpPr>
          <a:xfrm>
            <a:off x="1016822" y="4834876"/>
            <a:ext cx="2268000" cy="252000"/>
            <a:chOff x="1016822" y="5071683"/>
            <a:chExt cx="2268000" cy="252000"/>
          </a:xfrm>
        </p:grpSpPr>
        <p:grpSp>
          <p:nvGrpSpPr>
            <p:cNvPr id="360" name="그룹 359">
              <a:extLst>
                <a:ext uri="{FF2B5EF4-FFF2-40B4-BE49-F238E27FC236}">
                  <a16:creationId xmlns:a16="http://schemas.microsoft.com/office/drawing/2014/main" id="{41D97FAD-1429-4C2B-8405-4C6E1430CE2E}"/>
                </a:ext>
              </a:extLst>
            </p:cNvPr>
            <p:cNvGrpSpPr/>
            <p:nvPr/>
          </p:nvGrpSpPr>
          <p:grpSpPr>
            <a:xfrm>
              <a:off x="1016822" y="5071683"/>
              <a:ext cx="2268000" cy="252000"/>
              <a:chOff x="1016822" y="4488405"/>
              <a:chExt cx="2268000" cy="252000"/>
            </a:xfrm>
          </p:grpSpPr>
          <p:sp>
            <p:nvSpPr>
              <p:cNvPr id="362" name="직사각형 361">
                <a:extLst>
                  <a:ext uri="{FF2B5EF4-FFF2-40B4-BE49-F238E27FC236}">
                    <a16:creationId xmlns:a16="http://schemas.microsoft.com/office/drawing/2014/main" id="{B877B064-2B93-4394-A2B7-FDC5E0B323CC}"/>
                  </a:ext>
                </a:extLst>
              </p:cNvPr>
              <p:cNvSpPr/>
              <p:nvPr/>
            </p:nvSpPr>
            <p:spPr>
              <a:xfrm>
                <a:off x="1016822" y="4488405"/>
                <a:ext cx="2268000" cy="252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Google Shape;166;p5">
                <a:extLst>
                  <a:ext uri="{FF2B5EF4-FFF2-40B4-BE49-F238E27FC236}">
                    <a16:creationId xmlns:a16="http://schemas.microsoft.com/office/drawing/2014/main" id="{73A23C8D-252D-4271-8D51-438B0AE978AD}"/>
                  </a:ext>
                </a:extLst>
              </p:cNvPr>
              <p:cNvSpPr txBox="1"/>
              <p:nvPr/>
            </p:nvSpPr>
            <p:spPr>
              <a:xfrm>
                <a:off x="1022302" y="4513524"/>
                <a:ext cx="1811836" cy="2017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인증번호</a:t>
                </a:r>
              </a:p>
            </p:txBody>
          </p:sp>
        </p:grpSp>
        <p:sp>
          <p:nvSpPr>
            <p:cNvPr id="361" name="Google Shape;172;p5">
              <a:extLst>
                <a:ext uri="{FF2B5EF4-FFF2-40B4-BE49-F238E27FC236}">
                  <a16:creationId xmlns:a16="http://schemas.microsoft.com/office/drawing/2014/main" id="{ED0F6CC3-4895-4F98-A3CE-B778E493014B}"/>
                </a:ext>
              </a:extLst>
            </p:cNvPr>
            <p:cNvSpPr/>
            <p:nvPr/>
          </p:nvSpPr>
          <p:spPr>
            <a:xfrm>
              <a:off x="2584694" y="5111637"/>
              <a:ext cx="668049" cy="172093"/>
            </a:xfrm>
            <a:prstGeom prst="rect">
              <a:avLst/>
            </a:prstGeom>
            <a:solidFill>
              <a:srgbClr val="D8D8D8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6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인증번호 확인</a:t>
              </a:r>
              <a:endParaRPr sz="6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B0D3047-582C-42AB-99EE-7F1EE90A41A9}"/>
              </a:ext>
            </a:extLst>
          </p:cNvPr>
          <p:cNvGrpSpPr/>
          <p:nvPr/>
        </p:nvGrpSpPr>
        <p:grpSpPr>
          <a:xfrm>
            <a:off x="1022933" y="4173696"/>
            <a:ext cx="2268000" cy="888060"/>
            <a:chOff x="1169222" y="4326096"/>
            <a:chExt cx="2268000" cy="888060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4D29E633-7C23-41BB-9E79-D0AC5B7F4B3E}"/>
                </a:ext>
              </a:extLst>
            </p:cNvPr>
            <p:cNvSpPr/>
            <p:nvPr/>
          </p:nvSpPr>
          <p:spPr>
            <a:xfrm>
              <a:off x="1169222" y="4326096"/>
              <a:ext cx="2268000" cy="25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1" name="Google Shape;166;p5">
              <a:extLst>
                <a:ext uri="{FF2B5EF4-FFF2-40B4-BE49-F238E27FC236}">
                  <a16:creationId xmlns:a16="http://schemas.microsoft.com/office/drawing/2014/main" id="{A4BAC00F-9656-4484-9F04-D2EDEE32C117}"/>
                </a:ext>
              </a:extLst>
            </p:cNvPr>
            <p:cNvSpPr txBox="1"/>
            <p:nvPr/>
          </p:nvSpPr>
          <p:spPr>
            <a:xfrm>
              <a:off x="1293636" y="4349812"/>
              <a:ext cx="964952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이메일 주소</a:t>
              </a:r>
              <a:endParaRPr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72" name="Google Shape;172;p5">
              <a:extLst>
                <a:ext uri="{FF2B5EF4-FFF2-40B4-BE49-F238E27FC236}">
                  <a16:creationId xmlns:a16="http://schemas.microsoft.com/office/drawing/2014/main" id="{4BA1238B-8A39-4F3F-A0A7-0E26AF4290B3}"/>
                </a:ext>
              </a:extLst>
            </p:cNvPr>
            <p:cNvSpPr/>
            <p:nvPr/>
          </p:nvSpPr>
          <p:spPr>
            <a:xfrm>
              <a:off x="1169222" y="4660372"/>
              <a:ext cx="2268000" cy="252000"/>
            </a:xfrm>
            <a:prstGeom prst="rect">
              <a:avLst/>
            </a:prstGeom>
            <a:solidFill>
              <a:srgbClr val="D8D8D8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인증번호 받기</a:t>
              </a:r>
              <a:endParaRPr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73" name="Google Shape;166;p5">
              <a:extLst>
                <a:ext uri="{FF2B5EF4-FFF2-40B4-BE49-F238E27FC236}">
                  <a16:creationId xmlns:a16="http://schemas.microsoft.com/office/drawing/2014/main" id="{B6AC93ED-51F9-4DF2-970A-ED46063BE908}"/>
                </a:ext>
              </a:extLst>
            </p:cNvPr>
            <p:cNvSpPr txBox="1"/>
            <p:nvPr/>
          </p:nvSpPr>
          <p:spPr>
            <a:xfrm>
              <a:off x="1174702" y="5012395"/>
              <a:ext cx="1811836" cy="201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인증번호</a:t>
              </a:r>
            </a:p>
          </p:txBody>
        </p:sp>
        <p:sp>
          <p:nvSpPr>
            <p:cNvPr id="174" name="Google Shape;172;p5">
              <a:extLst>
                <a:ext uri="{FF2B5EF4-FFF2-40B4-BE49-F238E27FC236}">
                  <a16:creationId xmlns:a16="http://schemas.microsoft.com/office/drawing/2014/main" id="{319F0E32-1F06-4875-A7BC-B444ADE676F0}"/>
                </a:ext>
              </a:extLst>
            </p:cNvPr>
            <p:cNvSpPr/>
            <p:nvPr/>
          </p:nvSpPr>
          <p:spPr>
            <a:xfrm>
              <a:off x="2737094" y="5027230"/>
              <a:ext cx="668049" cy="172093"/>
            </a:xfrm>
            <a:prstGeom prst="rect">
              <a:avLst/>
            </a:prstGeom>
            <a:solidFill>
              <a:srgbClr val="D8D8D8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6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인증번호 확인</a:t>
              </a:r>
              <a:endParaRPr sz="6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176" name="Google Shape;173;p5">
            <a:extLst>
              <a:ext uri="{FF2B5EF4-FFF2-40B4-BE49-F238E27FC236}">
                <a16:creationId xmlns:a16="http://schemas.microsoft.com/office/drawing/2014/main" id="{F4B283C9-691E-4C52-8778-3FE1B8E43189}"/>
              </a:ext>
            </a:extLst>
          </p:cNvPr>
          <p:cNvSpPr/>
          <p:nvPr/>
        </p:nvSpPr>
        <p:spPr>
          <a:xfrm>
            <a:off x="897166" y="404836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77" name="Google Shape;173;p5">
            <a:extLst>
              <a:ext uri="{FF2B5EF4-FFF2-40B4-BE49-F238E27FC236}">
                <a16:creationId xmlns:a16="http://schemas.microsoft.com/office/drawing/2014/main" id="{3B246945-412E-4DB8-9D0F-ED1D2793E616}"/>
              </a:ext>
            </a:extLst>
          </p:cNvPr>
          <p:cNvSpPr/>
          <p:nvPr/>
        </p:nvSpPr>
        <p:spPr>
          <a:xfrm>
            <a:off x="897166" y="211051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0249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회원가입</a:t>
            </a:r>
            <a:r>
              <a:rPr lang="en-US" altLang="ko-KR" dirty="0"/>
              <a:t>(</a:t>
            </a:r>
            <a:r>
              <a:rPr lang="ko-KR" altLang="en-US" dirty="0"/>
              <a:t>의료진 </a:t>
            </a:r>
            <a:r>
              <a:rPr lang="ko-KR" altLang="en-US" dirty="0" err="1"/>
              <a:t>매칭을</a:t>
            </a:r>
            <a:r>
              <a:rPr lang="ko-KR" altLang="en-US" dirty="0"/>
              <a:t> 통한 회원 가입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PT-A-04-4</a:t>
            </a:r>
            <a:endParaRPr dirty="0"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xfrm>
            <a:off x="7459559" y="392192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en-US" altLang="ko-KR" sz="700" dirty="0">
                <a:latin typeface="+mn-ea"/>
                <a:ea typeface="+mn-ea"/>
              </a:rPr>
              <a:t>HCP</a:t>
            </a:r>
            <a:r>
              <a:rPr lang="ko-KR" altLang="en-US" sz="700" dirty="0">
                <a:latin typeface="+mn-ea"/>
                <a:ea typeface="+mn-ea"/>
              </a:rPr>
              <a:t>에서 보낸 링크를 통한 회원가입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1) HCP</a:t>
            </a:r>
            <a:r>
              <a:rPr lang="ko-KR" altLang="en-US" sz="700" dirty="0">
                <a:latin typeface="+mn-ea"/>
                <a:ea typeface="+mn-ea"/>
              </a:rPr>
              <a:t> </a:t>
            </a:r>
            <a:r>
              <a:rPr lang="en-US" altLang="ko-KR" sz="700" dirty="0">
                <a:latin typeface="+mn-ea"/>
                <a:ea typeface="+mn-ea"/>
              </a:rPr>
              <a:t>App</a:t>
            </a:r>
            <a:r>
              <a:rPr lang="ko-KR" altLang="en-US" sz="700" dirty="0">
                <a:latin typeface="+mn-ea"/>
                <a:ea typeface="+mn-ea"/>
              </a:rPr>
              <a:t>에서 환자 휴대폰 </a:t>
            </a:r>
            <a:r>
              <a:rPr lang="en-US" altLang="ko-KR" sz="700" dirty="0">
                <a:latin typeface="+mn-ea"/>
                <a:ea typeface="+mn-ea"/>
              </a:rPr>
              <a:t>or</a:t>
            </a:r>
            <a:r>
              <a:rPr lang="ko-KR" altLang="en-US" sz="700" dirty="0">
                <a:latin typeface="+mn-ea"/>
                <a:ea typeface="+mn-ea"/>
              </a:rPr>
              <a:t> 이메일로 링크 전송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2) </a:t>
            </a:r>
            <a:r>
              <a:rPr lang="ko-KR" altLang="en-US" sz="700" dirty="0">
                <a:latin typeface="+mn-ea"/>
                <a:ea typeface="+mn-ea"/>
              </a:rPr>
              <a:t>환자 링크 </a:t>
            </a:r>
            <a:r>
              <a:rPr lang="en-US" altLang="ko-KR" sz="700" dirty="0">
                <a:latin typeface="+mn-ea"/>
                <a:ea typeface="+mn-ea"/>
              </a:rPr>
              <a:t>tap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APP </a:t>
            </a:r>
            <a:r>
              <a:rPr lang="ko-KR" altLang="en-US" sz="700" dirty="0">
                <a:latin typeface="+mn-ea"/>
                <a:ea typeface="+mn-ea"/>
              </a:rPr>
              <a:t>설치 여부 확인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  &gt; y : APP </a:t>
            </a:r>
            <a:r>
              <a:rPr lang="ko-KR" altLang="en-US" sz="700" dirty="0">
                <a:latin typeface="+mn-ea"/>
                <a:ea typeface="+mn-ea"/>
              </a:rPr>
              <a:t>실행 및 로그인 여부 판단 후 로그인 되어 있지 않다면 국가 선택 화면 표시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국가 선택 후 회원 가입 화면으로 이동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  &gt; n : APP </a:t>
            </a:r>
            <a:r>
              <a:rPr lang="ko-KR" altLang="en-US" sz="700" dirty="0">
                <a:latin typeface="+mn-ea"/>
                <a:ea typeface="+mn-ea"/>
              </a:rPr>
              <a:t>설치</a:t>
            </a:r>
            <a:r>
              <a:rPr lang="en-US" altLang="ko-KR" sz="700" dirty="0">
                <a:latin typeface="+mn-ea"/>
                <a:ea typeface="+mn-ea"/>
              </a:rPr>
              <a:t>,</a:t>
            </a:r>
            <a:r>
              <a:rPr lang="ko-KR" altLang="en-US" sz="700" dirty="0">
                <a:latin typeface="+mn-ea"/>
                <a:ea typeface="+mn-ea"/>
              </a:rPr>
              <a:t> </a:t>
            </a:r>
            <a:r>
              <a:rPr lang="en-US" altLang="ko-KR" sz="700" dirty="0">
                <a:latin typeface="+mn-ea"/>
                <a:ea typeface="+mn-ea"/>
              </a:rPr>
              <a:t>APP </a:t>
            </a:r>
            <a:r>
              <a:rPr lang="ko-KR" altLang="en-US" sz="700" dirty="0">
                <a:latin typeface="+mn-ea"/>
                <a:ea typeface="+mn-ea"/>
              </a:rPr>
              <a:t>실행 및 국가 선택 화면 표시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국가 선택 후 회원 가입 화면으로 이동</a:t>
            </a:r>
            <a:endParaRPr lang="en-US" altLang="ko-KR" sz="700" dirty="0">
              <a:latin typeface="+mn-ea"/>
              <a:ea typeface="+mn-ea"/>
            </a:endParaRPr>
          </a:p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700" dirty="0">
                <a:latin typeface="+mn-ea"/>
                <a:ea typeface="+mn-ea"/>
              </a:rPr>
              <a:t>매칭 코드 입력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링크에 해당 입력 칸 자동 입력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  &gt; </a:t>
            </a:r>
            <a:r>
              <a:rPr lang="ko-KR" altLang="en-US" sz="700" dirty="0">
                <a:latin typeface="+mn-ea"/>
                <a:ea typeface="+mn-ea"/>
              </a:rPr>
              <a:t>수정 불가</a:t>
            </a:r>
            <a:endParaRPr lang="en-US" altLang="ko-KR" sz="700" dirty="0">
              <a:latin typeface="+mn-ea"/>
              <a:ea typeface="+mn-ea"/>
            </a:endParaRPr>
          </a:p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endParaRPr lang="en-US" altLang="ko-KR" sz="700" dirty="0">
              <a:latin typeface="+mn-ea"/>
              <a:ea typeface="+mn-ea"/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  <a:ea typeface="+mn-ea"/>
              </a:rPr>
              <a:t>안드로이드</a:t>
            </a:r>
            <a:r>
              <a:rPr lang="en-US" altLang="ko-KR" sz="700" dirty="0">
                <a:latin typeface="+mn-ea"/>
                <a:ea typeface="+mn-ea"/>
              </a:rPr>
              <a:t> </a:t>
            </a:r>
            <a:r>
              <a:rPr lang="ko-KR" altLang="en-US" sz="700" dirty="0">
                <a:latin typeface="+mn-ea"/>
                <a:ea typeface="+mn-ea"/>
              </a:rPr>
              <a:t>이전버튼 </a:t>
            </a:r>
            <a:r>
              <a:rPr lang="en-US" altLang="ko-KR" sz="700" dirty="0">
                <a:latin typeface="+mn-ea"/>
                <a:ea typeface="+mn-ea"/>
              </a:rPr>
              <a:t>tap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국가 선택 화면으로 이동</a:t>
            </a:r>
            <a:endParaRPr lang="en-US" altLang="ko-KR" sz="700" dirty="0">
              <a:latin typeface="+mn-ea"/>
              <a:ea typeface="+mn-ea"/>
            </a:endParaRPr>
          </a:p>
          <a:p>
            <a:pPr marL="177800" indent="-177800">
              <a:lnSpc>
                <a:spcPct val="100000"/>
              </a:lnSpc>
            </a:pPr>
            <a:endParaRPr lang="en-US" altLang="ko-KR" sz="700" dirty="0">
              <a:latin typeface="+mn-ea"/>
              <a:ea typeface="+mn-ea"/>
            </a:endParaRPr>
          </a:p>
          <a:p>
            <a:pPr marL="177800" indent="-177800">
              <a:lnSpc>
                <a:spcPct val="100000"/>
              </a:lnSpc>
            </a:pPr>
            <a:endParaRPr lang="en-US" altLang="ko-KR" sz="700" dirty="0">
              <a:latin typeface="+mn-ea"/>
              <a:ea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700" dirty="0">
                <a:latin typeface="+mn-ea"/>
                <a:ea typeface="+mn-ea"/>
              </a:rPr>
              <a:t>* </a:t>
            </a:r>
            <a:r>
              <a:rPr lang="ko-KR" altLang="en-US" sz="700" dirty="0">
                <a:latin typeface="+mn-ea"/>
                <a:ea typeface="+mn-ea"/>
              </a:rPr>
              <a:t>국가 상관 없이 지원</a:t>
            </a:r>
          </a:p>
        </p:txBody>
      </p:sp>
      <p:sp>
        <p:nvSpPr>
          <p:cNvPr id="91" name="직사각형 63">
            <a:extLst>
              <a:ext uri="{FF2B5EF4-FFF2-40B4-BE49-F238E27FC236}">
                <a16:creationId xmlns:a16="http://schemas.microsoft.com/office/drawing/2014/main" id="{14CCE11E-A6E2-4A65-AC6B-D37E60D7B59F}"/>
              </a:ext>
            </a:extLst>
          </p:cNvPr>
          <p:cNvSpPr/>
          <p:nvPr/>
        </p:nvSpPr>
        <p:spPr>
          <a:xfrm>
            <a:off x="2554909" y="6346190"/>
            <a:ext cx="2764350" cy="329016"/>
          </a:xfrm>
          <a:custGeom>
            <a:avLst/>
            <a:gdLst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7200 w 2707200"/>
              <a:gd name="connsiteY2" fmla="*/ 324000 h 324000"/>
              <a:gd name="connsiteX3" fmla="*/ 0 w 2707200"/>
              <a:gd name="connsiteY3" fmla="*/ 324000 h 324000"/>
              <a:gd name="connsiteX4" fmla="*/ 0 w 2707200"/>
              <a:gd name="connsiteY4" fmla="*/ 0 h 324000"/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6455 w 2707200"/>
              <a:gd name="connsiteY2" fmla="*/ 231717 h 324000"/>
              <a:gd name="connsiteX3" fmla="*/ 2707200 w 2707200"/>
              <a:gd name="connsiteY3" fmla="*/ 324000 h 324000"/>
              <a:gd name="connsiteX4" fmla="*/ 0 w 2707200"/>
              <a:gd name="connsiteY4" fmla="*/ 324000 h 324000"/>
              <a:gd name="connsiteX5" fmla="*/ 0 w 2707200"/>
              <a:gd name="connsiteY5" fmla="*/ 0 h 324000"/>
              <a:gd name="connsiteX0" fmla="*/ 0 w 2707200"/>
              <a:gd name="connsiteY0" fmla="*/ 0 h 326381"/>
              <a:gd name="connsiteX1" fmla="*/ 2707200 w 2707200"/>
              <a:gd name="connsiteY1" fmla="*/ 0 h 326381"/>
              <a:gd name="connsiteX2" fmla="*/ 2706455 w 2707200"/>
              <a:gd name="connsiteY2" fmla="*/ 231717 h 326381"/>
              <a:gd name="connsiteX3" fmla="*/ 2588138 w 2707200"/>
              <a:gd name="connsiteY3" fmla="*/ 326381 h 326381"/>
              <a:gd name="connsiteX4" fmla="*/ 0 w 2707200"/>
              <a:gd name="connsiteY4" fmla="*/ 324000 h 326381"/>
              <a:gd name="connsiteX5" fmla="*/ 0 w 2707200"/>
              <a:gd name="connsiteY5" fmla="*/ 0 h 326381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0 w 2707200"/>
              <a:gd name="connsiteY4" fmla="*/ 324000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39455 w 2707200"/>
              <a:gd name="connsiteY5" fmla="*/ 148374 h 326635"/>
              <a:gd name="connsiteX6" fmla="*/ 0 w 2707200"/>
              <a:gd name="connsiteY6" fmla="*/ 0 h 326635"/>
              <a:gd name="connsiteX0" fmla="*/ 8170 w 2715370"/>
              <a:gd name="connsiteY0" fmla="*/ 0 h 326635"/>
              <a:gd name="connsiteX1" fmla="*/ 2715370 w 2715370"/>
              <a:gd name="connsiteY1" fmla="*/ 0 h 326635"/>
              <a:gd name="connsiteX2" fmla="*/ 2714625 w 2715370"/>
              <a:gd name="connsiteY2" fmla="*/ 231717 h 326635"/>
              <a:gd name="connsiteX3" fmla="*/ 2596308 w 2715370"/>
              <a:gd name="connsiteY3" fmla="*/ 326381 h 326635"/>
              <a:gd name="connsiteX4" fmla="*/ 105802 w 2715370"/>
              <a:gd name="connsiteY4" fmla="*/ 326381 h 326635"/>
              <a:gd name="connsiteX5" fmla="*/ 0 w 2715370"/>
              <a:gd name="connsiteY5" fmla="*/ 210286 h 326635"/>
              <a:gd name="connsiteX6" fmla="*/ 8170 w 2715370"/>
              <a:gd name="connsiteY6" fmla="*/ 0 h 326635"/>
              <a:gd name="connsiteX0" fmla="*/ 0 w 2764350"/>
              <a:gd name="connsiteY0" fmla="*/ 0 h 329016"/>
              <a:gd name="connsiteX1" fmla="*/ 2764350 w 2764350"/>
              <a:gd name="connsiteY1" fmla="*/ 2381 h 329016"/>
              <a:gd name="connsiteX2" fmla="*/ 2763605 w 2764350"/>
              <a:gd name="connsiteY2" fmla="*/ 234098 h 329016"/>
              <a:gd name="connsiteX3" fmla="*/ 2645288 w 2764350"/>
              <a:gd name="connsiteY3" fmla="*/ 328762 h 329016"/>
              <a:gd name="connsiteX4" fmla="*/ 154782 w 2764350"/>
              <a:gd name="connsiteY4" fmla="*/ 328762 h 329016"/>
              <a:gd name="connsiteX5" fmla="*/ 48980 w 2764350"/>
              <a:gd name="connsiteY5" fmla="*/ 212667 h 329016"/>
              <a:gd name="connsiteX6" fmla="*/ 0 w 2764350"/>
              <a:gd name="connsiteY6" fmla="*/ 0 h 32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4350" h="329016">
                <a:moveTo>
                  <a:pt x="0" y="0"/>
                </a:moveTo>
                <a:lnTo>
                  <a:pt x="2764350" y="2381"/>
                </a:lnTo>
                <a:cubicBezTo>
                  <a:pt x="2764102" y="79620"/>
                  <a:pt x="2763853" y="156859"/>
                  <a:pt x="2763605" y="234098"/>
                </a:cubicBezTo>
                <a:cubicBezTo>
                  <a:pt x="2763853" y="264859"/>
                  <a:pt x="2709334" y="333720"/>
                  <a:pt x="2645288" y="328762"/>
                </a:cubicBezTo>
                <a:lnTo>
                  <a:pt x="154782" y="328762"/>
                </a:lnTo>
                <a:lnTo>
                  <a:pt x="48980" y="2126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회원 가입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000F7387-0739-4F18-8377-BA3C112DB7AB}"/>
              </a:ext>
            </a:extLst>
          </p:cNvPr>
          <p:cNvGrpSpPr/>
          <p:nvPr/>
        </p:nvGrpSpPr>
        <p:grpSpPr>
          <a:xfrm>
            <a:off x="2571511" y="380349"/>
            <a:ext cx="2783552" cy="6313172"/>
            <a:chOff x="755596" y="663122"/>
            <a:chExt cx="2783552" cy="6313172"/>
          </a:xfrm>
        </p:grpSpPr>
        <p:sp>
          <p:nvSpPr>
            <p:cNvPr id="214" name="모서리가 둥근 직사각형 108">
              <a:extLst>
                <a:ext uri="{FF2B5EF4-FFF2-40B4-BE49-F238E27FC236}">
                  <a16:creationId xmlns:a16="http://schemas.microsoft.com/office/drawing/2014/main" id="{6DBB7F16-E190-4E1E-A9B0-BE4837D3CC94}"/>
                </a:ext>
              </a:extLst>
            </p:cNvPr>
            <p:cNvSpPr/>
            <p:nvPr/>
          </p:nvSpPr>
          <p:spPr>
            <a:xfrm>
              <a:off x="755596" y="663122"/>
              <a:ext cx="2783552" cy="6313172"/>
            </a:xfrm>
            <a:prstGeom prst="roundRect">
              <a:avLst>
                <a:gd name="adj" fmla="val 8301"/>
              </a:avLst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17A605D8-D5BD-4195-BFA6-98DCCC64F87E}"/>
                </a:ext>
              </a:extLst>
            </p:cNvPr>
            <p:cNvSpPr txBox="1"/>
            <p:nvPr/>
          </p:nvSpPr>
          <p:spPr>
            <a:xfrm>
              <a:off x="898359" y="748796"/>
              <a:ext cx="550609" cy="244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11:59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216" name="Picture 12">
              <a:extLst>
                <a:ext uri="{FF2B5EF4-FFF2-40B4-BE49-F238E27FC236}">
                  <a16:creationId xmlns:a16="http://schemas.microsoft.com/office/drawing/2014/main" id="{1D40C859-B866-4E42-B2E5-92AE5B2265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122" y="783356"/>
              <a:ext cx="509969" cy="174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7" name="모서리가 둥근 직사각형 111">
              <a:extLst>
                <a:ext uri="{FF2B5EF4-FFF2-40B4-BE49-F238E27FC236}">
                  <a16:creationId xmlns:a16="http://schemas.microsoft.com/office/drawing/2014/main" id="{74A77B59-C6A4-4C18-A34A-0450C06402B0}"/>
                </a:ext>
              </a:extLst>
            </p:cNvPr>
            <p:cNvSpPr/>
            <p:nvPr/>
          </p:nvSpPr>
          <p:spPr>
            <a:xfrm>
              <a:off x="1527702" y="663122"/>
              <a:ext cx="1239342" cy="233372"/>
            </a:xfrm>
            <a:prstGeom prst="roundRect">
              <a:avLst>
                <a:gd name="adj" fmla="val 10974"/>
              </a:avLst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9AFB37E-6DC9-4EDB-AE60-A88FED8595CF}"/>
              </a:ext>
            </a:extLst>
          </p:cNvPr>
          <p:cNvGrpSpPr/>
          <p:nvPr/>
        </p:nvGrpSpPr>
        <p:grpSpPr>
          <a:xfrm>
            <a:off x="2832285" y="5360142"/>
            <a:ext cx="2341796" cy="1017320"/>
            <a:chOff x="1016370" y="6037362"/>
            <a:chExt cx="2341796" cy="1017320"/>
          </a:xfrm>
        </p:grpSpPr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2F060D88-3FA8-4F02-8D45-F8A595D2A773}"/>
                </a:ext>
              </a:extLst>
            </p:cNvPr>
            <p:cNvGrpSpPr/>
            <p:nvPr/>
          </p:nvGrpSpPr>
          <p:grpSpPr>
            <a:xfrm>
              <a:off x="1019562" y="6037362"/>
              <a:ext cx="2338604" cy="967137"/>
              <a:chOff x="1448407" y="4599394"/>
              <a:chExt cx="2338604" cy="967137"/>
            </a:xfrm>
          </p:grpSpPr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F34DF89C-7D96-4D1D-8650-7CFA15074D44}"/>
                  </a:ext>
                </a:extLst>
              </p:cNvPr>
              <p:cNvSpPr/>
              <p:nvPr/>
            </p:nvSpPr>
            <p:spPr>
              <a:xfrm>
                <a:off x="1448407" y="4621225"/>
                <a:ext cx="2268000" cy="94530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2" name="Google Shape;166;p5">
                <a:extLst>
                  <a:ext uri="{FF2B5EF4-FFF2-40B4-BE49-F238E27FC236}">
                    <a16:creationId xmlns:a16="http://schemas.microsoft.com/office/drawing/2014/main" id="{1C0CF19A-4462-4F99-A9FF-4F5F13049FE3}"/>
                  </a:ext>
                </a:extLst>
              </p:cNvPr>
              <p:cNvSpPr txBox="1"/>
              <p:nvPr/>
            </p:nvSpPr>
            <p:spPr>
              <a:xfrm>
                <a:off x="1451147" y="4599394"/>
                <a:ext cx="2262520" cy="369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이용약관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, 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개인정보 수집 및 이용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, 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민감정보 제공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, 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블루투스 통신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, 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위치정보 이용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, 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마케팅정보 수신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 (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선택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), 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개인정보 제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3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자 제공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(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선택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) 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동의 하십니까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?</a:t>
                </a:r>
                <a:endParaRPr lang="ko-KR" altLang="en-US" sz="6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D178B427-282D-4A62-A518-C28D507C38EC}"/>
                  </a:ext>
                </a:extLst>
              </p:cNvPr>
              <p:cNvSpPr txBox="1"/>
              <p:nvPr/>
            </p:nvSpPr>
            <p:spPr>
              <a:xfrm>
                <a:off x="3063736" y="4822129"/>
                <a:ext cx="72327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+mn-ea"/>
                    <a:ea typeface="+mn-ea"/>
                    <a:sym typeface="Wingdings 2" panose="05020102010507070707" pitchFamily="18" charset="2"/>
                  </a:rPr>
                  <a:t>전체 동의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207" name="Google Shape;166;p5">
              <a:extLst>
                <a:ext uri="{FF2B5EF4-FFF2-40B4-BE49-F238E27FC236}">
                  <a16:creationId xmlns:a16="http://schemas.microsoft.com/office/drawing/2014/main" id="{FA8B5DF7-C8C6-46E2-8F54-AE73A08AAFDD}"/>
                </a:ext>
              </a:extLst>
            </p:cNvPr>
            <p:cNvSpPr txBox="1"/>
            <p:nvPr/>
          </p:nvSpPr>
          <p:spPr>
            <a:xfrm>
              <a:off x="1016370" y="6408392"/>
              <a:ext cx="2262520" cy="477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700" dirty="0">
                  <a:latin typeface="+mn-ea"/>
                  <a:ea typeface="+mn-ea"/>
                  <a:sym typeface="Wingdings 2" panose="05020102010507070707" pitchFamily="18" charset="2"/>
                </a:rPr>
                <a:t> </a:t>
              </a:r>
              <a:r>
                <a:rPr lang="ko-KR" altLang="en-US" sz="6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이용약관</a:t>
              </a:r>
              <a:endParaRPr lang="en-US" altLang="ko-KR" sz="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  <a:p>
              <a:r>
                <a:rPr lang="en-US" altLang="ko-KR" sz="6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anose="05020102010507070707" pitchFamily="18" charset="2"/>
                </a:rPr>
                <a:t> </a:t>
              </a:r>
              <a:r>
                <a:rPr lang="en-US" altLang="ko-KR" sz="6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 </a:t>
              </a:r>
              <a:r>
                <a:rPr lang="ko-KR" altLang="en-US" sz="6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개인정보처리방침</a:t>
              </a:r>
              <a:endParaRPr lang="en-US" altLang="ko-KR" sz="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600" dirty="0">
                  <a:latin typeface="+mn-ea"/>
                  <a:ea typeface="+mn-ea"/>
                  <a:sym typeface="Wingdings 2" panose="05020102010507070707" pitchFamily="18" charset="2"/>
                </a:rPr>
                <a:t>  </a:t>
              </a:r>
              <a:r>
                <a:rPr lang="ko-KR" altLang="en-US" sz="6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민감정보 제공 동의 </a:t>
              </a:r>
              <a:endParaRPr lang="en-US" altLang="ko-KR" sz="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600" dirty="0">
                  <a:latin typeface="+mn-ea"/>
                  <a:ea typeface="+mn-ea"/>
                  <a:sym typeface="Wingdings 2" panose="05020102010507070707" pitchFamily="18" charset="2"/>
                </a:rPr>
                <a:t>  </a:t>
              </a:r>
              <a:r>
                <a:rPr lang="ko-KR" altLang="en-US" sz="6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블루투스 통신 동의</a:t>
              </a:r>
              <a:endParaRPr lang="en-US" altLang="ko-KR" sz="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</p:txBody>
        </p:sp>
        <p:sp>
          <p:nvSpPr>
            <p:cNvPr id="210" name="Google Shape;166;p5">
              <a:extLst>
                <a:ext uri="{FF2B5EF4-FFF2-40B4-BE49-F238E27FC236}">
                  <a16:creationId xmlns:a16="http://schemas.microsoft.com/office/drawing/2014/main" id="{0DE87949-6242-43DA-924A-F7A4C91BFCC7}"/>
                </a:ext>
              </a:extLst>
            </p:cNvPr>
            <p:cNvSpPr txBox="1"/>
            <p:nvPr/>
          </p:nvSpPr>
          <p:spPr>
            <a:xfrm>
              <a:off x="2828206" y="6408392"/>
              <a:ext cx="500515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600" u="sng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anose="05020102010507070707" pitchFamily="18" charset="2"/>
                </a:rPr>
                <a:t>전문보기</a:t>
              </a:r>
              <a:endParaRPr lang="en-US" altLang="ko-KR" sz="600" u="sng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endParaRPr>
            </a:p>
            <a:p>
              <a:r>
                <a:rPr lang="ko-KR" altLang="en-US" sz="600" u="sng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anose="05020102010507070707" pitchFamily="18" charset="2"/>
                </a:rPr>
                <a:t>전문보기</a:t>
              </a:r>
              <a:endParaRPr lang="ko-KR" altLang="en-US" sz="600" u="sng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  <a:p>
              <a:r>
                <a:rPr lang="ko-KR" altLang="en-US" sz="600" u="sng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anose="05020102010507070707" pitchFamily="18" charset="2"/>
                </a:rPr>
                <a:t>전문보기</a:t>
              </a:r>
              <a:endParaRPr lang="ko-KR" altLang="en-US" sz="600" u="sng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  <a:p>
              <a:r>
                <a:rPr lang="ko-KR" altLang="en-US" sz="600" u="sng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anose="05020102010507070707" pitchFamily="18" charset="2"/>
                </a:rPr>
                <a:t>전문보기</a:t>
              </a:r>
              <a:endParaRPr lang="ko-KR" altLang="en-US" sz="600" u="sng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  <a:p>
              <a:r>
                <a:rPr lang="ko-KR" altLang="en-US" sz="600" u="sng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anose="05020102010507070707" pitchFamily="18" charset="2"/>
                </a:rPr>
                <a:t>전문보기</a:t>
              </a:r>
              <a:endParaRPr lang="en-US" altLang="ko-KR" sz="600" u="sng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sz="600" u="sng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</p:txBody>
        </p:sp>
      </p:grpSp>
      <p:sp>
        <p:nvSpPr>
          <p:cNvPr id="94" name="Google Shape;166;p5">
            <a:extLst>
              <a:ext uri="{FF2B5EF4-FFF2-40B4-BE49-F238E27FC236}">
                <a16:creationId xmlns:a16="http://schemas.microsoft.com/office/drawing/2014/main" id="{9216567D-9680-4082-9D9A-B6EE6EC8E5B6}"/>
              </a:ext>
            </a:extLst>
          </p:cNvPr>
          <p:cNvSpPr txBox="1"/>
          <p:nvPr/>
        </p:nvSpPr>
        <p:spPr>
          <a:xfrm>
            <a:off x="3424406" y="700452"/>
            <a:ext cx="1041267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회원가입</a:t>
            </a:r>
            <a:endParaRPr sz="10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F77F25FE-9538-488B-ABC3-BD1B92C7F05D}"/>
              </a:ext>
            </a:extLst>
          </p:cNvPr>
          <p:cNvGrpSpPr/>
          <p:nvPr/>
        </p:nvGrpSpPr>
        <p:grpSpPr>
          <a:xfrm>
            <a:off x="2832737" y="1100151"/>
            <a:ext cx="2268000" cy="252000"/>
            <a:chOff x="774548" y="1578145"/>
            <a:chExt cx="2268000" cy="269037"/>
          </a:xfrm>
        </p:grpSpPr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B3B65AAF-403E-4AA0-8606-A9F3BB8DB7A3}"/>
                </a:ext>
              </a:extLst>
            </p:cNvPr>
            <p:cNvSpPr/>
            <p:nvPr/>
          </p:nvSpPr>
          <p:spPr>
            <a:xfrm>
              <a:off x="774548" y="1578145"/>
              <a:ext cx="2268000" cy="26903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2800A86F-7BED-4AB8-BE53-8B649DA996A7}"/>
                </a:ext>
              </a:extLst>
            </p:cNvPr>
            <p:cNvGrpSpPr/>
            <p:nvPr/>
          </p:nvGrpSpPr>
          <p:grpSpPr>
            <a:xfrm>
              <a:off x="780028" y="1605576"/>
              <a:ext cx="2212258" cy="215403"/>
              <a:chOff x="2641502" y="1594006"/>
              <a:chExt cx="2212258" cy="215403"/>
            </a:xfrm>
          </p:grpSpPr>
          <p:sp>
            <p:nvSpPr>
              <p:cNvPr id="201" name="Google Shape;166;p5">
                <a:extLst>
                  <a:ext uri="{FF2B5EF4-FFF2-40B4-BE49-F238E27FC236}">
                    <a16:creationId xmlns:a16="http://schemas.microsoft.com/office/drawing/2014/main" id="{938F0593-04B0-4B15-AFA1-998A99616FF4}"/>
                  </a:ext>
                </a:extLst>
              </p:cNvPr>
              <p:cNvSpPr txBox="1"/>
              <p:nvPr/>
            </p:nvSpPr>
            <p:spPr>
              <a:xfrm>
                <a:off x="2641502" y="1594006"/>
                <a:ext cx="697627" cy="215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아이디</a:t>
                </a:r>
                <a:endParaRPr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05" name="Google Shape;172;p5">
                <a:extLst>
                  <a:ext uri="{FF2B5EF4-FFF2-40B4-BE49-F238E27FC236}">
                    <a16:creationId xmlns:a16="http://schemas.microsoft.com/office/drawing/2014/main" id="{F73EA430-7D84-43E7-8FA0-CF27714C16E2}"/>
                  </a:ext>
                </a:extLst>
              </p:cNvPr>
              <p:cNvSpPr/>
              <p:nvPr/>
            </p:nvSpPr>
            <p:spPr>
              <a:xfrm>
                <a:off x="4254091" y="1609843"/>
                <a:ext cx="599669" cy="183728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중복확인</a:t>
                </a:r>
                <a:endParaRPr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2A7A0D-75D0-42AF-8B97-E86CF2D9A7AA}"/>
              </a:ext>
            </a:extLst>
          </p:cNvPr>
          <p:cNvGrpSpPr/>
          <p:nvPr/>
        </p:nvGrpSpPr>
        <p:grpSpPr>
          <a:xfrm>
            <a:off x="2832737" y="1431007"/>
            <a:ext cx="2268000" cy="252000"/>
            <a:chOff x="774548" y="1578145"/>
            <a:chExt cx="2268000" cy="269037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A7103EA2-394A-4E6A-878F-8FB14BDE1790}"/>
                </a:ext>
              </a:extLst>
            </p:cNvPr>
            <p:cNvSpPr/>
            <p:nvPr/>
          </p:nvSpPr>
          <p:spPr>
            <a:xfrm>
              <a:off x="774548" y="1578145"/>
              <a:ext cx="2268000" cy="26903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Google Shape;166;p5">
              <a:extLst>
                <a:ext uri="{FF2B5EF4-FFF2-40B4-BE49-F238E27FC236}">
                  <a16:creationId xmlns:a16="http://schemas.microsoft.com/office/drawing/2014/main" id="{2AB8B62C-053C-49B4-B929-35B1909B214A}"/>
                </a:ext>
              </a:extLst>
            </p:cNvPr>
            <p:cNvSpPr txBox="1"/>
            <p:nvPr/>
          </p:nvSpPr>
          <p:spPr>
            <a:xfrm>
              <a:off x="780028" y="1605576"/>
              <a:ext cx="1811836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비밀번호</a:t>
              </a:r>
              <a:r>
                <a:rPr lang="en-US" altLang="ko-KR" sz="5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(8~16</a:t>
              </a:r>
              <a:r>
                <a:rPr lang="ko-KR" altLang="en-US" sz="5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 자리</a:t>
              </a:r>
              <a:r>
                <a:rPr lang="en-US" altLang="ko-KR" sz="5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,</a:t>
              </a:r>
              <a:r>
                <a:rPr lang="ko-KR" altLang="en-US" sz="5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 영문</a:t>
              </a:r>
              <a:r>
                <a:rPr lang="en-US" altLang="ko-KR" sz="5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/</a:t>
              </a:r>
              <a:r>
                <a:rPr lang="ko-KR" altLang="en-US" sz="5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숫자</a:t>
              </a:r>
              <a:r>
                <a:rPr lang="en-US" altLang="ko-KR" sz="5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/</a:t>
              </a:r>
              <a:r>
                <a:rPr lang="ko-KR" altLang="en-US" sz="5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특수문자 조합</a:t>
              </a:r>
              <a:r>
                <a:rPr lang="en-US" altLang="ko-KR" sz="5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)</a:t>
              </a:r>
              <a:endParaRPr lang="ko-KR" altLang="en-US" sz="1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556B9A1D-F3F4-4AE5-9B85-AEFCFF2D2E02}"/>
              </a:ext>
            </a:extLst>
          </p:cNvPr>
          <p:cNvGrpSpPr/>
          <p:nvPr/>
        </p:nvGrpSpPr>
        <p:grpSpPr>
          <a:xfrm>
            <a:off x="2832737" y="1761863"/>
            <a:ext cx="2268000" cy="252000"/>
            <a:chOff x="774548" y="1578145"/>
            <a:chExt cx="2268000" cy="269037"/>
          </a:xfrm>
        </p:grpSpPr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D22BD751-1F8E-4FA0-9B46-F977A58A3414}"/>
                </a:ext>
              </a:extLst>
            </p:cNvPr>
            <p:cNvSpPr/>
            <p:nvPr/>
          </p:nvSpPr>
          <p:spPr>
            <a:xfrm>
              <a:off x="774548" y="1578145"/>
              <a:ext cx="2268000" cy="26903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Google Shape;166;p5">
              <a:extLst>
                <a:ext uri="{FF2B5EF4-FFF2-40B4-BE49-F238E27FC236}">
                  <a16:creationId xmlns:a16="http://schemas.microsoft.com/office/drawing/2014/main" id="{56B5EE8B-CECA-49EE-B60B-0BF4FC41E8D5}"/>
                </a:ext>
              </a:extLst>
            </p:cNvPr>
            <p:cNvSpPr txBox="1"/>
            <p:nvPr/>
          </p:nvSpPr>
          <p:spPr>
            <a:xfrm>
              <a:off x="780028" y="1605576"/>
              <a:ext cx="1811836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이름</a:t>
              </a:r>
              <a:r>
                <a:rPr lang="en-US" altLang="ko-KR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(</a:t>
              </a: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실명 입력</a:t>
              </a:r>
              <a:r>
                <a:rPr lang="en-US" altLang="ko-KR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)</a:t>
              </a:r>
              <a:endParaRPr lang="ko-KR" altLang="en-US"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84652C83-806D-41E0-A13B-CD89404500F7}"/>
              </a:ext>
            </a:extLst>
          </p:cNvPr>
          <p:cNvGrpSpPr/>
          <p:nvPr/>
        </p:nvGrpSpPr>
        <p:grpSpPr>
          <a:xfrm>
            <a:off x="2832737" y="2754431"/>
            <a:ext cx="2268000" cy="252000"/>
            <a:chOff x="774548" y="1578145"/>
            <a:chExt cx="2268000" cy="269037"/>
          </a:xfrm>
        </p:grpSpPr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6131020F-18D3-42AD-A090-0982C58643DB}"/>
                </a:ext>
              </a:extLst>
            </p:cNvPr>
            <p:cNvSpPr/>
            <p:nvPr/>
          </p:nvSpPr>
          <p:spPr>
            <a:xfrm>
              <a:off x="774548" y="1578145"/>
              <a:ext cx="2268000" cy="26903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90" name="Google Shape;166;p5">
              <a:extLst>
                <a:ext uri="{FF2B5EF4-FFF2-40B4-BE49-F238E27FC236}">
                  <a16:creationId xmlns:a16="http://schemas.microsoft.com/office/drawing/2014/main" id="{53B9A3C7-BD51-43EA-B946-E8CE33D21FEA}"/>
                </a:ext>
              </a:extLst>
            </p:cNvPr>
            <p:cNvSpPr txBox="1"/>
            <p:nvPr/>
          </p:nvSpPr>
          <p:spPr>
            <a:xfrm>
              <a:off x="780028" y="1597881"/>
              <a:ext cx="1811836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생년월일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7748479E-DFF3-42B8-8687-F4A902F31B6E}"/>
              </a:ext>
            </a:extLst>
          </p:cNvPr>
          <p:cNvGrpSpPr/>
          <p:nvPr/>
        </p:nvGrpSpPr>
        <p:grpSpPr>
          <a:xfrm>
            <a:off x="2838217" y="2423575"/>
            <a:ext cx="2262520" cy="252000"/>
            <a:chOff x="4937484" y="3255742"/>
            <a:chExt cx="993160" cy="254036"/>
          </a:xfrm>
        </p:grpSpPr>
        <p:sp>
          <p:nvSpPr>
            <p:cNvPr id="187" name="Google Shape;172;p5">
              <a:extLst>
                <a:ext uri="{FF2B5EF4-FFF2-40B4-BE49-F238E27FC236}">
                  <a16:creationId xmlns:a16="http://schemas.microsoft.com/office/drawing/2014/main" id="{F08BB381-69AA-4A85-802F-EFAA443F38DB}"/>
                </a:ext>
              </a:extLst>
            </p:cNvPr>
            <p:cNvSpPr/>
            <p:nvPr/>
          </p:nvSpPr>
          <p:spPr>
            <a:xfrm>
              <a:off x="4937484" y="3255742"/>
              <a:ext cx="496580" cy="254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남자</a:t>
              </a:r>
              <a:endParaRPr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88" name="Google Shape;172;p5">
              <a:extLst>
                <a:ext uri="{FF2B5EF4-FFF2-40B4-BE49-F238E27FC236}">
                  <a16:creationId xmlns:a16="http://schemas.microsoft.com/office/drawing/2014/main" id="{0F8F01A1-9919-4C6C-81D6-D4C0C76761CB}"/>
                </a:ext>
              </a:extLst>
            </p:cNvPr>
            <p:cNvSpPr/>
            <p:nvPr/>
          </p:nvSpPr>
          <p:spPr>
            <a:xfrm>
              <a:off x="5434064" y="3255742"/>
              <a:ext cx="496580" cy="2540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여자</a:t>
              </a:r>
              <a:endParaRPr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100" name="그래픽 159" descr="오른쪽 캐럿 단색으로 채워진">
            <a:extLst>
              <a:ext uri="{FF2B5EF4-FFF2-40B4-BE49-F238E27FC236}">
                <a16:creationId xmlns:a16="http://schemas.microsoft.com/office/drawing/2014/main" id="{9B83036C-7AC3-4D48-B443-E2497A456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653200" y="742390"/>
            <a:ext cx="200055" cy="200055"/>
          </a:xfrm>
          <a:prstGeom prst="rect">
            <a:avLst/>
          </a:prstGeom>
        </p:spPr>
      </p:pic>
      <p:sp>
        <p:nvSpPr>
          <p:cNvPr id="101" name="취소">
            <a:extLst>
              <a:ext uri="{FF2B5EF4-FFF2-40B4-BE49-F238E27FC236}">
                <a16:creationId xmlns:a16="http://schemas.microsoft.com/office/drawing/2014/main" id="{A5335BF7-93F2-4C4A-913C-795C07AFCCB8}"/>
              </a:ext>
            </a:extLst>
          </p:cNvPr>
          <p:cNvSpPr/>
          <p:nvPr/>
        </p:nvSpPr>
        <p:spPr>
          <a:xfrm>
            <a:off x="2668880" y="713240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취소</a:t>
            </a:r>
            <a:endParaRPr dirty="0"/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779479B-D6C9-4483-A873-D18B6C3EFB55}"/>
              </a:ext>
            </a:extLst>
          </p:cNvPr>
          <p:cNvGrpSpPr/>
          <p:nvPr/>
        </p:nvGrpSpPr>
        <p:grpSpPr>
          <a:xfrm>
            <a:off x="2832736" y="3746999"/>
            <a:ext cx="2109827" cy="252000"/>
            <a:chOff x="1016821" y="3170574"/>
            <a:chExt cx="2109827" cy="252000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947872A-3D67-45BC-B4B8-CD3BD76227BD}"/>
                </a:ext>
              </a:extLst>
            </p:cNvPr>
            <p:cNvSpPr/>
            <p:nvPr/>
          </p:nvSpPr>
          <p:spPr>
            <a:xfrm>
              <a:off x="1016821" y="3170574"/>
              <a:ext cx="2093225" cy="25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6" name="Google Shape;166;p5">
              <a:extLst>
                <a:ext uri="{FF2B5EF4-FFF2-40B4-BE49-F238E27FC236}">
                  <a16:creationId xmlns:a16="http://schemas.microsoft.com/office/drawing/2014/main" id="{E5F296FF-5CBC-4904-B166-00ED77293EBA}"/>
                </a:ext>
              </a:extLst>
            </p:cNvPr>
            <p:cNvSpPr txBox="1"/>
            <p:nvPr/>
          </p:nvSpPr>
          <p:spPr>
            <a:xfrm>
              <a:off x="1022302" y="3197447"/>
              <a:ext cx="2104346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다리</a:t>
              </a:r>
              <a:r>
                <a:rPr lang="en-US" altLang="ko-KR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 </a:t>
              </a:r>
              <a:r>
                <a:rPr lang="ko-KR" altLang="en-US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길이</a:t>
              </a:r>
              <a:r>
                <a:rPr lang="en-US" altLang="ko-KR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(</a:t>
              </a:r>
              <a:r>
                <a:rPr lang="ko-KR" altLang="en-US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선택</a:t>
              </a:r>
              <a:r>
                <a:rPr lang="en-US" altLang="ko-KR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)</a:t>
              </a:r>
              <a:r>
                <a:rPr lang="ko-KR" altLang="en-US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 왼쪽 </a:t>
              </a:r>
              <a:r>
                <a:rPr lang="en-US" altLang="ko-KR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:</a:t>
              </a:r>
              <a:r>
                <a:rPr lang="ko-KR" altLang="en-US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 </a:t>
              </a:r>
              <a:r>
                <a:rPr lang="en-US" altLang="ko-KR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____cm / </a:t>
              </a:r>
              <a:r>
                <a:rPr lang="ko-KR" altLang="en-US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오른쪽 </a:t>
              </a:r>
              <a:r>
                <a:rPr lang="en-US" altLang="ko-KR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:</a:t>
              </a:r>
              <a:r>
                <a:rPr lang="ko-KR" altLang="en-US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 </a:t>
              </a:r>
              <a:r>
                <a:rPr lang="en-US" altLang="ko-KR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____cm</a:t>
              </a:r>
              <a:endParaRPr lang="ko-KR" altLang="en-US" sz="7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181562A1-B9ED-4591-A415-8EFA85B97AEE}"/>
              </a:ext>
            </a:extLst>
          </p:cNvPr>
          <p:cNvGrpSpPr/>
          <p:nvPr/>
        </p:nvGrpSpPr>
        <p:grpSpPr>
          <a:xfrm>
            <a:off x="2832737" y="5063565"/>
            <a:ext cx="2268000" cy="252000"/>
            <a:chOff x="1016822" y="4860999"/>
            <a:chExt cx="2268000" cy="252000"/>
          </a:xfrm>
        </p:grpSpPr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6DF9845C-3861-4EC6-A9B4-3D8B20BB4EDA}"/>
                </a:ext>
              </a:extLst>
            </p:cNvPr>
            <p:cNvSpPr/>
            <p:nvPr/>
          </p:nvSpPr>
          <p:spPr>
            <a:xfrm>
              <a:off x="1016822" y="4860999"/>
              <a:ext cx="2268000" cy="25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2" name="Google Shape;166;p5">
              <a:extLst>
                <a:ext uri="{FF2B5EF4-FFF2-40B4-BE49-F238E27FC236}">
                  <a16:creationId xmlns:a16="http://schemas.microsoft.com/office/drawing/2014/main" id="{3C5C8E40-DD19-4687-8300-D7BE578E936B}"/>
                </a:ext>
              </a:extLst>
            </p:cNvPr>
            <p:cNvSpPr txBox="1"/>
            <p:nvPr/>
          </p:nvSpPr>
          <p:spPr>
            <a:xfrm>
              <a:off x="1022302" y="4877268"/>
              <a:ext cx="1811836" cy="2154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매칭 코드</a:t>
              </a:r>
              <a:r>
                <a:rPr lang="en-US" altLang="ko-KR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(</a:t>
              </a: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선택</a:t>
              </a:r>
              <a:r>
                <a:rPr lang="en-US" altLang="ko-KR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)</a:t>
              </a:r>
              <a:endParaRPr lang="ko-KR" altLang="en-US"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</p:txBody>
        </p:sp>
      </p:grpSp>
      <p:pic>
        <p:nvPicPr>
          <p:cNvPr id="105" name="그래픽 17" descr="Badge Question Mark 단색으로 채워진">
            <a:extLst>
              <a:ext uri="{FF2B5EF4-FFF2-40B4-BE49-F238E27FC236}">
                <a16:creationId xmlns:a16="http://schemas.microsoft.com/office/drawing/2014/main" id="{9309F64B-3C88-4380-A460-3E27878E58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8072" y="3612005"/>
            <a:ext cx="213586" cy="213586"/>
          </a:xfrm>
          <a:prstGeom prst="rect">
            <a:avLst/>
          </a:prstGeom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B9B7B77-975A-4344-8875-8CD8BB26100E}"/>
              </a:ext>
            </a:extLst>
          </p:cNvPr>
          <p:cNvGrpSpPr/>
          <p:nvPr/>
        </p:nvGrpSpPr>
        <p:grpSpPr>
          <a:xfrm>
            <a:off x="2832737" y="3416143"/>
            <a:ext cx="2093223" cy="252000"/>
            <a:chOff x="1016822" y="3170574"/>
            <a:chExt cx="1876942" cy="252000"/>
          </a:xfrm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17726527-2ACC-4A29-9171-5CC1FBC97024}"/>
                </a:ext>
              </a:extLst>
            </p:cNvPr>
            <p:cNvSpPr/>
            <p:nvPr/>
          </p:nvSpPr>
          <p:spPr>
            <a:xfrm>
              <a:off x="1016822" y="3170574"/>
              <a:ext cx="1876942" cy="25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79" name="Google Shape;166;p5">
              <a:extLst>
                <a:ext uri="{FF2B5EF4-FFF2-40B4-BE49-F238E27FC236}">
                  <a16:creationId xmlns:a16="http://schemas.microsoft.com/office/drawing/2014/main" id="{EBF52308-5185-4534-A6F1-3BB78DE73198}"/>
                </a:ext>
              </a:extLst>
            </p:cNvPr>
            <p:cNvSpPr txBox="1"/>
            <p:nvPr/>
          </p:nvSpPr>
          <p:spPr>
            <a:xfrm>
              <a:off x="1022302" y="3189058"/>
              <a:ext cx="1718258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발 사이즈   </a:t>
              </a:r>
              <a:r>
                <a:rPr lang="en-US" altLang="ko-KR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______cm</a:t>
              </a:r>
              <a:endParaRPr lang="ko-KR" altLang="en-US"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20264E6-4C14-4D04-9B15-8292149D9A94}"/>
              </a:ext>
            </a:extLst>
          </p:cNvPr>
          <p:cNvGrpSpPr/>
          <p:nvPr/>
        </p:nvGrpSpPr>
        <p:grpSpPr>
          <a:xfrm>
            <a:off x="2832737" y="2092719"/>
            <a:ext cx="2268000" cy="252000"/>
            <a:chOff x="774548" y="1578145"/>
            <a:chExt cx="2268000" cy="269037"/>
          </a:xfrm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6C19237-9E90-43D5-ACE6-A0DE3B51B49B}"/>
                </a:ext>
              </a:extLst>
            </p:cNvPr>
            <p:cNvSpPr/>
            <p:nvPr/>
          </p:nvSpPr>
          <p:spPr>
            <a:xfrm>
              <a:off x="774548" y="1578145"/>
              <a:ext cx="2268000" cy="26903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Google Shape;166;p5">
              <a:extLst>
                <a:ext uri="{FF2B5EF4-FFF2-40B4-BE49-F238E27FC236}">
                  <a16:creationId xmlns:a16="http://schemas.microsoft.com/office/drawing/2014/main" id="{306171B1-A706-4F6B-81DD-E3BDF077E96C}"/>
                </a:ext>
              </a:extLst>
            </p:cNvPr>
            <p:cNvSpPr txBox="1"/>
            <p:nvPr/>
          </p:nvSpPr>
          <p:spPr>
            <a:xfrm>
              <a:off x="780028" y="1605576"/>
              <a:ext cx="1811836" cy="2299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이메일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8CFA7F8-5211-433F-B299-9830692D85B8}"/>
              </a:ext>
            </a:extLst>
          </p:cNvPr>
          <p:cNvGrpSpPr/>
          <p:nvPr/>
        </p:nvGrpSpPr>
        <p:grpSpPr>
          <a:xfrm>
            <a:off x="2832737" y="3085287"/>
            <a:ext cx="2268000" cy="252000"/>
            <a:chOff x="774548" y="1578145"/>
            <a:chExt cx="2268000" cy="269037"/>
          </a:xfrm>
        </p:grpSpPr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E9A109B4-E7F7-4725-ADA9-09923FE0C2EB}"/>
                </a:ext>
              </a:extLst>
            </p:cNvPr>
            <p:cNvSpPr/>
            <p:nvPr/>
          </p:nvSpPr>
          <p:spPr>
            <a:xfrm>
              <a:off x="774548" y="1578145"/>
              <a:ext cx="2268000" cy="26903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73" name="Google Shape;166;p5">
              <a:extLst>
                <a:ext uri="{FF2B5EF4-FFF2-40B4-BE49-F238E27FC236}">
                  <a16:creationId xmlns:a16="http://schemas.microsoft.com/office/drawing/2014/main" id="{74E9A89F-7F10-470F-87DE-2D23F1EEACAB}"/>
                </a:ext>
              </a:extLst>
            </p:cNvPr>
            <p:cNvSpPr txBox="1"/>
            <p:nvPr/>
          </p:nvSpPr>
          <p:spPr>
            <a:xfrm>
              <a:off x="780028" y="1597881"/>
              <a:ext cx="1811836" cy="2299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거주지</a:t>
              </a: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8D9BAAF9-6FA9-4AAA-A23E-DCB51DA0705E}"/>
              </a:ext>
            </a:extLst>
          </p:cNvPr>
          <p:cNvGrpSpPr/>
          <p:nvPr/>
        </p:nvGrpSpPr>
        <p:grpSpPr>
          <a:xfrm>
            <a:off x="2832737" y="4075481"/>
            <a:ext cx="2268000" cy="252000"/>
            <a:chOff x="1016822" y="4506926"/>
            <a:chExt cx="2268000" cy="252000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8E8649B8-BC9B-4C2F-84CB-3CD6D7078FA1}"/>
                </a:ext>
              </a:extLst>
            </p:cNvPr>
            <p:cNvGrpSpPr/>
            <p:nvPr/>
          </p:nvGrpSpPr>
          <p:grpSpPr>
            <a:xfrm>
              <a:off x="1016822" y="4506926"/>
              <a:ext cx="2268000" cy="252000"/>
              <a:chOff x="1445667" y="3648786"/>
              <a:chExt cx="2268000" cy="269037"/>
            </a:xfrm>
          </p:grpSpPr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66A71ADF-3C53-4577-9CF8-DBA06C3EFC6D}"/>
                  </a:ext>
                </a:extLst>
              </p:cNvPr>
              <p:cNvGrpSpPr/>
              <p:nvPr/>
            </p:nvGrpSpPr>
            <p:grpSpPr>
              <a:xfrm>
                <a:off x="1445667" y="3648786"/>
                <a:ext cx="2268000" cy="269037"/>
                <a:chOff x="1445667" y="3648786"/>
                <a:chExt cx="2268000" cy="269037"/>
              </a:xfrm>
            </p:grpSpPr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51473288-38CE-4491-A54D-6C70FB98890B}"/>
                    </a:ext>
                  </a:extLst>
                </p:cNvPr>
                <p:cNvSpPr/>
                <p:nvPr/>
              </p:nvSpPr>
              <p:spPr>
                <a:xfrm>
                  <a:off x="1445667" y="3648786"/>
                  <a:ext cx="2268000" cy="269037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/>
                </a:p>
              </p:txBody>
            </p:sp>
            <p:sp>
              <p:nvSpPr>
                <p:cNvPr id="171" name="Google Shape;166;p5">
                  <a:extLst>
                    <a:ext uri="{FF2B5EF4-FFF2-40B4-BE49-F238E27FC236}">
                      <a16:creationId xmlns:a16="http://schemas.microsoft.com/office/drawing/2014/main" id="{4C4FB106-F042-4C6E-B7A0-AA05CDE5CE10}"/>
                    </a:ext>
                  </a:extLst>
                </p:cNvPr>
                <p:cNvSpPr txBox="1"/>
                <p:nvPr/>
              </p:nvSpPr>
              <p:spPr>
                <a:xfrm>
                  <a:off x="1451147" y="3676611"/>
                  <a:ext cx="580650" cy="1971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국가 선택</a:t>
                  </a:r>
                </a:p>
              </p:txBody>
            </p:sp>
          </p:grpSp>
          <p:sp>
            <p:nvSpPr>
              <p:cNvPr id="147" name="이등변 삼각형 146">
                <a:extLst>
                  <a:ext uri="{FF2B5EF4-FFF2-40B4-BE49-F238E27FC236}">
                    <a16:creationId xmlns:a16="http://schemas.microsoft.com/office/drawing/2014/main" id="{24AAE198-ACC9-4D37-AC82-B8F3004E925A}"/>
                  </a:ext>
                </a:extLst>
              </p:cNvPr>
              <p:cNvSpPr/>
              <p:nvPr/>
            </p:nvSpPr>
            <p:spPr>
              <a:xfrm rot="10800000">
                <a:off x="1915667" y="3748699"/>
                <a:ext cx="59136" cy="50979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4" name="Google Shape;166;p5">
              <a:extLst>
                <a:ext uri="{FF2B5EF4-FFF2-40B4-BE49-F238E27FC236}">
                  <a16:creationId xmlns:a16="http://schemas.microsoft.com/office/drawing/2014/main" id="{951C139D-F759-4C1A-9D6F-F2AFFA04A549}"/>
                </a:ext>
              </a:extLst>
            </p:cNvPr>
            <p:cNvSpPr txBox="1"/>
            <p:nvPr/>
          </p:nvSpPr>
          <p:spPr>
            <a:xfrm>
              <a:off x="1571546" y="4530642"/>
              <a:ext cx="964952" cy="201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휴대폰 번호</a:t>
              </a:r>
              <a:endParaRPr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122" name="Google Shape;172;p5">
            <a:extLst>
              <a:ext uri="{FF2B5EF4-FFF2-40B4-BE49-F238E27FC236}">
                <a16:creationId xmlns:a16="http://schemas.microsoft.com/office/drawing/2014/main" id="{C99CC995-B963-48CA-A627-EDA4304C0E55}"/>
              </a:ext>
            </a:extLst>
          </p:cNvPr>
          <p:cNvSpPr/>
          <p:nvPr/>
        </p:nvSpPr>
        <p:spPr>
          <a:xfrm>
            <a:off x="2832737" y="4409757"/>
            <a:ext cx="2268000" cy="252000"/>
          </a:xfrm>
          <a:prstGeom prst="rect">
            <a:avLst/>
          </a:prstGeom>
          <a:solidFill>
            <a:srgbClr val="D8D8D8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인증번호 받기</a:t>
            </a:r>
            <a:endParaRPr sz="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A3ACE11-CB2E-4D6E-9A02-D6405108D3BE}"/>
              </a:ext>
            </a:extLst>
          </p:cNvPr>
          <p:cNvGrpSpPr/>
          <p:nvPr/>
        </p:nvGrpSpPr>
        <p:grpSpPr>
          <a:xfrm>
            <a:off x="2832737" y="4736661"/>
            <a:ext cx="2268000" cy="252000"/>
            <a:chOff x="1016822" y="5071683"/>
            <a:chExt cx="2268000" cy="252000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6FF5F81-80E5-4D8A-9E67-A1EF7020CCB7}"/>
                </a:ext>
              </a:extLst>
            </p:cNvPr>
            <p:cNvGrpSpPr/>
            <p:nvPr/>
          </p:nvGrpSpPr>
          <p:grpSpPr>
            <a:xfrm>
              <a:off x="1016822" y="5071683"/>
              <a:ext cx="2268000" cy="252000"/>
              <a:chOff x="1016822" y="4488405"/>
              <a:chExt cx="2268000" cy="252000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D9E8EDC6-7648-44E7-A990-DCBDED17951C}"/>
                  </a:ext>
                </a:extLst>
              </p:cNvPr>
              <p:cNvSpPr/>
              <p:nvPr/>
            </p:nvSpPr>
            <p:spPr>
              <a:xfrm>
                <a:off x="1016822" y="4488405"/>
                <a:ext cx="2268000" cy="252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Google Shape;166;p5">
                <a:extLst>
                  <a:ext uri="{FF2B5EF4-FFF2-40B4-BE49-F238E27FC236}">
                    <a16:creationId xmlns:a16="http://schemas.microsoft.com/office/drawing/2014/main" id="{940DB2F2-5BC6-4BA5-92A3-6344AE2D6855}"/>
                  </a:ext>
                </a:extLst>
              </p:cNvPr>
              <p:cNvSpPr txBox="1"/>
              <p:nvPr/>
            </p:nvSpPr>
            <p:spPr>
              <a:xfrm>
                <a:off x="1022302" y="4513524"/>
                <a:ext cx="1811836" cy="2017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인증번호</a:t>
                </a:r>
              </a:p>
            </p:txBody>
          </p:sp>
        </p:grpSp>
        <p:sp>
          <p:nvSpPr>
            <p:cNvPr id="133" name="Google Shape;172;p5">
              <a:extLst>
                <a:ext uri="{FF2B5EF4-FFF2-40B4-BE49-F238E27FC236}">
                  <a16:creationId xmlns:a16="http://schemas.microsoft.com/office/drawing/2014/main" id="{FC244811-7EBE-430C-8810-84ABC5C276F4}"/>
                </a:ext>
              </a:extLst>
            </p:cNvPr>
            <p:cNvSpPr/>
            <p:nvPr/>
          </p:nvSpPr>
          <p:spPr>
            <a:xfrm>
              <a:off x="2584694" y="5111637"/>
              <a:ext cx="668049" cy="172093"/>
            </a:xfrm>
            <a:prstGeom prst="rect">
              <a:avLst/>
            </a:prstGeom>
            <a:solidFill>
              <a:srgbClr val="D8D8D8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6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인증번호 확인</a:t>
              </a:r>
              <a:endParaRPr sz="6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109A0A3-C385-440A-978F-5D9D8967FE71}"/>
              </a:ext>
            </a:extLst>
          </p:cNvPr>
          <p:cNvGrpSpPr/>
          <p:nvPr/>
        </p:nvGrpSpPr>
        <p:grpSpPr>
          <a:xfrm>
            <a:off x="2831409" y="5004283"/>
            <a:ext cx="2268000" cy="314761"/>
            <a:chOff x="2753932" y="4949699"/>
            <a:chExt cx="2268000" cy="314761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E9A17967-6665-4F8D-B25B-221E8D37C4A6}"/>
                </a:ext>
              </a:extLst>
            </p:cNvPr>
            <p:cNvSpPr/>
            <p:nvPr/>
          </p:nvSpPr>
          <p:spPr>
            <a:xfrm>
              <a:off x="2753932" y="5012460"/>
              <a:ext cx="2268000" cy="25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9" name="Google Shape;166;p5">
              <a:extLst>
                <a:ext uri="{FF2B5EF4-FFF2-40B4-BE49-F238E27FC236}">
                  <a16:creationId xmlns:a16="http://schemas.microsoft.com/office/drawing/2014/main" id="{2031FB36-810D-496B-9283-39129B9E45BD}"/>
                </a:ext>
              </a:extLst>
            </p:cNvPr>
            <p:cNvSpPr txBox="1"/>
            <p:nvPr/>
          </p:nvSpPr>
          <p:spPr>
            <a:xfrm>
              <a:off x="2759412" y="5028729"/>
              <a:ext cx="1811836" cy="2154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800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ABCD12345</a:t>
              </a:r>
              <a:endParaRPr lang="ko-KR" altLang="en-US" sz="8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</p:txBody>
        </p:sp>
        <p:sp>
          <p:nvSpPr>
            <p:cNvPr id="78" name="Google Shape;166;p5">
              <a:extLst>
                <a:ext uri="{FF2B5EF4-FFF2-40B4-BE49-F238E27FC236}">
                  <a16:creationId xmlns:a16="http://schemas.microsoft.com/office/drawing/2014/main" id="{3FA5E049-C2D9-4423-BB01-EA79CCF30F13}"/>
                </a:ext>
              </a:extLst>
            </p:cNvPr>
            <p:cNvSpPr txBox="1"/>
            <p:nvPr/>
          </p:nvSpPr>
          <p:spPr>
            <a:xfrm>
              <a:off x="2812997" y="4949699"/>
              <a:ext cx="468000" cy="123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 err="1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매칭코드</a:t>
              </a:r>
              <a:endParaRPr sz="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</p:txBody>
        </p:sp>
      </p:grpSp>
      <p:sp>
        <p:nvSpPr>
          <p:cNvPr id="181" name="Google Shape;173;p5">
            <a:extLst>
              <a:ext uri="{FF2B5EF4-FFF2-40B4-BE49-F238E27FC236}">
                <a16:creationId xmlns:a16="http://schemas.microsoft.com/office/drawing/2014/main" id="{9DCCAA8B-F131-43EB-A76C-FDA47FE9C717}"/>
              </a:ext>
            </a:extLst>
          </p:cNvPr>
          <p:cNvSpPr/>
          <p:nvPr/>
        </p:nvSpPr>
        <p:spPr>
          <a:xfrm>
            <a:off x="2668880" y="4966523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18" name="Google Shape;173;p5">
            <a:extLst>
              <a:ext uri="{FF2B5EF4-FFF2-40B4-BE49-F238E27FC236}">
                <a16:creationId xmlns:a16="http://schemas.microsoft.com/office/drawing/2014/main" id="{E8378893-EF31-4467-8E39-377BB284AED8}"/>
              </a:ext>
            </a:extLst>
          </p:cNvPr>
          <p:cNvSpPr/>
          <p:nvPr/>
        </p:nvSpPr>
        <p:spPr>
          <a:xfrm>
            <a:off x="3539433" y="47545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2100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 txBox="1"/>
          <p:nvPr/>
        </p:nvSpPr>
        <p:spPr>
          <a:xfrm>
            <a:off x="229047" y="126157"/>
            <a:ext cx="195996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 dirty="0" err="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Document</a:t>
            </a:r>
            <a:r>
              <a:rPr lang="ko-KR" sz="16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ko-KR" sz="1600" b="0" i="0" u="none" strike="noStrike" cap="none" dirty="0" err="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History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4" name="Google Shape;144;p2"/>
          <p:cNvGraphicFramePr/>
          <p:nvPr>
            <p:extLst>
              <p:ext uri="{D42A27DB-BD31-4B8C-83A1-F6EECF244321}">
                <p14:modId xmlns:p14="http://schemas.microsoft.com/office/powerpoint/2010/main" val="3916037955"/>
              </p:ext>
            </p:extLst>
          </p:nvPr>
        </p:nvGraphicFramePr>
        <p:xfrm>
          <a:off x="249716" y="836712"/>
          <a:ext cx="9406575" cy="5914942"/>
        </p:xfrm>
        <a:graphic>
          <a:graphicData uri="http://schemas.openxmlformats.org/drawingml/2006/table">
            <a:tbl>
              <a:tblPr>
                <a:noFill/>
                <a:tableStyleId>{8CC935D8-0BBD-4C6F-9E48-50C80E127B31}</a:tableStyleId>
              </a:tblPr>
              <a:tblGrid>
                <a:gridCol w="94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sz="1050" b="1" u="none" strike="noStrike" cap="none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날짜</a:t>
                      </a:r>
                      <a:endParaRPr sz="1050" b="1" i="0" u="none" strike="noStrike" cap="none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>
                    <a:lnT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sz="1050" b="1" u="none" strike="noStrike" cap="none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버전</a:t>
                      </a:r>
                      <a:endParaRPr sz="1050" b="1" i="0" u="none" strike="noStrike" cap="none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>
                    <a:lnT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sz="1050" b="1" u="none" strike="noStrike" cap="none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변경사유</a:t>
                      </a:r>
                      <a:endParaRPr sz="1050" b="1" i="0" u="none" strike="noStrike" cap="none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>
                    <a:lnT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sz="1050" b="1" u="none" strike="noStrike" cap="none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변경내용</a:t>
                      </a:r>
                      <a:endParaRPr sz="1050" b="1" i="0" u="none" strike="noStrike" cap="none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>
                    <a:lnT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sz="1050" b="1" u="none" strike="noStrike" cap="none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작성자</a:t>
                      </a:r>
                      <a:endParaRPr sz="1050" b="1" i="0" u="none" strike="noStrike" cap="none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>
                    <a:lnT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2021.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10</a:t>
                      </a:r>
                      <a:r>
                        <a:rPr 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.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05</a:t>
                      </a:r>
                      <a:endParaRPr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0.1</a:t>
                      </a:r>
                      <a:endParaRPr dirty="0"/>
                    </a:p>
                  </a:txBody>
                  <a:tcPr marL="92875" marR="92875" marT="46450" marB="46450" anchor="ctr"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최초 작성</a:t>
                      </a:r>
                      <a:endParaRPr dirty="0"/>
                    </a:p>
                  </a:txBody>
                  <a:tcPr marL="92875" marR="92875" marT="46450" marB="46450" anchor="ctr"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최초 작성</a:t>
                      </a:r>
                      <a:endParaRPr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유병규</a:t>
                      </a:r>
                      <a:endParaRPr sz="80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2021.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10</a:t>
                      </a:r>
                      <a:r>
                        <a:rPr 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.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07</a:t>
                      </a:r>
                      <a:endParaRPr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0.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2</a:t>
                      </a:r>
                      <a:endParaRPr dirty="0"/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업데이트</a:t>
                      </a:r>
                      <a:endParaRPr dirty="0"/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이용안내 작성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로그인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회원가입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홈 수정</a:t>
                      </a:r>
                      <a:endParaRPr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유병규</a:t>
                      </a:r>
                      <a:endParaRPr sz="80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2021.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10</a:t>
                      </a:r>
                      <a:r>
                        <a:rPr 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.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07</a:t>
                      </a:r>
                      <a:endParaRPr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0.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3</a:t>
                      </a:r>
                      <a:endParaRPr dirty="0"/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업데이트</a:t>
                      </a:r>
                      <a:endParaRPr dirty="0"/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회원가입 수정</a:t>
                      </a:r>
                      <a:b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매칭 번호 입력 추가</a:t>
                      </a:r>
                      <a:b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이용 약관 정책 및 흐름 수정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홈 수정</a:t>
                      </a:r>
                      <a:b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병원 변경 기능 제거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스케줄 관리</a:t>
                      </a:r>
                      <a:b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처방 운동 아이콘 삭제 및 바 추가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유병규</a:t>
                      </a:r>
                      <a:endParaRPr sz="80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2021.10.14</a:t>
                      </a:r>
                      <a:endParaRPr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Arial"/>
                        </a:rPr>
                        <a:t>0.4</a:t>
                      </a:r>
                      <a:endParaRPr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업데이트</a:t>
                      </a:r>
                      <a:endParaRPr lang="ko-KR" altLang="en-US" sz="800" dirty="0"/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Arial"/>
                        </a:rPr>
                        <a:t>회원가입 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Arial"/>
                        </a:rPr>
                        <a:t>–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Arial"/>
                        </a:rPr>
                        <a:t>문진 정보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Arial"/>
                        </a:rPr>
                        <a:t>,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Arial"/>
                        </a:rPr>
                        <a:t>추가 정보 입력 화면 추가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Arial"/>
                        </a:rPr>
                        <a:t>걸음 수 화면 추가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Arial"/>
                        </a:rPr>
                        <a:t>종합 결과 화면 추가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유병규</a:t>
                      </a:r>
                      <a:endParaRPr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411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2021.10.15</a:t>
                      </a: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Arial"/>
                        </a:rPr>
                        <a:t>0.5</a:t>
                      </a:r>
                      <a:endParaRPr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업데이트</a:t>
                      </a: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문서 통합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유병규</a:t>
                      </a: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773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2021.10.15</a:t>
                      </a: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Arial"/>
                        </a:rPr>
                        <a:t>0.9</a:t>
                      </a:r>
                      <a:endParaRPr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업데이트</a:t>
                      </a: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문서 통합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제갈훈</a:t>
                      </a: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506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2021.10.18</a:t>
                      </a: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Arial"/>
                        </a:rPr>
                        <a:t>0.45</a:t>
                      </a:r>
                      <a:endParaRPr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업데이트</a:t>
                      </a: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회원가입 수정</a:t>
                      </a:r>
                      <a:b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발 사이즈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다리 길이 입력 추가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홈 데이터 수정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아이디 비밀번호 찾기 수정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설정 수정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유병규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정수화</a:t>
                      </a: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298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2021.10.19</a:t>
                      </a: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Arial"/>
                        </a:rPr>
                        <a:t>0.46</a:t>
                      </a:r>
                      <a:endParaRPr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업데이트</a:t>
                      </a: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회원가입 수정</a:t>
                      </a:r>
                      <a:b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거주지 추가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홈 수정</a:t>
                      </a:r>
                      <a:b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보행 데이터 변경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유병규</a:t>
                      </a: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1801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2021.10.21</a:t>
                      </a: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Arial"/>
                        </a:rPr>
                        <a:t>0.47</a:t>
                      </a:r>
                      <a:endParaRPr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업데이트</a:t>
                      </a: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 err="1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메인화면</a:t>
                      </a:r>
                      <a:b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보행 데이터 변경</a:t>
                      </a:r>
                      <a:b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800" b="0" i="0" u="none" strike="noStrike" cap="none" dirty="0" err="1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날짜별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 데이터 표시 방안 추가 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회원가입 수정</a:t>
                      </a:r>
                      <a:b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국내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국외 회원 가입 시 휴대폰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이메일 인증 수단 변경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아이디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비밀번호 찾기</a:t>
                      </a:r>
                      <a:b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인증 수단 변경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오늘의 운동</a:t>
                      </a:r>
                      <a:b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오늘 운동 추가 시 종료 날짜 선택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요일 선택 삭제</a:t>
                      </a:r>
                      <a:b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운동 촬영 시나리오 변경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설정</a:t>
                      </a:r>
                      <a:b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이메일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휴대폰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비밀번호 변경 화면 수정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알림</a:t>
                      </a:r>
                      <a:b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메뉴 이동 기능 추가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유병규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ko-KR" altLang="en-US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2882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회원가입</a:t>
            </a:r>
            <a:r>
              <a:rPr lang="en-US" altLang="ko-KR" dirty="0"/>
              <a:t> – </a:t>
            </a:r>
            <a:r>
              <a:rPr lang="ko-KR" altLang="en-US" dirty="0"/>
              <a:t>입력 및 오류 발생 텍스트 박스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altLang="ko-KR" dirty="0"/>
              <a:t>PT-A-04</a:t>
            </a:r>
            <a:endParaRPr dirty="0"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+mj-lt"/>
              <a:buAutoNum type="arabicPeriod" startAt="11"/>
            </a:pPr>
            <a:r>
              <a:rPr lang="ko-KR" altLang="en-US" sz="700" dirty="0"/>
              <a:t>매칭 코드</a:t>
            </a:r>
            <a:br>
              <a:rPr lang="ko-KR" altLang="en-US" sz="700" dirty="0"/>
            </a:br>
            <a:r>
              <a:rPr lang="en-US" altLang="ko-KR" sz="700" dirty="0"/>
              <a:t>- HCP</a:t>
            </a:r>
            <a:r>
              <a:rPr lang="ko-KR" altLang="en-US" sz="700" dirty="0"/>
              <a:t> </a:t>
            </a:r>
            <a:r>
              <a:rPr lang="en-US" altLang="ko-KR" sz="700" dirty="0"/>
              <a:t>APP</a:t>
            </a:r>
            <a:r>
              <a:rPr lang="ko-KR" altLang="en-US" sz="700" dirty="0"/>
              <a:t>에서 생성한 매칭 코드 입력</a:t>
            </a:r>
            <a:br>
              <a:rPr lang="ko-KR" altLang="en-US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유효성이 맞지 않은 매칭 코드 입력 시 </a:t>
            </a:r>
            <a:r>
              <a:rPr lang="en-US" altLang="ko-KR" sz="700" dirty="0"/>
              <a:t>text box </a:t>
            </a:r>
            <a:r>
              <a:rPr lang="ko-KR" altLang="en-US" sz="700" dirty="0"/>
              <a:t>하단 안내 문구 표시</a:t>
            </a:r>
            <a:endParaRPr lang="en-US" altLang="ko-KR" sz="700" dirty="0"/>
          </a:p>
          <a:p>
            <a:pPr marL="177800" indent="-177800">
              <a:lnSpc>
                <a:spcPct val="100000"/>
              </a:lnSpc>
              <a:buFont typeface="Malgun Gothic"/>
              <a:buAutoNum type="arabicPeriod" startAt="11"/>
            </a:pPr>
            <a:r>
              <a:rPr lang="ko-KR" altLang="en-US" sz="700" dirty="0"/>
              <a:t>약관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개별 약관 체크박스</a:t>
            </a:r>
            <a:r>
              <a:rPr lang="en-US" altLang="ko-KR" sz="700" dirty="0"/>
              <a:t>/</a:t>
            </a:r>
            <a:r>
              <a:rPr lang="ko-KR" altLang="en-US" sz="700" dirty="0"/>
              <a:t>전문 보기 </a:t>
            </a:r>
            <a:r>
              <a:rPr lang="en-US" altLang="ko-KR" sz="700" dirty="0"/>
              <a:t>Tap</a:t>
            </a:r>
            <a:r>
              <a:rPr lang="ko-KR" altLang="en-US" sz="700" dirty="0"/>
              <a:t>시 해당 약관 화면으로 이동</a:t>
            </a:r>
            <a:br>
              <a:rPr lang="en-US" altLang="ko-KR" sz="700" dirty="0"/>
            </a:br>
            <a:r>
              <a:rPr lang="en-US" altLang="ko-KR" sz="700" dirty="0"/>
              <a:t>  &gt; </a:t>
            </a:r>
            <a:r>
              <a:rPr lang="ko-KR" altLang="en-US" sz="700" dirty="0"/>
              <a:t>약관 화면에서 동의 버튼 </a:t>
            </a:r>
            <a:r>
              <a:rPr lang="en-US" altLang="ko-KR" sz="700" dirty="0"/>
              <a:t>tap </a:t>
            </a:r>
            <a:r>
              <a:rPr lang="ko-KR" altLang="en-US" sz="700" dirty="0"/>
              <a:t>시 해당 약관 체크박스 체크 된 상태로 변경</a:t>
            </a:r>
            <a:br>
              <a:rPr lang="en-US" altLang="ko-KR" sz="700" dirty="0"/>
            </a:br>
            <a:r>
              <a:rPr lang="en-US" altLang="ko-KR" sz="700" dirty="0"/>
              <a:t>  &gt; </a:t>
            </a:r>
            <a:r>
              <a:rPr lang="ko-KR" altLang="en-US" sz="700" dirty="0"/>
              <a:t>체크 해제 가능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전체 약관 동의 시 전체 약관 화면 표시</a:t>
            </a:r>
            <a:br>
              <a:rPr lang="en-US" altLang="ko-KR" sz="700" dirty="0"/>
            </a:br>
            <a:r>
              <a:rPr lang="en-US" altLang="ko-KR" sz="700" dirty="0"/>
              <a:t>  &gt; </a:t>
            </a:r>
            <a:r>
              <a:rPr lang="ko-KR" altLang="en-US" sz="700" dirty="0"/>
              <a:t>전체 동의 시 회원가입 화면으로 이동 후 </a:t>
            </a:r>
            <a:r>
              <a:rPr lang="en-US" altLang="ko-KR" sz="700" dirty="0"/>
              <a:t>‘</a:t>
            </a:r>
            <a:r>
              <a:rPr lang="ko-KR" altLang="en-US" sz="700" dirty="0"/>
              <a:t>전체 동의</a:t>
            </a:r>
            <a:r>
              <a:rPr lang="en-US" altLang="ko-KR" sz="700" dirty="0"/>
              <a:t>’</a:t>
            </a:r>
            <a:r>
              <a:rPr lang="ko-KR" altLang="en-US" sz="700" dirty="0"/>
              <a:t> 체크 박스가 체크 된 상태로 변경</a:t>
            </a:r>
            <a:endParaRPr lang="en-US" altLang="ko-KR" sz="700" dirty="0"/>
          </a:p>
          <a:p>
            <a:pPr marL="177800" indent="-177800">
              <a:lnSpc>
                <a:spcPct val="100000"/>
              </a:lnSpc>
              <a:buFont typeface="Malgun Gothic"/>
              <a:buAutoNum type="arabicPeriod" startAt="11"/>
            </a:pPr>
            <a:r>
              <a:rPr lang="ko-KR" altLang="en-US" sz="700" dirty="0"/>
              <a:t>회원 가입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필수 입력 사항 미 입력 시 비활성화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회원가입 완료 팝업 표시박스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오류 있을 때 각 텍스트 박스 하단 오류 문구 표시</a:t>
            </a:r>
            <a:br>
              <a:rPr lang="en-US" altLang="ko-KR" sz="700" dirty="0"/>
            </a:br>
            <a:r>
              <a:rPr lang="en-US" altLang="ko-KR" sz="700" dirty="0"/>
              <a:t>  &gt; </a:t>
            </a:r>
            <a:r>
              <a:rPr lang="ko-KR" altLang="en-US" sz="700" dirty="0"/>
              <a:t>유효성 체크 실패 </a:t>
            </a:r>
            <a:r>
              <a:rPr lang="en-US" altLang="ko-KR" sz="700" dirty="0"/>
              <a:t>: </a:t>
            </a:r>
            <a:r>
              <a:rPr lang="ko-KR" altLang="en-US" sz="700" dirty="0"/>
              <a:t>텍스트 </a:t>
            </a:r>
            <a:endParaRPr lang="en-US" altLang="ko-KR" sz="700" dirty="0"/>
          </a:p>
          <a:p>
            <a:pPr marL="177800" indent="-177800">
              <a:lnSpc>
                <a:spcPct val="100000"/>
              </a:lnSpc>
              <a:buFont typeface="Malgun Gothic"/>
              <a:buAutoNum type="arabicPeriod" startAt="11"/>
            </a:pPr>
            <a:r>
              <a:rPr lang="ko-KR" altLang="en-US" sz="700" dirty="0"/>
              <a:t>취소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로그인 화면으로 이동</a:t>
            </a:r>
            <a:endParaRPr lang="en-US" altLang="ko-KR" sz="700" dirty="0"/>
          </a:p>
          <a:p>
            <a:pPr marL="177800" indent="-177800">
              <a:lnSpc>
                <a:spcPct val="100000"/>
              </a:lnSpc>
              <a:buFont typeface="Malgun Gothic"/>
              <a:buAutoNum type="arabicPeriod" startAt="11"/>
            </a:pPr>
            <a:r>
              <a:rPr lang="ko-KR" altLang="en-US" sz="700" dirty="0"/>
              <a:t>안드로이드</a:t>
            </a:r>
            <a:r>
              <a:rPr lang="en-US" altLang="ko-KR" sz="700" dirty="0"/>
              <a:t> </a:t>
            </a:r>
            <a:r>
              <a:rPr lang="ko-KR" altLang="en-US" sz="700" dirty="0"/>
              <a:t>이전버튼 </a:t>
            </a:r>
            <a:r>
              <a:rPr lang="en-US" altLang="ko-KR" sz="700" dirty="0"/>
              <a:t>tap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국가 선택 화면으로 이동</a:t>
            </a:r>
            <a:endParaRPr lang="en-US" altLang="ko-KR" sz="7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776788-5674-442B-A964-4B0A0AD6B9DC}"/>
              </a:ext>
            </a:extLst>
          </p:cNvPr>
          <p:cNvGrpSpPr/>
          <p:nvPr/>
        </p:nvGrpSpPr>
        <p:grpSpPr>
          <a:xfrm>
            <a:off x="3717546" y="2368584"/>
            <a:ext cx="1709837" cy="838197"/>
            <a:chOff x="4187984" y="3786493"/>
            <a:chExt cx="1467099" cy="719202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0EE202BC-6DBE-408C-81BD-E2986366D768}"/>
                </a:ext>
              </a:extLst>
            </p:cNvPr>
            <p:cNvGrpSpPr/>
            <p:nvPr/>
          </p:nvGrpSpPr>
          <p:grpSpPr>
            <a:xfrm>
              <a:off x="4233900" y="3786493"/>
              <a:ext cx="1421183" cy="284716"/>
              <a:chOff x="774548" y="1496915"/>
              <a:chExt cx="2268000" cy="378362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4744C112-7216-4832-B9B7-8710850D65B2}"/>
                  </a:ext>
                </a:extLst>
              </p:cNvPr>
              <p:cNvSpPr/>
              <p:nvPr/>
            </p:nvSpPr>
            <p:spPr>
              <a:xfrm>
                <a:off x="774548" y="1551277"/>
                <a:ext cx="2268000" cy="324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500" dirty="0">
                    <a:solidFill>
                      <a:schemeClr val="bg1">
                        <a:lumMod val="65000"/>
                      </a:schemeClr>
                    </a:solidFill>
                  </a:rPr>
                  <a:t>‘-’</a:t>
                </a:r>
                <a:r>
                  <a:rPr lang="ko-KR" altLang="en-US" sz="500" dirty="0">
                    <a:solidFill>
                      <a:schemeClr val="bg1">
                        <a:lumMod val="65000"/>
                      </a:schemeClr>
                    </a:solidFill>
                  </a:rPr>
                  <a:t>를 제외한 휴대폰 번호 입력</a:t>
                </a:r>
              </a:p>
            </p:txBody>
          </p: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FF03095E-7F67-4FCB-9467-B90CC936E962}"/>
                  </a:ext>
                </a:extLst>
              </p:cNvPr>
              <p:cNvGrpSpPr/>
              <p:nvPr/>
            </p:nvGrpSpPr>
            <p:grpSpPr>
              <a:xfrm>
                <a:off x="840988" y="1496915"/>
                <a:ext cx="2151298" cy="308226"/>
                <a:chOff x="2702462" y="1485345"/>
                <a:chExt cx="2151298" cy="308226"/>
              </a:xfrm>
            </p:grpSpPr>
            <p:sp>
              <p:nvSpPr>
                <p:cNvPr id="146" name="Google Shape;166;p5">
                  <a:extLst>
                    <a:ext uri="{FF2B5EF4-FFF2-40B4-BE49-F238E27FC236}">
                      <a16:creationId xmlns:a16="http://schemas.microsoft.com/office/drawing/2014/main" id="{EC77D2DE-8FC4-4E00-A24F-4BE4938BD7E8}"/>
                    </a:ext>
                  </a:extLst>
                </p:cNvPr>
                <p:cNvSpPr txBox="1"/>
                <p:nvPr/>
              </p:nvSpPr>
              <p:spPr>
                <a:xfrm>
                  <a:off x="2702462" y="1485345"/>
                  <a:ext cx="681777" cy="122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7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휴대폰 번호</a:t>
                  </a:r>
                  <a:endParaRPr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7" name="Google Shape;172;p5">
                  <a:extLst>
                    <a:ext uri="{FF2B5EF4-FFF2-40B4-BE49-F238E27FC236}">
                      <a16:creationId xmlns:a16="http://schemas.microsoft.com/office/drawing/2014/main" id="{55F89CE7-3237-488C-AEB7-637EE4E6E8C6}"/>
                    </a:ext>
                  </a:extLst>
                </p:cNvPr>
                <p:cNvSpPr/>
                <p:nvPr/>
              </p:nvSpPr>
              <p:spPr>
                <a:xfrm>
                  <a:off x="3993721" y="1609843"/>
                  <a:ext cx="860039" cy="183728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인증번호 받기</a:t>
                  </a:r>
                  <a:endParaRPr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1CC5E7E7-D748-4B0F-8375-A2EEEEA93763}"/>
                </a:ext>
              </a:extLst>
            </p:cNvPr>
            <p:cNvGrpSpPr/>
            <p:nvPr/>
          </p:nvGrpSpPr>
          <p:grpSpPr>
            <a:xfrm>
              <a:off x="4187984" y="4089497"/>
              <a:ext cx="1467099" cy="416198"/>
              <a:chOff x="3467333" y="4375145"/>
              <a:chExt cx="2341275" cy="553090"/>
            </a:xfrm>
          </p:grpSpPr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DC969AD2-7189-4985-BF2D-10A77B6C7C4C}"/>
                  </a:ext>
                </a:extLst>
              </p:cNvPr>
              <p:cNvGrpSpPr/>
              <p:nvPr/>
            </p:nvGrpSpPr>
            <p:grpSpPr>
              <a:xfrm>
                <a:off x="3540608" y="4375145"/>
                <a:ext cx="2268000" cy="378362"/>
                <a:chOff x="774548" y="1496915"/>
                <a:chExt cx="2268000" cy="378362"/>
              </a:xfrm>
            </p:grpSpPr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8D45BFA8-FF11-468C-9451-C64279CB369E}"/>
                    </a:ext>
                  </a:extLst>
                </p:cNvPr>
                <p:cNvSpPr/>
                <p:nvPr/>
              </p:nvSpPr>
              <p:spPr>
                <a:xfrm>
                  <a:off x="774548" y="1551277"/>
                  <a:ext cx="2268000" cy="324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010-0000-000</a:t>
                  </a:r>
                  <a:endParaRPr lang="ko-KR" altLang="en-US" sz="7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50" name="그룹 149">
                  <a:extLst>
                    <a:ext uri="{FF2B5EF4-FFF2-40B4-BE49-F238E27FC236}">
                      <a16:creationId xmlns:a16="http://schemas.microsoft.com/office/drawing/2014/main" id="{6132682F-CC69-4F4C-94B2-507899E4B25E}"/>
                    </a:ext>
                  </a:extLst>
                </p:cNvPr>
                <p:cNvGrpSpPr/>
                <p:nvPr/>
              </p:nvGrpSpPr>
              <p:grpSpPr>
                <a:xfrm>
                  <a:off x="840988" y="1496915"/>
                  <a:ext cx="2151298" cy="308226"/>
                  <a:chOff x="2702462" y="1485345"/>
                  <a:chExt cx="2151298" cy="308226"/>
                </a:xfrm>
              </p:grpSpPr>
              <p:sp>
                <p:nvSpPr>
                  <p:cNvPr id="151" name="Google Shape;166;p5">
                    <a:extLst>
                      <a:ext uri="{FF2B5EF4-FFF2-40B4-BE49-F238E27FC236}">
                        <a16:creationId xmlns:a16="http://schemas.microsoft.com/office/drawing/2014/main" id="{376CAD28-766A-4866-AF14-579BC6739F09}"/>
                      </a:ext>
                    </a:extLst>
                  </p:cNvPr>
                  <p:cNvSpPr txBox="1"/>
                  <p:nvPr/>
                </p:nvSpPr>
                <p:spPr>
                  <a:xfrm>
                    <a:off x="2702462" y="1485345"/>
                    <a:ext cx="681777" cy="122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sp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altLang="en-US" sz="700" b="1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rPr>
                      <a:t>휴대폰 번호</a:t>
                    </a:r>
                    <a:endParaRPr sz="7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52" name="Google Shape;172;p5">
                    <a:extLst>
                      <a:ext uri="{FF2B5EF4-FFF2-40B4-BE49-F238E27FC236}">
                        <a16:creationId xmlns:a16="http://schemas.microsoft.com/office/drawing/2014/main" id="{AA08B142-7724-4E49-A415-3F69AFAA0435}"/>
                      </a:ext>
                    </a:extLst>
                  </p:cNvPr>
                  <p:cNvSpPr/>
                  <p:nvPr/>
                </p:nvSpPr>
                <p:spPr>
                  <a:xfrm>
                    <a:off x="3993721" y="1609843"/>
                    <a:ext cx="860039" cy="183728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altLang="en-US" sz="600" b="1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rPr>
                      <a:t>인증번호 받기</a:t>
                    </a:r>
                    <a:endParaRPr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ADEB118-D2A4-4596-90D1-691AA024206D}"/>
                  </a:ext>
                </a:extLst>
              </p:cNvPr>
              <p:cNvSpPr txBox="1"/>
              <p:nvPr/>
            </p:nvSpPr>
            <p:spPr>
              <a:xfrm>
                <a:off x="3467333" y="4717669"/>
                <a:ext cx="1653265" cy="210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dirty="0">
                    <a:solidFill>
                      <a:srgbClr val="FF0000"/>
                    </a:solidFill>
                    <a:latin typeface="+mn-ea"/>
                    <a:ea typeface="+mn-ea"/>
                  </a:rPr>
                  <a:t>휴대폰 번호를 확인해 주세요</a:t>
                </a:r>
                <a:r>
                  <a:rPr lang="en-US" altLang="ko-KR" sz="600" dirty="0">
                    <a:solidFill>
                      <a:srgbClr val="FF0000"/>
                    </a:solidFill>
                    <a:latin typeface="+mn-ea"/>
                    <a:ea typeface="+mn-ea"/>
                  </a:rPr>
                  <a:t>.</a:t>
                </a:r>
                <a:endParaRPr lang="ko-KR" altLang="en-US" sz="6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D1BD95-1EFF-4AE7-8A81-BC099AA7BA3B}"/>
              </a:ext>
            </a:extLst>
          </p:cNvPr>
          <p:cNvGrpSpPr/>
          <p:nvPr/>
        </p:nvGrpSpPr>
        <p:grpSpPr>
          <a:xfrm>
            <a:off x="3717546" y="788877"/>
            <a:ext cx="1709837" cy="857779"/>
            <a:chOff x="4187984" y="1233889"/>
            <a:chExt cx="1467099" cy="736004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F69EE79F-30D9-48CA-AE1A-2D6C036FCD2D}"/>
                </a:ext>
              </a:extLst>
            </p:cNvPr>
            <p:cNvGrpSpPr/>
            <p:nvPr/>
          </p:nvGrpSpPr>
          <p:grpSpPr>
            <a:xfrm>
              <a:off x="4187984" y="1537390"/>
              <a:ext cx="1467099" cy="432503"/>
              <a:chOff x="3467333" y="1288177"/>
              <a:chExt cx="2341275" cy="574758"/>
            </a:xfrm>
          </p:grpSpPr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46310AEF-44FE-4FD7-8B94-977F01D771CA}"/>
                  </a:ext>
                </a:extLst>
              </p:cNvPr>
              <p:cNvGrpSpPr/>
              <p:nvPr/>
            </p:nvGrpSpPr>
            <p:grpSpPr>
              <a:xfrm>
                <a:off x="3540608" y="1288177"/>
                <a:ext cx="2268000" cy="378362"/>
                <a:chOff x="774548" y="1496915"/>
                <a:chExt cx="2268000" cy="378362"/>
              </a:xfrm>
            </p:grpSpPr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EBAF6F3E-2794-4A6E-B9F2-D99D57627955}"/>
                    </a:ext>
                  </a:extLst>
                </p:cNvPr>
                <p:cNvSpPr/>
                <p:nvPr/>
              </p:nvSpPr>
              <p:spPr>
                <a:xfrm>
                  <a:off x="774548" y="1551277"/>
                  <a:ext cx="2268000" cy="324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86A3691B-5CAA-4DB7-BD39-C254127A99E3}"/>
                    </a:ext>
                  </a:extLst>
                </p:cNvPr>
                <p:cNvGrpSpPr/>
                <p:nvPr/>
              </p:nvGrpSpPr>
              <p:grpSpPr>
                <a:xfrm>
                  <a:off x="840989" y="1496915"/>
                  <a:ext cx="2151297" cy="308226"/>
                  <a:chOff x="2702463" y="1485345"/>
                  <a:chExt cx="2151297" cy="308226"/>
                </a:xfrm>
              </p:grpSpPr>
              <p:sp>
                <p:nvSpPr>
                  <p:cNvPr id="119" name="Google Shape;166;p5">
                    <a:extLst>
                      <a:ext uri="{FF2B5EF4-FFF2-40B4-BE49-F238E27FC236}">
                        <a16:creationId xmlns:a16="http://schemas.microsoft.com/office/drawing/2014/main" id="{18101638-5E29-4274-BB91-C0B8F9FC4C59}"/>
                      </a:ext>
                    </a:extLst>
                  </p:cNvPr>
                  <p:cNvSpPr txBox="1"/>
                  <p:nvPr/>
                </p:nvSpPr>
                <p:spPr>
                  <a:xfrm>
                    <a:off x="2702463" y="1485345"/>
                    <a:ext cx="396000" cy="12270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sp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sz="700" b="1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rPr>
                      <a:t>아이디</a:t>
                    </a:r>
                    <a:endParaRPr sz="7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20" name="Google Shape;172;p5">
                    <a:extLst>
                      <a:ext uri="{FF2B5EF4-FFF2-40B4-BE49-F238E27FC236}">
                        <a16:creationId xmlns:a16="http://schemas.microsoft.com/office/drawing/2014/main" id="{FA342822-6E6F-47A8-8DE4-A37F3BCF3834}"/>
                      </a:ext>
                    </a:extLst>
                  </p:cNvPr>
                  <p:cNvSpPr/>
                  <p:nvPr/>
                </p:nvSpPr>
                <p:spPr>
                  <a:xfrm>
                    <a:off x="4254091" y="1609843"/>
                    <a:ext cx="599669" cy="183728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altLang="en-US" sz="500" b="1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rPr>
                      <a:t>중복확인</a:t>
                    </a:r>
                    <a:endParaRPr sz="5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F32B11-E3F9-4A56-B24E-6848BC3C5A7C}"/>
                  </a:ext>
                </a:extLst>
              </p:cNvPr>
              <p:cNvSpPr txBox="1"/>
              <p:nvPr/>
            </p:nvSpPr>
            <p:spPr>
              <a:xfrm>
                <a:off x="3467333" y="1652369"/>
                <a:ext cx="1653265" cy="210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dirty="0">
                    <a:solidFill>
                      <a:srgbClr val="FF0000"/>
                    </a:solidFill>
                    <a:latin typeface="+mn-ea"/>
                    <a:ea typeface="+mn-ea"/>
                  </a:rPr>
                  <a:t>이미 사용중인 아이디 입니다</a:t>
                </a:r>
                <a:r>
                  <a:rPr lang="en-US" altLang="ko-KR" sz="600" dirty="0">
                    <a:solidFill>
                      <a:srgbClr val="FF0000"/>
                    </a:solidFill>
                    <a:latin typeface="+mn-ea"/>
                    <a:ea typeface="+mn-ea"/>
                  </a:rPr>
                  <a:t>.</a:t>
                </a:r>
                <a:endParaRPr lang="ko-KR" altLang="en-US" sz="6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485A35D6-53EF-41AF-8DA7-2A7BCAD65479}"/>
                </a:ext>
              </a:extLst>
            </p:cNvPr>
            <p:cNvGrpSpPr/>
            <p:nvPr/>
          </p:nvGrpSpPr>
          <p:grpSpPr>
            <a:xfrm>
              <a:off x="4233900" y="1233889"/>
              <a:ext cx="1421183" cy="284716"/>
              <a:chOff x="774548" y="1496915"/>
              <a:chExt cx="2268000" cy="378362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B6FE7FF0-4D11-470A-8375-5E60355EABCC}"/>
                  </a:ext>
                </a:extLst>
              </p:cNvPr>
              <p:cNvSpPr/>
              <p:nvPr/>
            </p:nvSpPr>
            <p:spPr>
              <a:xfrm>
                <a:off x="774548" y="1551277"/>
                <a:ext cx="2268000" cy="324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OOOOO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1730ABE9-AC7E-4D02-903E-F0ECA33F84F7}"/>
                  </a:ext>
                </a:extLst>
              </p:cNvPr>
              <p:cNvGrpSpPr/>
              <p:nvPr/>
            </p:nvGrpSpPr>
            <p:grpSpPr>
              <a:xfrm>
                <a:off x="840989" y="1496915"/>
                <a:ext cx="2151297" cy="308226"/>
                <a:chOff x="2702463" y="1485345"/>
                <a:chExt cx="2151297" cy="308226"/>
              </a:xfrm>
            </p:grpSpPr>
            <p:sp>
              <p:nvSpPr>
                <p:cNvPr id="188" name="Google Shape;166;p5">
                  <a:extLst>
                    <a:ext uri="{FF2B5EF4-FFF2-40B4-BE49-F238E27FC236}">
                      <a16:creationId xmlns:a16="http://schemas.microsoft.com/office/drawing/2014/main" id="{AA352206-FE9A-4411-B602-2F0383438C54}"/>
                    </a:ext>
                  </a:extLst>
                </p:cNvPr>
                <p:cNvSpPr txBox="1"/>
                <p:nvPr/>
              </p:nvSpPr>
              <p:spPr>
                <a:xfrm>
                  <a:off x="2702463" y="1485345"/>
                  <a:ext cx="396000" cy="122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7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아이디</a:t>
                  </a:r>
                  <a:endParaRPr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89" name="Google Shape;172;p5">
                  <a:extLst>
                    <a:ext uri="{FF2B5EF4-FFF2-40B4-BE49-F238E27FC236}">
                      <a16:creationId xmlns:a16="http://schemas.microsoft.com/office/drawing/2014/main" id="{CA33A074-C055-4594-A1C6-2CAB74A3463F}"/>
                    </a:ext>
                  </a:extLst>
                </p:cNvPr>
                <p:cNvSpPr/>
                <p:nvPr/>
              </p:nvSpPr>
              <p:spPr>
                <a:xfrm>
                  <a:off x="4254091" y="1609843"/>
                  <a:ext cx="599669" cy="183728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5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중복확인</a:t>
                  </a:r>
                  <a:endParaRPr sz="5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FDEBE6B-5F8D-49A2-839F-0EE8CD5E7005}"/>
              </a:ext>
            </a:extLst>
          </p:cNvPr>
          <p:cNvGrpSpPr/>
          <p:nvPr/>
        </p:nvGrpSpPr>
        <p:grpSpPr>
          <a:xfrm>
            <a:off x="5578179" y="792517"/>
            <a:ext cx="1904689" cy="848191"/>
            <a:chOff x="4187984" y="1987537"/>
            <a:chExt cx="1634289" cy="72777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3405BDBB-5BAD-47E6-8BAA-FCAD7277C12B}"/>
                </a:ext>
              </a:extLst>
            </p:cNvPr>
            <p:cNvGrpSpPr/>
            <p:nvPr/>
          </p:nvGrpSpPr>
          <p:grpSpPr>
            <a:xfrm>
              <a:off x="4187984" y="2302907"/>
              <a:ext cx="1634289" cy="412407"/>
              <a:chOff x="3467333" y="2305482"/>
              <a:chExt cx="2608086" cy="548052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82ADABC-9D16-4B15-B2CE-BDB07B9AB5DD}"/>
                  </a:ext>
                </a:extLst>
              </p:cNvPr>
              <p:cNvSpPr txBox="1"/>
              <p:nvPr/>
            </p:nvSpPr>
            <p:spPr>
              <a:xfrm>
                <a:off x="3467333" y="2642969"/>
                <a:ext cx="2608086" cy="210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dirty="0">
                    <a:solidFill>
                      <a:srgbClr val="FF0000"/>
                    </a:solidFill>
                    <a:latin typeface="+mn-ea"/>
                    <a:ea typeface="+mn-ea"/>
                  </a:rPr>
                  <a:t>8~16 </a:t>
                </a:r>
                <a:r>
                  <a:rPr lang="ko-KR" altLang="en-US" sz="600" dirty="0">
                    <a:solidFill>
                      <a:srgbClr val="FF0000"/>
                    </a:solidFill>
                    <a:latin typeface="+mn-ea"/>
                    <a:ea typeface="+mn-ea"/>
                  </a:rPr>
                  <a:t>자리</a:t>
                </a:r>
                <a:r>
                  <a:rPr lang="en-US" altLang="ko-KR" sz="600" dirty="0">
                    <a:solidFill>
                      <a:srgbClr val="FF0000"/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600" dirty="0">
                    <a:solidFill>
                      <a:srgbClr val="FF0000"/>
                    </a:solidFill>
                    <a:latin typeface="+mn-ea"/>
                    <a:ea typeface="+mn-ea"/>
                  </a:rPr>
                  <a:t>영문</a:t>
                </a:r>
                <a:r>
                  <a:rPr lang="en-US" altLang="ko-KR" sz="600" dirty="0">
                    <a:solidFill>
                      <a:srgbClr val="FF0000"/>
                    </a:solidFill>
                    <a:latin typeface="+mn-ea"/>
                    <a:ea typeface="+mn-ea"/>
                  </a:rPr>
                  <a:t>/</a:t>
                </a:r>
                <a:r>
                  <a:rPr lang="ko-KR" altLang="en-US" sz="600" dirty="0">
                    <a:solidFill>
                      <a:srgbClr val="FF0000"/>
                    </a:solidFill>
                    <a:latin typeface="+mn-ea"/>
                    <a:ea typeface="+mn-ea"/>
                  </a:rPr>
                  <a:t>숫자</a:t>
                </a:r>
                <a:r>
                  <a:rPr lang="en-US" altLang="ko-KR" sz="600" dirty="0">
                    <a:solidFill>
                      <a:srgbClr val="FF0000"/>
                    </a:solidFill>
                    <a:latin typeface="+mn-ea"/>
                    <a:ea typeface="+mn-ea"/>
                  </a:rPr>
                  <a:t>/</a:t>
                </a:r>
                <a:r>
                  <a:rPr lang="ko-KR" altLang="en-US" sz="600" dirty="0">
                    <a:solidFill>
                      <a:srgbClr val="FF0000"/>
                    </a:solidFill>
                    <a:latin typeface="+mn-ea"/>
                    <a:ea typeface="+mn-ea"/>
                  </a:rPr>
                  <a:t>특수문자 조합이 아닙니다</a:t>
                </a:r>
                <a:r>
                  <a:rPr lang="en-US" altLang="ko-KR" sz="600" dirty="0">
                    <a:solidFill>
                      <a:srgbClr val="FF0000"/>
                    </a:solidFill>
                    <a:latin typeface="+mn-ea"/>
                    <a:ea typeface="+mn-ea"/>
                  </a:rPr>
                  <a:t>. </a:t>
                </a:r>
                <a:endParaRPr lang="ko-KR" altLang="en-US" sz="6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2C16FCCD-5925-4BF0-A4F3-0CA572CD9E91}"/>
                  </a:ext>
                </a:extLst>
              </p:cNvPr>
              <p:cNvGrpSpPr/>
              <p:nvPr/>
            </p:nvGrpSpPr>
            <p:grpSpPr>
              <a:xfrm>
                <a:off x="3540608" y="2305482"/>
                <a:ext cx="2268000" cy="370742"/>
                <a:chOff x="774548" y="1504535"/>
                <a:chExt cx="2268000" cy="370742"/>
              </a:xfrm>
            </p:grpSpPr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1BAEB791-6F56-4C30-822B-68799BD5FC18}"/>
                    </a:ext>
                  </a:extLst>
                </p:cNvPr>
                <p:cNvSpPr/>
                <p:nvPr/>
              </p:nvSpPr>
              <p:spPr>
                <a:xfrm>
                  <a:off x="774548" y="1551277"/>
                  <a:ext cx="2268000" cy="324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35" name="Google Shape;166;p5">
                  <a:extLst>
                    <a:ext uri="{FF2B5EF4-FFF2-40B4-BE49-F238E27FC236}">
                      <a16:creationId xmlns:a16="http://schemas.microsoft.com/office/drawing/2014/main" id="{B2569961-275B-4296-91C1-61CCE73C25EE}"/>
                    </a:ext>
                  </a:extLst>
                </p:cNvPr>
                <p:cNvSpPr txBox="1"/>
                <p:nvPr/>
              </p:nvSpPr>
              <p:spPr>
                <a:xfrm>
                  <a:off x="840988" y="1504535"/>
                  <a:ext cx="1429546" cy="1754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7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비밀번호</a:t>
                  </a:r>
                  <a:r>
                    <a:rPr lang="en-US" altLang="ko-KR" sz="3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(8~16 </a:t>
                  </a:r>
                  <a:r>
                    <a:rPr lang="ko-KR" altLang="en-US" sz="3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자리</a:t>
                  </a:r>
                  <a:r>
                    <a:rPr lang="en-US" altLang="ko-KR" sz="3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,</a:t>
                  </a:r>
                  <a:r>
                    <a:rPr lang="ko-KR" altLang="en-US" sz="3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 영문</a:t>
                  </a:r>
                  <a:r>
                    <a:rPr lang="en-US" altLang="ko-KR" sz="3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/</a:t>
                  </a:r>
                  <a:r>
                    <a:rPr lang="ko-KR" altLang="en-US" sz="3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숫자</a:t>
                  </a:r>
                  <a:r>
                    <a:rPr lang="en-US" altLang="ko-KR" sz="3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/</a:t>
                  </a:r>
                  <a:r>
                    <a:rPr lang="ko-KR" altLang="en-US" sz="3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특수문자 조합</a:t>
                  </a:r>
                  <a:r>
                    <a:rPr lang="en-US" altLang="ko-KR" sz="3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)</a:t>
                  </a:r>
                  <a:endPara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</p:grpSp>
          <p:pic>
            <p:nvPicPr>
              <p:cNvPr id="48" name="그래픽 47" descr="눈 단색으로 채워진">
                <a:extLst>
                  <a:ext uri="{FF2B5EF4-FFF2-40B4-BE49-F238E27FC236}">
                    <a16:creationId xmlns:a16="http://schemas.microsoft.com/office/drawing/2014/main" id="{FAA44E41-3A54-443E-A991-59D72D76A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67239" y="2434692"/>
                <a:ext cx="189676" cy="189676"/>
              </a:xfrm>
              <a:prstGeom prst="rect">
                <a:avLst/>
              </a:prstGeom>
            </p:spPr>
          </p:pic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A7362E4-4FAD-4CE6-BB21-86121CB4B7D7}"/>
                </a:ext>
              </a:extLst>
            </p:cNvPr>
            <p:cNvGrpSpPr/>
            <p:nvPr/>
          </p:nvGrpSpPr>
          <p:grpSpPr>
            <a:xfrm>
              <a:off x="4233900" y="1987537"/>
              <a:ext cx="1421183" cy="278982"/>
              <a:chOff x="3540608" y="1886382"/>
              <a:chExt cx="2268000" cy="370742"/>
            </a:xfrm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1854602F-216F-466F-9D04-7080EB742ED7}"/>
                  </a:ext>
                </a:extLst>
              </p:cNvPr>
              <p:cNvGrpSpPr/>
              <p:nvPr/>
            </p:nvGrpSpPr>
            <p:grpSpPr>
              <a:xfrm>
                <a:off x="3540608" y="1886382"/>
                <a:ext cx="2268000" cy="370742"/>
                <a:chOff x="774548" y="1504535"/>
                <a:chExt cx="2268000" cy="370742"/>
              </a:xfrm>
            </p:grpSpPr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80DF1C78-CD35-4B36-813E-2067B77D8078}"/>
                    </a:ext>
                  </a:extLst>
                </p:cNvPr>
                <p:cNvSpPr/>
                <p:nvPr/>
              </p:nvSpPr>
              <p:spPr>
                <a:xfrm>
                  <a:off x="774548" y="1551277"/>
                  <a:ext cx="2268000" cy="324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700" dirty="0">
                      <a:solidFill>
                        <a:schemeClr val="tx1"/>
                      </a:solidFill>
                      <a:sym typeface="Wingdings 2" panose="05020102010507070707" pitchFamily="18" charset="2"/>
                    </a:rPr>
                    <a:t></a:t>
                  </a:r>
                  <a:endParaRPr lang="ko-KR" altLang="en-US" sz="700" dirty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700" dirty="0">
                      <a:solidFill>
                        <a:schemeClr val="tx1"/>
                      </a:solidFill>
                      <a:sym typeface="Wingdings 2" panose="05020102010507070707" pitchFamily="18" charset="2"/>
                    </a:rPr>
                    <a:t>            </a:t>
                  </a:r>
                  <a:endParaRPr lang="ko-KR" altLang="en-US" sz="700" dirty="0">
                    <a:solidFill>
                      <a:schemeClr val="tx1"/>
                    </a:solidFill>
                  </a:endParaRPr>
                </a:p>
                <a:p>
                  <a:endParaRPr lang="ko-KR" altLang="en-US" sz="7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Google Shape;166;p5">
                  <a:extLst>
                    <a:ext uri="{FF2B5EF4-FFF2-40B4-BE49-F238E27FC236}">
                      <a16:creationId xmlns:a16="http://schemas.microsoft.com/office/drawing/2014/main" id="{7B418B91-6C01-46DF-BF49-F51D4E99BFE0}"/>
                    </a:ext>
                  </a:extLst>
                </p:cNvPr>
                <p:cNvSpPr txBox="1"/>
                <p:nvPr/>
              </p:nvSpPr>
              <p:spPr>
                <a:xfrm>
                  <a:off x="840988" y="1504535"/>
                  <a:ext cx="1429546" cy="1754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7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비밀번호</a:t>
                  </a:r>
                  <a:r>
                    <a:rPr lang="en-US" altLang="ko-KR" sz="3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(8~16 </a:t>
                  </a:r>
                  <a:r>
                    <a:rPr lang="ko-KR" altLang="en-US" sz="3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자리</a:t>
                  </a:r>
                  <a:r>
                    <a:rPr lang="en-US" altLang="ko-KR" sz="3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,</a:t>
                  </a:r>
                  <a:r>
                    <a:rPr lang="ko-KR" altLang="en-US" sz="3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 영문</a:t>
                  </a:r>
                  <a:r>
                    <a:rPr lang="en-US" altLang="ko-KR" sz="3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/</a:t>
                  </a:r>
                  <a:r>
                    <a:rPr lang="ko-KR" altLang="en-US" sz="3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숫자</a:t>
                  </a:r>
                  <a:r>
                    <a:rPr lang="en-US" altLang="ko-KR" sz="3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/</a:t>
                  </a:r>
                  <a:r>
                    <a:rPr lang="ko-KR" altLang="en-US" sz="3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특수문자 조합</a:t>
                  </a:r>
                  <a:r>
                    <a:rPr lang="en-US" altLang="ko-KR" sz="3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)</a:t>
                  </a:r>
                  <a:endPara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</p:grpSp>
          <p:pic>
            <p:nvPicPr>
              <p:cNvPr id="196" name="그래픽 195" descr="눈 단색으로 채워진">
                <a:extLst>
                  <a:ext uri="{FF2B5EF4-FFF2-40B4-BE49-F238E27FC236}">
                    <a16:creationId xmlns:a16="http://schemas.microsoft.com/office/drawing/2014/main" id="{79519BB5-033E-4D0C-8C43-D5916F726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67239" y="2015592"/>
                <a:ext cx="189676" cy="189676"/>
              </a:xfrm>
              <a:prstGeom prst="rect">
                <a:avLst/>
              </a:prstGeom>
            </p:spPr>
          </p:pic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0EA4F6-1D83-407A-BB1F-B5E7E9B5C1C7}"/>
              </a:ext>
            </a:extLst>
          </p:cNvPr>
          <p:cNvGrpSpPr/>
          <p:nvPr/>
        </p:nvGrpSpPr>
        <p:grpSpPr>
          <a:xfrm>
            <a:off x="5578180" y="2491630"/>
            <a:ext cx="1709837" cy="840723"/>
            <a:chOff x="4187984" y="4512592"/>
            <a:chExt cx="1467099" cy="721370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56468207-F1A3-45AD-97FF-4CA222B04FB4}"/>
                </a:ext>
              </a:extLst>
            </p:cNvPr>
            <p:cNvGrpSpPr/>
            <p:nvPr/>
          </p:nvGrpSpPr>
          <p:grpSpPr>
            <a:xfrm>
              <a:off x="4187984" y="4817763"/>
              <a:ext cx="1467099" cy="416199"/>
              <a:chOff x="3467333" y="5334050"/>
              <a:chExt cx="2341275" cy="553091"/>
            </a:xfrm>
          </p:grpSpPr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D5EEC716-E362-4491-9E69-B828E5A7B742}"/>
                  </a:ext>
                </a:extLst>
              </p:cNvPr>
              <p:cNvGrpSpPr/>
              <p:nvPr/>
            </p:nvGrpSpPr>
            <p:grpSpPr>
              <a:xfrm>
                <a:off x="3540608" y="5334050"/>
                <a:ext cx="2268000" cy="378362"/>
                <a:chOff x="774548" y="1496915"/>
                <a:chExt cx="2268000" cy="378362"/>
              </a:xfrm>
            </p:grpSpPr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65AF41D7-9CB8-43A5-B63F-9E30CCB541B4}"/>
                    </a:ext>
                  </a:extLst>
                </p:cNvPr>
                <p:cNvSpPr/>
                <p:nvPr/>
              </p:nvSpPr>
              <p:spPr>
                <a:xfrm>
                  <a:off x="774548" y="1551277"/>
                  <a:ext cx="2268000" cy="324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700" dirty="0" err="1">
                      <a:solidFill>
                        <a:schemeClr val="tx1"/>
                      </a:solidFill>
                    </a:rPr>
                    <a:t>abc@examplecom</a:t>
                  </a:r>
                  <a:endParaRPr lang="ko-KR" altLang="en-US" sz="7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Google Shape;166;p5">
                  <a:extLst>
                    <a:ext uri="{FF2B5EF4-FFF2-40B4-BE49-F238E27FC236}">
                      <a16:creationId xmlns:a16="http://schemas.microsoft.com/office/drawing/2014/main" id="{A5043764-4A77-4862-B9C1-C64BF9F99BC0}"/>
                    </a:ext>
                  </a:extLst>
                </p:cNvPr>
                <p:cNvSpPr txBox="1"/>
                <p:nvPr/>
              </p:nvSpPr>
              <p:spPr>
                <a:xfrm>
                  <a:off x="840990" y="1496915"/>
                  <a:ext cx="395998" cy="122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7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이메일</a:t>
                  </a:r>
                  <a:endParaRPr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DC55CDA-4475-40BC-B853-EE2BB6282F86}"/>
                  </a:ext>
                </a:extLst>
              </p:cNvPr>
              <p:cNvSpPr txBox="1"/>
              <p:nvPr/>
            </p:nvSpPr>
            <p:spPr>
              <a:xfrm>
                <a:off x="3467333" y="5676575"/>
                <a:ext cx="1653265" cy="210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dirty="0">
                    <a:solidFill>
                      <a:srgbClr val="FF0000"/>
                    </a:solidFill>
                    <a:latin typeface="+mn-ea"/>
                    <a:ea typeface="+mn-ea"/>
                  </a:rPr>
                  <a:t>이메일</a:t>
                </a:r>
                <a:r>
                  <a:rPr lang="en-US" altLang="ko-KR" sz="600" dirty="0">
                    <a:solidFill>
                      <a:srgbClr val="FF0000"/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600" dirty="0">
                    <a:solidFill>
                      <a:srgbClr val="FF0000"/>
                    </a:solidFill>
                    <a:latin typeface="+mn-ea"/>
                    <a:ea typeface="+mn-ea"/>
                  </a:rPr>
                  <a:t>주소를 확인해 주세요</a:t>
                </a:r>
                <a:r>
                  <a:rPr lang="en-US" altLang="ko-KR" sz="600" dirty="0">
                    <a:solidFill>
                      <a:srgbClr val="FF0000"/>
                    </a:solidFill>
                    <a:latin typeface="+mn-ea"/>
                    <a:ea typeface="+mn-ea"/>
                  </a:rPr>
                  <a:t>.</a:t>
                </a:r>
                <a:endParaRPr lang="ko-KR" altLang="en-US" sz="6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4D0BA12-E95A-4BF4-BC58-A2E635ADA907}"/>
                </a:ext>
              </a:extLst>
            </p:cNvPr>
            <p:cNvGrpSpPr/>
            <p:nvPr/>
          </p:nvGrpSpPr>
          <p:grpSpPr>
            <a:xfrm>
              <a:off x="4233900" y="4512592"/>
              <a:ext cx="1421183" cy="284716"/>
              <a:chOff x="774548" y="1496915"/>
              <a:chExt cx="2268000" cy="378362"/>
            </a:xfrm>
          </p:grpSpPr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458ED0B1-6D9F-499A-88C4-7B800BBD7412}"/>
                  </a:ext>
                </a:extLst>
              </p:cNvPr>
              <p:cNvSpPr/>
              <p:nvPr/>
            </p:nvSpPr>
            <p:spPr>
              <a:xfrm>
                <a:off x="774548" y="1551277"/>
                <a:ext cx="2268000" cy="324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600" dirty="0">
                    <a:solidFill>
                      <a:schemeClr val="bg1">
                        <a:lumMod val="65000"/>
                      </a:schemeClr>
                    </a:solidFill>
                  </a:rPr>
                  <a:t>abc@example.com</a:t>
                </a:r>
                <a:endParaRPr lang="ko-KR" altLang="en-US" sz="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00" name="Google Shape;166;p5">
                <a:extLst>
                  <a:ext uri="{FF2B5EF4-FFF2-40B4-BE49-F238E27FC236}">
                    <a16:creationId xmlns:a16="http://schemas.microsoft.com/office/drawing/2014/main" id="{C8444280-DB2F-4C0A-84A2-6E80C8181CD5}"/>
                  </a:ext>
                </a:extLst>
              </p:cNvPr>
              <p:cNvSpPr txBox="1"/>
              <p:nvPr/>
            </p:nvSpPr>
            <p:spPr>
              <a:xfrm>
                <a:off x="840990" y="1496915"/>
                <a:ext cx="395998" cy="1227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이메일</a:t>
                </a:r>
                <a:endParaRPr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C383D2-268A-4D45-84E8-E533391117A9}"/>
              </a:ext>
            </a:extLst>
          </p:cNvPr>
          <p:cNvGrpSpPr/>
          <p:nvPr/>
        </p:nvGrpSpPr>
        <p:grpSpPr>
          <a:xfrm>
            <a:off x="5578180" y="1642148"/>
            <a:ext cx="1709837" cy="866489"/>
            <a:chOff x="4187984" y="3044773"/>
            <a:chExt cx="1467099" cy="743478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10C233A4-BB05-48B5-90C4-C83CCA5779D0}"/>
                </a:ext>
              </a:extLst>
            </p:cNvPr>
            <p:cNvGrpSpPr/>
            <p:nvPr/>
          </p:nvGrpSpPr>
          <p:grpSpPr>
            <a:xfrm>
              <a:off x="4233900" y="3044773"/>
              <a:ext cx="1421183" cy="286653"/>
              <a:chOff x="774548" y="1494341"/>
              <a:chExt cx="2268000" cy="380936"/>
            </a:xfrm>
          </p:grpSpPr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033D67FA-9A77-4DD6-9DE9-05DAD3CFF692}"/>
                  </a:ext>
                </a:extLst>
              </p:cNvPr>
              <p:cNvSpPr/>
              <p:nvPr/>
            </p:nvSpPr>
            <p:spPr>
              <a:xfrm>
                <a:off x="774548" y="1551277"/>
                <a:ext cx="2268000" cy="324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600" dirty="0">
                    <a:solidFill>
                      <a:schemeClr val="bg1">
                        <a:lumMod val="65000"/>
                      </a:schemeClr>
                    </a:solidFill>
                  </a:rPr>
                  <a:t>19XX/XX/XX</a:t>
                </a:r>
                <a:endParaRPr lang="ko-KR" altLang="en-US" sz="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83" name="Google Shape;166;p5">
                <a:extLst>
                  <a:ext uri="{FF2B5EF4-FFF2-40B4-BE49-F238E27FC236}">
                    <a16:creationId xmlns:a16="http://schemas.microsoft.com/office/drawing/2014/main" id="{62D90564-262F-4571-8ACF-73DA7BB14FDB}"/>
                  </a:ext>
                </a:extLst>
              </p:cNvPr>
              <p:cNvSpPr txBox="1"/>
              <p:nvPr/>
            </p:nvSpPr>
            <p:spPr>
              <a:xfrm>
                <a:off x="840990" y="1494341"/>
                <a:ext cx="716926" cy="1227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7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생년월일</a:t>
                </a:r>
                <a:r>
                  <a:rPr lang="en-US" altLang="ko-KR" sz="4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(8</a:t>
                </a:r>
                <a:r>
                  <a:rPr lang="ko-KR" altLang="en-US" sz="4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자리</a:t>
                </a:r>
                <a:r>
                  <a:rPr lang="en-US" altLang="ko-KR" sz="4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)</a:t>
                </a:r>
                <a:endParaRPr sz="3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29AE9AF-FE5B-4F53-8379-BE80F18BF074}"/>
                </a:ext>
              </a:extLst>
            </p:cNvPr>
            <p:cNvGrpSpPr/>
            <p:nvPr/>
          </p:nvGrpSpPr>
          <p:grpSpPr>
            <a:xfrm>
              <a:off x="4187984" y="3366718"/>
              <a:ext cx="1467099" cy="421533"/>
              <a:chOff x="3467333" y="3258090"/>
              <a:chExt cx="2341275" cy="560180"/>
            </a:xfrm>
          </p:grpSpPr>
          <p:grpSp>
            <p:nvGrpSpPr>
              <p:cNvPr id="228" name="그룹 227">
                <a:extLst>
                  <a:ext uri="{FF2B5EF4-FFF2-40B4-BE49-F238E27FC236}">
                    <a16:creationId xmlns:a16="http://schemas.microsoft.com/office/drawing/2014/main" id="{8CACAB52-D37F-45B4-A164-42EF128A0DCC}"/>
                  </a:ext>
                </a:extLst>
              </p:cNvPr>
              <p:cNvGrpSpPr/>
              <p:nvPr/>
            </p:nvGrpSpPr>
            <p:grpSpPr>
              <a:xfrm>
                <a:off x="3540608" y="3258090"/>
                <a:ext cx="2268000" cy="380937"/>
                <a:chOff x="774548" y="1494340"/>
                <a:chExt cx="2268000" cy="380937"/>
              </a:xfrm>
            </p:grpSpPr>
            <p:sp>
              <p:nvSpPr>
                <p:cNvPr id="229" name="직사각형 228">
                  <a:extLst>
                    <a:ext uri="{FF2B5EF4-FFF2-40B4-BE49-F238E27FC236}">
                      <a16:creationId xmlns:a16="http://schemas.microsoft.com/office/drawing/2014/main" id="{54E7A9E6-D289-4A58-B49F-68F1F3FBEE05}"/>
                    </a:ext>
                  </a:extLst>
                </p:cNvPr>
                <p:cNvSpPr/>
                <p:nvPr/>
              </p:nvSpPr>
              <p:spPr>
                <a:xfrm>
                  <a:off x="774548" y="1551277"/>
                  <a:ext cx="2268000" cy="324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FF2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700" dirty="0">
                      <a:solidFill>
                        <a:schemeClr val="tx1"/>
                      </a:solidFill>
                    </a:rPr>
                    <a:t>19001335</a:t>
                  </a:r>
                  <a:endParaRPr lang="ko-KR" altLang="en-US" sz="7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Google Shape;166;p5">
                  <a:extLst>
                    <a:ext uri="{FF2B5EF4-FFF2-40B4-BE49-F238E27FC236}">
                      <a16:creationId xmlns:a16="http://schemas.microsoft.com/office/drawing/2014/main" id="{400C98D7-E139-40B0-8EFB-99DFA10FABD4}"/>
                    </a:ext>
                  </a:extLst>
                </p:cNvPr>
                <p:cNvSpPr txBox="1"/>
                <p:nvPr/>
              </p:nvSpPr>
              <p:spPr>
                <a:xfrm>
                  <a:off x="840988" y="1494340"/>
                  <a:ext cx="716926" cy="1227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0" tIns="0" rIns="0" bIns="0" anchor="ctr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7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생년월일</a:t>
                  </a:r>
                  <a:r>
                    <a:rPr lang="en-US" altLang="ko-KR" sz="4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(8</a:t>
                  </a:r>
                  <a:r>
                    <a:rPr lang="ko-KR" altLang="en-US" sz="4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자리</a:t>
                  </a:r>
                  <a:r>
                    <a:rPr lang="en-US" altLang="ko-KR" sz="4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)</a:t>
                  </a:r>
                  <a:endParaRPr lang="ko-KR" altLang="en-US" sz="2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endParaRPr>
                </a:p>
              </p:txBody>
            </p:sp>
          </p:grp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E23A3F92-447D-4F68-AD4F-75F4F53B197B}"/>
                  </a:ext>
                </a:extLst>
              </p:cNvPr>
              <p:cNvSpPr txBox="1"/>
              <p:nvPr/>
            </p:nvSpPr>
            <p:spPr>
              <a:xfrm>
                <a:off x="3467333" y="3607704"/>
                <a:ext cx="1510591" cy="210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dirty="0">
                    <a:solidFill>
                      <a:srgbClr val="FF0000"/>
                    </a:solidFill>
                    <a:latin typeface="+mn-ea"/>
                    <a:ea typeface="+mn-ea"/>
                  </a:rPr>
                  <a:t>생년월일을 확인해 주세요</a:t>
                </a:r>
                <a:r>
                  <a:rPr lang="en-US" altLang="ko-KR" sz="600" dirty="0">
                    <a:solidFill>
                      <a:srgbClr val="FF0000"/>
                    </a:solidFill>
                    <a:latin typeface="+mn-ea"/>
                    <a:ea typeface="+mn-ea"/>
                  </a:rPr>
                  <a:t>.</a:t>
                </a:r>
                <a:endParaRPr lang="ko-KR" altLang="en-US" sz="6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16ED98FD-F04E-4A0F-B9EC-E5E979221395}"/>
              </a:ext>
            </a:extLst>
          </p:cNvPr>
          <p:cNvGrpSpPr/>
          <p:nvPr/>
        </p:nvGrpSpPr>
        <p:grpSpPr>
          <a:xfrm>
            <a:off x="3759491" y="1669063"/>
            <a:ext cx="1652322" cy="222789"/>
            <a:chOff x="4937484" y="3255742"/>
            <a:chExt cx="993160" cy="254036"/>
          </a:xfrm>
        </p:grpSpPr>
        <p:sp>
          <p:nvSpPr>
            <p:cNvPr id="236" name="Google Shape;172;p5">
              <a:extLst>
                <a:ext uri="{FF2B5EF4-FFF2-40B4-BE49-F238E27FC236}">
                  <a16:creationId xmlns:a16="http://schemas.microsoft.com/office/drawing/2014/main" id="{59298FD0-73C3-42C9-884D-17A07EC1B7E2}"/>
                </a:ext>
              </a:extLst>
            </p:cNvPr>
            <p:cNvSpPr/>
            <p:nvPr/>
          </p:nvSpPr>
          <p:spPr>
            <a:xfrm>
              <a:off x="4937484" y="3255742"/>
              <a:ext cx="496580" cy="25403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남자</a:t>
              </a:r>
              <a:endParaRPr sz="7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37" name="Google Shape;172;p5">
              <a:extLst>
                <a:ext uri="{FF2B5EF4-FFF2-40B4-BE49-F238E27FC236}">
                  <a16:creationId xmlns:a16="http://schemas.microsoft.com/office/drawing/2014/main" id="{16928F70-B7EF-44C9-94E9-DA3FBF0D5666}"/>
                </a:ext>
              </a:extLst>
            </p:cNvPr>
            <p:cNvSpPr/>
            <p:nvPr/>
          </p:nvSpPr>
          <p:spPr>
            <a:xfrm>
              <a:off x="5434064" y="3255742"/>
              <a:ext cx="496580" cy="254036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7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여자</a:t>
              </a:r>
              <a:endParaRPr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191" name="직사각형 63">
            <a:extLst>
              <a:ext uri="{FF2B5EF4-FFF2-40B4-BE49-F238E27FC236}">
                <a16:creationId xmlns:a16="http://schemas.microsoft.com/office/drawing/2014/main" id="{05B68E07-D3EC-4A9E-8E53-990892AC54C1}"/>
              </a:ext>
            </a:extLst>
          </p:cNvPr>
          <p:cNvSpPr/>
          <p:nvPr/>
        </p:nvSpPr>
        <p:spPr>
          <a:xfrm>
            <a:off x="738994" y="6444405"/>
            <a:ext cx="2764350" cy="329016"/>
          </a:xfrm>
          <a:custGeom>
            <a:avLst/>
            <a:gdLst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7200 w 2707200"/>
              <a:gd name="connsiteY2" fmla="*/ 324000 h 324000"/>
              <a:gd name="connsiteX3" fmla="*/ 0 w 2707200"/>
              <a:gd name="connsiteY3" fmla="*/ 324000 h 324000"/>
              <a:gd name="connsiteX4" fmla="*/ 0 w 2707200"/>
              <a:gd name="connsiteY4" fmla="*/ 0 h 324000"/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6455 w 2707200"/>
              <a:gd name="connsiteY2" fmla="*/ 231717 h 324000"/>
              <a:gd name="connsiteX3" fmla="*/ 2707200 w 2707200"/>
              <a:gd name="connsiteY3" fmla="*/ 324000 h 324000"/>
              <a:gd name="connsiteX4" fmla="*/ 0 w 2707200"/>
              <a:gd name="connsiteY4" fmla="*/ 324000 h 324000"/>
              <a:gd name="connsiteX5" fmla="*/ 0 w 2707200"/>
              <a:gd name="connsiteY5" fmla="*/ 0 h 324000"/>
              <a:gd name="connsiteX0" fmla="*/ 0 w 2707200"/>
              <a:gd name="connsiteY0" fmla="*/ 0 h 326381"/>
              <a:gd name="connsiteX1" fmla="*/ 2707200 w 2707200"/>
              <a:gd name="connsiteY1" fmla="*/ 0 h 326381"/>
              <a:gd name="connsiteX2" fmla="*/ 2706455 w 2707200"/>
              <a:gd name="connsiteY2" fmla="*/ 231717 h 326381"/>
              <a:gd name="connsiteX3" fmla="*/ 2588138 w 2707200"/>
              <a:gd name="connsiteY3" fmla="*/ 326381 h 326381"/>
              <a:gd name="connsiteX4" fmla="*/ 0 w 2707200"/>
              <a:gd name="connsiteY4" fmla="*/ 324000 h 326381"/>
              <a:gd name="connsiteX5" fmla="*/ 0 w 2707200"/>
              <a:gd name="connsiteY5" fmla="*/ 0 h 326381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0 w 2707200"/>
              <a:gd name="connsiteY4" fmla="*/ 324000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39455 w 2707200"/>
              <a:gd name="connsiteY5" fmla="*/ 148374 h 326635"/>
              <a:gd name="connsiteX6" fmla="*/ 0 w 2707200"/>
              <a:gd name="connsiteY6" fmla="*/ 0 h 326635"/>
              <a:gd name="connsiteX0" fmla="*/ 8170 w 2715370"/>
              <a:gd name="connsiteY0" fmla="*/ 0 h 326635"/>
              <a:gd name="connsiteX1" fmla="*/ 2715370 w 2715370"/>
              <a:gd name="connsiteY1" fmla="*/ 0 h 326635"/>
              <a:gd name="connsiteX2" fmla="*/ 2714625 w 2715370"/>
              <a:gd name="connsiteY2" fmla="*/ 231717 h 326635"/>
              <a:gd name="connsiteX3" fmla="*/ 2596308 w 2715370"/>
              <a:gd name="connsiteY3" fmla="*/ 326381 h 326635"/>
              <a:gd name="connsiteX4" fmla="*/ 105802 w 2715370"/>
              <a:gd name="connsiteY4" fmla="*/ 326381 h 326635"/>
              <a:gd name="connsiteX5" fmla="*/ 0 w 2715370"/>
              <a:gd name="connsiteY5" fmla="*/ 210286 h 326635"/>
              <a:gd name="connsiteX6" fmla="*/ 8170 w 2715370"/>
              <a:gd name="connsiteY6" fmla="*/ 0 h 326635"/>
              <a:gd name="connsiteX0" fmla="*/ 0 w 2764350"/>
              <a:gd name="connsiteY0" fmla="*/ 0 h 329016"/>
              <a:gd name="connsiteX1" fmla="*/ 2764350 w 2764350"/>
              <a:gd name="connsiteY1" fmla="*/ 2381 h 329016"/>
              <a:gd name="connsiteX2" fmla="*/ 2763605 w 2764350"/>
              <a:gd name="connsiteY2" fmla="*/ 234098 h 329016"/>
              <a:gd name="connsiteX3" fmla="*/ 2645288 w 2764350"/>
              <a:gd name="connsiteY3" fmla="*/ 328762 h 329016"/>
              <a:gd name="connsiteX4" fmla="*/ 154782 w 2764350"/>
              <a:gd name="connsiteY4" fmla="*/ 328762 h 329016"/>
              <a:gd name="connsiteX5" fmla="*/ 48980 w 2764350"/>
              <a:gd name="connsiteY5" fmla="*/ 212667 h 329016"/>
              <a:gd name="connsiteX6" fmla="*/ 0 w 2764350"/>
              <a:gd name="connsiteY6" fmla="*/ 0 h 32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4350" h="329016">
                <a:moveTo>
                  <a:pt x="0" y="0"/>
                </a:moveTo>
                <a:lnTo>
                  <a:pt x="2764350" y="2381"/>
                </a:lnTo>
                <a:cubicBezTo>
                  <a:pt x="2764102" y="79620"/>
                  <a:pt x="2763853" y="156859"/>
                  <a:pt x="2763605" y="234098"/>
                </a:cubicBezTo>
                <a:cubicBezTo>
                  <a:pt x="2763853" y="264859"/>
                  <a:pt x="2709334" y="333720"/>
                  <a:pt x="2645288" y="328762"/>
                </a:cubicBezTo>
                <a:lnTo>
                  <a:pt x="154782" y="328762"/>
                </a:lnTo>
                <a:lnTo>
                  <a:pt x="48980" y="2126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회원 가입</a:t>
            </a:r>
          </a:p>
        </p:txBody>
      </p: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E9E4ECCB-73E4-4C83-80E6-9DEF98374E75}"/>
              </a:ext>
            </a:extLst>
          </p:cNvPr>
          <p:cNvGrpSpPr/>
          <p:nvPr/>
        </p:nvGrpSpPr>
        <p:grpSpPr>
          <a:xfrm>
            <a:off x="755596" y="478564"/>
            <a:ext cx="2783552" cy="6313172"/>
            <a:chOff x="755596" y="663122"/>
            <a:chExt cx="2783552" cy="6313172"/>
          </a:xfrm>
        </p:grpSpPr>
        <p:sp>
          <p:nvSpPr>
            <p:cNvPr id="358" name="모서리가 둥근 직사각형 108">
              <a:extLst>
                <a:ext uri="{FF2B5EF4-FFF2-40B4-BE49-F238E27FC236}">
                  <a16:creationId xmlns:a16="http://schemas.microsoft.com/office/drawing/2014/main" id="{18934F13-790C-4848-A432-B887AD46632A}"/>
                </a:ext>
              </a:extLst>
            </p:cNvPr>
            <p:cNvSpPr/>
            <p:nvPr/>
          </p:nvSpPr>
          <p:spPr>
            <a:xfrm>
              <a:off x="755596" y="663122"/>
              <a:ext cx="2783552" cy="6313172"/>
            </a:xfrm>
            <a:prstGeom prst="roundRect">
              <a:avLst>
                <a:gd name="adj" fmla="val 8301"/>
              </a:avLst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43F9AD16-42D7-4661-BC41-69CCB3E7C439}"/>
                </a:ext>
              </a:extLst>
            </p:cNvPr>
            <p:cNvSpPr txBox="1"/>
            <p:nvPr/>
          </p:nvSpPr>
          <p:spPr>
            <a:xfrm>
              <a:off x="898359" y="748796"/>
              <a:ext cx="550609" cy="244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11:59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60" name="Picture 12">
              <a:extLst>
                <a:ext uri="{FF2B5EF4-FFF2-40B4-BE49-F238E27FC236}">
                  <a16:creationId xmlns:a16="http://schemas.microsoft.com/office/drawing/2014/main" id="{83DDA846-09E5-4A32-9D80-51E1F4F34F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122" y="783356"/>
              <a:ext cx="509969" cy="174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1" name="모서리가 둥근 직사각형 111">
              <a:extLst>
                <a:ext uri="{FF2B5EF4-FFF2-40B4-BE49-F238E27FC236}">
                  <a16:creationId xmlns:a16="http://schemas.microsoft.com/office/drawing/2014/main" id="{D3070DD3-F76B-484B-A947-5760B6A8D7D2}"/>
                </a:ext>
              </a:extLst>
            </p:cNvPr>
            <p:cNvSpPr/>
            <p:nvPr/>
          </p:nvSpPr>
          <p:spPr>
            <a:xfrm>
              <a:off x="1527702" y="663122"/>
              <a:ext cx="1239342" cy="233372"/>
            </a:xfrm>
            <a:prstGeom prst="roundRect">
              <a:avLst>
                <a:gd name="adj" fmla="val 10974"/>
              </a:avLst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86F03303-C48C-4697-8910-BE297854DE6E}"/>
              </a:ext>
            </a:extLst>
          </p:cNvPr>
          <p:cNvGrpSpPr/>
          <p:nvPr/>
        </p:nvGrpSpPr>
        <p:grpSpPr>
          <a:xfrm>
            <a:off x="1016370" y="5458357"/>
            <a:ext cx="2341796" cy="1017320"/>
            <a:chOff x="1016370" y="6037362"/>
            <a:chExt cx="2341796" cy="1017320"/>
          </a:xfrm>
        </p:grpSpPr>
        <p:grpSp>
          <p:nvGrpSpPr>
            <p:cNvPr id="323" name="그룹 322">
              <a:extLst>
                <a:ext uri="{FF2B5EF4-FFF2-40B4-BE49-F238E27FC236}">
                  <a16:creationId xmlns:a16="http://schemas.microsoft.com/office/drawing/2014/main" id="{7ED6F614-4EDB-452B-95A9-D90246B9A59E}"/>
                </a:ext>
              </a:extLst>
            </p:cNvPr>
            <p:cNvGrpSpPr/>
            <p:nvPr/>
          </p:nvGrpSpPr>
          <p:grpSpPr>
            <a:xfrm>
              <a:off x="1019562" y="6037362"/>
              <a:ext cx="2338604" cy="967137"/>
              <a:chOff x="1448407" y="4599394"/>
              <a:chExt cx="2338604" cy="967137"/>
            </a:xfrm>
          </p:grpSpPr>
          <p:sp>
            <p:nvSpPr>
              <p:cNvPr id="326" name="직사각형 325">
                <a:extLst>
                  <a:ext uri="{FF2B5EF4-FFF2-40B4-BE49-F238E27FC236}">
                    <a16:creationId xmlns:a16="http://schemas.microsoft.com/office/drawing/2014/main" id="{3DD00955-0AA4-4830-B446-D00058A1510F}"/>
                  </a:ext>
                </a:extLst>
              </p:cNvPr>
              <p:cNvSpPr/>
              <p:nvPr/>
            </p:nvSpPr>
            <p:spPr>
              <a:xfrm>
                <a:off x="1448407" y="4621225"/>
                <a:ext cx="2268000" cy="94530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7" name="Google Shape;166;p5">
                <a:extLst>
                  <a:ext uri="{FF2B5EF4-FFF2-40B4-BE49-F238E27FC236}">
                    <a16:creationId xmlns:a16="http://schemas.microsoft.com/office/drawing/2014/main" id="{F8C9DCEA-EE9A-4C9F-8D5C-4B64A00CBFDA}"/>
                  </a:ext>
                </a:extLst>
              </p:cNvPr>
              <p:cNvSpPr txBox="1"/>
              <p:nvPr/>
            </p:nvSpPr>
            <p:spPr>
              <a:xfrm>
                <a:off x="1451147" y="4599394"/>
                <a:ext cx="2262520" cy="369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이용약관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, 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개인정보 수집 및 이용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, 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민감정보 제공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, 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블루투스 통신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, 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위치정보 이용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, 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마케팅정보 수신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 (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선택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), 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개인정보 제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3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자 제공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(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선택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) </a:t>
                </a:r>
                <a:r>
                  <a:rPr lang="ko-KR" altLang="en-US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동의 하십니까</a:t>
                </a:r>
                <a:r>
                  <a:rPr lang="en-US" altLang="ko-KR" sz="6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?</a:t>
                </a:r>
                <a:endParaRPr lang="ko-KR" altLang="en-US" sz="6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endParaRPr>
              </a:p>
            </p:txBody>
          </p:sp>
          <p:sp>
            <p:nvSpPr>
              <p:cNvPr id="357" name="TextBox 356">
                <a:extLst>
                  <a:ext uri="{FF2B5EF4-FFF2-40B4-BE49-F238E27FC236}">
                    <a16:creationId xmlns:a16="http://schemas.microsoft.com/office/drawing/2014/main" id="{C3F9CD11-8C77-4AF7-8AC3-DFEAEE897CA8}"/>
                  </a:ext>
                </a:extLst>
              </p:cNvPr>
              <p:cNvSpPr txBox="1"/>
              <p:nvPr/>
            </p:nvSpPr>
            <p:spPr>
              <a:xfrm>
                <a:off x="3063736" y="4822129"/>
                <a:ext cx="72327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latin typeface="+mn-ea"/>
                    <a:ea typeface="+mn-ea"/>
                    <a:sym typeface="Wingdings 2" panose="05020102010507070707" pitchFamily="18" charset="2"/>
                  </a:rPr>
                  <a:t>전체 동의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324" name="Google Shape;166;p5">
              <a:extLst>
                <a:ext uri="{FF2B5EF4-FFF2-40B4-BE49-F238E27FC236}">
                  <a16:creationId xmlns:a16="http://schemas.microsoft.com/office/drawing/2014/main" id="{8BFDA556-3B18-4D87-AA01-58E947DDF547}"/>
                </a:ext>
              </a:extLst>
            </p:cNvPr>
            <p:cNvSpPr txBox="1"/>
            <p:nvPr/>
          </p:nvSpPr>
          <p:spPr>
            <a:xfrm>
              <a:off x="1016370" y="6408392"/>
              <a:ext cx="2262520" cy="477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700" dirty="0">
                  <a:latin typeface="+mn-ea"/>
                  <a:ea typeface="+mn-ea"/>
                  <a:sym typeface="Wingdings 2" panose="05020102010507070707" pitchFamily="18" charset="2"/>
                </a:rPr>
                <a:t> </a:t>
              </a:r>
              <a:r>
                <a:rPr lang="ko-KR" altLang="en-US" sz="6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이용약관</a:t>
              </a:r>
              <a:endParaRPr lang="en-US" altLang="ko-KR" sz="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  <a:p>
              <a:r>
                <a:rPr lang="en-US" altLang="ko-KR" sz="6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anose="05020102010507070707" pitchFamily="18" charset="2"/>
                </a:rPr>
                <a:t> </a:t>
              </a:r>
              <a:r>
                <a:rPr lang="en-US" altLang="ko-KR" sz="6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 </a:t>
              </a:r>
              <a:r>
                <a:rPr lang="ko-KR" altLang="en-US" sz="6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개인정보처리방침</a:t>
              </a:r>
              <a:endParaRPr lang="en-US" altLang="ko-KR" sz="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600" dirty="0">
                  <a:latin typeface="+mn-ea"/>
                  <a:ea typeface="+mn-ea"/>
                  <a:sym typeface="Wingdings 2" panose="05020102010507070707" pitchFamily="18" charset="2"/>
                </a:rPr>
                <a:t>  </a:t>
              </a:r>
              <a:r>
                <a:rPr lang="ko-KR" altLang="en-US" sz="6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민감정보 제공 동의 </a:t>
              </a:r>
              <a:endParaRPr lang="en-US" altLang="ko-KR" sz="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600" dirty="0">
                  <a:latin typeface="+mn-ea"/>
                  <a:ea typeface="+mn-ea"/>
                  <a:sym typeface="Wingdings 2" panose="05020102010507070707" pitchFamily="18" charset="2"/>
                </a:rPr>
                <a:t>  </a:t>
              </a:r>
              <a:r>
                <a:rPr lang="ko-KR" altLang="en-US" sz="6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블루투스 통신 동의</a:t>
              </a:r>
              <a:endParaRPr lang="en-US" altLang="ko-KR" sz="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</p:txBody>
        </p:sp>
        <p:sp>
          <p:nvSpPr>
            <p:cNvPr id="325" name="Google Shape;166;p5">
              <a:extLst>
                <a:ext uri="{FF2B5EF4-FFF2-40B4-BE49-F238E27FC236}">
                  <a16:creationId xmlns:a16="http://schemas.microsoft.com/office/drawing/2014/main" id="{503F6661-BC6F-414E-A9B3-B22D19D90E72}"/>
                </a:ext>
              </a:extLst>
            </p:cNvPr>
            <p:cNvSpPr txBox="1"/>
            <p:nvPr/>
          </p:nvSpPr>
          <p:spPr>
            <a:xfrm>
              <a:off x="2828206" y="6408392"/>
              <a:ext cx="500515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600" u="sng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anose="05020102010507070707" pitchFamily="18" charset="2"/>
                </a:rPr>
                <a:t>전문보기</a:t>
              </a:r>
              <a:endParaRPr lang="en-US" altLang="ko-KR" sz="600" u="sng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endParaRPr>
            </a:p>
            <a:p>
              <a:r>
                <a:rPr lang="ko-KR" altLang="en-US" sz="600" u="sng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anose="05020102010507070707" pitchFamily="18" charset="2"/>
                </a:rPr>
                <a:t>전문보기</a:t>
              </a:r>
              <a:endParaRPr lang="ko-KR" altLang="en-US" sz="600" u="sng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  <a:p>
              <a:r>
                <a:rPr lang="ko-KR" altLang="en-US" sz="600" u="sng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anose="05020102010507070707" pitchFamily="18" charset="2"/>
                </a:rPr>
                <a:t>전문보기</a:t>
              </a:r>
              <a:endParaRPr lang="ko-KR" altLang="en-US" sz="600" u="sng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  <a:p>
              <a:r>
                <a:rPr lang="ko-KR" altLang="en-US" sz="600" u="sng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anose="05020102010507070707" pitchFamily="18" charset="2"/>
                </a:rPr>
                <a:t>전문보기</a:t>
              </a:r>
              <a:endParaRPr lang="ko-KR" altLang="en-US" sz="600" u="sng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  <a:p>
              <a:r>
                <a:rPr lang="ko-KR" altLang="en-US" sz="600" u="sng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 2" panose="05020102010507070707" pitchFamily="18" charset="2"/>
                </a:rPr>
                <a:t>전문보기</a:t>
              </a:r>
              <a:endParaRPr lang="en-US" altLang="ko-KR" sz="600" u="sng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 2" panose="05020102010507070707" pitchFamily="18" charset="2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ko-KR" altLang="en-US" sz="600" u="sng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</p:txBody>
        </p:sp>
      </p:grpSp>
      <p:sp>
        <p:nvSpPr>
          <p:cNvPr id="201" name="Google Shape;166;p5">
            <a:extLst>
              <a:ext uri="{FF2B5EF4-FFF2-40B4-BE49-F238E27FC236}">
                <a16:creationId xmlns:a16="http://schemas.microsoft.com/office/drawing/2014/main" id="{AE6A208E-443A-4D2F-A3A5-AA118207C452}"/>
              </a:ext>
            </a:extLst>
          </p:cNvPr>
          <p:cNvSpPr txBox="1"/>
          <p:nvPr/>
        </p:nvSpPr>
        <p:spPr>
          <a:xfrm>
            <a:off x="1608491" y="798667"/>
            <a:ext cx="1041267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회원가입</a:t>
            </a:r>
            <a:endParaRPr sz="10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FE5C588A-164C-4D50-8A5A-2F23824F8032}"/>
              </a:ext>
            </a:extLst>
          </p:cNvPr>
          <p:cNvGrpSpPr/>
          <p:nvPr/>
        </p:nvGrpSpPr>
        <p:grpSpPr>
          <a:xfrm>
            <a:off x="1016822" y="1198366"/>
            <a:ext cx="2268000" cy="252000"/>
            <a:chOff x="774548" y="1578145"/>
            <a:chExt cx="2268000" cy="269037"/>
          </a:xfrm>
        </p:grpSpPr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F56784E0-1867-461F-B261-C48B6A3512F5}"/>
                </a:ext>
              </a:extLst>
            </p:cNvPr>
            <p:cNvSpPr/>
            <p:nvPr/>
          </p:nvSpPr>
          <p:spPr>
            <a:xfrm>
              <a:off x="774548" y="1578145"/>
              <a:ext cx="2268000" cy="26903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0" name="그룹 319">
              <a:extLst>
                <a:ext uri="{FF2B5EF4-FFF2-40B4-BE49-F238E27FC236}">
                  <a16:creationId xmlns:a16="http://schemas.microsoft.com/office/drawing/2014/main" id="{2E9821B4-5D71-40F1-8DD8-8EEA4AFEC725}"/>
                </a:ext>
              </a:extLst>
            </p:cNvPr>
            <p:cNvGrpSpPr/>
            <p:nvPr/>
          </p:nvGrpSpPr>
          <p:grpSpPr>
            <a:xfrm>
              <a:off x="780028" y="1605576"/>
              <a:ext cx="2212258" cy="215403"/>
              <a:chOff x="2641502" y="1594006"/>
              <a:chExt cx="2212258" cy="215403"/>
            </a:xfrm>
          </p:grpSpPr>
          <p:sp>
            <p:nvSpPr>
              <p:cNvPr id="321" name="Google Shape;166;p5">
                <a:extLst>
                  <a:ext uri="{FF2B5EF4-FFF2-40B4-BE49-F238E27FC236}">
                    <a16:creationId xmlns:a16="http://schemas.microsoft.com/office/drawing/2014/main" id="{F8CBCE28-9E46-463B-B3A5-1FB50E4B1A40}"/>
                  </a:ext>
                </a:extLst>
              </p:cNvPr>
              <p:cNvSpPr txBox="1"/>
              <p:nvPr/>
            </p:nvSpPr>
            <p:spPr>
              <a:xfrm>
                <a:off x="2641502" y="1594006"/>
                <a:ext cx="697627" cy="215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아이디</a:t>
                </a:r>
                <a:endParaRPr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322" name="Google Shape;172;p5">
                <a:extLst>
                  <a:ext uri="{FF2B5EF4-FFF2-40B4-BE49-F238E27FC236}">
                    <a16:creationId xmlns:a16="http://schemas.microsoft.com/office/drawing/2014/main" id="{C169BCD8-EF16-4557-8496-803B6C0DAC37}"/>
                  </a:ext>
                </a:extLst>
              </p:cNvPr>
              <p:cNvSpPr/>
              <p:nvPr/>
            </p:nvSpPr>
            <p:spPr>
              <a:xfrm>
                <a:off x="4254091" y="1609843"/>
                <a:ext cx="599669" cy="183728"/>
              </a:xfrm>
              <a:prstGeom prst="rect">
                <a:avLst/>
              </a:prstGeom>
              <a:solidFill>
                <a:srgbClr val="D8D8D8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중복확인</a:t>
                </a:r>
                <a:endParaRPr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F32E9DF7-937F-4B01-B628-9EF07CC19889}"/>
              </a:ext>
            </a:extLst>
          </p:cNvPr>
          <p:cNvGrpSpPr/>
          <p:nvPr/>
        </p:nvGrpSpPr>
        <p:grpSpPr>
          <a:xfrm>
            <a:off x="1016822" y="1529222"/>
            <a:ext cx="2268000" cy="252000"/>
            <a:chOff x="774548" y="1578145"/>
            <a:chExt cx="2268000" cy="269037"/>
          </a:xfrm>
        </p:grpSpPr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59C166CE-0226-44D4-B606-AC5550421744}"/>
                </a:ext>
              </a:extLst>
            </p:cNvPr>
            <p:cNvSpPr/>
            <p:nvPr/>
          </p:nvSpPr>
          <p:spPr>
            <a:xfrm>
              <a:off x="774548" y="1578145"/>
              <a:ext cx="2268000" cy="26903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Google Shape;166;p5">
              <a:extLst>
                <a:ext uri="{FF2B5EF4-FFF2-40B4-BE49-F238E27FC236}">
                  <a16:creationId xmlns:a16="http://schemas.microsoft.com/office/drawing/2014/main" id="{05EA3443-2E3A-47F5-A7BE-E2A53DAC3B13}"/>
                </a:ext>
              </a:extLst>
            </p:cNvPr>
            <p:cNvSpPr txBox="1"/>
            <p:nvPr/>
          </p:nvSpPr>
          <p:spPr>
            <a:xfrm>
              <a:off x="780028" y="1605576"/>
              <a:ext cx="1811836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비밀번호</a:t>
              </a:r>
              <a:r>
                <a:rPr lang="en-US" altLang="ko-KR" sz="5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(8~16</a:t>
              </a:r>
              <a:r>
                <a:rPr lang="ko-KR" altLang="en-US" sz="5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 자리</a:t>
              </a:r>
              <a:r>
                <a:rPr lang="en-US" altLang="ko-KR" sz="5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,</a:t>
              </a:r>
              <a:r>
                <a:rPr lang="ko-KR" altLang="en-US" sz="5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 영문</a:t>
              </a:r>
              <a:r>
                <a:rPr lang="en-US" altLang="ko-KR" sz="5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/</a:t>
              </a:r>
              <a:r>
                <a:rPr lang="ko-KR" altLang="en-US" sz="5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숫자</a:t>
              </a:r>
              <a:r>
                <a:rPr lang="en-US" altLang="ko-KR" sz="5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/</a:t>
              </a:r>
              <a:r>
                <a:rPr lang="ko-KR" altLang="en-US" sz="5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특수문자 조합</a:t>
              </a:r>
              <a:r>
                <a:rPr lang="en-US" altLang="ko-KR" sz="5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)</a:t>
              </a:r>
              <a:endParaRPr lang="ko-KR" altLang="en-US" sz="1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D7CD1857-8E4F-46A4-BD1B-4DB9E4672DD5}"/>
              </a:ext>
            </a:extLst>
          </p:cNvPr>
          <p:cNvGrpSpPr/>
          <p:nvPr/>
        </p:nvGrpSpPr>
        <p:grpSpPr>
          <a:xfrm>
            <a:off x="1016822" y="1860078"/>
            <a:ext cx="2268000" cy="252000"/>
            <a:chOff x="774548" y="1578145"/>
            <a:chExt cx="2268000" cy="269037"/>
          </a:xfrm>
        </p:grpSpPr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C4BD035-5D90-43C4-9160-D1208EC51F16}"/>
                </a:ext>
              </a:extLst>
            </p:cNvPr>
            <p:cNvSpPr/>
            <p:nvPr/>
          </p:nvSpPr>
          <p:spPr>
            <a:xfrm>
              <a:off x="774548" y="1578145"/>
              <a:ext cx="2268000" cy="26903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Google Shape;166;p5">
              <a:extLst>
                <a:ext uri="{FF2B5EF4-FFF2-40B4-BE49-F238E27FC236}">
                  <a16:creationId xmlns:a16="http://schemas.microsoft.com/office/drawing/2014/main" id="{5438DFBE-B6C2-43C2-9D0C-9B47878F16D1}"/>
                </a:ext>
              </a:extLst>
            </p:cNvPr>
            <p:cNvSpPr txBox="1"/>
            <p:nvPr/>
          </p:nvSpPr>
          <p:spPr>
            <a:xfrm>
              <a:off x="780028" y="1605576"/>
              <a:ext cx="1811836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이름</a:t>
              </a:r>
              <a:r>
                <a:rPr lang="en-US" altLang="ko-KR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(</a:t>
              </a: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실명 입력</a:t>
              </a:r>
              <a:r>
                <a:rPr lang="en-US" altLang="ko-KR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)</a:t>
              </a:r>
              <a:endParaRPr lang="ko-KR" altLang="en-US"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</p:txBody>
        </p: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16224C54-8ECA-43CE-A5EB-E2EC5FB26333}"/>
              </a:ext>
            </a:extLst>
          </p:cNvPr>
          <p:cNvGrpSpPr/>
          <p:nvPr/>
        </p:nvGrpSpPr>
        <p:grpSpPr>
          <a:xfrm>
            <a:off x="1016822" y="2852646"/>
            <a:ext cx="2268000" cy="252000"/>
            <a:chOff x="774548" y="1578145"/>
            <a:chExt cx="2268000" cy="269037"/>
          </a:xfrm>
        </p:grpSpPr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28112C26-0414-409F-86CF-33550E31C344}"/>
                </a:ext>
              </a:extLst>
            </p:cNvPr>
            <p:cNvSpPr/>
            <p:nvPr/>
          </p:nvSpPr>
          <p:spPr>
            <a:xfrm>
              <a:off x="774548" y="1578145"/>
              <a:ext cx="2268000" cy="26903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14" name="Google Shape;166;p5">
              <a:extLst>
                <a:ext uri="{FF2B5EF4-FFF2-40B4-BE49-F238E27FC236}">
                  <a16:creationId xmlns:a16="http://schemas.microsoft.com/office/drawing/2014/main" id="{FAAB2A03-A491-4A9F-9EA5-6E06FA8B1687}"/>
                </a:ext>
              </a:extLst>
            </p:cNvPr>
            <p:cNvSpPr txBox="1"/>
            <p:nvPr/>
          </p:nvSpPr>
          <p:spPr>
            <a:xfrm>
              <a:off x="780028" y="1597881"/>
              <a:ext cx="1811836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생년월일</a:t>
              </a:r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6C50D406-2DCD-45C1-A381-DF3058B636C6}"/>
              </a:ext>
            </a:extLst>
          </p:cNvPr>
          <p:cNvGrpSpPr/>
          <p:nvPr/>
        </p:nvGrpSpPr>
        <p:grpSpPr>
          <a:xfrm>
            <a:off x="1022302" y="2521790"/>
            <a:ext cx="2262520" cy="252000"/>
            <a:chOff x="4937484" y="3255742"/>
            <a:chExt cx="993160" cy="254036"/>
          </a:xfrm>
        </p:grpSpPr>
        <p:sp>
          <p:nvSpPr>
            <p:cNvPr id="311" name="Google Shape;172;p5">
              <a:extLst>
                <a:ext uri="{FF2B5EF4-FFF2-40B4-BE49-F238E27FC236}">
                  <a16:creationId xmlns:a16="http://schemas.microsoft.com/office/drawing/2014/main" id="{AE0FE100-A29D-4DF4-ADA4-303BD4415C9E}"/>
                </a:ext>
              </a:extLst>
            </p:cNvPr>
            <p:cNvSpPr/>
            <p:nvPr/>
          </p:nvSpPr>
          <p:spPr>
            <a:xfrm>
              <a:off x="4937484" y="3255742"/>
              <a:ext cx="496580" cy="254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남자</a:t>
              </a:r>
              <a:endParaRPr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312" name="Google Shape;172;p5">
              <a:extLst>
                <a:ext uri="{FF2B5EF4-FFF2-40B4-BE49-F238E27FC236}">
                  <a16:creationId xmlns:a16="http://schemas.microsoft.com/office/drawing/2014/main" id="{93FDDCE8-A6EB-41C3-AC17-641A4F3A369A}"/>
                </a:ext>
              </a:extLst>
            </p:cNvPr>
            <p:cNvSpPr/>
            <p:nvPr/>
          </p:nvSpPr>
          <p:spPr>
            <a:xfrm>
              <a:off x="5434064" y="3255742"/>
              <a:ext cx="496580" cy="2540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여자</a:t>
              </a:r>
              <a:endParaRPr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00738330-2FF1-4E47-9D55-113D6BB80C1A}"/>
              </a:ext>
            </a:extLst>
          </p:cNvPr>
          <p:cNvGrpSpPr/>
          <p:nvPr/>
        </p:nvGrpSpPr>
        <p:grpSpPr>
          <a:xfrm>
            <a:off x="1016821" y="3845214"/>
            <a:ext cx="2109827" cy="252000"/>
            <a:chOff x="1016821" y="3170574"/>
            <a:chExt cx="2109827" cy="252000"/>
          </a:xfrm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DFBA2E02-9EC1-42CA-99C0-5F53CC13945A}"/>
                </a:ext>
              </a:extLst>
            </p:cNvPr>
            <p:cNvSpPr/>
            <p:nvPr/>
          </p:nvSpPr>
          <p:spPr>
            <a:xfrm>
              <a:off x="1016821" y="3170574"/>
              <a:ext cx="2093225" cy="25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0" name="Google Shape;166;p5">
              <a:extLst>
                <a:ext uri="{FF2B5EF4-FFF2-40B4-BE49-F238E27FC236}">
                  <a16:creationId xmlns:a16="http://schemas.microsoft.com/office/drawing/2014/main" id="{F4E5931A-930F-4661-81F0-610C98EB1BC9}"/>
                </a:ext>
              </a:extLst>
            </p:cNvPr>
            <p:cNvSpPr txBox="1"/>
            <p:nvPr/>
          </p:nvSpPr>
          <p:spPr>
            <a:xfrm>
              <a:off x="1022302" y="3197447"/>
              <a:ext cx="2104346" cy="200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다리</a:t>
              </a:r>
              <a:r>
                <a:rPr lang="en-US" altLang="ko-KR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 </a:t>
              </a:r>
              <a:r>
                <a:rPr lang="ko-KR" altLang="en-US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길이</a:t>
              </a:r>
              <a:r>
                <a:rPr lang="en-US" altLang="ko-KR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(</a:t>
              </a:r>
              <a:r>
                <a:rPr lang="ko-KR" altLang="en-US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선택</a:t>
              </a:r>
              <a:r>
                <a:rPr lang="en-US" altLang="ko-KR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)</a:t>
              </a:r>
              <a:r>
                <a:rPr lang="ko-KR" altLang="en-US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 왼쪽 </a:t>
              </a:r>
              <a:r>
                <a:rPr lang="en-US" altLang="ko-KR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:</a:t>
              </a:r>
              <a:r>
                <a:rPr lang="ko-KR" altLang="en-US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 </a:t>
              </a:r>
              <a:r>
                <a:rPr lang="en-US" altLang="ko-KR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____cm / </a:t>
              </a:r>
              <a:r>
                <a:rPr lang="ko-KR" altLang="en-US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오른쪽 </a:t>
              </a:r>
              <a:r>
                <a:rPr lang="en-US" altLang="ko-KR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:</a:t>
              </a:r>
              <a:r>
                <a:rPr lang="ko-KR" altLang="en-US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 </a:t>
              </a:r>
              <a:r>
                <a:rPr lang="en-US" altLang="ko-KR" sz="7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____cm</a:t>
              </a:r>
              <a:endParaRPr lang="ko-KR" altLang="en-US" sz="7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</p:txBody>
        </p:sp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ACFBB282-EFAC-41B5-B832-A05FCC75BB9C}"/>
              </a:ext>
            </a:extLst>
          </p:cNvPr>
          <p:cNvGrpSpPr/>
          <p:nvPr/>
        </p:nvGrpSpPr>
        <p:grpSpPr>
          <a:xfrm>
            <a:off x="1016822" y="5161780"/>
            <a:ext cx="2268000" cy="252000"/>
            <a:chOff x="1016822" y="4860999"/>
            <a:chExt cx="2268000" cy="252000"/>
          </a:xfrm>
        </p:grpSpPr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DFEF91E1-F9A0-4969-B60E-A5ED5F7E6029}"/>
                </a:ext>
              </a:extLst>
            </p:cNvPr>
            <p:cNvSpPr/>
            <p:nvPr/>
          </p:nvSpPr>
          <p:spPr>
            <a:xfrm>
              <a:off x="1016822" y="4860999"/>
              <a:ext cx="2268000" cy="25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8" name="Google Shape;166;p5">
              <a:extLst>
                <a:ext uri="{FF2B5EF4-FFF2-40B4-BE49-F238E27FC236}">
                  <a16:creationId xmlns:a16="http://schemas.microsoft.com/office/drawing/2014/main" id="{4D57994B-E1B9-4C61-AD20-D396FEBF4C92}"/>
                </a:ext>
              </a:extLst>
            </p:cNvPr>
            <p:cNvSpPr txBox="1"/>
            <p:nvPr/>
          </p:nvSpPr>
          <p:spPr>
            <a:xfrm>
              <a:off x="1022302" y="4877268"/>
              <a:ext cx="1811836" cy="2154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매칭 코드</a:t>
              </a:r>
              <a:r>
                <a:rPr lang="en-US" altLang="ko-KR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(</a:t>
              </a: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선택</a:t>
              </a:r>
              <a:r>
                <a:rPr lang="en-US" altLang="ko-KR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)</a:t>
              </a:r>
              <a:endParaRPr lang="ko-KR" altLang="en-US"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</p:txBody>
        </p:sp>
      </p:grpSp>
      <p:pic>
        <p:nvPicPr>
          <p:cNvPr id="211" name="그래픽 17" descr="Badge Question Mark 단색으로 채워진">
            <a:extLst>
              <a:ext uri="{FF2B5EF4-FFF2-40B4-BE49-F238E27FC236}">
                <a16:creationId xmlns:a16="http://schemas.microsoft.com/office/drawing/2014/main" id="{A1FBBE45-7A5B-43A0-B8F8-96CE97825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2157" y="3710220"/>
            <a:ext cx="213586" cy="213586"/>
          </a:xfrm>
          <a:prstGeom prst="rect">
            <a:avLst/>
          </a:prstGeom>
        </p:spPr>
      </p:pic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60FDADB2-4C7D-414E-B3AC-5B9A88CAE467}"/>
              </a:ext>
            </a:extLst>
          </p:cNvPr>
          <p:cNvGrpSpPr/>
          <p:nvPr/>
        </p:nvGrpSpPr>
        <p:grpSpPr>
          <a:xfrm>
            <a:off x="1016822" y="3514358"/>
            <a:ext cx="2093223" cy="252000"/>
            <a:chOff x="1016822" y="3170574"/>
            <a:chExt cx="1876942" cy="252000"/>
          </a:xfrm>
        </p:grpSpPr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D103B8C6-D3FA-447F-937B-96F45E0D7041}"/>
                </a:ext>
              </a:extLst>
            </p:cNvPr>
            <p:cNvSpPr/>
            <p:nvPr/>
          </p:nvSpPr>
          <p:spPr>
            <a:xfrm>
              <a:off x="1016822" y="3170574"/>
              <a:ext cx="1876942" cy="25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06" name="Google Shape;166;p5">
              <a:extLst>
                <a:ext uri="{FF2B5EF4-FFF2-40B4-BE49-F238E27FC236}">
                  <a16:creationId xmlns:a16="http://schemas.microsoft.com/office/drawing/2014/main" id="{034B717D-F214-4D6D-99E4-447F5F22BB43}"/>
                </a:ext>
              </a:extLst>
            </p:cNvPr>
            <p:cNvSpPr txBox="1"/>
            <p:nvPr/>
          </p:nvSpPr>
          <p:spPr>
            <a:xfrm>
              <a:off x="1022302" y="3189058"/>
              <a:ext cx="1718258" cy="215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발 사이즈   </a:t>
              </a:r>
              <a:r>
                <a:rPr lang="en-US" altLang="ko-KR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______cm</a:t>
              </a:r>
              <a:endParaRPr lang="ko-KR" altLang="en-US"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9CC6B2FF-7158-40C5-BA84-7DC3AD9452DE}"/>
              </a:ext>
            </a:extLst>
          </p:cNvPr>
          <p:cNvGrpSpPr/>
          <p:nvPr/>
        </p:nvGrpSpPr>
        <p:grpSpPr>
          <a:xfrm>
            <a:off x="1016822" y="2190934"/>
            <a:ext cx="2268000" cy="252000"/>
            <a:chOff x="774548" y="1578145"/>
            <a:chExt cx="2268000" cy="269037"/>
          </a:xfrm>
        </p:grpSpPr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D74236C7-8CFE-48B7-8A2C-4BBF3A0236CC}"/>
                </a:ext>
              </a:extLst>
            </p:cNvPr>
            <p:cNvSpPr/>
            <p:nvPr/>
          </p:nvSpPr>
          <p:spPr>
            <a:xfrm>
              <a:off x="774548" y="1578145"/>
              <a:ext cx="2268000" cy="26903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Google Shape;166;p5">
              <a:extLst>
                <a:ext uri="{FF2B5EF4-FFF2-40B4-BE49-F238E27FC236}">
                  <a16:creationId xmlns:a16="http://schemas.microsoft.com/office/drawing/2014/main" id="{10352EA0-2D32-4F19-B026-825920712C2B}"/>
                </a:ext>
              </a:extLst>
            </p:cNvPr>
            <p:cNvSpPr txBox="1"/>
            <p:nvPr/>
          </p:nvSpPr>
          <p:spPr>
            <a:xfrm>
              <a:off x="780028" y="1605576"/>
              <a:ext cx="1811836" cy="2299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이메일</a:t>
              </a:r>
            </a:p>
          </p:txBody>
        </p: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0683732C-F2AB-48CE-8F47-1BB796350F67}"/>
              </a:ext>
            </a:extLst>
          </p:cNvPr>
          <p:cNvGrpSpPr/>
          <p:nvPr/>
        </p:nvGrpSpPr>
        <p:grpSpPr>
          <a:xfrm>
            <a:off x="1016822" y="3183502"/>
            <a:ext cx="2268000" cy="252000"/>
            <a:chOff x="774548" y="1578145"/>
            <a:chExt cx="2268000" cy="269037"/>
          </a:xfrm>
        </p:grpSpPr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A96CEB0E-8045-4C12-92B5-8AEBF78760E1}"/>
                </a:ext>
              </a:extLst>
            </p:cNvPr>
            <p:cNvSpPr/>
            <p:nvPr/>
          </p:nvSpPr>
          <p:spPr>
            <a:xfrm>
              <a:off x="774548" y="1578145"/>
              <a:ext cx="2268000" cy="26903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85" name="Google Shape;166;p5">
              <a:extLst>
                <a:ext uri="{FF2B5EF4-FFF2-40B4-BE49-F238E27FC236}">
                  <a16:creationId xmlns:a16="http://schemas.microsoft.com/office/drawing/2014/main" id="{3ABD8FCE-9F2C-4D17-BEA4-D85CF52603ED}"/>
                </a:ext>
              </a:extLst>
            </p:cNvPr>
            <p:cNvSpPr txBox="1"/>
            <p:nvPr/>
          </p:nvSpPr>
          <p:spPr>
            <a:xfrm>
              <a:off x="780028" y="1597881"/>
              <a:ext cx="1811836" cy="2299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거주지</a:t>
              </a: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77CDF77C-2592-4EE0-986E-9AB47EFF6FBB}"/>
              </a:ext>
            </a:extLst>
          </p:cNvPr>
          <p:cNvGrpSpPr/>
          <p:nvPr/>
        </p:nvGrpSpPr>
        <p:grpSpPr>
          <a:xfrm>
            <a:off x="1016822" y="4173696"/>
            <a:ext cx="2268000" cy="252000"/>
            <a:chOff x="1016822" y="4506926"/>
            <a:chExt cx="2268000" cy="252000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B1336E99-DC66-437A-8A63-9594179D7603}"/>
                </a:ext>
              </a:extLst>
            </p:cNvPr>
            <p:cNvGrpSpPr/>
            <p:nvPr/>
          </p:nvGrpSpPr>
          <p:grpSpPr>
            <a:xfrm>
              <a:off x="1016822" y="4506926"/>
              <a:ext cx="2268000" cy="252000"/>
              <a:chOff x="1445667" y="3648786"/>
              <a:chExt cx="2268000" cy="269037"/>
            </a:xfrm>
          </p:grpSpPr>
          <p:grpSp>
            <p:nvGrpSpPr>
              <p:cNvPr id="280" name="그룹 279">
                <a:extLst>
                  <a:ext uri="{FF2B5EF4-FFF2-40B4-BE49-F238E27FC236}">
                    <a16:creationId xmlns:a16="http://schemas.microsoft.com/office/drawing/2014/main" id="{37E3C2A2-F70B-470B-9B4C-3BCF7EE15699}"/>
                  </a:ext>
                </a:extLst>
              </p:cNvPr>
              <p:cNvGrpSpPr/>
              <p:nvPr/>
            </p:nvGrpSpPr>
            <p:grpSpPr>
              <a:xfrm>
                <a:off x="1445667" y="3648786"/>
                <a:ext cx="2268000" cy="269037"/>
                <a:chOff x="1445667" y="3648786"/>
                <a:chExt cx="2268000" cy="269037"/>
              </a:xfrm>
            </p:grpSpPr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3869654-D364-43A9-98FE-DA1DFEF45407}"/>
                    </a:ext>
                  </a:extLst>
                </p:cNvPr>
                <p:cNvSpPr/>
                <p:nvPr/>
              </p:nvSpPr>
              <p:spPr>
                <a:xfrm>
                  <a:off x="1445667" y="3648786"/>
                  <a:ext cx="2268000" cy="269037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/>
                </a:p>
              </p:txBody>
            </p:sp>
            <p:sp>
              <p:nvSpPr>
                <p:cNvPr id="283" name="Google Shape;166;p5">
                  <a:extLst>
                    <a:ext uri="{FF2B5EF4-FFF2-40B4-BE49-F238E27FC236}">
                      <a16:creationId xmlns:a16="http://schemas.microsoft.com/office/drawing/2014/main" id="{C0236D71-01C8-4160-8DFE-FDE5C2C4E75E}"/>
                    </a:ext>
                  </a:extLst>
                </p:cNvPr>
                <p:cNvSpPr txBox="1"/>
                <p:nvPr/>
              </p:nvSpPr>
              <p:spPr>
                <a:xfrm>
                  <a:off x="1451147" y="3676611"/>
                  <a:ext cx="580650" cy="1971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6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국가 선택</a:t>
                  </a:r>
                </a:p>
              </p:txBody>
            </p:sp>
          </p:grpSp>
          <p:sp>
            <p:nvSpPr>
              <p:cNvPr id="281" name="이등변 삼각형 280">
                <a:extLst>
                  <a:ext uri="{FF2B5EF4-FFF2-40B4-BE49-F238E27FC236}">
                    <a16:creationId xmlns:a16="http://schemas.microsoft.com/office/drawing/2014/main" id="{34B9FC85-7B66-4DB1-A313-044A9F6F965C}"/>
                  </a:ext>
                </a:extLst>
              </p:cNvPr>
              <p:cNvSpPr/>
              <p:nvPr/>
            </p:nvSpPr>
            <p:spPr>
              <a:xfrm rot="10800000">
                <a:off x="1915667" y="3748699"/>
                <a:ext cx="59136" cy="50979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77" name="Google Shape;166;p5">
              <a:extLst>
                <a:ext uri="{FF2B5EF4-FFF2-40B4-BE49-F238E27FC236}">
                  <a16:creationId xmlns:a16="http://schemas.microsoft.com/office/drawing/2014/main" id="{E10079E6-BFF2-4A7C-A9AE-E9172996C3D3}"/>
                </a:ext>
              </a:extLst>
            </p:cNvPr>
            <p:cNvSpPr txBox="1"/>
            <p:nvPr/>
          </p:nvSpPr>
          <p:spPr>
            <a:xfrm>
              <a:off x="1571546" y="4530642"/>
              <a:ext cx="964952" cy="201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휴대폰 번호</a:t>
              </a:r>
              <a:endParaRPr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256" name="Google Shape;172;p5">
            <a:extLst>
              <a:ext uri="{FF2B5EF4-FFF2-40B4-BE49-F238E27FC236}">
                <a16:creationId xmlns:a16="http://schemas.microsoft.com/office/drawing/2014/main" id="{3A0D5517-1DAD-4DCD-BA00-4FF63BB078C7}"/>
              </a:ext>
            </a:extLst>
          </p:cNvPr>
          <p:cNvSpPr/>
          <p:nvPr/>
        </p:nvSpPr>
        <p:spPr>
          <a:xfrm>
            <a:off x="1016822" y="4507972"/>
            <a:ext cx="2268000" cy="252000"/>
          </a:xfrm>
          <a:prstGeom prst="rect">
            <a:avLst/>
          </a:prstGeom>
          <a:solidFill>
            <a:srgbClr val="D8D8D8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인증번호 받기</a:t>
            </a:r>
            <a:endParaRPr sz="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E63DC160-EF97-4238-835B-462C4354B89C}"/>
              </a:ext>
            </a:extLst>
          </p:cNvPr>
          <p:cNvGrpSpPr/>
          <p:nvPr/>
        </p:nvGrpSpPr>
        <p:grpSpPr>
          <a:xfrm>
            <a:off x="1016822" y="4834876"/>
            <a:ext cx="2268000" cy="252000"/>
            <a:chOff x="1016822" y="5071683"/>
            <a:chExt cx="2268000" cy="252000"/>
          </a:xfrm>
        </p:grpSpPr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FBFC0636-ADE6-4B13-8F52-BE34FE57372C}"/>
                </a:ext>
              </a:extLst>
            </p:cNvPr>
            <p:cNvGrpSpPr/>
            <p:nvPr/>
          </p:nvGrpSpPr>
          <p:grpSpPr>
            <a:xfrm>
              <a:off x="1016822" y="5071683"/>
              <a:ext cx="2268000" cy="252000"/>
              <a:chOff x="1016822" y="4488405"/>
              <a:chExt cx="2268000" cy="252000"/>
            </a:xfrm>
          </p:grpSpPr>
          <p:sp>
            <p:nvSpPr>
              <p:cNvPr id="262" name="직사각형 261">
                <a:extLst>
                  <a:ext uri="{FF2B5EF4-FFF2-40B4-BE49-F238E27FC236}">
                    <a16:creationId xmlns:a16="http://schemas.microsoft.com/office/drawing/2014/main" id="{4179F046-E482-461E-A09F-F54DADDCEA86}"/>
                  </a:ext>
                </a:extLst>
              </p:cNvPr>
              <p:cNvSpPr/>
              <p:nvPr/>
            </p:nvSpPr>
            <p:spPr>
              <a:xfrm>
                <a:off x="1016822" y="4488405"/>
                <a:ext cx="2268000" cy="252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Google Shape;166;p5">
                <a:extLst>
                  <a:ext uri="{FF2B5EF4-FFF2-40B4-BE49-F238E27FC236}">
                    <a16:creationId xmlns:a16="http://schemas.microsoft.com/office/drawing/2014/main" id="{1D849AEC-9CD3-48B9-A7F0-B32CC8D63064}"/>
                  </a:ext>
                </a:extLst>
              </p:cNvPr>
              <p:cNvSpPr txBox="1"/>
              <p:nvPr/>
            </p:nvSpPr>
            <p:spPr>
              <a:xfrm>
                <a:off x="1022302" y="4513524"/>
                <a:ext cx="1811836" cy="2017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Malgun Gothic"/>
                  </a:rPr>
                  <a:t>인증번호</a:t>
                </a:r>
              </a:p>
            </p:txBody>
          </p:sp>
        </p:grpSp>
        <p:sp>
          <p:nvSpPr>
            <p:cNvPr id="261" name="Google Shape;172;p5">
              <a:extLst>
                <a:ext uri="{FF2B5EF4-FFF2-40B4-BE49-F238E27FC236}">
                  <a16:creationId xmlns:a16="http://schemas.microsoft.com/office/drawing/2014/main" id="{C4ED804C-F0D4-46E7-B52A-D554F975DA4D}"/>
                </a:ext>
              </a:extLst>
            </p:cNvPr>
            <p:cNvSpPr/>
            <p:nvPr/>
          </p:nvSpPr>
          <p:spPr>
            <a:xfrm>
              <a:off x="2584694" y="5111637"/>
              <a:ext cx="668049" cy="172093"/>
            </a:xfrm>
            <a:prstGeom prst="rect">
              <a:avLst/>
            </a:prstGeom>
            <a:solidFill>
              <a:srgbClr val="D8D8D8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6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인증번호 확인</a:t>
              </a:r>
              <a:endParaRPr sz="6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5715C1B-B89E-4D24-A350-97AB6F32C0C9}"/>
              </a:ext>
            </a:extLst>
          </p:cNvPr>
          <p:cNvGrpSpPr/>
          <p:nvPr/>
        </p:nvGrpSpPr>
        <p:grpSpPr>
          <a:xfrm>
            <a:off x="5570709" y="3359732"/>
            <a:ext cx="1709837" cy="470072"/>
            <a:chOff x="4187984" y="5228837"/>
            <a:chExt cx="1467099" cy="403338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9DB2037-03C6-44AA-BCD8-3D77F44408FF}"/>
                </a:ext>
              </a:extLst>
            </p:cNvPr>
            <p:cNvSpPr/>
            <p:nvPr/>
          </p:nvSpPr>
          <p:spPr>
            <a:xfrm>
              <a:off x="4233900" y="5256883"/>
              <a:ext cx="1421183" cy="24380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</a:rPr>
                <a:t>XXXXXXXX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158" name="Google Shape;166;p5">
              <a:extLst>
                <a:ext uri="{FF2B5EF4-FFF2-40B4-BE49-F238E27FC236}">
                  <a16:creationId xmlns:a16="http://schemas.microsoft.com/office/drawing/2014/main" id="{196EA7C6-2E8E-465C-81F4-CA67A2C576FB}"/>
                </a:ext>
              </a:extLst>
            </p:cNvPr>
            <p:cNvSpPr txBox="1"/>
            <p:nvPr/>
          </p:nvSpPr>
          <p:spPr>
            <a:xfrm>
              <a:off x="4275534" y="5228837"/>
              <a:ext cx="313293" cy="92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700" b="1" dirty="0" err="1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매칭코드</a:t>
              </a:r>
              <a:endParaRPr sz="7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B72E8F9-62ED-4C2E-B66A-CA86A8DC1DEA}"/>
                </a:ext>
              </a:extLst>
            </p:cNvPr>
            <p:cNvSpPr txBox="1"/>
            <p:nvPr/>
          </p:nvSpPr>
          <p:spPr>
            <a:xfrm>
              <a:off x="4187984" y="5473725"/>
              <a:ext cx="1125379" cy="158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solidFill>
                    <a:srgbClr val="FF0000"/>
                  </a:solidFill>
                  <a:latin typeface="+mn-ea"/>
                  <a:ea typeface="+mn-ea"/>
                </a:rPr>
                <a:t>유효하지 않은 매칭 코드 입니다</a:t>
              </a:r>
              <a:r>
                <a:rPr lang="en-US" altLang="ko-KR" sz="600" dirty="0">
                  <a:solidFill>
                    <a:srgbClr val="FF0000"/>
                  </a:solidFill>
                  <a:latin typeface="+mn-ea"/>
                  <a:ea typeface="+mn-ea"/>
                </a:rPr>
                <a:t>.</a:t>
              </a:r>
              <a:endParaRPr lang="ko-KR" altLang="en-US" sz="6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0403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63">
            <a:extLst>
              <a:ext uri="{FF2B5EF4-FFF2-40B4-BE49-F238E27FC236}">
                <a16:creationId xmlns:a16="http://schemas.microsoft.com/office/drawing/2014/main" id="{7038AB2A-7E8B-4F10-BEDF-355EA0083081}"/>
              </a:ext>
            </a:extLst>
          </p:cNvPr>
          <p:cNvSpPr/>
          <p:nvPr/>
        </p:nvSpPr>
        <p:spPr>
          <a:xfrm>
            <a:off x="796720" y="6001794"/>
            <a:ext cx="2764350" cy="329016"/>
          </a:xfrm>
          <a:custGeom>
            <a:avLst/>
            <a:gdLst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7200 w 2707200"/>
              <a:gd name="connsiteY2" fmla="*/ 324000 h 324000"/>
              <a:gd name="connsiteX3" fmla="*/ 0 w 2707200"/>
              <a:gd name="connsiteY3" fmla="*/ 324000 h 324000"/>
              <a:gd name="connsiteX4" fmla="*/ 0 w 2707200"/>
              <a:gd name="connsiteY4" fmla="*/ 0 h 324000"/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6455 w 2707200"/>
              <a:gd name="connsiteY2" fmla="*/ 231717 h 324000"/>
              <a:gd name="connsiteX3" fmla="*/ 2707200 w 2707200"/>
              <a:gd name="connsiteY3" fmla="*/ 324000 h 324000"/>
              <a:gd name="connsiteX4" fmla="*/ 0 w 2707200"/>
              <a:gd name="connsiteY4" fmla="*/ 324000 h 324000"/>
              <a:gd name="connsiteX5" fmla="*/ 0 w 2707200"/>
              <a:gd name="connsiteY5" fmla="*/ 0 h 324000"/>
              <a:gd name="connsiteX0" fmla="*/ 0 w 2707200"/>
              <a:gd name="connsiteY0" fmla="*/ 0 h 326381"/>
              <a:gd name="connsiteX1" fmla="*/ 2707200 w 2707200"/>
              <a:gd name="connsiteY1" fmla="*/ 0 h 326381"/>
              <a:gd name="connsiteX2" fmla="*/ 2706455 w 2707200"/>
              <a:gd name="connsiteY2" fmla="*/ 231717 h 326381"/>
              <a:gd name="connsiteX3" fmla="*/ 2588138 w 2707200"/>
              <a:gd name="connsiteY3" fmla="*/ 326381 h 326381"/>
              <a:gd name="connsiteX4" fmla="*/ 0 w 2707200"/>
              <a:gd name="connsiteY4" fmla="*/ 324000 h 326381"/>
              <a:gd name="connsiteX5" fmla="*/ 0 w 2707200"/>
              <a:gd name="connsiteY5" fmla="*/ 0 h 326381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0 w 2707200"/>
              <a:gd name="connsiteY4" fmla="*/ 324000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39455 w 2707200"/>
              <a:gd name="connsiteY5" fmla="*/ 148374 h 326635"/>
              <a:gd name="connsiteX6" fmla="*/ 0 w 2707200"/>
              <a:gd name="connsiteY6" fmla="*/ 0 h 326635"/>
              <a:gd name="connsiteX0" fmla="*/ 8170 w 2715370"/>
              <a:gd name="connsiteY0" fmla="*/ 0 h 326635"/>
              <a:gd name="connsiteX1" fmla="*/ 2715370 w 2715370"/>
              <a:gd name="connsiteY1" fmla="*/ 0 h 326635"/>
              <a:gd name="connsiteX2" fmla="*/ 2714625 w 2715370"/>
              <a:gd name="connsiteY2" fmla="*/ 231717 h 326635"/>
              <a:gd name="connsiteX3" fmla="*/ 2596308 w 2715370"/>
              <a:gd name="connsiteY3" fmla="*/ 326381 h 326635"/>
              <a:gd name="connsiteX4" fmla="*/ 105802 w 2715370"/>
              <a:gd name="connsiteY4" fmla="*/ 326381 h 326635"/>
              <a:gd name="connsiteX5" fmla="*/ 0 w 2715370"/>
              <a:gd name="connsiteY5" fmla="*/ 210286 h 326635"/>
              <a:gd name="connsiteX6" fmla="*/ 8170 w 2715370"/>
              <a:gd name="connsiteY6" fmla="*/ 0 h 326635"/>
              <a:gd name="connsiteX0" fmla="*/ 0 w 2764350"/>
              <a:gd name="connsiteY0" fmla="*/ 0 h 329016"/>
              <a:gd name="connsiteX1" fmla="*/ 2764350 w 2764350"/>
              <a:gd name="connsiteY1" fmla="*/ 2381 h 329016"/>
              <a:gd name="connsiteX2" fmla="*/ 2763605 w 2764350"/>
              <a:gd name="connsiteY2" fmla="*/ 234098 h 329016"/>
              <a:gd name="connsiteX3" fmla="*/ 2645288 w 2764350"/>
              <a:gd name="connsiteY3" fmla="*/ 328762 h 329016"/>
              <a:gd name="connsiteX4" fmla="*/ 154782 w 2764350"/>
              <a:gd name="connsiteY4" fmla="*/ 328762 h 329016"/>
              <a:gd name="connsiteX5" fmla="*/ 48980 w 2764350"/>
              <a:gd name="connsiteY5" fmla="*/ 212667 h 329016"/>
              <a:gd name="connsiteX6" fmla="*/ 0 w 2764350"/>
              <a:gd name="connsiteY6" fmla="*/ 0 h 32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4350" h="329016">
                <a:moveTo>
                  <a:pt x="0" y="0"/>
                </a:moveTo>
                <a:lnTo>
                  <a:pt x="2764350" y="2381"/>
                </a:lnTo>
                <a:cubicBezTo>
                  <a:pt x="2764102" y="79620"/>
                  <a:pt x="2763853" y="156859"/>
                  <a:pt x="2763605" y="234098"/>
                </a:cubicBezTo>
                <a:cubicBezTo>
                  <a:pt x="2763853" y="264859"/>
                  <a:pt x="2709334" y="333720"/>
                  <a:pt x="2645288" y="328762"/>
                </a:cubicBezTo>
                <a:lnTo>
                  <a:pt x="154782" y="328762"/>
                </a:lnTo>
                <a:lnTo>
                  <a:pt x="48980" y="2126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동의</a:t>
            </a:r>
          </a:p>
        </p:txBody>
      </p:sp>
      <p:sp>
        <p:nvSpPr>
          <p:cNvPr id="33" name="Google Shape;166;p5">
            <a:extLst>
              <a:ext uri="{FF2B5EF4-FFF2-40B4-BE49-F238E27FC236}">
                <a16:creationId xmlns:a16="http://schemas.microsoft.com/office/drawing/2014/main" id="{D202FCE7-9909-4669-A3D3-A1153C1D2B55}"/>
              </a:ext>
            </a:extLst>
          </p:cNvPr>
          <p:cNvSpPr txBox="1"/>
          <p:nvPr/>
        </p:nvSpPr>
        <p:spPr>
          <a:xfrm>
            <a:off x="1672708" y="1118256"/>
            <a:ext cx="1041267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이용약관</a:t>
            </a:r>
            <a:endParaRPr sz="10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4C8341-2556-490C-940C-8F19B126888A}"/>
              </a:ext>
            </a:extLst>
          </p:cNvPr>
          <p:cNvSpPr/>
          <p:nvPr/>
        </p:nvSpPr>
        <p:spPr>
          <a:xfrm>
            <a:off x="932529" y="1379826"/>
            <a:ext cx="2510725" cy="432063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약관 영역</a:t>
            </a:r>
          </a:p>
        </p:txBody>
      </p:sp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약관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</a:pPr>
            <a:r>
              <a:rPr lang="en-US" altLang="ko-KR" dirty="0"/>
              <a:t>PT-A-04-5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</a:pPr>
            <a:r>
              <a:rPr lang="en-US" altLang="ko-KR" dirty="0"/>
              <a:t>PT-A-04-6</a:t>
            </a:r>
            <a:endParaRPr dirty="0"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-177800">
              <a:lnSpc>
                <a:spcPct val="100000"/>
              </a:lnSpc>
            </a:pPr>
            <a:r>
              <a:rPr lang="ko-KR" altLang="en-US" sz="700" dirty="0"/>
              <a:t>약관 영역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내부 스크롤 필요</a:t>
            </a:r>
            <a:endParaRPr lang="en-US" altLang="ko-KR" sz="700" dirty="0"/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/>
              <a:t>동의 버튼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약관 스크롤이 하단까지 내려와야 활성화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동의 버튼 </a:t>
            </a:r>
            <a:r>
              <a:rPr lang="en-US" altLang="ko-KR" sz="700" dirty="0"/>
              <a:t>tap </a:t>
            </a:r>
            <a:r>
              <a:rPr lang="ko-KR" altLang="en-US" sz="700" dirty="0"/>
              <a:t>시 회원가입 화면으로 이동 및 해당 약관 체크박스 체크 된 상태로 변경</a:t>
            </a:r>
            <a:endParaRPr lang="en-US" altLang="ko-KR" sz="700" dirty="0"/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/>
              <a:t>이전 버튼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이전 화면으로 이동</a:t>
            </a:r>
            <a:endParaRPr lang="en-US" altLang="ko-KR" sz="700" dirty="0"/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  <a:ea typeface="+mn-ea"/>
              </a:rPr>
              <a:t>안드로이드</a:t>
            </a:r>
            <a:r>
              <a:rPr lang="en-US" altLang="ko-KR" sz="700" dirty="0">
                <a:latin typeface="+mn-ea"/>
                <a:ea typeface="+mn-ea"/>
              </a:rPr>
              <a:t> </a:t>
            </a:r>
            <a:r>
              <a:rPr lang="ko-KR" altLang="en-US" sz="700" dirty="0">
                <a:latin typeface="+mn-ea"/>
                <a:ea typeface="+mn-ea"/>
              </a:rPr>
              <a:t>이전버튼 </a:t>
            </a:r>
            <a:r>
              <a:rPr lang="en-US" altLang="ko-KR" sz="700" dirty="0">
                <a:latin typeface="+mn-ea"/>
                <a:ea typeface="+mn-ea"/>
              </a:rPr>
              <a:t>tap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이전 화면으로 이동</a:t>
            </a:r>
            <a:endParaRPr sz="700" dirty="0"/>
          </a:p>
        </p:txBody>
      </p:sp>
      <p:sp>
        <p:nvSpPr>
          <p:cNvPr id="18" name="Google Shape;173;p5">
            <a:extLst>
              <a:ext uri="{FF2B5EF4-FFF2-40B4-BE49-F238E27FC236}">
                <a16:creationId xmlns:a16="http://schemas.microsoft.com/office/drawing/2014/main" id="{74371CF8-27F3-4E78-B476-4AF672BCCFD2}"/>
              </a:ext>
            </a:extLst>
          </p:cNvPr>
          <p:cNvSpPr/>
          <p:nvPr/>
        </p:nvSpPr>
        <p:spPr>
          <a:xfrm>
            <a:off x="733532" y="588500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3" name="Google Shape;173;p5">
            <a:extLst>
              <a:ext uri="{FF2B5EF4-FFF2-40B4-BE49-F238E27FC236}">
                <a16:creationId xmlns:a16="http://schemas.microsoft.com/office/drawing/2014/main" id="{3EEC5538-6421-4E3F-A75D-8DCB6A627F9A}"/>
              </a:ext>
            </a:extLst>
          </p:cNvPr>
          <p:cNvSpPr/>
          <p:nvPr/>
        </p:nvSpPr>
        <p:spPr>
          <a:xfrm>
            <a:off x="3030489" y="172380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0" name="Google Shape;173;p5">
            <a:extLst>
              <a:ext uri="{FF2B5EF4-FFF2-40B4-BE49-F238E27FC236}">
                <a16:creationId xmlns:a16="http://schemas.microsoft.com/office/drawing/2014/main" id="{2A287076-2441-4F64-8C7A-1089FD6F533D}"/>
              </a:ext>
            </a:extLst>
          </p:cNvPr>
          <p:cNvSpPr/>
          <p:nvPr/>
        </p:nvSpPr>
        <p:spPr>
          <a:xfrm>
            <a:off x="658000" y="106131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pic>
        <p:nvPicPr>
          <p:cNvPr id="24" name="그래픽 23" descr="오른쪽 캐럿 단색으로 채워진">
            <a:extLst>
              <a:ext uri="{FF2B5EF4-FFF2-40B4-BE49-F238E27FC236}">
                <a16:creationId xmlns:a16="http://schemas.microsoft.com/office/drawing/2014/main" id="{EBE1499E-FC3D-44CA-8F4F-B4D388AEE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17722" y="1161590"/>
            <a:ext cx="200055" cy="200055"/>
          </a:xfrm>
          <a:prstGeom prst="rect">
            <a:avLst/>
          </a:prstGeom>
        </p:spPr>
      </p:pic>
      <p:sp>
        <p:nvSpPr>
          <p:cNvPr id="19" name="취소">
            <a:extLst>
              <a:ext uri="{FF2B5EF4-FFF2-40B4-BE49-F238E27FC236}">
                <a16:creationId xmlns:a16="http://schemas.microsoft.com/office/drawing/2014/main" id="{29229553-4007-4BF8-A9DD-A208C3BE6C6D}"/>
              </a:ext>
            </a:extLst>
          </p:cNvPr>
          <p:cNvSpPr/>
          <p:nvPr/>
        </p:nvSpPr>
        <p:spPr>
          <a:xfrm>
            <a:off x="885555" y="1132440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/>
              <a:t>이전</a:t>
            </a:r>
            <a:endParaRPr dirty="0"/>
          </a:p>
        </p:txBody>
      </p:sp>
      <p:sp>
        <p:nvSpPr>
          <p:cNvPr id="21" name="직사각형 63">
            <a:extLst>
              <a:ext uri="{FF2B5EF4-FFF2-40B4-BE49-F238E27FC236}">
                <a16:creationId xmlns:a16="http://schemas.microsoft.com/office/drawing/2014/main" id="{7038AB2A-7E8B-4F10-BEDF-355EA0083081}"/>
              </a:ext>
            </a:extLst>
          </p:cNvPr>
          <p:cNvSpPr/>
          <p:nvPr/>
        </p:nvSpPr>
        <p:spPr>
          <a:xfrm>
            <a:off x="3967901" y="6001794"/>
            <a:ext cx="2764350" cy="329016"/>
          </a:xfrm>
          <a:custGeom>
            <a:avLst/>
            <a:gdLst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7200 w 2707200"/>
              <a:gd name="connsiteY2" fmla="*/ 324000 h 324000"/>
              <a:gd name="connsiteX3" fmla="*/ 0 w 2707200"/>
              <a:gd name="connsiteY3" fmla="*/ 324000 h 324000"/>
              <a:gd name="connsiteX4" fmla="*/ 0 w 2707200"/>
              <a:gd name="connsiteY4" fmla="*/ 0 h 324000"/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6455 w 2707200"/>
              <a:gd name="connsiteY2" fmla="*/ 231717 h 324000"/>
              <a:gd name="connsiteX3" fmla="*/ 2707200 w 2707200"/>
              <a:gd name="connsiteY3" fmla="*/ 324000 h 324000"/>
              <a:gd name="connsiteX4" fmla="*/ 0 w 2707200"/>
              <a:gd name="connsiteY4" fmla="*/ 324000 h 324000"/>
              <a:gd name="connsiteX5" fmla="*/ 0 w 2707200"/>
              <a:gd name="connsiteY5" fmla="*/ 0 h 324000"/>
              <a:gd name="connsiteX0" fmla="*/ 0 w 2707200"/>
              <a:gd name="connsiteY0" fmla="*/ 0 h 326381"/>
              <a:gd name="connsiteX1" fmla="*/ 2707200 w 2707200"/>
              <a:gd name="connsiteY1" fmla="*/ 0 h 326381"/>
              <a:gd name="connsiteX2" fmla="*/ 2706455 w 2707200"/>
              <a:gd name="connsiteY2" fmla="*/ 231717 h 326381"/>
              <a:gd name="connsiteX3" fmla="*/ 2588138 w 2707200"/>
              <a:gd name="connsiteY3" fmla="*/ 326381 h 326381"/>
              <a:gd name="connsiteX4" fmla="*/ 0 w 2707200"/>
              <a:gd name="connsiteY4" fmla="*/ 324000 h 326381"/>
              <a:gd name="connsiteX5" fmla="*/ 0 w 2707200"/>
              <a:gd name="connsiteY5" fmla="*/ 0 h 326381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0 w 2707200"/>
              <a:gd name="connsiteY4" fmla="*/ 324000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39455 w 2707200"/>
              <a:gd name="connsiteY5" fmla="*/ 148374 h 326635"/>
              <a:gd name="connsiteX6" fmla="*/ 0 w 2707200"/>
              <a:gd name="connsiteY6" fmla="*/ 0 h 326635"/>
              <a:gd name="connsiteX0" fmla="*/ 8170 w 2715370"/>
              <a:gd name="connsiteY0" fmla="*/ 0 h 326635"/>
              <a:gd name="connsiteX1" fmla="*/ 2715370 w 2715370"/>
              <a:gd name="connsiteY1" fmla="*/ 0 h 326635"/>
              <a:gd name="connsiteX2" fmla="*/ 2714625 w 2715370"/>
              <a:gd name="connsiteY2" fmla="*/ 231717 h 326635"/>
              <a:gd name="connsiteX3" fmla="*/ 2596308 w 2715370"/>
              <a:gd name="connsiteY3" fmla="*/ 326381 h 326635"/>
              <a:gd name="connsiteX4" fmla="*/ 105802 w 2715370"/>
              <a:gd name="connsiteY4" fmla="*/ 326381 h 326635"/>
              <a:gd name="connsiteX5" fmla="*/ 0 w 2715370"/>
              <a:gd name="connsiteY5" fmla="*/ 210286 h 326635"/>
              <a:gd name="connsiteX6" fmla="*/ 8170 w 2715370"/>
              <a:gd name="connsiteY6" fmla="*/ 0 h 326635"/>
              <a:gd name="connsiteX0" fmla="*/ 0 w 2764350"/>
              <a:gd name="connsiteY0" fmla="*/ 0 h 329016"/>
              <a:gd name="connsiteX1" fmla="*/ 2764350 w 2764350"/>
              <a:gd name="connsiteY1" fmla="*/ 2381 h 329016"/>
              <a:gd name="connsiteX2" fmla="*/ 2763605 w 2764350"/>
              <a:gd name="connsiteY2" fmla="*/ 234098 h 329016"/>
              <a:gd name="connsiteX3" fmla="*/ 2645288 w 2764350"/>
              <a:gd name="connsiteY3" fmla="*/ 328762 h 329016"/>
              <a:gd name="connsiteX4" fmla="*/ 154782 w 2764350"/>
              <a:gd name="connsiteY4" fmla="*/ 328762 h 329016"/>
              <a:gd name="connsiteX5" fmla="*/ 48980 w 2764350"/>
              <a:gd name="connsiteY5" fmla="*/ 212667 h 329016"/>
              <a:gd name="connsiteX6" fmla="*/ 0 w 2764350"/>
              <a:gd name="connsiteY6" fmla="*/ 0 h 32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4350" h="329016">
                <a:moveTo>
                  <a:pt x="0" y="0"/>
                </a:moveTo>
                <a:lnTo>
                  <a:pt x="2764350" y="2381"/>
                </a:lnTo>
                <a:cubicBezTo>
                  <a:pt x="2764102" y="79620"/>
                  <a:pt x="2763853" y="156859"/>
                  <a:pt x="2763605" y="234098"/>
                </a:cubicBezTo>
                <a:cubicBezTo>
                  <a:pt x="2763853" y="264859"/>
                  <a:pt x="2709334" y="333720"/>
                  <a:pt x="2645288" y="328762"/>
                </a:cubicBezTo>
                <a:lnTo>
                  <a:pt x="154782" y="328762"/>
                </a:lnTo>
                <a:lnTo>
                  <a:pt x="48980" y="2126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동의</a:t>
            </a:r>
          </a:p>
        </p:txBody>
      </p:sp>
      <p:sp>
        <p:nvSpPr>
          <p:cNvPr id="22" name="Google Shape;166;p5">
            <a:extLst>
              <a:ext uri="{FF2B5EF4-FFF2-40B4-BE49-F238E27FC236}">
                <a16:creationId xmlns:a16="http://schemas.microsoft.com/office/drawing/2014/main" id="{D202FCE7-9909-4669-A3D3-A1153C1D2B55}"/>
              </a:ext>
            </a:extLst>
          </p:cNvPr>
          <p:cNvSpPr txBox="1"/>
          <p:nvPr/>
        </p:nvSpPr>
        <p:spPr>
          <a:xfrm>
            <a:off x="4421632" y="1118256"/>
            <a:ext cx="208450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개인정보처리방침</a:t>
            </a:r>
            <a:endParaRPr sz="10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4C8341-2556-490C-940C-8F19B126888A}"/>
              </a:ext>
            </a:extLst>
          </p:cNvPr>
          <p:cNvSpPr/>
          <p:nvPr/>
        </p:nvSpPr>
        <p:spPr>
          <a:xfrm>
            <a:off x="4103710" y="1379826"/>
            <a:ext cx="2510725" cy="432063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약관 영역</a:t>
            </a:r>
          </a:p>
        </p:txBody>
      </p:sp>
      <p:sp>
        <p:nvSpPr>
          <p:cNvPr id="26" name="Google Shape;173;p5">
            <a:extLst>
              <a:ext uri="{FF2B5EF4-FFF2-40B4-BE49-F238E27FC236}">
                <a16:creationId xmlns:a16="http://schemas.microsoft.com/office/drawing/2014/main" id="{74371CF8-27F3-4E78-B476-4AF672BCCFD2}"/>
              </a:ext>
            </a:extLst>
          </p:cNvPr>
          <p:cNvSpPr/>
          <p:nvPr/>
        </p:nvSpPr>
        <p:spPr>
          <a:xfrm>
            <a:off x="3904713" y="588500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7" name="Google Shape;173;p5">
            <a:extLst>
              <a:ext uri="{FF2B5EF4-FFF2-40B4-BE49-F238E27FC236}">
                <a16:creationId xmlns:a16="http://schemas.microsoft.com/office/drawing/2014/main" id="{3EEC5538-6421-4E3F-A75D-8DCB6A627F9A}"/>
              </a:ext>
            </a:extLst>
          </p:cNvPr>
          <p:cNvSpPr/>
          <p:nvPr/>
        </p:nvSpPr>
        <p:spPr>
          <a:xfrm>
            <a:off x="6201670" y="172380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8" name="Google Shape;173;p5">
            <a:extLst>
              <a:ext uri="{FF2B5EF4-FFF2-40B4-BE49-F238E27FC236}">
                <a16:creationId xmlns:a16="http://schemas.microsoft.com/office/drawing/2014/main" id="{2A287076-2441-4F64-8C7A-1089FD6F533D}"/>
              </a:ext>
            </a:extLst>
          </p:cNvPr>
          <p:cNvSpPr/>
          <p:nvPr/>
        </p:nvSpPr>
        <p:spPr>
          <a:xfrm>
            <a:off x="3829181" y="106131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pic>
        <p:nvPicPr>
          <p:cNvPr id="29" name="그래픽 23" descr="오른쪽 캐럿 단색으로 채워진">
            <a:extLst>
              <a:ext uri="{FF2B5EF4-FFF2-40B4-BE49-F238E27FC236}">
                <a16:creationId xmlns:a16="http://schemas.microsoft.com/office/drawing/2014/main" id="{EBE1499E-FC3D-44CA-8F4F-B4D388AEE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988903" y="1161590"/>
            <a:ext cx="200055" cy="200055"/>
          </a:xfrm>
          <a:prstGeom prst="rect">
            <a:avLst/>
          </a:prstGeom>
        </p:spPr>
      </p:pic>
      <p:sp>
        <p:nvSpPr>
          <p:cNvPr id="30" name="취소">
            <a:extLst>
              <a:ext uri="{FF2B5EF4-FFF2-40B4-BE49-F238E27FC236}">
                <a16:creationId xmlns:a16="http://schemas.microsoft.com/office/drawing/2014/main" id="{29229553-4007-4BF8-A9DD-A208C3BE6C6D}"/>
              </a:ext>
            </a:extLst>
          </p:cNvPr>
          <p:cNvSpPr/>
          <p:nvPr/>
        </p:nvSpPr>
        <p:spPr>
          <a:xfrm>
            <a:off x="4056736" y="1132440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/>
              <a:t>이전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6305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63">
            <a:extLst>
              <a:ext uri="{FF2B5EF4-FFF2-40B4-BE49-F238E27FC236}">
                <a16:creationId xmlns:a16="http://schemas.microsoft.com/office/drawing/2014/main" id="{7038AB2A-7E8B-4F10-BEDF-355EA0083081}"/>
              </a:ext>
            </a:extLst>
          </p:cNvPr>
          <p:cNvSpPr/>
          <p:nvPr/>
        </p:nvSpPr>
        <p:spPr>
          <a:xfrm>
            <a:off x="796720" y="6001794"/>
            <a:ext cx="2764350" cy="329016"/>
          </a:xfrm>
          <a:custGeom>
            <a:avLst/>
            <a:gdLst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7200 w 2707200"/>
              <a:gd name="connsiteY2" fmla="*/ 324000 h 324000"/>
              <a:gd name="connsiteX3" fmla="*/ 0 w 2707200"/>
              <a:gd name="connsiteY3" fmla="*/ 324000 h 324000"/>
              <a:gd name="connsiteX4" fmla="*/ 0 w 2707200"/>
              <a:gd name="connsiteY4" fmla="*/ 0 h 324000"/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6455 w 2707200"/>
              <a:gd name="connsiteY2" fmla="*/ 231717 h 324000"/>
              <a:gd name="connsiteX3" fmla="*/ 2707200 w 2707200"/>
              <a:gd name="connsiteY3" fmla="*/ 324000 h 324000"/>
              <a:gd name="connsiteX4" fmla="*/ 0 w 2707200"/>
              <a:gd name="connsiteY4" fmla="*/ 324000 h 324000"/>
              <a:gd name="connsiteX5" fmla="*/ 0 w 2707200"/>
              <a:gd name="connsiteY5" fmla="*/ 0 h 324000"/>
              <a:gd name="connsiteX0" fmla="*/ 0 w 2707200"/>
              <a:gd name="connsiteY0" fmla="*/ 0 h 326381"/>
              <a:gd name="connsiteX1" fmla="*/ 2707200 w 2707200"/>
              <a:gd name="connsiteY1" fmla="*/ 0 h 326381"/>
              <a:gd name="connsiteX2" fmla="*/ 2706455 w 2707200"/>
              <a:gd name="connsiteY2" fmla="*/ 231717 h 326381"/>
              <a:gd name="connsiteX3" fmla="*/ 2588138 w 2707200"/>
              <a:gd name="connsiteY3" fmla="*/ 326381 h 326381"/>
              <a:gd name="connsiteX4" fmla="*/ 0 w 2707200"/>
              <a:gd name="connsiteY4" fmla="*/ 324000 h 326381"/>
              <a:gd name="connsiteX5" fmla="*/ 0 w 2707200"/>
              <a:gd name="connsiteY5" fmla="*/ 0 h 326381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0 w 2707200"/>
              <a:gd name="connsiteY4" fmla="*/ 324000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39455 w 2707200"/>
              <a:gd name="connsiteY5" fmla="*/ 148374 h 326635"/>
              <a:gd name="connsiteX6" fmla="*/ 0 w 2707200"/>
              <a:gd name="connsiteY6" fmla="*/ 0 h 326635"/>
              <a:gd name="connsiteX0" fmla="*/ 8170 w 2715370"/>
              <a:gd name="connsiteY0" fmla="*/ 0 h 326635"/>
              <a:gd name="connsiteX1" fmla="*/ 2715370 w 2715370"/>
              <a:gd name="connsiteY1" fmla="*/ 0 h 326635"/>
              <a:gd name="connsiteX2" fmla="*/ 2714625 w 2715370"/>
              <a:gd name="connsiteY2" fmla="*/ 231717 h 326635"/>
              <a:gd name="connsiteX3" fmla="*/ 2596308 w 2715370"/>
              <a:gd name="connsiteY3" fmla="*/ 326381 h 326635"/>
              <a:gd name="connsiteX4" fmla="*/ 105802 w 2715370"/>
              <a:gd name="connsiteY4" fmla="*/ 326381 h 326635"/>
              <a:gd name="connsiteX5" fmla="*/ 0 w 2715370"/>
              <a:gd name="connsiteY5" fmla="*/ 210286 h 326635"/>
              <a:gd name="connsiteX6" fmla="*/ 8170 w 2715370"/>
              <a:gd name="connsiteY6" fmla="*/ 0 h 326635"/>
              <a:gd name="connsiteX0" fmla="*/ 0 w 2764350"/>
              <a:gd name="connsiteY0" fmla="*/ 0 h 329016"/>
              <a:gd name="connsiteX1" fmla="*/ 2764350 w 2764350"/>
              <a:gd name="connsiteY1" fmla="*/ 2381 h 329016"/>
              <a:gd name="connsiteX2" fmla="*/ 2763605 w 2764350"/>
              <a:gd name="connsiteY2" fmla="*/ 234098 h 329016"/>
              <a:gd name="connsiteX3" fmla="*/ 2645288 w 2764350"/>
              <a:gd name="connsiteY3" fmla="*/ 328762 h 329016"/>
              <a:gd name="connsiteX4" fmla="*/ 154782 w 2764350"/>
              <a:gd name="connsiteY4" fmla="*/ 328762 h 329016"/>
              <a:gd name="connsiteX5" fmla="*/ 48980 w 2764350"/>
              <a:gd name="connsiteY5" fmla="*/ 212667 h 329016"/>
              <a:gd name="connsiteX6" fmla="*/ 0 w 2764350"/>
              <a:gd name="connsiteY6" fmla="*/ 0 h 32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4350" h="329016">
                <a:moveTo>
                  <a:pt x="0" y="0"/>
                </a:moveTo>
                <a:lnTo>
                  <a:pt x="2764350" y="2381"/>
                </a:lnTo>
                <a:cubicBezTo>
                  <a:pt x="2764102" y="79620"/>
                  <a:pt x="2763853" y="156859"/>
                  <a:pt x="2763605" y="234098"/>
                </a:cubicBezTo>
                <a:cubicBezTo>
                  <a:pt x="2763853" y="264859"/>
                  <a:pt x="2709334" y="333720"/>
                  <a:pt x="2645288" y="328762"/>
                </a:cubicBezTo>
                <a:lnTo>
                  <a:pt x="154782" y="328762"/>
                </a:lnTo>
                <a:lnTo>
                  <a:pt x="48980" y="2126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동의</a:t>
            </a:r>
          </a:p>
        </p:txBody>
      </p:sp>
      <p:sp>
        <p:nvSpPr>
          <p:cNvPr id="33" name="Google Shape;166;p5">
            <a:extLst>
              <a:ext uri="{FF2B5EF4-FFF2-40B4-BE49-F238E27FC236}">
                <a16:creationId xmlns:a16="http://schemas.microsoft.com/office/drawing/2014/main" id="{D202FCE7-9909-4669-A3D3-A1153C1D2B55}"/>
              </a:ext>
            </a:extLst>
          </p:cNvPr>
          <p:cNvSpPr txBox="1"/>
          <p:nvPr/>
        </p:nvSpPr>
        <p:spPr>
          <a:xfrm>
            <a:off x="1255664" y="1118256"/>
            <a:ext cx="199618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민감정보</a:t>
            </a:r>
            <a:r>
              <a:rPr lang="ko-KR" altLang="en-US" sz="1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제공 동의</a:t>
            </a:r>
            <a:endParaRPr sz="10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4C8341-2556-490C-940C-8F19B126888A}"/>
              </a:ext>
            </a:extLst>
          </p:cNvPr>
          <p:cNvSpPr/>
          <p:nvPr/>
        </p:nvSpPr>
        <p:spPr>
          <a:xfrm>
            <a:off x="932529" y="1379826"/>
            <a:ext cx="2510725" cy="432063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약관 영역</a:t>
            </a:r>
          </a:p>
        </p:txBody>
      </p:sp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약관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PT-A-04-7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</a:pPr>
            <a:r>
              <a:rPr lang="en-US" altLang="ko-KR" dirty="0"/>
              <a:t>PT-A-04-8</a:t>
            </a:r>
            <a:endParaRPr dirty="0"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-177800">
              <a:lnSpc>
                <a:spcPct val="100000"/>
              </a:lnSpc>
            </a:pPr>
            <a:r>
              <a:rPr lang="ko-KR" altLang="en-US" sz="700" dirty="0"/>
              <a:t>약관 영역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내부 스크롤 필요</a:t>
            </a:r>
            <a:endParaRPr lang="en-US" altLang="ko-KR" sz="700" dirty="0"/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/>
              <a:t>동의 버튼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약관 스크롤이 하단까지 내려와야 활성화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동의 버튼 </a:t>
            </a:r>
            <a:r>
              <a:rPr lang="en-US" altLang="ko-KR" sz="700" dirty="0"/>
              <a:t>tap </a:t>
            </a:r>
            <a:r>
              <a:rPr lang="ko-KR" altLang="en-US" sz="700" dirty="0"/>
              <a:t>시 회원가입 화면으로 이동 및 해당 약관 체크박스 체크 된 상태로 변경</a:t>
            </a:r>
            <a:endParaRPr lang="en-US" altLang="ko-KR" sz="700" dirty="0"/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/>
              <a:t>이전 버튼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이전 화면으로 이동</a:t>
            </a:r>
            <a:endParaRPr lang="en-US" altLang="ko-KR" sz="700" dirty="0"/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  <a:ea typeface="+mn-ea"/>
              </a:rPr>
              <a:t>안드로이드</a:t>
            </a:r>
            <a:r>
              <a:rPr lang="en-US" altLang="ko-KR" sz="700" dirty="0">
                <a:latin typeface="+mn-ea"/>
                <a:ea typeface="+mn-ea"/>
              </a:rPr>
              <a:t> </a:t>
            </a:r>
            <a:r>
              <a:rPr lang="ko-KR" altLang="en-US" sz="700" dirty="0">
                <a:latin typeface="+mn-ea"/>
                <a:ea typeface="+mn-ea"/>
              </a:rPr>
              <a:t>이전버튼 </a:t>
            </a:r>
            <a:r>
              <a:rPr lang="en-US" altLang="ko-KR" sz="700" dirty="0">
                <a:latin typeface="+mn-ea"/>
                <a:ea typeface="+mn-ea"/>
              </a:rPr>
              <a:t>tap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이전 화면으로 이동</a:t>
            </a:r>
            <a:endParaRPr sz="700" dirty="0"/>
          </a:p>
        </p:txBody>
      </p:sp>
      <p:sp>
        <p:nvSpPr>
          <p:cNvPr id="18" name="Google Shape;173;p5">
            <a:extLst>
              <a:ext uri="{FF2B5EF4-FFF2-40B4-BE49-F238E27FC236}">
                <a16:creationId xmlns:a16="http://schemas.microsoft.com/office/drawing/2014/main" id="{74371CF8-27F3-4E78-B476-4AF672BCCFD2}"/>
              </a:ext>
            </a:extLst>
          </p:cNvPr>
          <p:cNvSpPr/>
          <p:nvPr/>
        </p:nvSpPr>
        <p:spPr>
          <a:xfrm>
            <a:off x="733532" y="588500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3" name="Google Shape;173;p5">
            <a:extLst>
              <a:ext uri="{FF2B5EF4-FFF2-40B4-BE49-F238E27FC236}">
                <a16:creationId xmlns:a16="http://schemas.microsoft.com/office/drawing/2014/main" id="{3EEC5538-6421-4E3F-A75D-8DCB6A627F9A}"/>
              </a:ext>
            </a:extLst>
          </p:cNvPr>
          <p:cNvSpPr/>
          <p:nvPr/>
        </p:nvSpPr>
        <p:spPr>
          <a:xfrm>
            <a:off x="3030489" y="172380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0" name="Google Shape;173;p5">
            <a:extLst>
              <a:ext uri="{FF2B5EF4-FFF2-40B4-BE49-F238E27FC236}">
                <a16:creationId xmlns:a16="http://schemas.microsoft.com/office/drawing/2014/main" id="{2A287076-2441-4F64-8C7A-1089FD6F533D}"/>
              </a:ext>
            </a:extLst>
          </p:cNvPr>
          <p:cNvSpPr/>
          <p:nvPr/>
        </p:nvSpPr>
        <p:spPr>
          <a:xfrm>
            <a:off x="658000" y="106131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pic>
        <p:nvPicPr>
          <p:cNvPr id="24" name="그래픽 23" descr="오른쪽 캐럿 단색으로 채워진">
            <a:extLst>
              <a:ext uri="{FF2B5EF4-FFF2-40B4-BE49-F238E27FC236}">
                <a16:creationId xmlns:a16="http://schemas.microsoft.com/office/drawing/2014/main" id="{EBE1499E-FC3D-44CA-8F4F-B4D388AEE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17722" y="1161590"/>
            <a:ext cx="200055" cy="200055"/>
          </a:xfrm>
          <a:prstGeom prst="rect">
            <a:avLst/>
          </a:prstGeom>
        </p:spPr>
      </p:pic>
      <p:sp>
        <p:nvSpPr>
          <p:cNvPr id="19" name="취소">
            <a:extLst>
              <a:ext uri="{FF2B5EF4-FFF2-40B4-BE49-F238E27FC236}">
                <a16:creationId xmlns:a16="http://schemas.microsoft.com/office/drawing/2014/main" id="{29229553-4007-4BF8-A9DD-A208C3BE6C6D}"/>
              </a:ext>
            </a:extLst>
          </p:cNvPr>
          <p:cNvSpPr/>
          <p:nvPr/>
        </p:nvSpPr>
        <p:spPr>
          <a:xfrm>
            <a:off x="885555" y="1132440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/>
              <a:t>이전</a:t>
            </a:r>
            <a:endParaRPr dirty="0"/>
          </a:p>
        </p:txBody>
      </p:sp>
      <p:sp>
        <p:nvSpPr>
          <p:cNvPr id="21" name="직사각형 63">
            <a:extLst>
              <a:ext uri="{FF2B5EF4-FFF2-40B4-BE49-F238E27FC236}">
                <a16:creationId xmlns:a16="http://schemas.microsoft.com/office/drawing/2014/main" id="{7038AB2A-7E8B-4F10-BEDF-355EA0083081}"/>
              </a:ext>
            </a:extLst>
          </p:cNvPr>
          <p:cNvSpPr/>
          <p:nvPr/>
        </p:nvSpPr>
        <p:spPr>
          <a:xfrm>
            <a:off x="3967901" y="6001794"/>
            <a:ext cx="2764350" cy="329016"/>
          </a:xfrm>
          <a:custGeom>
            <a:avLst/>
            <a:gdLst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7200 w 2707200"/>
              <a:gd name="connsiteY2" fmla="*/ 324000 h 324000"/>
              <a:gd name="connsiteX3" fmla="*/ 0 w 2707200"/>
              <a:gd name="connsiteY3" fmla="*/ 324000 h 324000"/>
              <a:gd name="connsiteX4" fmla="*/ 0 w 2707200"/>
              <a:gd name="connsiteY4" fmla="*/ 0 h 324000"/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6455 w 2707200"/>
              <a:gd name="connsiteY2" fmla="*/ 231717 h 324000"/>
              <a:gd name="connsiteX3" fmla="*/ 2707200 w 2707200"/>
              <a:gd name="connsiteY3" fmla="*/ 324000 h 324000"/>
              <a:gd name="connsiteX4" fmla="*/ 0 w 2707200"/>
              <a:gd name="connsiteY4" fmla="*/ 324000 h 324000"/>
              <a:gd name="connsiteX5" fmla="*/ 0 w 2707200"/>
              <a:gd name="connsiteY5" fmla="*/ 0 h 324000"/>
              <a:gd name="connsiteX0" fmla="*/ 0 w 2707200"/>
              <a:gd name="connsiteY0" fmla="*/ 0 h 326381"/>
              <a:gd name="connsiteX1" fmla="*/ 2707200 w 2707200"/>
              <a:gd name="connsiteY1" fmla="*/ 0 h 326381"/>
              <a:gd name="connsiteX2" fmla="*/ 2706455 w 2707200"/>
              <a:gd name="connsiteY2" fmla="*/ 231717 h 326381"/>
              <a:gd name="connsiteX3" fmla="*/ 2588138 w 2707200"/>
              <a:gd name="connsiteY3" fmla="*/ 326381 h 326381"/>
              <a:gd name="connsiteX4" fmla="*/ 0 w 2707200"/>
              <a:gd name="connsiteY4" fmla="*/ 324000 h 326381"/>
              <a:gd name="connsiteX5" fmla="*/ 0 w 2707200"/>
              <a:gd name="connsiteY5" fmla="*/ 0 h 326381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0 w 2707200"/>
              <a:gd name="connsiteY4" fmla="*/ 324000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39455 w 2707200"/>
              <a:gd name="connsiteY5" fmla="*/ 148374 h 326635"/>
              <a:gd name="connsiteX6" fmla="*/ 0 w 2707200"/>
              <a:gd name="connsiteY6" fmla="*/ 0 h 326635"/>
              <a:gd name="connsiteX0" fmla="*/ 8170 w 2715370"/>
              <a:gd name="connsiteY0" fmla="*/ 0 h 326635"/>
              <a:gd name="connsiteX1" fmla="*/ 2715370 w 2715370"/>
              <a:gd name="connsiteY1" fmla="*/ 0 h 326635"/>
              <a:gd name="connsiteX2" fmla="*/ 2714625 w 2715370"/>
              <a:gd name="connsiteY2" fmla="*/ 231717 h 326635"/>
              <a:gd name="connsiteX3" fmla="*/ 2596308 w 2715370"/>
              <a:gd name="connsiteY3" fmla="*/ 326381 h 326635"/>
              <a:gd name="connsiteX4" fmla="*/ 105802 w 2715370"/>
              <a:gd name="connsiteY4" fmla="*/ 326381 h 326635"/>
              <a:gd name="connsiteX5" fmla="*/ 0 w 2715370"/>
              <a:gd name="connsiteY5" fmla="*/ 210286 h 326635"/>
              <a:gd name="connsiteX6" fmla="*/ 8170 w 2715370"/>
              <a:gd name="connsiteY6" fmla="*/ 0 h 326635"/>
              <a:gd name="connsiteX0" fmla="*/ 0 w 2764350"/>
              <a:gd name="connsiteY0" fmla="*/ 0 h 329016"/>
              <a:gd name="connsiteX1" fmla="*/ 2764350 w 2764350"/>
              <a:gd name="connsiteY1" fmla="*/ 2381 h 329016"/>
              <a:gd name="connsiteX2" fmla="*/ 2763605 w 2764350"/>
              <a:gd name="connsiteY2" fmla="*/ 234098 h 329016"/>
              <a:gd name="connsiteX3" fmla="*/ 2645288 w 2764350"/>
              <a:gd name="connsiteY3" fmla="*/ 328762 h 329016"/>
              <a:gd name="connsiteX4" fmla="*/ 154782 w 2764350"/>
              <a:gd name="connsiteY4" fmla="*/ 328762 h 329016"/>
              <a:gd name="connsiteX5" fmla="*/ 48980 w 2764350"/>
              <a:gd name="connsiteY5" fmla="*/ 212667 h 329016"/>
              <a:gd name="connsiteX6" fmla="*/ 0 w 2764350"/>
              <a:gd name="connsiteY6" fmla="*/ 0 h 32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4350" h="329016">
                <a:moveTo>
                  <a:pt x="0" y="0"/>
                </a:moveTo>
                <a:lnTo>
                  <a:pt x="2764350" y="2381"/>
                </a:lnTo>
                <a:cubicBezTo>
                  <a:pt x="2764102" y="79620"/>
                  <a:pt x="2763853" y="156859"/>
                  <a:pt x="2763605" y="234098"/>
                </a:cubicBezTo>
                <a:cubicBezTo>
                  <a:pt x="2763853" y="264859"/>
                  <a:pt x="2709334" y="333720"/>
                  <a:pt x="2645288" y="328762"/>
                </a:cubicBezTo>
                <a:lnTo>
                  <a:pt x="154782" y="328762"/>
                </a:lnTo>
                <a:lnTo>
                  <a:pt x="48980" y="2126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동의</a:t>
            </a:r>
          </a:p>
        </p:txBody>
      </p:sp>
      <p:sp>
        <p:nvSpPr>
          <p:cNvPr id="22" name="Google Shape;166;p5">
            <a:extLst>
              <a:ext uri="{FF2B5EF4-FFF2-40B4-BE49-F238E27FC236}">
                <a16:creationId xmlns:a16="http://schemas.microsoft.com/office/drawing/2014/main" id="{D202FCE7-9909-4669-A3D3-A1153C1D2B55}"/>
              </a:ext>
            </a:extLst>
          </p:cNvPr>
          <p:cNvSpPr txBox="1"/>
          <p:nvPr/>
        </p:nvSpPr>
        <p:spPr>
          <a:xfrm>
            <a:off x="4421632" y="1118256"/>
            <a:ext cx="208450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블루투스 통신 동의</a:t>
            </a:r>
            <a:endParaRPr sz="10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4C8341-2556-490C-940C-8F19B126888A}"/>
              </a:ext>
            </a:extLst>
          </p:cNvPr>
          <p:cNvSpPr/>
          <p:nvPr/>
        </p:nvSpPr>
        <p:spPr>
          <a:xfrm>
            <a:off x="4103710" y="1379826"/>
            <a:ext cx="2510725" cy="432063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약관 영역</a:t>
            </a:r>
          </a:p>
        </p:txBody>
      </p:sp>
      <p:sp>
        <p:nvSpPr>
          <p:cNvPr id="26" name="Google Shape;173;p5">
            <a:extLst>
              <a:ext uri="{FF2B5EF4-FFF2-40B4-BE49-F238E27FC236}">
                <a16:creationId xmlns:a16="http://schemas.microsoft.com/office/drawing/2014/main" id="{74371CF8-27F3-4E78-B476-4AF672BCCFD2}"/>
              </a:ext>
            </a:extLst>
          </p:cNvPr>
          <p:cNvSpPr/>
          <p:nvPr/>
        </p:nvSpPr>
        <p:spPr>
          <a:xfrm>
            <a:off x="3904713" y="588500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7" name="Google Shape;173;p5">
            <a:extLst>
              <a:ext uri="{FF2B5EF4-FFF2-40B4-BE49-F238E27FC236}">
                <a16:creationId xmlns:a16="http://schemas.microsoft.com/office/drawing/2014/main" id="{3EEC5538-6421-4E3F-A75D-8DCB6A627F9A}"/>
              </a:ext>
            </a:extLst>
          </p:cNvPr>
          <p:cNvSpPr/>
          <p:nvPr/>
        </p:nvSpPr>
        <p:spPr>
          <a:xfrm>
            <a:off x="6201670" y="172380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8" name="Google Shape;173;p5">
            <a:extLst>
              <a:ext uri="{FF2B5EF4-FFF2-40B4-BE49-F238E27FC236}">
                <a16:creationId xmlns:a16="http://schemas.microsoft.com/office/drawing/2014/main" id="{2A287076-2441-4F64-8C7A-1089FD6F533D}"/>
              </a:ext>
            </a:extLst>
          </p:cNvPr>
          <p:cNvSpPr/>
          <p:nvPr/>
        </p:nvSpPr>
        <p:spPr>
          <a:xfrm>
            <a:off x="3829181" y="106131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pic>
        <p:nvPicPr>
          <p:cNvPr id="29" name="그래픽 23" descr="오른쪽 캐럿 단색으로 채워진">
            <a:extLst>
              <a:ext uri="{FF2B5EF4-FFF2-40B4-BE49-F238E27FC236}">
                <a16:creationId xmlns:a16="http://schemas.microsoft.com/office/drawing/2014/main" id="{EBE1499E-FC3D-44CA-8F4F-B4D388AEE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988903" y="1161590"/>
            <a:ext cx="200055" cy="200055"/>
          </a:xfrm>
          <a:prstGeom prst="rect">
            <a:avLst/>
          </a:prstGeom>
        </p:spPr>
      </p:pic>
      <p:sp>
        <p:nvSpPr>
          <p:cNvPr id="30" name="취소">
            <a:extLst>
              <a:ext uri="{FF2B5EF4-FFF2-40B4-BE49-F238E27FC236}">
                <a16:creationId xmlns:a16="http://schemas.microsoft.com/office/drawing/2014/main" id="{29229553-4007-4BF8-A9DD-A208C3BE6C6D}"/>
              </a:ext>
            </a:extLst>
          </p:cNvPr>
          <p:cNvSpPr/>
          <p:nvPr/>
        </p:nvSpPr>
        <p:spPr>
          <a:xfrm>
            <a:off x="4056736" y="1132440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/>
              <a:t>이전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8728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63">
            <a:extLst>
              <a:ext uri="{FF2B5EF4-FFF2-40B4-BE49-F238E27FC236}">
                <a16:creationId xmlns:a16="http://schemas.microsoft.com/office/drawing/2014/main" id="{7038AB2A-7E8B-4F10-BEDF-355EA0083081}"/>
              </a:ext>
            </a:extLst>
          </p:cNvPr>
          <p:cNvSpPr/>
          <p:nvPr/>
        </p:nvSpPr>
        <p:spPr>
          <a:xfrm>
            <a:off x="796720" y="6001794"/>
            <a:ext cx="2764350" cy="329016"/>
          </a:xfrm>
          <a:custGeom>
            <a:avLst/>
            <a:gdLst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7200 w 2707200"/>
              <a:gd name="connsiteY2" fmla="*/ 324000 h 324000"/>
              <a:gd name="connsiteX3" fmla="*/ 0 w 2707200"/>
              <a:gd name="connsiteY3" fmla="*/ 324000 h 324000"/>
              <a:gd name="connsiteX4" fmla="*/ 0 w 2707200"/>
              <a:gd name="connsiteY4" fmla="*/ 0 h 324000"/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6455 w 2707200"/>
              <a:gd name="connsiteY2" fmla="*/ 231717 h 324000"/>
              <a:gd name="connsiteX3" fmla="*/ 2707200 w 2707200"/>
              <a:gd name="connsiteY3" fmla="*/ 324000 h 324000"/>
              <a:gd name="connsiteX4" fmla="*/ 0 w 2707200"/>
              <a:gd name="connsiteY4" fmla="*/ 324000 h 324000"/>
              <a:gd name="connsiteX5" fmla="*/ 0 w 2707200"/>
              <a:gd name="connsiteY5" fmla="*/ 0 h 324000"/>
              <a:gd name="connsiteX0" fmla="*/ 0 w 2707200"/>
              <a:gd name="connsiteY0" fmla="*/ 0 h 326381"/>
              <a:gd name="connsiteX1" fmla="*/ 2707200 w 2707200"/>
              <a:gd name="connsiteY1" fmla="*/ 0 h 326381"/>
              <a:gd name="connsiteX2" fmla="*/ 2706455 w 2707200"/>
              <a:gd name="connsiteY2" fmla="*/ 231717 h 326381"/>
              <a:gd name="connsiteX3" fmla="*/ 2588138 w 2707200"/>
              <a:gd name="connsiteY3" fmla="*/ 326381 h 326381"/>
              <a:gd name="connsiteX4" fmla="*/ 0 w 2707200"/>
              <a:gd name="connsiteY4" fmla="*/ 324000 h 326381"/>
              <a:gd name="connsiteX5" fmla="*/ 0 w 2707200"/>
              <a:gd name="connsiteY5" fmla="*/ 0 h 326381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0 w 2707200"/>
              <a:gd name="connsiteY4" fmla="*/ 324000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39455 w 2707200"/>
              <a:gd name="connsiteY5" fmla="*/ 148374 h 326635"/>
              <a:gd name="connsiteX6" fmla="*/ 0 w 2707200"/>
              <a:gd name="connsiteY6" fmla="*/ 0 h 326635"/>
              <a:gd name="connsiteX0" fmla="*/ 8170 w 2715370"/>
              <a:gd name="connsiteY0" fmla="*/ 0 h 326635"/>
              <a:gd name="connsiteX1" fmla="*/ 2715370 w 2715370"/>
              <a:gd name="connsiteY1" fmla="*/ 0 h 326635"/>
              <a:gd name="connsiteX2" fmla="*/ 2714625 w 2715370"/>
              <a:gd name="connsiteY2" fmla="*/ 231717 h 326635"/>
              <a:gd name="connsiteX3" fmla="*/ 2596308 w 2715370"/>
              <a:gd name="connsiteY3" fmla="*/ 326381 h 326635"/>
              <a:gd name="connsiteX4" fmla="*/ 105802 w 2715370"/>
              <a:gd name="connsiteY4" fmla="*/ 326381 h 326635"/>
              <a:gd name="connsiteX5" fmla="*/ 0 w 2715370"/>
              <a:gd name="connsiteY5" fmla="*/ 210286 h 326635"/>
              <a:gd name="connsiteX6" fmla="*/ 8170 w 2715370"/>
              <a:gd name="connsiteY6" fmla="*/ 0 h 326635"/>
              <a:gd name="connsiteX0" fmla="*/ 0 w 2764350"/>
              <a:gd name="connsiteY0" fmla="*/ 0 h 329016"/>
              <a:gd name="connsiteX1" fmla="*/ 2764350 w 2764350"/>
              <a:gd name="connsiteY1" fmla="*/ 2381 h 329016"/>
              <a:gd name="connsiteX2" fmla="*/ 2763605 w 2764350"/>
              <a:gd name="connsiteY2" fmla="*/ 234098 h 329016"/>
              <a:gd name="connsiteX3" fmla="*/ 2645288 w 2764350"/>
              <a:gd name="connsiteY3" fmla="*/ 328762 h 329016"/>
              <a:gd name="connsiteX4" fmla="*/ 154782 w 2764350"/>
              <a:gd name="connsiteY4" fmla="*/ 328762 h 329016"/>
              <a:gd name="connsiteX5" fmla="*/ 48980 w 2764350"/>
              <a:gd name="connsiteY5" fmla="*/ 212667 h 329016"/>
              <a:gd name="connsiteX6" fmla="*/ 0 w 2764350"/>
              <a:gd name="connsiteY6" fmla="*/ 0 h 32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4350" h="329016">
                <a:moveTo>
                  <a:pt x="0" y="0"/>
                </a:moveTo>
                <a:lnTo>
                  <a:pt x="2764350" y="2381"/>
                </a:lnTo>
                <a:cubicBezTo>
                  <a:pt x="2764102" y="79620"/>
                  <a:pt x="2763853" y="156859"/>
                  <a:pt x="2763605" y="234098"/>
                </a:cubicBezTo>
                <a:cubicBezTo>
                  <a:pt x="2763853" y="264859"/>
                  <a:pt x="2709334" y="333720"/>
                  <a:pt x="2645288" y="328762"/>
                </a:cubicBezTo>
                <a:lnTo>
                  <a:pt x="154782" y="328762"/>
                </a:lnTo>
                <a:lnTo>
                  <a:pt x="48980" y="2126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동의</a:t>
            </a:r>
          </a:p>
        </p:txBody>
      </p:sp>
      <p:sp>
        <p:nvSpPr>
          <p:cNvPr id="33" name="Google Shape;166;p5">
            <a:extLst>
              <a:ext uri="{FF2B5EF4-FFF2-40B4-BE49-F238E27FC236}">
                <a16:creationId xmlns:a16="http://schemas.microsoft.com/office/drawing/2014/main" id="{D202FCE7-9909-4669-A3D3-A1153C1D2B55}"/>
              </a:ext>
            </a:extLst>
          </p:cNvPr>
          <p:cNvSpPr txBox="1"/>
          <p:nvPr/>
        </p:nvSpPr>
        <p:spPr>
          <a:xfrm>
            <a:off x="1255664" y="1118256"/>
            <a:ext cx="199618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위치정보 이용 동의</a:t>
            </a:r>
            <a:endParaRPr sz="10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4C8341-2556-490C-940C-8F19B126888A}"/>
              </a:ext>
            </a:extLst>
          </p:cNvPr>
          <p:cNvSpPr/>
          <p:nvPr/>
        </p:nvSpPr>
        <p:spPr>
          <a:xfrm>
            <a:off x="932529" y="1379826"/>
            <a:ext cx="2510725" cy="432063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약관 영역</a:t>
            </a:r>
          </a:p>
        </p:txBody>
      </p:sp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약관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PT-A-04-9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</a:pPr>
            <a:r>
              <a:rPr lang="en-US" altLang="ko-KR" dirty="0"/>
              <a:t>PT-A-04-10</a:t>
            </a:r>
            <a:endParaRPr dirty="0"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-177800">
              <a:lnSpc>
                <a:spcPct val="100000"/>
              </a:lnSpc>
            </a:pPr>
            <a:r>
              <a:rPr lang="ko-KR" altLang="en-US" sz="700" dirty="0"/>
              <a:t>약관 영역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내부 스크롤 필요</a:t>
            </a:r>
            <a:endParaRPr lang="en-US" altLang="ko-KR" sz="700" dirty="0"/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/>
              <a:t>동의 버튼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약관 스크롤이 하단까지 내려와야 활성화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동의 버튼 </a:t>
            </a:r>
            <a:r>
              <a:rPr lang="en-US" altLang="ko-KR" sz="700" dirty="0"/>
              <a:t>tap </a:t>
            </a:r>
            <a:r>
              <a:rPr lang="ko-KR" altLang="en-US" sz="700" dirty="0"/>
              <a:t>시 회원가입 화면으로 이동 및 해당 약관 체크박스 체크 된 상태로 변경</a:t>
            </a:r>
            <a:endParaRPr lang="en-US" altLang="ko-KR" sz="700" dirty="0"/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/>
              <a:t>이전 버튼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이전 화면으로 이동</a:t>
            </a:r>
            <a:endParaRPr lang="en-US" altLang="ko-KR" sz="700" dirty="0"/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  <a:ea typeface="+mn-ea"/>
              </a:rPr>
              <a:t>안드로이드</a:t>
            </a:r>
            <a:r>
              <a:rPr lang="en-US" altLang="ko-KR" sz="700" dirty="0">
                <a:latin typeface="+mn-ea"/>
                <a:ea typeface="+mn-ea"/>
              </a:rPr>
              <a:t> </a:t>
            </a:r>
            <a:r>
              <a:rPr lang="ko-KR" altLang="en-US" sz="700" dirty="0">
                <a:latin typeface="+mn-ea"/>
                <a:ea typeface="+mn-ea"/>
              </a:rPr>
              <a:t>이전버튼 </a:t>
            </a:r>
            <a:r>
              <a:rPr lang="en-US" altLang="ko-KR" sz="700" dirty="0">
                <a:latin typeface="+mn-ea"/>
                <a:ea typeface="+mn-ea"/>
              </a:rPr>
              <a:t>tap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이전 화면으로 이동</a:t>
            </a:r>
            <a:endParaRPr sz="700" dirty="0"/>
          </a:p>
        </p:txBody>
      </p:sp>
      <p:sp>
        <p:nvSpPr>
          <p:cNvPr id="18" name="Google Shape;173;p5">
            <a:extLst>
              <a:ext uri="{FF2B5EF4-FFF2-40B4-BE49-F238E27FC236}">
                <a16:creationId xmlns:a16="http://schemas.microsoft.com/office/drawing/2014/main" id="{74371CF8-27F3-4E78-B476-4AF672BCCFD2}"/>
              </a:ext>
            </a:extLst>
          </p:cNvPr>
          <p:cNvSpPr/>
          <p:nvPr/>
        </p:nvSpPr>
        <p:spPr>
          <a:xfrm>
            <a:off x="733532" y="588500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3" name="Google Shape;173;p5">
            <a:extLst>
              <a:ext uri="{FF2B5EF4-FFF2-40B4-BE49-F238E27FC236}">
                <a16:creationId xmlns:a16="http://schemas.microsoft.com/office/drawing/2014/main" id="{3EEC5538-6421-4E3F-A75D-8DCB6A627F9A}"/>
              </a:ext>
            </a:extLst>
          </p:cNvPr>
          <p:cNvSpPr/>
          <p:nvPr/>
        </p:nvSpPr>
        <p:spPr>
          <a:xfrm>
            <a:off x="3030489" y="172380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0" name="Google Shape;173;p5">
            <a:extLst>
              <a:ext uri="{FF2B5EF4-FFF2-40B4-BE49-F238E27FC236}">
                <a16:creationId xmlns:a16="http://schemas.microsoft.com/office/drawing/2014/main" id="{2A287076-2441-4F64-8C7A-1089FD6F533D}"/>
              </a:ext>
            </a:extLst>
          </p:cNvPr>
          <p:cNvSpPr/>
          <p:nvPr/>
        </p:nvSpPr>
        <p:spPr>
          <a:xfrm>
            <a:off x="658000" y="106131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pic>
        <p:nvPicPr>
          <p:cNvPr id="24" name="그래픽 23" descr="오른쪽 캐럿 단색으로 채워진">
            <a:extLst>
              <a:ext uri="{FF2B5EF4-FFF2-40B4-BE49-F238E27FC236}">
                <a16:creationId xmlns:a16="http://schemas.microsoft.com/office/drawing/2014/main" id="{EBE1499E-FC3D-44CA-8F4F-B4D388AEE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17722" y="1161590"/>
            <a:ext cx="200055" cy="200055"/>
          </a:xfrm>
          <a:prstGeom prst="rect">
            <a:avLst/>
          </a:prstGeom>
        </p:spPr>
      </p:pic>
      <p:sp>
        <p:nvSpPr>
          <p:cNvPr id="19" name="취소">
            <a:extLst>
              <a:ext uri="{FF2B5EF4-FFF2-40B4-BE49-F238E27FC236}">
                <a16:creationId xmlns:a16="http://schemas.microsoft.com/office/drawing/2014/main" id="{29229553-4007-4BF8-A9DD-A208C3BE6C6D}"/>
              </a:ext>
            </a:extLst>
          </p:cNvPr>
          <p:cNvSpPr/>
          <p:nvPr/>
        </p:nvSpPr>
        <p:spPr>
          <a:xfrm>
            <a:off x="885555" y="1132440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/>
              <a:t>이전</a:t>
            </a:r>
            <a:endParaRPr dirty="0"/>
          </a:p>
        </p:txBody>
      </p:sp>
      <p:sp>
        <p:nvSpPr>
          <p:cNvPr id="21" name="직사각형 63">
            <a:extLst>
              <a:ext uri="{FF2B5EF4-FFF2-40B4-BE49-F238E27FC236}">
                <a16:creationId xmlns:a16="http://schemas.microsoft.com/office/drawing/2014/main" id="{7038AB2A-7E8B-4F10-BEDF-355EA0083081}"/>
              </a:ext>
            </a:extLst>
          </p:cNvPr>
          <p:cNvSpPr/>
          <p:nvPr/>
        </p:nvSpPr>
        <p:spPr>
          <a:xfrm>
            <a:off x="3967901" y="6001794"/>
            <a:ext cx="2764350" cy="329016"/>
          </a:xfrm>
          <a:custGeom>
            <a:avLst/>
            <a:gdLst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7200 w 2707200"/>
              <a:gd name="connsiteY2" fmla="*/ 324000 h 324000"/>
              <a:gd name="connsiteX3" fmla="*/ 0 w 2707200"/>
              <a:gd name="connsiteY3" fmla="*/ 324000 h 324000"/>
              <a:gd name="connsiteX4" fmla="*/ 0 w 2707200"/>
              <a:gd name="connsiteY4" fmla="*/ 0 h 324000"/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6455 w 2707200"/>
              <a:gd name="connsiteY2" fmla="*/ 231717 h 324000"/>
              <a:gd name="connsiteX3" fmla="*/ 2707200 w 2707200"/>
              <a:gd name="connsiteY3" fmla="*/ 324000 h 324000"/>
              <a:gd name="connsiteX4" fmla="*/ 0 w 2707200"/>
              <a:gd name="connsiteY4" fmla="*/ 324000 h 324000"/>
              <a:gd name="connsiteX5" fmla="*/ 0 w 2707200"/>
              <a:gd name="connsiteY5" fmla="*/ 0 h 324000"/>
              <a:gd name="connsiteX0" fmla="*/ 0 w 2707200"/>
              <a:gd name="connsiteY0" fmla="*/ 0 h 326381"/>
              <a:gd name="connsiteX1" fmla="*/ 2707200 w 2707200"/>
              <a:gd name="connsiteY1" fmla="*/ 0 h 326381"/>
              <a:gd name="connsiteX2" fmla="*/ 2706455 w 2707200"/>
              <a:gd name="connsiteY2" fmla="*/ 231717 h 326381"/>
              <a:gd name="connsiteX3" fmla="*/ 2588138 w 2707200"/>
              <a:gd name="connsiteY3" fmla="*/ 326381 h 326381"/>
              <a:gd name="connsiteX4" fmla="*/ 0 w 2707200"/>
              <a:gd name="connsiteY4" fmla="*/ 324000 h 326381"/>
              <a:gd name="connsiteX5" fmla="*/ 0 w 2707200"/>
              <a:gd name="connsiteY5" fmla="*/ 0 h 326381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0 w 2707200"/>
              <a:gd name="connsiteY4" fmla="*/ 324000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39455 w 2707200"/>
              <a:gd name="connsiteY5" fmla="*/ 148374 h 326635"/>
              <a:gd name="connsiteX6" fmla="*/ 0 w 2707200"/>
              <a:gd name="connsiteY6" fmla="*/ 0 h 326635"/>
              <a:gd name="connsiteX0" fmla="*/ 8170 w 2715370"/>
              <a:gd name="connsiteY0" fmla="*/ 0 h 326635"/>
              <a:gd name="connsiteX1" fmla="*/ 2715370 w 2715370"/>
              <a:gd name="connsiteY1" fmla="*/ 0 h 326635"/>
              <a:gd name="connsiteX2" fmla="*/ 2714625 w 2715370"/>
              <a:gd name="connsiteY2" fmla="*/ 231717 h 326635"/>
              <a:gd name="connsiteX3" fmla="*/ 2596308 w 2715370"/>
              <a:gd name="connsiteY3" fmla="*/ 326381 h 326635"/>
              <a:gd name="connsiteX4" fmla="*/ 105802 w 2715370"/>
              <a:gd name="connsiteY4" fmla="*/ 326381 h 326635"/>
              <a:gd name="connsiteX5" fmla="*/ 0 w 2715370"/>
              <a:gd name="connsiteY5" fmla="*/ 210286 h 326635"/>
              <a:gd name="connsiteX6" fmla="*/ 8170 w 2715370"/>
              <a:gd name="connsiteY6" fmla="*/ 0 h 326635"/>
              <a:gd name="connsiteX0" fmla="*/ 0 w 2764350"/>
              <a:gd name="connsiteY0" fmla="*/ 0 h 329016"/>
              <a:gd name="connsiteX1" fmla="*/ 2764350 w 2764350"/>
              <a:gd name="connsiteY1" fmla="*/ 2381 h 329016"/>
              <a:gd name="connsiteX2" fmla="*/ 2763605 w 2764350"/>
              <a:gd name="connsiteY2" fmla="*/ 234098 h 329016"/>
              <a:gd name="connsiteX3" fmla="*/ 2645288 w 2764350"/>
              <a:gd name="connsiteY3" fmla="*/ 328762 h 329016"/>
              <a:gd name="connsiteX4" fmla="*/ 154782 w 2764350"/>
              <a:gd name="connsiteY4" fmla="*/ 328762 h 329016"/>
              <a:gd name="connsiteX5" fmla="*/ 48980 w 2764350"/>
              <a:gd name="connsiteY5" fmla="*/ 212667 h 329016"/>
              <a:gd name="connsiteX6" fmla="*/ 0 w 2764350"/>
              <a:gd name="connsiteY6" fmla="*/ 0 h 32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4350" h="329016">
                <a:moveTo>
                  <a:pt x="0" y="0"/>
                </a:moveTo>
                <a:lnTo>
                  <a:pt x="2764350" y="2381"/>
                </a:lnTo>
                <a:cubicBezTo>
                  <a:pt x="2764102" y="79620"/>
                  <a:pt x="2763853" y="156859"/>
                  <a:pt x="2763605" y="234098"/>
                </a:cubicBezTo>
                <a:cubicBezTo>
                  <a:pt x="2763853" y="264859"/>
                  <a:pt x="2709334" y="333720"/>
                  <a:pt x="2645288" y="328762"/>
                </a:cubicBezTo>
                <a:lnTo>
                  <a:pt x="154782" y="328762"/>
                </a:lnTo>
                <a:lnTo>
                  <a:pt x="48980" y="2126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동의</a:t>
            </a:r>
          </a:p>
        </p:txBody>
      </p:sp>
      <p:sp>
        <p:nvSpPr>
          <p:cNvPr id="22" name="Google Shape;166;p5">
            <a:extLst>
              <a:ext uri="{FF2B5EF4-FFF2-40B4-BE49-F238E27FC236}">
                <a16:creationId xmlns:a16="http://schemas.microsoft.com/office/drawing/2014/main" id="{D202FCE7-9909-4669-A3D3-A1153C1D2B55}"/>
              </a:ext>
            </a:extLst>
          </p:cNvPr>
          <p:cNvSpPr txBox="1"/>
          <p:nvPr/>
        </p:nvSpPr>
        <p:spPr>
          <a:xfrm>
            <a:off x="4421632" y="1118256"/>
            <a:ext cx="208450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마케팅 정보 수신 동의</a:t>
            </a:r>
            <a:endParaRPr sz="10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4C8341-2556-490C-940C-8F19B126888A}"/>
              </a:ext>
            </a:extLst>
          </p:cNvPr>
          <p:cNvSpPr/>
          <p:nvPr/>
        </p:nvSpPr>
        <p:spPr>
          <a:xfrm>
            <a:off x="4103710" y="1379826"/>
            <a:ext cx="2510725" cy="432063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약관 영역</a:t>
            </a:r>
          </a:p>
        </p:txBody>
      </p:sp>
      <p:sp>
        <p:nvSpPr>
          <p:cNvPr id="26" name="Google Shape;173;p5">
            <a:extLst>
              <a:ext uri="{FF2B5EF4-FFF2-40B4-BE49-F238E27FC236}">
                <a16:creationId xmlns:a16="http://schemas.microsoft.com/office/drawing/2014/main" id="{74371CF8-27F3-4E78-B476-4AF672BCCFD2}"/>
              </a:ext>
            </a:extLst>
          </p:cNvPr>
          <p:cNvSpPr/>
          <p:nvPr/>
        </p:nvSpPr>
        <p:spPr>
          <a:xfrm>
            <a:off x="3904713" y="588500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7" name="Google Shape;173;p5">
            <a:extLst>
              <a:ext uri="{FF2B5EF4-FFF2-40B4-BE49-F238E27FC236}">
                <a16:creationId xmlns:a16="http://schemas.microsoft.com/office/drawing/2014/main" id="{3EEC5538-6421-4E3F-A75D-8DCB6A627F9A}"/>
              </a:ext>
            </a:extLst>
          </p:cNvPr>
          <p:cNvSpPr/>
          <p:nvPr/>
        </p:nvSpPr>
        <p:spPr>
          <a:xfrm>
            <a:off x="6201670" y="172380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8" name="Google Shape;173;p5">
            <a:extLst>
              <a:ext uri="{FF2B5EF4-FFF2-40B4-BE49-F238E27FC236}">
                <a16:creationId xmlns:a16="http://schemas.microsoft.com/office/drawing/2014/main" id="{2A287076-2441-4F64-8C7A-1089FD6F533D}"/>
              </a:ext>
            </a:extLst>
          </p:cNvPr>
          <p:cNvSpPr/>
          <p:nvPr/>
        </p:nvSpPr>
        <p:spPr>
          <a:xfrm>
            <a:off x="3829181" y="106131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pic>
        <p:nvPicPr>
          <p:cNvPr id="29" name="그래픽 23" descr="오른쪽 캐럿 단색으로 채워진">
            <a:extLst>
              <a:ext uri="{FF2B5EF4-FFF2-40B4-BE49-F238E27FC236}">
                <a16:creationId xmlns:a16="http://schemas.microsoft.com/office/drawing/2014/main" id="{EBE1499E-FC3D-44CA-8F4F-B4D388AEE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988903" y="1161590"/>
            <a:ext cx="200055" cy="200055"/>
          </a:xfrm>
          <a:prstGeom prst="rect">
            <a:avLst/>
          </a:prstGeom>
        </p:spPr>
      </p:pic>
      <p:sp>
        <p:nvSpPr>
          <p:cNvPr id="30" name="취소">
            <a:extLst>
              <a:ext uri="{FF2B5EF4-FFF2-40B4-BE49-F238E27FC236}">
                <a16:creationId xmlns:a16="http://schemas.microsoft.com/office/drawing/2014/main" id="{29229553-4007-4BF8-A9DD-A208C3BE6C6D}"/>
              </a:ext>
            </a:extLst>
          </p:cNvPr>
          <p:cNvSpPr/>
          <p:nvPr/>
        </p:nvSpPr>
        <p:spPr>
          <a:xfrm>
            <a:off x="4056736" y="1132440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/>
              <a:t>이전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47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63">
            <a:extLst>
              <a:ext uri="{FF2B5EF4-FFF2-40B4-BE49-F238E27FC236}">
                <a16:creationId xmlns:a16="http://schemas.microsoft.com/office/drawing/2014/main" id="{7038AB2A-7E8B-4F10-BEDF-355EA0083081}"/>
              </a:ext>
            </a:extLst>
          </p:cNvPr>
          <p:cNvSpPr/>
          <p:nvPr/>
        </p:nvSpPr>
        <p:spPr>
          <a:xfrm>
            <a:off x="796720" y="6001794"/>
            <a:ext cx="2764350" cy="329016"/>
          </a:xfrm>
          <a:custGeom>
            <a:avLst/>
            <a:gdLst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7200 w 2707200"/>
              <a:gd name="connsiteY2" fmla="*/ 324000 h 324000"/>
              <a:gd name="connsiteX3" fmla="*/ 0 w 2707200"/>
              <a:gd name="connsiteY3" fmla="*/ 324000 h 324000"/>
              <a:gd name="connsiteX4" fmla="*/ 0 w 2707200"/>
              <a:gd name="connsiteY4" fmla="*/ 0 h 324000"/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6455 w 2707200"/>
              <a:gd name="connsiteY2" fmla="*/ 231717 h 324000"/>
              <a:gd name="connsiteX3" fmla="*/ 2707200 w 2707200"/>
              <a:gd name="connsiteY3" fmla="*/ 324000 h 324000"/>
              <a:gd name="connsiteX4" fmla="*/ 0 w 2707200"/>
              <a:gd name="connsiteY4" fmla="*/ 324000 h 324000"/>
              <a:gd name="connsiteX5" fmla="*/ 0 w 2707200"/>
              <a:gd name="connsiteY5" fmla="*/ 0 h 324000"/>
              <a:gd name="connsiteX0" fmla="*/ 0 w 2707200"/>
              <a:gd name="connsiteY0" fmla="*/ 0 h 326381"/>
              <a:gd name="connsiteX1" fmla="*/ 2707200 w 2707200"/>
              <a:gd name="connsiteY1" fmla="*/ 0 h 326381"/>
              <a:gd name="connsiteX2" fmla="*/ 2706455 w 2707200"/>
              <a:gd name="connsiteY2" fmla="*/ 231717 h 326381"/>
              <a:gd name="connsiteX3" fmla="*/ 2588138 w 2707200"/>
              <a:gd name="connsiteY3" fmla="*/ 326381 h 326381"/>
              <a:gd name="connsiteX4" fmla="*/ 0 w 2707200"/>
              <a:gd name="connsiteY4" fmla="*/ 324000 h 326381"/>
              <a:gd name="connsiteX5" fmla="*/ 0 w 2707200"/>
              <a:gd name="connsiteY5" fmla="*/ 0 h 326381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0 w 2707200"/>
              <a:gd name="connsiteY4" fmla="*/ 324000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39455 w 2707200"/>
              <a:gd name="connsiteY5" fmla="*/ 148374 h 326635"/>
              <a:gd name="connsiteX6" fmla="*/ 0 w 2707200"/>
              <a:gd name="connsiteY6" fmla="*/ 0 h 326635"/>
              <a:gd name="connsiteX0" fmla="*/ 8170 w 2715370"/>
              <a:gd name="connsiteY0" fmla="*/ 0 h 326635"/>
              <a:gd name="connsiteX1" fmla="*/ 2715370 w 2715370"/>
              <a:gd name="connsiteY1" fmla="*/ 0 h 326635"/>
              <a:gd name="connsiteX2" fmla="*/ 2714625 w 2715370"/>
              <a:gd name="connsiteY2" fmla="*/ 231717 h 326635"/>
              <a:gd name="connsiteX3" fmla="*/ 2596308 w 2715370"/>
              <a:gd name="connsiteY3" fmla="*/ 326381 h 326635"/>
              <a:gd name="connsiteX4" fmla="*/ 105802 w 2715370"/>
              <a:gd name="connsiteY4" fmla="*/ 326381 h 326635"/>
              <a:gd name="connsiteX5" fmla="*/ 0 w 2715370"/>
              <a:gd name="connsiteY5" fmla="*/ 210286 h 326635"/>
              <a:gd name="connsiteX6" fmla="*/ 8170 w 2715370"/>
              <a:gd name="connsiteY6" fmla="*/ 0 h 326635"/>
              <a:gd name="connsiteX0" fmla="*/ 0 w 2764350"/>
              <a:gd name="connsiteY0" fmla="*/ 0 h 329016"/>
              <a:gd name="connsiteX1" fmla="*/ 2764350 w 2764350"/>
              <a:gd name="connsiteY1" fmla="*/ 2381 h 329016"/>
              <a:gd name="connsiteX2" fmla="*/ 2763605 w 2764350"/>
              <a:gd name="connsiteY2" fmla="*/ 234098 h 329016"/>
              <a:gd name="connsiteX3" fmla="*/ 2645288 w 2764350"/>
              <a:gd name="connsiteY3" fmla="*/ 328762 h 329016"/>
              <a:gd name="connsiteX4" fmla="*/ 154782 w 2764350"/>
              <a:gd name="connsiteY4" fmla="*/ 328762 h 329016"/>
              <a:gd name="connsiteX5" fmla="*/ 48980 w 2764350"/>
              <a:gd name="connsiteY5" fmla="*/ 212667 h 329016"/>
              <a:gd name="connsiteX6" fmla="*/ 0 w 2764350"/>
              <a:gd name="connsiteY6" fmla="*/ 0 h 32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4350" h="329016">
                <a:moveTo>
                  <a:pt x="0" y="0"/>
                </a:moveTo>
                <a:lnTo>
                  <a:pt x="2764350" y="2381"/>
                </a:lnTo>
                <a:cubicBezTo>
                  <a:pt x="2764102" y="79620"/>
                  <a:pt x="2763853" y="156859"/>
                  <a:pt x="2763605" y="234098"/>
                </a:cubicBezTo>
                <a:cubicBezTo>
                  <a:pt x="2763853" y="264859"/>
                  <a:pt x="2709334" y="333720"/>
                  <a:pt x="2645288" y="328762"/>
                </a:cubicBezTo>
                <a:lnTo>
                  <a:pt x="154782" y="328762"/>
                </a:lnTo>
                <a:lnTo>
                  <a:pt x="48980" y="2126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동의</a:t>
            </a:r>
          </a:p>
        </p:txBody>
      </p:sp>
      <p:sp>
        <p:nvSpPr>
          <p:cNvPr id="33" name="Google Shape;166;p5">
            <a:extLst>
              <a:ext uri="{FF2B5EF4-FFF2-40B4-BE49-F238E27FC236}">
                <a16:creationId xmlns:a16="http://schemas.microsoft.com/office/drawing/2014/main" id="{D202FCE7-9909-4669-A3D3-A1153C1D2B55}"/>
              </a:ext>
            </a:extLst>
          </p:cNvPr>
          <p:cNvSpPr txBox="1"/>
          <p:nvPr/>
        </p:nvSpPr>
        <p:spPr>
          <a:xfrm>
            <a:off x="1255664" y="1118256"/>
            <a:ext cx="199618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개인정보 제</a:t>
            </a:r>
            <a:r>
              <a:rPr lang="en-US" altLang="ko-KR" sz="1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r>
              <a:rPr lang="ko-KR" altLang="en-US" sz="1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자 제공 동의</a:t>
            </a:r>
            <a:endParaRPr sz="10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4C8341-2556-490C-940C-8F19B126888A}"/>
              </a:ext>
            </a:extLst>
          </p:cNvPr>
          <p:cNvSpPr/>
          <p:nvPr/>
        </p:nvSpPr>
        <p:spPr>
          <a:xfrm>
            <a:off x="932529" y="1379826"/>
            <a:ext cx="2510725" cy="432063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약관 영역</a:t>
            </a:r>
          </a:p>
        </p:txBody>
      </p:sp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약관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PT-A-04-11</a:t>
            </a:r>
            <a:endParaRPr dirty="0"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-177800">
              <a:lnSpc>
                <a:spcPct val="100000"/>
              </a:lnSpc>
            </a:pPr>
            <a:r>
              <a:rPr lang="ko-KR" altLang="en-US" sz="700" dirty="0"/>
              <a:t>약관 영역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내부 스크롤 필요</a:t>
            </a:r>
            <a:endParaRPr lang="en-US" altLang="ko-KR" sz="700" dirty="0"/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/>
              <a:t>동의 버튼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약관 스크롤이 하단까지 내려와야 활성화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동의 버튼 </a:t>
            </a:r>
            <a:r>
              <a:rPr lang="en-US" altLang="ko-KR" sz="700" dirty="0"/>
              <a:t>tap </a:t>
            </a:r>
            <a:r>
              <a:rPr lang="ko-KR" altLang="en-US" sz="700" dirty="0"/>
              <a:t>시 회원가입 화면으로 이동 및 해당 약관 체크박스 체크 된 상태로 변경</a:t>
            </a:r>
            <a:endParaRPr lang="en-US" altLang="ko-KR" sz="700" dirty="0"/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/>
              <a:t>이전 버튼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이전 화면으로 이동</a:t>
            </a:r>
            <a:endParaRPr lang="en-US" altLang="ko-KR" sz="700" dirty="0"/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  <a:ea typeface="+mn-ea"/>
              </a:rPr>
              <a:t>안드로이드</a:t>
            </a:r>
            <a:r>
              <a:rPr lang="en-US" altLang="ko-KR" sz="700" dirty="0">
                <a:latin typeface="+mn-ea"/>
                <a:ea typeface="+mn-ea"/>
              </a:rPr>
              <a:t> </a:t>
            </a:r>
            <a:r>
              <a:rPr lang="ko-KR" altLang="en-US" sz="700" dirty="0">
                <a:latin typeface="+mn-ea"/>
                <a:ea typeface="+mn-ea"/>
              </a:rPr>
              <a:t>이전버튼 </a:t>
            </a:r>
            <a:r>
              <a:rPr lang="en-US" altLang="ko-KR" sz="700" dirty="0">
                <a:latin typeface="+mn-ea"/>
                <a:ea typeface="+mn-ea"/>
              </a:rPr>
              <a:t>tap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이전 화면으로 이동</a:t>
            </a:r>
            <a:endParaRPr sz="700" dirty="0"/>
          </a:p>
        </p:txBody>
      </p:sp>
      <p:sp>
        <p:nvSpPr>
          <p:cNvPr id="18" name="Google Shape;173;p5">
            <a:extLst>
              <a:ext uri="{FF2B5EF4-FFF2-40B4-BE49-F238E27FC236}">
                <a16:creationId xmlns:a16="http://schemas.microsoft.com/office/drawing/2014/main" id="{74371CF8-27F3-4E78-B476-4AF672BCCFD2}"/>
              </a:ext>
            </a:extLst>
          </p:cNvPr>
          <p:cNvSpPr/>
          <p:nvPr/>
        </p:nvSpPr>
        <p:spPr>
          <a:xfrm>
            <a:off x="733532" y="588500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3" name="Google Shape;173;p5">
            <a:extLst>
              <a:ext uri="{FF2B5EF4-FFF2-40B4-BE49-F238E27FC236}">
                <a16:creationId xmlns:a16="http://schemas.microsoft.com/office/drawing/2014/main" id="{3EEC5538-6421-4E3F-A75D-8DCB6A627F9A}"/>
              </a:ext>
            </a:extLst>
          </p:cNvPr>
          <p:cNvSpPr/>
          <p:nvPr/>
        </p:nvSpPr>
        <p:spPr>
          <a:xfrm>
            <a:off x="3030489" y="172380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0" name="Google Shape;173;p5">
            <a:extLst>
              <a:ext uri="{FF2B5EF4-FFF2-40B4-BE49-F238E27FC236}">
                <a16:creationId xmlns:a16="http://schemas.microsoft.com/office/drawing/2014/main" id="{2A287076-2441-4F64-8C7A-1089FD6F533D}"/>
              </a:ext>
            </a:extLst>
          </p:cNvPr>
          <p:cNvSpPr/>
          <p:nvPr/>
        </p:nvSpPr>
        <p:spPr>
          <a:xfrm>
            <a:off x="658000" y="106131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pic>
        <p:nvPicPr>
          <p:cNvPr id="24" name="그래픽 23" descr="오른쪽 캐럿 단색으로 채워진">
            <a:extLst>
              <a:ext uri="{FF2B5EF4-FFF2-40B4-BE49-F238E27FC236}">
                <a16:creationId xmlns:a16="http://schemas.microsoft.com/office/drawing/2014/main" id="{EBE1499E-FC3D-44CA-8F4F-B4D388AEE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17722" y="1161590"/>
            <a:ext cx="200055" cy="200055"/>
          </a:xfrm>
          <a:prstGeom prst="rect">
            <a:avLst/>
          </a:prstGeom>
        </p:spPr>
      </p:pic>
      <p:sp>
        <p:nvSpPr>
          <p:cNvPr id="19" name="취소">
            <a:extLst>
              <a:ext uri="{FF2B5EF4-FFF2-40B4-BE49-F238E27FC236}">
                <a16:creationId xmlns:a16="http://schemas.microsoft.com/office/drawing/2014/main" id="{29229553-4007-4BF8-A9DD-A208C3BE6C6D}"/>
              </a:ext>
            </a:extLst>
          </p:cNvPr>
          <p:cNvSpPr/>
          <p:nvPr/>
        </p:nvSpPr>
        <p:spPr>
          <a:xfrm>
            <a:off x="885555" y="1132440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/>
              <a:t>이전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470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642AA21-FA93-40DD-BC91-954AE48C3964}"/>
              </a:ext>
            </a:extLst>
          </p:cNvPr>
          <p:cNvGrpSpPr/>
          <p:nvPr/>
        </p:nvGrpSpPr>
        <p:grpSpPr>
          <a:xfrm>
            <a:off x="2488445" y="663122"/>
            <a:ext cx="2787989" cy="5567722"/>
            <a:chOff x="2488445" y="663122"/>
            <a:chExt cx="2787989" cy="556772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6A56E39-A9B6-4A64-ACA8-37DB59BB9307}"/>
                </a:ext>
              </a:extLst>
            </p:cNvPr>
            <p:cNvGrpSpPr/>
            <p:nvPr/>
          </p:nvGrpSpPr>
          <p:grpSpPr>
            <a:xfrm>
              <a:off x="2488445" y="663122"/>
              <a:ext cx="2787989" cy="5567722"/>
              <a:chOff x="2488445" y="663122"/>
              <a:chExt cx="2787989" cy="5567722"/>
            </a:xfrm>
          </p:grpSpPr>
          <p:sp>
            <p:nvSpPr>
              <p:cNvPr id="17" name="직사각형 63">
                <a:extLst>
                  <a:ext uri="{FF2B5EF4-FFF2-40B4-BE49-F238E27FC236}">
                    <a16:creationId xmlns:a16="http://schemas.microsoft.com/office/drawing/2014/main" id="{7038AB2A-7E8B-4F10-BEDF-355EA0083081}"/>
                  </a:ext>
                </a:extLst>
              </p:cNvPr>
              <p:cNvSpPr/>
              <p:nvPr/>
            </p:nvSpPr>
            <p:spPr>
              <a:xfrm>
                <a:off x="2488445" y="5865367"/>
                <a:ext cx="2764350" cy="329016"/>
              </a:xfrm>
              <a:custGeom>
                <a:avLst/>
                <a:gdLst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7200 w 2707200"/>
                  <a:gd name="connsiteY2" fmla="*/ 324000 h 324000"/>
                  <a:gd name="connsiteX3" fmla="*/ 0 w 2707200"/>
                  <a:gd name="connsiteY3" fmla="*/ 324000 h 324000"/>
                  <a:gd name="connsiteX4" fmla="*/ 0 w 2707200"/>
                  <a:gd name="connsiteY4" fmla="*/ 0 h 324000"/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6455 w 2707200"/>
                  <a:gd name="connsiteY2" fmla="*/ 231717 h 324000"/>
                  <a:gd name="connsiteX3" fmla="*/ 2707200 w 2707200"/>
                  <a:gd name="connsiteY3" fmla="*/ 324000 h 324000"/>
                  <a:gd name="connsiteX4" fmla="*/ 0 w 2707200"/>
                  <a:gd name="connsiteY4" fmla="*/ 324000 h 324000"/>
                  <a:gd name="connsiteX5" fmla="*/ 0 w 2707200"/>
                  <a:gd name="connsiteY5" fmla="*/ 0 h 324000"/>
                  <a:gd name="connsiteX0" fmla="*/ 0 w 2707200"/>
                  <a:gd name="connsiteY0" fmla="*/ 0 h 326381"/>
                  <a:gd name="connsiteX1" fmla="*/ 2707200 w 2707200"/>
                  <a:gd name="connsiteY1" fmla="*/ 0 h 326381"/>
                  <a:gd name="connsiteX2" fmla="*/ 2706455 w 2707200"/>
                  <a:gd name="connsiteY2" fmla="*/ 231717 h 326381"/>
                  <a:gd name="connsiteX3" fmla="*/ 2588138 w 2707200"/>
                  <a:gd name="connsiteY3" fmla="*/ 326381 h 326381"/>
                  <a:gd name="connsiteX4" fmla="*/ 0 w 2707200"/>
                  <a:gd name="connsiteY4" fmla="*/ 324000 h 326381"/>
                  <a:gd name="connsiteX5" fmla="*/ 0 w 2707200"/>
                  <a:gd name="connsiteY5" fmla="*/ 0 h 326381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0 w 2707200"/>
                  <a:gd name="connsiteY4" fmla="*/ 324000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39455 w 2707200"/>
                  <a:gd name="connsiteY5" fmla="*/ 148374 h 326635"/>
                  <a:gd name="connsiteX6" fmla="*/ 0 w 2707200"/>
                  <a:gd name="connsiteY6" fmla="*/ 0 h 326635"/>
                  <a:gd name="connsiteX0" fmla="*/ 8170 w 2715370"/>
                  <a:gd name="connsiteY0" fmla="*/ 0 h 326635"/>
                  <a:gd name="connsiteX1" fmla="*/ 2715370 w 2715370"/>
                  <a:gd name="connsiteY1" fmla="*/ 0 h 326635"/>
                  <a:gd name="connsiteX2" fmla="*/ 2714625 w 2715370"/>
                  <a:gd name="connsiteY2" fmla="*/ 231717 h 326635"/>
                  <a:gd name="connsiteX3" fmla="*/ 2596308 w 2715370"/>
                  <a:gd name="connsiteY3" fmla="*/ 326381 h 326635"/>
                  <a:gd name="connsiteX4" fmla="*/ 105802 w 2715370"/>
                  <a:gd name="connsiteY4" fmla="*/ 326381 h 326635"/>
                  <a:gd name="connsiteX5" fmla="*/ 0 w 2715370"/>
                  <a:gd name="connsiteY5" fmla="*/ 210286 h 326635"/>
                  <a:gd name="connsiteX6" fmla="*/ 8170 w 2715370"/>
                  <a:gd name="connsiteY6" fmla="*/ 0 h 326635"/>
                  <a:gd name="connsiteX0" fmla="*/ 0 w 2764350"/>
                  <a:gd name="connsiteY0" fmla="*/ 0 h 329016"/>
                  <a:gd name="connsiteX1" fmla="*/ 2764350 w 2764350"/>
                  <a:gd name="connsiteY1" fmla="*/ 2381 h 329016"/>
                  <a:gd name="connsiteX2" fmla="*/ 2763605 w 2764350"/>
                  <a:gd name="connsiteY2" fmla="*/ 234098 h 329016"/>
                  <a:gd name="connsiteX3" fmla="*/ 2645288 w 2764350"/>
                  <a:gd name="connsiteY3" fmla="*/ 328762 h 329016"/>
                  <a:gd name="connsiteX4" fmla="*/ 154782 w 2764350"/>
                  <a:gd name="connsiteY4" fmla="*/ 328762 h 329016"/>
                  <a:gd name="connsiteX5" fmla="*/ 48980 w 2764350"/>
                  <a:gd name="connsiteY5" fmla="*/ 212667 h 329016"/>
                  <a:gd name="connsiteX6" fmla="*/ 0 w 2764350"/>
                  <a:gd name="connsiteY6" fmla="*/ 0 h 329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4350" h="329016">
                    <a:moveTo>
                      <a:pt x="0" y="0"/>
                    </a:moveTo>
                    <a:lnTo>
                      <a:pt x="2764350" y="2381"/>
                    </a:lnTo>
                    <a:cubicBezTo>
                      <a:pt x="2764102" y="79620"/>
                      <a:pt x="2763853" y="156859"/>
                      <a:pt x="2763605" y="234098"/>
                    </a:cubicBezTo>
                    <a:cubicBezTo>
                      <a:pt x="2763853" y="264859"/>
                      <a:pt x="2709334" y="333720"/>
                      <a:pt x="2645288" y="328762"/>
                    </a:cubicBezTo>
                    <a:lnTo>
                      <a:pt x="154782" y="328762"/>
                    </a:lnTo>
                    <a:lnTo>
                      <a:pt x="48980" y="212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</a:rPr>
                  <a:t>시작하기</a:t>
                </a: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55D5809-640C-483F-8FEA-215448AACD4A}"/>
                  </a:ext>
                </a:extLst>
              </p:cNvPr>
              <p:cNvGrpSpPr/>
              <p:nvPr/>
            </p:nvGrpSpPr>
            <p:grpSpPr>
              <a:xfrm>
                <a:off x="2492882" y="663122"/>
                <a:ext cx="2783552" cy="5567722"/>
                <a:chOff x="272480" y="944724"/>
                <a:chExt cx="2808000" cy="5616624"/>
              </a:xfrm>
            </p:grpSpPr>
            <p:sp>
              <p:nvSpPr>
                <p:cNvPr id="12" name="모서리가 둥근 직사각형 108">
                  <a:extLst>
                    <a:ext uri="{FF2B5EF4-FFF2-40B4-BE49-F238E27FC236}">
                      <a16:creationId xmlns:a16="http://schemas.microsoft.com/office/drawing/2014/main" id="{1A867A4E-FF8A-45B7-8BE5-7488A23F2AE5}"/>
                    </a:ext>
                  </a:extLst>
                </p:cNvPr>
                <p:cNvSpPr/>
                <p:nvPr userDrawn="1"/>
              </p:nvSpPr>
              <p:spPr>
                <a:xfrm>
                  <a:off x="272480" y="944724"/>
                  <a:ext cx="2808000" cy="5616624"/>
                </a:xfrm>
                <a:prstGeom prst="roundRect">
                  <a:avLst>
                    <a:gd name="adj" fmla="val 8301"/>
                  </a:avLst>
                </a:prstGeom>
                <a:noFill/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2B5200-CB7C-427F-84CB-C5D4F0BD9867}"/>
                    </a:ext>
                  </a:extLst>
                </p:cNvPr>
                <p:cNvSpPr txBox="1"/>
                <p:nvPr userDrawn="1"/>
              </p:nvSpPr>
              <p:spPr>
                <a:xfrm>
                  <a:off x="416497" y="1031150"/>
                  <a:ext cx="55544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11:59</a:t>
                  </a:r>
                  <a:endParaRPr lang="ko-KR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14" name="Picture 12">
                  <a:extLst>
                    <a:ext uri="{FF2B5EF4-FFF2-40B4-BE49-F238E27FC236}">
                      <a16:creationId xmlns:a16="http://schemas.microsoft.com/office/drawing/2014/main" id="{61344187-71EB-4343-83EC-155BC57F8D18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114" y="1066014"/>
                  <a:ext cx="514448" cy="1764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" name="모서리가 둥근 직사각형 111">
                  <a:extLst>
                    <a:ext uri="{FF2B5EF4-FFF2-40B4-BE49-F238E27FC236}">
                      <a16:creationId xmlns:a16="http://schemas.microsoft.com/office/drawing/2014/main" id="{2FA89A0A-AEF7-48D0-8F9A-93E1710DABAF}"/>
                    </a:ext>
                  </a:extLst>
                </p:cNvPr>
                <p:cNvSpPr/>
                <p:nvPr userDrawn="1"/>
              </p:nvSpPr>
              <p:spPr>
                <a:xfrm>
                  <a:off x="1051367" y="944724"/>
                  <a:ext cx="1250227" cy="235422"/>
                </a:xfrm>
                <a:prstGeom prst="roundRect">
                  <a:avLst>
                    <a:gd name="adj" fmla="val 10974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BE9EA5-A98D-4A0B-9781-C08DC0AD38DC}"/>
                </a:ext>
              </a:extLst>
            </p:cNvPr>
            <p:cNvSpPr txBox="1"/>
            <p:nvPr/>
          </p:nvSpPr>
          <p:spPr>
            <a:xfrm>
              <a:off x="2877010" y="2286459"/>
              <a:ext cx="20152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+mn-ea"/>
                  <a:ea typeface="+mn-ea"/>
                </a:rPr>
                <a:t>환영합니다</a:t>
              </a:r>
              <a:r>
                <a:rPr lang="en-US" altLang="ko-KR" sz="1200" b="1" dirty="0">
                  <a:solidFill>
                    <a:schemeClr val="tx1"/>
                  </a:solidFill>
                  <a:latin typeface="+mn-ea"/>
                  <a:ea typeface="+mn-ea"/>
                </a:rPr>
                <a:t>.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+mn-ea"/>
                  <a:ea typeface="+mn-ea"/>
                </a:rPr>
                <a:t>NEUROGAIT </a:t>
              </a:r>
              <a:r>
                <a:rPr lang="ko-KR" altLang="en-US" sz="1200" b="1" dirty="0">
                  <a:solidFill>
                    <a:schemeClr val="tx1"/>
                  </a:solidFill>
                  <a:latin typeface="+mn-ea"/>
                  <a:ea typeface="+mn-ea"/>
                </a:rPr>
                <a:t>회원 가입이 </a:t>
              </a:r>
              <a:endParaRPr lang="en-US" altLang="ko-KR" sz="1200" b="1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+mn-ea"/>
                  <a:ea typeface="+mn-ea"/>
                </a:rPr>
                <a:t>완료 되었습니다</a:t>
              </a:r>
              <a:r>
                <a:rPr lang="en-US" altLang="ko-KR" sz="1200" b="1" dirty="0">
                  <a:solidFill>
                    <a:schemeClr val="tx1"/>
                  </a:solidFill>
                  <a:latin typeface="+mn-ea"/>
                  <a:ea typeface="+mn-ea"/>
                </a:rPr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55B86E-FC05-44DF-A9C9-5513628A8321}"/>
                </a:ext>
              </a:extLst>
            </p:cNvPr>
            <p:cNvSpPr txBox="1"/>
            <p:nvPr/>
          </p:nvSpPr>
          <p:spPr>
            <a:xfrm>
              <a:off x="2654993" y="2858688"/>
              <a:ext cx="245932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solidFill>
                    <a:schemeClr val="tx1"/>
                  </a:solidFill>
                  <a:latin typeface="+mn-ea"/>
                  <a:ea typeface="+mn-ea"/>
                </a:rPr>
                <a:t>원활한 </a:t>
              </a:r>
              <a:r>
                <a:rPr lang="en-US" altLang="ko-KR" sz="600" dirty="0">
                  <a:solidFill>
                    <a:schemeClr val="tx1"/>
                  </a:solidFill>
                  <a:latin typeface="+mn-ea"/>
                  <a:ea typeface="+mn-ea"/>
                </a:rPr>
                <a:t>APP </a:t>
              </a:r>
              <a:r>
                <a:rPr lang="ko-KR" altLang="en-US" sz="600" dirty="0">
                  <a:solidFill>
                    <a:schemeClr val="tx1"/>
                  </a:solidFill>
                  <a:latin typeface="+mn-ea"/>
                  <a:ea typeface="+mn-ea"/>
                </a:rPr>
                <a:t>사용을 위해 몇 가지 필수 및 추가 정보가 필요합니다</a:t>
              </a:r>
              <a:r>
                <a:rPr lang="en-US" altLang="ko-KR" sz="600" dirty="0">
                  <a:solidFill>
                    <a:schemeClr val="tx1"/>
                  </a:solidFill>
                  <a:latin typeface="+mn-ea"/>
                  <a:ea typeface="+mn-ea"/>
                </a:rPr>
                <a:t>.</a:t>
              </a:r>
              <a:endParaRPr lang="ko-KR" altLang="en-US" sz="6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회원 가입 완료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altLang="ko-KR" dirty="0"/>
              <a:t>PT-A-04-13</a:t>
            </a:r>
            <a:endParaRPr lang="ko-KR" altLang="en-US" dirty="0"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-177800">
              <a:lnSpc>
                <a:spcPct val="100000"/>
              </a:lnSpc>
            </a:pPr>
            <a:r>
              <a:rPr lang="ko-KR" altLang="en-US" sz="700" dirty="0"/>
              <a:t>환영 인사</a:t>
            </a:r>
            <a:br>
              <a:rPr lang="en-US" altLang="ko-KR" sz="700" dirty="0"/>
            </a:br>
            <a:r>
              <a:rPr lang="en-US" altLang="ko-KR" sz="700" dirty="0"/>
              <a:t>- APP </a:t>
            </a:r>
            <a:r>
              <a:rPr lang="ko-KR" altLang="en-US" sz="700" dirty="0"/>
              <a:t>가입 환영 인사 표시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필수 및 추가 정보 필요 안내 문구 표시</a:t>
            </a:r>
            <a:endParaRPr lang="en-US" altLang="ko-KR" sz="700" dirty="0"/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/>
              <a:t>시작하기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필수 및 추가 정보 입력 화면으로 이동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현재 화면에서 </a:t>
            </a:r>
            <a:r>
              <a:rPr lang="en-US" altLang="ko-KR" sz="700" dirty="0"/>
              <a:t>APP </a:t>
            </a:r>
            <a:r>
              <a:rPr lang="ko-KR" altLang="en-US" sz="700" dirty="0"/>
              <a:t>종료 후 로그인 시 문진 정보 입력 화면 표시</a:t>
            </a:r>
            <a:endParaRPr lang="en-US" altLang="ko-KR" sz="700" dirty="0"/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  <a:ea typeface="+mn-ea"/>
              </a:rPr>
              <a:t>안드로이드</a:t>
            </a:r>
            <a:r>
              <a:rPr lang="en-US" altLang="ko-KR" sz="700" dirty="0">
                <a:latin typeface="+mn-ea"/>
                <a:ea typeface="+mn-ea"/>
              </a:rPr>
              <a:t> </a:t>
            </a:r>
            <a:r>
              <a:rPr lang="ko-KR" altLang="en-US" sz="700" dirty="0">
                <a:latin typeface="+mn-ea"/>
                <a:ea typeface="+mn-ea"/>
              </a:rPr>
              <a:t>이전버튼 </a:t>
            </a:r>
            <a:r>
              <a:rPr lang="en-US" altLang="ko-KR" sz="700" dirty="0">
                <a:latin typeface="+mn-ea"/>
                <a:ea typeface="+mn-ea"/>
              </a:rPr>
              <a:t>tap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반응 없음</a:t>
            </a:r>
            <a:endParaRPr sz="700" dirty="0"/>
          </a:p>
        </p:txBody>
      </p:sp>
      <p:sp>
        <p:nvSpPr>
          <p:cNvPr id="18" name="Google Shape;173;p5">
            <a:extLst>
              <a:ext uri="{FF2B5EF4-FFF2-40B4-BE49-F238E27FC236}">
                <a16:creationId xmlns:a16="http://schemas.microsoft.com/office/drawing/2014/main" id="{74371CF8-27F3-4E78-B476-4AF672BCCFD2}"/>
              </a:ext>
            </a:extLst>
          </p:cNvPr>
          <p:cNvSpPr/>
          <p:nvPr/>
        </p:nvSpPr>
        <p:spPr>
          <a:xfrm>
            <a:off x="2425257" y="574857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1" name="Google Shape;173;p5">
            <a:extLst>
              <a:ext uri="{FF2B5EF4-FFF2-40B4-BE49-F238E27FC236}">
                <a16:creationId xmlns:a16="http://schemas.microsoft.com/office/drawing/2014/main" id="{F34C90F8-DB87-4B49-8165-F4CB0B81CF93}"/>
              </a:ext>
            </a:extLst>
          </p:cNvPr>
          <p:cNvSpPr/>
          <p:nvPr/>
        </p:nvSpPr>
        <p:spPr>
          <a:xfrm>
            <a:off x="2425257" y="225800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91315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필수 및 추가 정보</a:t>
            </a:r>
            <a:r>
              <a:rPr lang="en-US" altLang="ko-KR" dirty="0"/>
              <a:t>(</a:t>
            </a:r>
            <a:r>
              <a:rPr lang="ko-KR" altLang="en-US" dirty="0"/>
              <a:t>문진 정보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altLang="ko-KR" dirty="0"/>
              <a:t>PT-A-04-12</a:t>
            </a:r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-177800"/>
            <a:r>
              <a:rPr lang="ko-KR" altLang="en-US" sz="800" dirty="0">
                <a:latin typeface="+mn-ea"/>
                <a:ea typeface="+mn-ea"/>
              </a:rPr>
              <a:t>문진 정보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선택 항목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sz="800" dirty="0"/>
              <a:t>- </a:t>
            </a:r>
            <a:r>
              <a:rPr lang="ko-KR" altLang="en-US" sz="800" dirty="0"/>
              <a:t>현재 화면에서 </a:t>
            </a:r>
            <a:r>
              <a:rPr lang="en-US" altLang="ko-KR" sz="800" dirty="0"/>
              <a:t>APP </a:t>
            </a:r>
            <a:r>
              <a:rPr lang="ko-KR" altLang="en-US" sz="800" dirty="0"/>
              <a:t>종료 후 로그인 시 홈 표시</a:t>
            </a:r>
            <a:endParaRPr lang="en-US" altLang="ko-KR" dirty="0">
              <a:latin typeface="+mn-ea"/>
              <a:ea typeface="+mn-ea"/>
            </a:endParaRPr>
          </a:p>
          <a:p>
            <a:pPr marL="177800" indent="-177800"/>
            <a:r>
              <a:rPr lang="ko-KR" altLang="en-US" dirty="0">
                <a:latin typeface="+mn-ea"/>
                <a:ea typeface="+mn-ea"/>
              </a:rPr>
              <a:t>질문 </a:t>
            </a:r>
            <a:r>
              <a:rPr lang="en-US" altLang="ko-KR" dirty="0">
                <a:latin typeface="+mn-ea"/>
                <a:ea typeface="+mn-ea"/>
              </a:rPr>
              <a:t>1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없음을 제외한 나머지 항목 중복 선택 가능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없음 선택 시 다른 항목 선택 불가능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기타 선택 시 직접입력 텍스트박스ⓐ 표시</a:t>
            </a:r>
            <a:endParaRPr lang="en-US" altLang="ko-KR" dirty="0">
              <a:latin typeface="+mn-ea"/>
              <a:ea typeface="+mn-ea"/>
            </a:endParaRPr>
          </a:p>
          <a:p>
            <a:pPr marL="177800" indent="-177800"/>
            <a:r>
              <a:rPr lang="ko-KR" altLang="en-US" sz="800" dirty="0">
                <a:latin typeface="+mn-ea"/>
                <a:ea typeface="+mn-ea"/>
              </a:rPr>
              <a:t>다음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다음 문진 정보 입력 화면으로 이동</a:t>
            </a:r>
            <a:endParaRPr lang="en-US" altLang="ko-KR" sz="800" dirty="0">
              <a:latin typeface="+mn-ea"/>
              <a:ea typeface="+mn-ea"/>
            </a:endParaRPr>
          </a:p>
          <a:p>
            <a:pPr marL="177800" indent="-177800"/>
            <a:r>
              <a:rPr lang="en-US" altLang="ko-KR" sz="800" dirty="0">
                <a:latin typeface="+mn-ea"/>
                <a:ea typeface="+mn-ea"/>
              </a:rPr>
              <a:t>Skip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skip </a:t>
            </a:r>
            <a:r>
              <a:rPr lang="ko-KR" altLang="en-US" sz="800" dirty="0">
                <a:latin typeface="+mn-ea"/>
                <a:ea typeface="+mn-ea"/>
              </a:rPr>
              <a:t>버튼 </a:t>
            </a:r>
            <a:r>
              <a:rPr lang="en-US" altLang="ko-KR" sz="800" dirty="0">
                <a:latin typeface="+mn-ea"/>
                <a:ea typeface="+mn-ea"/>
              </a:rPr>
              <a:t>tap</a:t>
            </a:r>
            <a:r>
              <a:rPr lang="ko-KR" altLang="en-US" sz="800" dirty="0">
                <a:latin typeface="+mn-ea"/>
                <a:ea typeface="+mn-ea"/>
              </a:rPr>
              <a:t>시 홈으로 이동</a:t>
            </a:r>
            <a:endParaRPr lang="en-US" altLang="ko-KR" sz="800" dirty="0">
              <a:latin typeface="+mn-ea"/>
              <a:ea typeface="+mn-ea"/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800" dirty="0">
                <a:latin typeface="+mn-ea"/>
                <a:ea typeface="+mn-ea"/>
              </a:rPr>
              <a:t>안드로이드</a:t>
            </a:r>
            <a:r>
              <a:rPr lang="en-US" altLang="ko-KR" sz="800" dirty="0">
                <a:latin typeface="+mn-ea"/>
                <a:ea typeface="+mn-ea"/>
              </a:rPr>
              <a:t> </a:t>
            </a:r>
            <a:r>
              <a:rPr lang="ko-KR" altLang="en-US" sz="800" dirty="0">
                <a:latin typeface="+mn-ea"/>
                <a:ea typeface="+mn-ea"/>
              </a:rPr>
              <a:t>이전버튼 </a:t>
            </a:r>
            <a:r>
              <a:rPr lang="en-US" altLang="ko-KR" sz="800" dirty="0">
                <a:latin typeface="+mn-ea"/>
                <a:ea typeface="+mn-ea"/>
              </a:rPr>
              <a:t>tap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- 1</a:t>
            </a:r>
            <a:r>
              <a:rPr lang="ko-KR" altLang="en-US" sz="800" dirty="0">
                <a:latin typeface="+mn-ea"/>
                <a:ea typeface="+mn-ea"/>
              </a:rPr>
              <a:t>번 </a:t>
            </a:r>
            <a:r>
              <a:rPr lang="en-US" altLang="ko-KR" sz="800" dirty="0">
                <a:latin typeface="+mn-ea"/>
                <a:ea typeface="+mn-ea"/>
              </a:rPr>
              <a:t>: ‘</a:t>
            </a:r>
            <a:r>
              <a:rPr lang="ko-KR" altLang="en-US" sz="800" dirty="0">
                <a:latin typeface="+mn-ea"/>
                <a:ea typeface="+mn-ea"/>
              </a:rPr>
              <a:t>뒤로 가기 버튼을 한 번 더 누르면 종료 됩니다</a:t>
            </a:r>
            <a:r>
              <a:rPr lang="en-US" altLang="ko-KR" sz="800" dirty="0">
                <a:latin typeface="+mn-ea"/>
                <a:ea typeface="+mn-ea"/>
              </a:rPr>
              <a:t>.’ </a:t>
            </a:r>
            <a:r>
              <a:rPr lang="ko-KR" altLang="en-US" sz="800" dirty="0">
                <a:latin typeface="+mn-ea"/>
                <a:ea typeface="+mn-ea"/>
              </a:rPr>
              <a:t>토스트 메시지 표시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- 2</a:t>
            </a:r>
            <a:r>
              <a:rPr lang="ko-KR" altLang="en-US" sz="800" dirty="0">
                <a:latin typeface="+mn-ea"/>
                <a:ea typeface="+mn-ea"/>
              </a:rPr>
              <a:t>번 </a:t>
            </a:r>
            <a:r>
              <a:rPr lang="en-US" altLang="ko-KR" sz="800" dirty="0">
                <a:latin typeface="+mn-ea"/>
                <a:ea typeface="+mn-ea"/>
              </a:rPr>
              <a:t>:</a:t>
            </a:r>
            <a:r>
              <a:rPr lang="ko-KR" altLang="en-US" sz="800" dirty="0">
                <a:latin typeface="+mn-ea"/>
                <a:ea typeface="+mn-ea"/>
              </a:rPr>
              <a:t> </a:t>
            </a:r>
            <a:r>
              <a:rPr lang="en-US" altLang="ko-KR" sz="800" dirty="0">
                <a:latin typeface="+mn-ea"/>
                <a:ea typeface="+mn-ea"/>
              </a:rPr>
              <a:t>APP</a:t>
            </a:r>
            <a:r>
              <a:rPr lang="ko-KR" altLang="en-US" sz="800" dirty="0">
                <a:latin typeface="+mn-ea"/>
                <a:ea typeface="+mn-ea"/>
              </a:rPr>
              <a:t> 종료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EBA8FDDE-13C6-4D9A-856A-C5B6E99B6227}"/>
              </a:ext>
            </a:extLst>
          </p:cNvPr>
          <p:cNvGrpSpPr/>
          <p:nvPr/>
        </p:nvGrpSpPr>
        <p:grpSpPr>
          <a:xfrm>
            <a:off x="739424" y="663122"/>
            <a:ext cx="2800856" cy="5567722"/>
            <a:chOff x="739424" y="663122"/>
            <a:chExt cx="2800856" cy="5567722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FA71D4A9-20C1-429A-9B91-A163C1D275DE}"/>
                </a:ext>
              </a:extLst>
            </p:cNvPr>
            <p:cNvGrpSpPr/>
            <p:nvPr/>
          </p:nvGrpSpPr>
          <p:grpSpPr>
            <a:xfrm>
              <a:off x="739424" y="663122"/>
              <a:ext cx="2800856" cy="5567722"/>
              <a:chOff x="1167839" y="663122"/>
              <a:chExt cx="2800856" cy="5567722"/>
            </a:xfrm>
          </p:grpSpPr>
          <p:sp>
            <p:nvSpPr>
              <p:cNvPr id="112" name="직사각형 63">
                <a:extLst>
                  <a:ext uri="{FF2B5EF4-FFF2-40B4-BE49-F238E27FC236}">
                    <a16:creationId xmlns:a16="http://schemas.microsoft.com/office/drawing/2014/main" id="{142D5B19-AC19-4A34-AC2D-2811E3ACE118}"/>
                  </a:ext>
                </a:extLst>
              </p:cNvPr>
              <p:cNvSpPr/>
              <p:nvPr/>
            </p:nvSpPr>
            <p:spPr>
              <a:xfrm>
                <a:off x="1167839" y="5865367"/>
                <a:ext cx="2764350" cy="329016"/>
              </a:xfrm>
              <a:custGeom>
                <a:avLst/>
                <a:gdLst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7200 w 2707200"/>
                  <a:gd name="connsiteY2" fmla="*/ 324000 h 324000"/>
                  <a:gd name="connsiteX3" fmla="*/ 0 w 2707200"/>
                  <a:gd name="connsiteY3" fmla="*/ 324000 h 324000"/>
                  <a:gd name="connsiteX4" fmla="*/ 0 w 2707200"/>
                  <a:gd name="connsiteY4" fmla="*/ 0 h 324000"/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6455 w 2707200"/>
                  <a:gd name="connsiteY2" fmla="*/ 231717 h 324000"/>
                  <a:gd name="connsiteX3" fmla="*/ 2707200 w 2707200"/>
                  <a:gd name="connsiteY3" fmla="*/ 324000 h 324000"/>
                  <a:gd name="connsiteX4" fmla="*/ 0 w 2707200"/>
                  <a:gd name="connsiteY4" fmla="*/ 324000 h 324000"/>
                  <a:gd name="connsiteX5" fmla="*/ 0 w 2707200"/>
                  <a:gd name="connsiteY5" fmla="*/ 0 h 324000"/>
                  <a:gd name="connsiteX0" fmla="*/ 0 w 2707200"/>
                  <a:gd name="connsiteY0" fmla="*/ 0 h 326381"/>
                  <a:gd name="connsiteX1" fmla="*/ 2707200 w 2707200"/>
                  <a:gd name="connsiteY1" fmla="*/ 0 h 326381"/>
                  <a:gd name="connsiteX2" fmla="*/ 2706455 w 2707200"/>
                  <a:gd name="connsiteY2" fmla="*/ 231717 h 326381"/>
                  <a:gd name="connsiteX3" fmla="*/ 2588138 w 2707200"/>
                  <a:gd name="connsiteY3" fmla="*/ 326381 h 326381"/>
                  <a:gd name="connsiteX4" fmla="*/ 0 w 2707200"/>
                  <a:gd name="connsiteY4" fmla="*/ 324000 h 326381"/>
                  <a:gd name="connsiteX5" fmla="*/ 0 w 2707200"/>
                  <a:gd name="connsiteY5" fmla="*/ 0 h 326381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0 w 2707200"/>
                  <a:gd name="connsiteY4" fmla="*/ 324000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39455 w 2707200"/>
                  <a:gd name="connsiteY5" fmla="*/ 148374 h 326635"/>
                  <a:gd name="connsiteX6" fmla="*/ 0 w 2707200"/>
                  <a:gd name="connsiteY6" fmla="*/ 0 h 326635"/>
                  <a:gd name="connsiteX0" fmla="*/ 8170 w 2715370"/>
                  <a:gd name="connsiteY0" fmla="*/ 0 h 326635"/>
                  <a:gd name="connsiteX1" fmla="*/ 2715370 w 2715370"/>
                  <a:gd name="connsiteY1" fmla="*/ 0 h 326635"/>
                  <a:gd name="connsiteX2" fmla="*/ 2714625 w 2715370"/>
                  <a:gd name="connsiteY2" fmla="*/ 231717 h 326635"/>
                  <a:gd name="connsiteX3" fmla="*/ 2596308 w 2715370"/>
                  <a:gd name="connsiteY3" fmla="*/ 326381 h 326635"/>
                  <a:gd name="connsiteX4" fmla="*/ 105802 w 2715370"/>
                  <a:gd name="connsiteY4" fmla="*/ 326381 h 326635"/>
                  <a:gd name="connsiteX5" fmla="*/ 0 w 2715370"/>
                  <a:gd name="connsiteY5" fmla="*/ 210286 h 326635"/>
                  <a:gd name="connsiteX6" fmla="*/ 8170 w 2715370"/>
                  <a:gd name="connsiteY6" fmla="*/ 0 h 326635"/>
                  <a:gd name="connsiteX0" fmla="*/ 0 w 2764350"/>
                  <a:gd name="connsiteY0" fmla="*/ 0 h 329016"/>
                  <a:gd name="connsiteX1" fmla="*/ 2764350 w 2764350"/>
                  <a:gd name="connsiteY1" fmla="*/ 2381 h 329016"/>
                  <a:gd name="connsiteX2" fmla="*/ 2763605 w 2764350"/>
                  <a:gd name="connsiteY2" fmla="*/ 234098 h 329016"/>
                  <a:gd name="connsiteX3" fmla="*/ 2645288 w 2764350"/>
                  <a:gd name="connsiteY3" fmla="*/ 328762 h 329016"/>
                  <a:gd name="connsiteX4" fmla="*/ 154782 w 2764350"/>
                  <a:gd name="connsiteY4" fmla="*/ 328762 h 329016"/>
                  <a:gd name="connsiteX5" fmla="*/ 48980 w 2764350"/>
                  <a:gd name="connsiteY5" fmla="*/ 212667 h 329016"/>
                  <a:gd name="connsiteX6" fmla="*/ 0 w 2764350"/>
                  <a:gd name="connsiteY6" fmla="*/ 0 h 329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4350" h="329016">
                    <a:moveTo>
                      <a:pt x="0" y="0"/>
                    </a:moveTo>
                    <a:lnTo>
                      <a:pt x="2764350" y="2381"/>
                    </a:lnTo>
                    <a:cubicBezTo>
                      <a:pt x="2764102" y="79620"/>
                      <a:pt x="2763853" y="156859"/>
                      <a:pt x="2763605" y="234098"/>
                    </a:cubicBezTo>
                    <a:cubicBezTo>
                      <a:pt x="2763853" y="264859"/>
                      <a:pt x="2709334" y="333720"/>
                      <a:pt x="2645288" y="328762"/>
                    </a:cubicBezTo>
                    <a:lnTo>
                      <a:pt x="154782" y="328762"/>
                    </a:lnTo>
                    <a:lnTo>
                      <a:pt x="48980" y="212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</a:rPr>
                  <a:t>다음</a:t>
                </a:r>
              </a:p>
            </p:txBody>
          </p:sp>
          <p:sp>
            <p:nvSpPr>
              <p:cNvPr id="113" name="Google Shape;166;p5">
                <a:extLst>
                  <a:ext uri="{FF2B5EF4-FFF2-40B4-BE49-F238E27FC236}">
                    <a16:creationId xmlns:a16="http://schemas.microsoft.com/office/drawing/2014/main" id="{D2845AF9-5086-408C-AC41-F71774DC3E65}"/>
                  </a:ext>
                </a:extLst>
              </p:cNvPr>
              <p:cNvSpPr txBox="1"/>
              <p:nvPr/>
            </p:nvSpPr>
            <p:spPr>
              <a:xfrm>
                <a:off x="1603604" y="977938"/>
                <a:ext cx="1945368" cy="253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05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문진 정보</a:t>
                </a:r>
                <a:endParaRPr sz="105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9ACDB6AA-FB2A-4A24-95BD-2AF9988E0D80}"/>
                  </a:ext>
                </a:extLst>
              </p:cNvPr>
              <p:cNvGrpSpPr/>
              <p:nvPr/>
            </p:nvGrpSpPr>
            <p:grpSpPr>
              <a:xfrm>
                <a:off x="1185143" y="663122"/>
                <a:ext cx="2783552" cy="5567722"/>
                <a:chOff x="272480" y="944724"/>
                <a:chExt cx="2808000" cy="5616624"/>
              </a:xfrm>
            </p:grpSpPr>
            <p:sp>
              <p:nvSpPr>
                <p:cNvPr id="115" name="모서리가 둥근 직사각형 108">
                  <a:extLst>
                    <a:ext uri="{FF2B5EF4-FFF2-40B4-BE49-F238E27FC236}">
                      <a16:creationId xmlns:a16="http://schemas.microsoft.com/office/drawing/2014/main" id="{D9531FCC-648F-430B-A190-45FC69C9B703}"/>
                    </a:ext>
                  </a:extLst>
                </p:cNvPr>
                <p:cNvSpPr/>
                <p:nvPr userDrawn="1"/>
              </p:nvSpPr>
              <p:spPr>
                <a:xfrm>
                  <a:off x="272480" y="944724"/>
                  <a:ext cx="2808000" cy="5616624"/>
                </a:xfrm>
                <a:prstGeom prst="roundRect">
                  <a:avLst>
                    <a:gd name="adj" fmla="val 8301"/>
                  </a:avLst>
                </a:prstGeom>
                <a:noFill/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2610D8DA-FD9A-43E5-A874-E98CFC9AB4E9}"/>
                    </a:ext>
                  </a:extLst>
                </p:cNvPr>
                <p:cNvSpPr txBox="1"/>
                <p:nvPr userDrawn="1"/>
              </p:nvSpPr>
              <p:spPr>
                <a:xfrm>
                  <a:off x="416497" y="1031150"/>
                  <a:ext cx="55544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11:59</a:t>
                  </a:r>
                  <a:endParaRPr lang="ko-KR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117" name="Picture 12">
                  <a:extLst>
                    <a:ext uri="{FF2B5EF4-FFF2-40B4-BE49-F238E27FC236}">
                      <a16:creationId xmlns:a16="http://schemas.microsoft.com/office/drawing/2014/main" id="{F6EF4D6A-E752-4E7D-BA7B-9B65598ECF30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114" y="1066014"/>
                  <a:ext cx="514448" cy="1764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8" name="모서리가 둥근 직사각형 111">
                  <a:extLst>
                    <a:ext uri="{FF2B5EF4-FFF2-40B4-BE49-F238E27FC236}">
                      <a16:creationId xmlns:a16="http://schemas.microsoft.com/office/drawing/2014/main" id="{54EB10A5-5273-4E04-9445-44D8A2E06D88}"/>
                    </a:ext>
                  </a:extLst>
                </p:cNvPr>
                <p:cNvSpPr/>
                <p:nvPr userDrawn="1"/>
              </p:nvSpPr>
              <p:spPr>
                <a:xfrm>
                  <a:off x="1051367" y="944724"/>
                  <a:ext cx="1250227" cy="235422"/>
                </a:xfrm>
                <a:prstGeom prst="roundRect">
                  <a:avLst>
                    <a:gd name="adj" fmla="val 10974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E38637F7-F4D4-43ED-8B68-055FA782AFCF}"/>
                </a:ext>
              </a:extLst>
            </p:cNvPr>
            <p:cNvGrpSpPr/>
            <p:nvPr/>
          </p:nvGrpSpPr>
          <p:grpSpPr>
            <a:xfrm>
              <a:off x="784137" y="2401116"/>
              <a:ext cx="2400640" cy="2055767"/>
              <a:chOff x="1193941" y="1284291"/>
              <a:chExt cx="2400640" cy="2055767"/>
            </a:xfrm>
          </p:grpSpPr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56AF5465-7047-473E-B3DE-C405F3BBD995}"/>
                  </a:ext>
                </a:extLst>
              </p:cNvPr>
              <p:cNvGrpSpPr/>
              <p:nvPr/>
            </p:nvGrpSpPr>
            <p:grpSpPr>
              <a:xfrm>
                <a:off x="1541953" y="1566917"/>
                <a:ext cx="2052628" cy="1773141"/>
                <a:chOff x="1449825" y="1599800"/>
                <a:chExt cx="2052628" cy="1773141"/>
              </a:xfrm>
            </p:grpSpPr>
            <p:sp>
              <p:nvSpPr>
                <p:cNvPr id="104" name="Google Shape;172;p5">
                  <a:extLst>
                    <a:ext uri="{FF2B5EF4-FFF2-40B4-BE49-F238E27FC236}">
                      <a16:creationId xmlns:a16="http://schemas.microsoft.com/office/drawing/2014/main" id="{F9738A93-93DC-4E25-8188-8C51AA88947E}"/>
                    </a:ext>
                  </a:extLst>
                </p:cNvPr>
                <p:cNvSpPr/>
                <p:nvPr/>
              </p:nvSpPr>
              <p:spPr>
                <a:xfrm>
                  <a:off x="1449826" y="1599800"/>
                  <a:ext cx="641203" cy="5429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8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없음</a:t>
                  </a:r>
                  <a:endParaRPr sz="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05" name="Google Shape;172;p5">
                  <a:extLst>
                    <a:ext uri="{FF2B5EF4-FFF2-40B4-BE49-F238E27FC236}">
                      <a16:creationId xmlns:a16="http://schemas.microsoft.com/office/drawing/2014/main" id="{6E6BFD3A-CBDA-4A2A-95F1-FDC4C6CA7E6F}"/>
                    </a:ext>
                  </a:extLst>
                </p:cNvPr>
                <p:cNvSpPr/>
                <p:nvPr/>
              </p:nvSpPr>
              <p:spPr>
                <a:xfrm>
                  <a:off x="2155538" y="1599800"/>
                  <a:ext cx="641203" cy="5429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8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고혈압</a:t>
                  </a:r>
                </a:p>
              </p:txBody>
            </p:sp>
            <p:sp>
              <p:nvSpPr>
                <p:cNvPr id="106" name="Google Shape;172;p5">
                  <a:extLst>
                    <a:ext uri="{FF2B5EF4-FFF2-40B4-BE49-F238E27FC236}">
                      <a16:creationId xmlns:a16="http://schemas.microsoft.com/office/drawing/2014/main" id="{F03A98AB-0C8B-42C8-AFE6-D00312B10474}"/>
                    </a:ext>
                  </a:extLst>
                </p:cNvPr>
                <p:cNvSpPr/>
                <p:nvPr/>
              </p:nvSpPr>
              <p:spPr>
                <a:xfrm>
                  <a:off x="2861250" y="1599800"/>
                  <a:ext cx="641203" cy="5429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당뇨</a:t>
                  </a:r>
                </a:p>
              </p:txBody>
            </p:sp>
            <p:sp>
              <p:nvSpPr>
                <p:cNvPr id="107" name="Google Shape;172;p5">
                  <a:extLst>
                    <a:ext uri="{FF2B5EF4-FFF2-40B4-BE49-F238E27FC236}">
                      <a16:creationId xmlns:a16="http://schemas.microsoft.com/office/drawing/2014/main" id="{C6B88203-0E65-45C0-9F0D-D3B8CB484D47}"/>
                    </a:ext>
                  </a:extLst>
                </p:cNvPr>
                <p:cNvSpPr/>
                <p:nvPr/>
              </p:nvSpPr>
              <p:spPr>
                <a:xfrm>
                  <a:off x="1449826" y="2214917"/>
                  <a:ext cx="641203" cy="5429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8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뇌혈관</a:t>
                  </a:r>
                  <a:endParaRPr lang="en-US" altLang="ko-KR" sz="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8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질환</a:t>
                  </a:r>
                  <a:endParaRPr lang="en-US" altLang="ko-KR" sz="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08" name="Google Shape;172;p5">
                  <a:extLst>
                    <a:ext uri="{FF2B5EF4-FFF2-40B4-BE49-F238E27FC236}">
                      <a16:creationId xmlns:a16="http://schemas.microsoft.com/office/drawing/2014/main" id="{EE7E3420-E6FD-4460-9EE3-361FD7154F94}"/>
                    </a:ext>
                  </a:extLst>
                </p:cNvPr>
                <p:cNvSpPr/>
                <p:nvPr/>
              </p:nvSpPr>
              <p:spPr>
                <a:xfrm>
                  <a:off x="2155538" y="2214917"/>
                  <a:ext cx="641203" cy="5429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심장 질환</a:t>
                  </a:r>
                </a:p>
              </p:txBody>
            </p:sp>
            <p:sp>
              <p:nvSpPr>
                <p:cNvPr id="109" name="Google Shape;172;p5">
                  <a:extLst>
                    <a:ext uri="{FF2B5EF4-FFF2-40B4-BE49-F238E27FC236}">
                      <a16:creationId xmlns:a16="http://schemas.microsoft.com/office/drawing/2014/main" id="{1B983295-1778-437D-8EF8-B98BCE5938F3}"/>
                    </a:ext>
                  </a:extLst>
                </p:cNvPr>
                <p:cNvSpPr/>
                <p:nvPr/>
              </p:nvSpPr>
              <p:spPr>
                <a:xfrm>
                  <a:off x="2861250" y="2214917"/>
                  <a:ext cx="641203" cy="5429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8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골다공증</a:t>
                  </a:r>
                </a:p>
              </p:txBody>
            </p:sp>
            <p:sp>
              <p:nvSpPr>
                <p:cNvPr id="110" name="Google Shape;172;p5">
                  <a:extLst>
                    <a:ext uri="{FF2B5EF4-FFF2-40B4-BE49-F238E27FC236}">
                      <a16:creationId xmlns:a16="http://schemas.microsoft.com/office/drawing/2014/main" id="{016CAFF4-A424-4632-AD7C-5E2A0EA6610D}"/>
                    </a:ext>
                  </a:extLst>
                </p:cNvPr>
                <p:cNvSpPr/>
                <p:nvPr/>
              </p:nvSpPr>
              <p:spPr>
                <a:xfrm>
                  <a:off x="1449825" y="2830034"/>
                  <a:ext cx="641203" cy="5429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algun Gothic"/>
                    </a:rPr>
                    <a:t>암</a:t>
                  </a:r>
                </a:p>
              </p:txBody>
            </p:sp>
            <p:sp>
              <p:nvSpPr>
                <p:cNvPr id="111" name="Google Shape;172;p5">
                  <a:extLst>
                    <a:ext uri="{FF2B5EF4-FFF2-40B4-BE49-F238E27FC236}">
                      <a16:creationId xmlns:a16="http://schemas.microsoft.com/office/drawing/2014/main" id="{598274F5-BA3D-467B-9ED5-493FA4BD414B}"/>
                    </a:ext>
                  </a:extLst>
                </p:cNvPr>
                <p:cNvSpPr/>
                <p:nvPr/>
              </p:nvSpPr>
              <p:spPr>
                <a:xfrm>
                  <a:off x="2155538" y="2830034"/>
                  <a:ext cx="641203" cy="5429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8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기타</a:t>
                  </a:r>
                </a:p>
              </p:txBody>
            </p:sp>
          </p:grpSp>
          <p:sp>
            <p:nvSpPr>
              <p:cNvPr id="103" name="Google Shape;166;p5">
                <a:extLst>
                  <a:ext uri="{FF2B5EF4-FFF2-40B4-BE49-F238E27FC236}">
                    <a16:creationId xmlns:a16="http://schemas.microsoft.com/office/drawing/2014/main" id="{97FEC17D-1DAB-4E86-B2F4-9DBA09300DEB}"/>
                  </a:ext>
                </a:extLst>
              </p:cNvPr>
              <p:cNvSpPr txBox="1"/>
              <p:nvPr/>
            </p:nvSpPr>
            <p:spPr>
              <a:xfrm>
                <a:off x="1193941" y="1284291"/>
                <a:ext cx="2107450" cy="2461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1. </a:t>
                </a:r>
                <a:r>
                  <a:rPr lang="ko-KR" altLang="en-US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가족 병력을 선택해 주세요</a:t>
                </a:r>
                <a:r>
                  <a:rPr lang="en-US" altLang="ko-KR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.</a:t>
                </a:r>
                <a:endParaRPr sz="10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39" name="Google Shape;173;p5">
            <a:extLst>
              <a:ext uri="{FF2B5EF4-FFF2-40B4-BE49-F238E27FC236}">
                <a16:creationId xmlns:a16="http://schemas.microsoft.com/office/drawing/2014/main" id="{50F42011-18F4-4861-9AE4-63E948B9ED6A}"/>
              </a:ext>
            </a:extLst>
          </p:cNvPr>
          <p:cNvSpPr/>
          <p:nvPr/>
        </p:nvSpPr>
        <p:spPr>
          <a:xfrm>
            <a:off x="1609008" y="89966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42" name="Google Shape;173;p5">
            <a:extLst>
              <a:ext uri="{FF2B5EF4-FFF2-40B4-BE49-F238E27FC236}">
                <a16:creationId xmlns:a16="http://schemas.microsoft.com/office/drawing/2014/main" id="{DAC6B29F-4D0A-435A-8B2B-E99A2FEE86EE}"/>
              </a:ext>
            </a:extLst>
          </p:cNvPr>
          <p:cNvSpPr/>
          <p:nvPr/>
        </p:nvSpPr>
        <p:spPr>
          <a:xfrm>
            <a:off x="667347" y="225153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43" name="Google Shape;173;p5">
            <a:extLst>
              <a:ext uri="{FF2B5EF4-FFF2-40B4-BE49-F238E27FC236}">
                <a16:creationId xmlns:a16="http://schemas.microsoft.com/office/drawing/2014/main" id="{128023EE-59E0-46D2-A40B-3B319F31178C}"/>
              </a:ext>
            </a:extLst>
          </p:cNvPr>
          <p:cNvSpPr/>
          <p:nvPr/>
        </p:nvSpPr>
        <p:spPr>
          <a:xfrm>
            <a:off x="667347" y="571755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4927B4-6E1F-4005-8AC6-22C2A0E7DA18}"/>
              </a:ext>
            </a:extLst>
          </p:cNvPr>
          <p:cNvSpPr txBox="1"/>
          <p:nvPr/>
        </p:nvSpPr>
        <p:spPr>
          <a:xfrm>
            <a:off x="3078761" y="989839"/>
            <a:ext cx="3917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+mn-ea"/>
                <a:ea typeface="+mn-ea"/>
              </a:rPr>
              <a:t>skip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32" name="Google Shape;173;p5">
            <a:extLst>
              <a:ext uri="{FF2B5EF4-FFF2-40B4-BE49-F238E27FC236}">
                <a16:creationId xmlns:a16="http://schemas.microsoft.com/office/drawing/2014/main" id="{D2D2B101-00A7-4944-A014-2E5CAC4C5969}"/>
              </a:ext>
            </a:extLst>
          </p:cNvPr>
          <p:cNvSpPr/>
          <p:nvPr/>
        </p:nvSpPr>
        <p:spPr>
          <a:xfrm>
            <a:off x="2942858" y="89966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0" name="Google Shape;172;p5">
            <a:extLst>
              <a:ext uri="{FF2B5EF4-FFF2-40B4-BE49-F238E27FC236}">
                <a16:creationId xmlns:a16="http://schemas.microsoft.com/office/drawing/2014/main" id="{7C433DAF-7F1C-4953-90DD-E274DFC3F1A2}"/>
              </a:ext>
            </a:extLst>
          </p:cNvPr>
          <p:cNvSpPr/>
          <p:nvPr/>
        </p:nvSpPr>
        <p:spPr>
          <a:xfrm>
            <a:off x="1131963" y="4563304"/>
            <a:ext cx="2052627" cy="32901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1" name="Google Shape;173;p5">
            <a:extLst>
              <a:ext uri="{FF2B5EF4-FFF2-40B4-BE49-F238E27FC236}">
                <a16:creationId xmlns:a16="http://schemas.microsoft.com/office/drawing/2014/main" id="{3FBD29AA-827E-403D-B065-7268F44F2016}"/>
              </a:ext>
            </a:extLst>
          </p:cNvPr>
          <p:cNvSpPr/>
          <p:nvPr/>
        </p:nvSpPr>
        <p:spPr>
          <a:xfrm>
            <a:off x="1016199" y="4456883"/>
            <a:ext cx="233579" cy="233579"/>
          </a:xfrm>
          <a:prstGeom prst="ellipse">
            <a:avLst/>
          </a:prstGeom>
          <a:solidFill>
            <a:srgbClr val="6058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a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F0E6CE-2718-4E1C-8742-250F7C0DD9AA}"/>
              </a:ext>
            </a:extLst>
          </p:cNvPr>
          <p:cNvSpPr/>
          <p:nvPr/>
        </p:nvSpPr>
        <p:spPr>
          <a:xfrm rot="21383520">
            <a:off x="8014418" y="3733003"/>
            <a:ext cx="1785645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문진 정보 순서 변경 및 기타 선택 시 텍스트 박스 추가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738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C2AA75D-1027-4CEB-B0F2-8F9587F9CAE4}"/>
              </a:ext>
            </a:extLst>
          </p:cNvPr>
          <p:cNvGrpSpPr/>
          <p:nvPr/>
        </p:nvGrpSpPr>
        <p:grpSpPr>
          <a:xfrm>
            <a:off x="739424" y="663122"/>
            <a:ext cx="2809063" cy="5567722"/>
            <a:chOff x="4175576" y="663122"/>
            <a:chExt cx="2809063" cy="5567722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69057F12-5198-4021-B226-E2EE1513B1F3}"/>
                </a:ext>
              </a:extLst>
            </p:cNvPr>
            <p:cNvGrpSpPr/>
            <p:nvPr/>
          </p:nvGrpSpPr>
          <p:grpSpPr>
            <a:xfrm>
              <a:off x="4175576" y="663122"/>
              <a:ext cx="2809063" cy="5567722"/>
              <a:chOff x="4108464" y="663122"/>
              <a:chExt cx="2809063" cy="5567722"/>
            </a:xfrm>
          </p:grpSpPr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2D2CBB2A-31E3-4857-B019-C5CD2D2DDBFE}"/>
                  </a:ext>
                </a:extLst>
              </p:cNvPr>
              <p:cNvGrpSpPr/>
              <p:nvPr/>
            </p:nvGrpSpPr>
            <p:grpSpPr>
              <a:xfrm>
                <a:off x="4108464" y="663122"/>
                <a:ext cx="2800856" cy="5567722"/>
                <a:chOff x="1167839" y="663122"/>
                <a:chExt cx="2800856" cy="5567722"/>
              </a:xfrm>
            </p:grpSpPr>
            <p:sp>
              <p:nvSpPr>
                <p:cNvPr id="132" name="직사각형 63">
                  <a:extLst>
                    <a:ext uri="{FF2B5EF4-FFF2-40B4-BE49-F238E27FC236}">
                      <a16:creationId xmlns:a16="http://schemas.microsoft.com/office/drawing/2014/main" id="{0B13C133-02BB-47D8-8CF8-F4D0187B2E57}"/>
                    </a:ext>
                  </a:extLst>
                </p:cNvPr>
                <p:cNvSpPr/>
                <p:nvPr/>
              </p:nvSpPr>
              <p:spPr>
                <a:xfrm>
                  <a:off x="1167839" y="5865367"/>
                  <a:ext cx="2764350" cy="329016"/>
                </a:xfrm>
                <a:custGeom>
                  <a:avLst/>
                  <a:gdLst>
                    <a:gd name="connsiteX0" fmla="*/ 0 w 2707200"/>
                    <a:gd name="connsiteY0" fmla="*/ 0 h 324000"/>
                    <a:gd name="connsiteX1" fmla="*/ 2707200 w 2707200"/>
                    <a:gd name="connsiteY1" fmla="*/ 0 h 324000"/>
                    <a:gd name="connsiteX2" fmla="*/ 2707200 w 2707200"/>
                    <a:gd name="connsiteY2" fmla="*/ 324000 h 324000"/>
                    <a:gd name="connsiteX3" fmla="*/ 0 w 2707200"/>
                    <a:gd name="connsiteY3" fmla="*/ 324000 h 324000"/>
                    <a:gd name="connsiteX4" fmla="*/ 0 w 2707200"/>
                    <a:gd name="connsiteY4" fmla="*/ 0 h 324000"/>
                    <a:gd name="connsiteX0" fmla="*/ 0 w 2707200"/>
                    <a:gd name="connsiteY0" fmla="*/ 0 h 324000"/>
                    <a:gd name="connsiteX1" fmla="*/ 2707200 w 2707200"/>
                    <a:gd name="connsiteY1" fmla="*/ 0 h 324000"/>
                    <a:gd name="connsiteX2" fmla="*/ 2706455 w 2707200"/>
                    <a:gd name="connsiteY2" fmla="*/ 231717 h 324000"/>
                    <a:gd name="connsiteX3" fmla="*/ 2707200 w 2707200"/>
                    <a:gd name="connsiteY3" fmla="*/ 324000 h 324000"/>
                    <a:gd name="connsiteX4" fmla="*/ 0 w 2707200"/>
                    <a:gd name="connsiteY4" fmla="*/ 324000 h 324000"/>
                    <a:gd name="connsiteX5" fmla="*/ 0 w 2707200"/>
                    <a:gd name="connsiteY5" fmla="*/ 0 h 324000"/>
                    <a:gd name="connsiteX0" fmla="*/ 0 w 2707200"/>
                    <a:gd name="connsiteY0" fmla="*/ 0 h 326381"/>
                    <a:gd name="connsiteX1" fmla="*/ 2707200 w 2707200"/>
                    <a:gd name="connsiteY1" fmla="*/ 0 h 326381"/>
                    <a:gd name="connsiteX2" fmla="*/ 2706455 w 2707200"/>
                    <a:gd name="connsiteY2" fmla="*/ 231717 h 326381"/>
                    <a:gd name="connsiteX3" fmla="*/ 2588138 w 2707200"/>
                    <a:gd name="connsiteY3" fmla="*/ 326381 h 326381"/>
                    <a:gd name="connsiteX4" fmla="*/ 0 w 2707200"/>
                    <a:gd name="connsiteY4" fmla="*/ 324000 h 326381"/>
                    <a:gd name="connsiteX5" fmla="*/ 0 w 2707200"/>
                    <a:gd name="connsiteY5" fmla="*/ 0 h 326381"/>
                    <a:gd name="connsiteX0" fmla="*/ 0 w 2707200"/>
                    <a:gd name="connsiteY0" fmla="*/ 0 h 326635"/>
                    <a:gd name="connsiteX1" fmla="*/ 2707200 w 2707200"/>
                    <a:gd name="connsiteY1" fmla="*/ 0 h 326635"/>
                    <a:gd name="connsiteX2" fmla="*/ 2706455 w 2707200"/>
                    <a:gd name="connsiteY2" fmla="*/ 231717 h 326635"/>
                    <a:gd name="connsiteX3" fmla="*/ 2588138 w 2707200"/>
                    <a:gd name="connsiteY3" fmla="*/ 326381 h 326635"/>
                    <a:gd name="connsiteX4" fmla="*/ 0 w 2707200"/>
                    <a:gd name="connsiteY4" fmla="*/ 324000 h 326635"/>
                    <a:gd name="connsiteX5" fmla="*/ 0 w 2707200"/>
                    <a:gd name="connsiteY5" fmla="*/ 0 h 326635"/>
                    <a:gd name="connsiteX0" fmla="*/ 0 w 2707200"/>
                    <a:gd name="connsiteY0" fmla="*/ 0 h 326635"/>
                    <a:gd name="connsiteX1" fmla="*/ 2707200 w 2707200"/>
                    <a:gd name="connsiteY1" fmla="*/ 0 h 326635"/>
                    <a:gd name="connsiteX2" fmla="*/ 2706455 w 2707200"/>
                    <a:gd name="connsiteY2" fmla="*/ 231717 h 326635"/>
                    <a:gd name="connsiteX3" fmla="*/ 2588138 w 2707200"/>
                    <a:gd name="connsiteY3" fmla="*/ 326381 h 326635"/>
                    <a:gd name="connsiteX4" fmla="*/ 97632 w 2707200"/>
                    <a:gd name="connsiteY4" fmla="*/ 326381 h 326635"/>
                    <a:gd name="connsiteX5" fmla="*/ 0 w 2707200"/>
                    <a:gd name="connsiteY5" fmla="*/ 0 h 326635"/>
                    <a:gd name="connsiteX0" fmla="*/ 0 w 2707200"/>
                    <a:gd name="connsiteY0" fmla="*/ 0 h 326635"/>
                    <a:gd name="connsiteX1" fmla="*/ 2707200 w 2707200"/>
                    <a:gd name="connsiteY1" fmla="*/ 0 h 326635"/>
                    <a:gd name="connsiteX2" fmla="*/ 2706455 w 2707200"/>
                    <a:gd name="connsiteY2" fmla="*/ 231717 h 326635"/>
                    <a:gd name="connsiteX3" fmla="*/ 2588138 w 2707200"/>
                    <a:gd name="connsiteY3" fmla="*/ 326381 h 326635"/>
                    <a:gd name="connsiteX4" fmla="*/ 97632 w 2707200"/>
                    <a:gd name="connsiteY4" fmla="*/ 326381 h 326635"/>
                    <a:gd name="connsiteX5" fmla="*/ 39455 w 2707200"/>
                    <a:gd name="connsiteY5" fmla="*/ 148374 h 326635"/>
                    <a:gd name="connsiteX6" fmla="*/ 0 w 2707200"/>
                    <a:gd name="connsiteY6" fmla="*/ 0 h 326635"/>
                    <a:gd name="connsiteX0" fmla="*/ 8170 w 2715370"/>
                    <a:gd name="connsiteY0" fmla="*/ 0 h 326635"/>
                    <a:gd name="connsiteX1" fmla="*/ 2715370 w 2715370"/>
                    <a:gd name="connsiteY1" fmla="*/ 0 h 326635"/>
                    <a:gd name="connsiteX2" fmla="*/ 2714625 w 2715370"/>
                    <a:gd name="connsiteY2" fmla="*/ 231717 h 326635"/>
                    <a:gd name="connsiteX3" fmla="*/ 2596308 w 2715370"/>
                    <a:gd name="connsiteY3" fmla="*/ 326381 h 326635"/>
                    <a:gd name="connsiteX4" fmla="*/ 105802 w 2715370"/>
                    <a:gd name="connsiteY4" fmla="*/ 326381 h 326635"/>
                    <a:gd name="connsiteX5" fmla="*/ 0 w 2715370"/>
                    <a:gd name="connsiteY5" fmla="*/ 210286 h 326635"/>
                    <a:gd name="connsiteX6" fmla="*/ 8170 w 2715370"/>
                    <a:gd name="connsiteY6" fmla="*/ 0 h 326635"/>
                    <a:gd name="connsiteX0" fmla="*/ 0 w 2764350"/>
                    <a:gd name="connsiteY0" fmla="*/ 0 h 329016"/>
                    <a:gd name="connsiteX1" fmla="*/ 2764350 w 2764350"/>
                    <a:gd name="connsiteY1" fmla="*/ 2381 h 329016"/>
                    <a:gd name="connsiteX2" fmla="*/ 2763605 w 2764350"/>
                    <a:gd name="connsiteY2" fmla="*/ 234098 h 329016"/>
                    <a:gd name="connsiteX3" fmla="*/ 2645288 w 2764350"/>
                    <a:gd name="connsiteY3" fmla="*/ 328762 h 329016"/>
                    <a:gd name="connsiteX4" fmla="*/ 154782 w 2764350"/>
                    <a:gd name="connsiteY4" fmla="*/ 328762 h 329016"/>
                    <a:gd name="connsiteX5" fmla="*/ 48980 w 2764350"/>
                    <a:gd name="connsiteY5" fmla="*/ 212667 h 329016"/>
                    <a:gd name="connsiteX6" fmla="*/ 0 w 2764350"/>
                    <a:gd name="connsiteY6" fmla="*/ 0 h 329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4350" h="329016">
                      <a:moveTo>
                        <a:pt x="0" y="0"/>
                      </a:moveTo>
                      <a:lnTo>
                        <a:pt x="2764350" y="2381"/>
                      </a:lnTo>
                      <a:cubicBezTo>
                        <a:pt x="2764102" y="79620"/>
                        <a:pt x="2763853" y="156859"/>
                        <a:pt x="2763605" y="234098"/>
                      </a:cubicBezTo>
                      <a:cubicBezTo>
                        <a:pt x="2763853" y="264859"/>
                        <a:pt x="2709334" y="333720"/>
                        <a:pt x="2645288" y="328762"/>
                      </a:cubicBezTo>
                      <a:lnTo>
                        <a:pt x="154782" y="328762"/>
                      </a:lnTo>
                      <a:lnTo>
                        <a:pt x="48980" y="2126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다음</a:t>
                  </a:r>
                </a:p>
              </p:txBody>
            </p:sp>
            <p:sp>
              <p:nvSpPr>
                <p:cNvPr id="133" name="Google Shape;166;p5">
                  <a:extLst>
                    <a:ext uri="{FF2B5EF4-FFF2-40B4-BE49-F238E27FC236}">
                      <a16:creationId xmlns:a16="http://schemas.microsoft.com/office/drawing/2014/main" id="{A926A08F-AB8E-4049-B680-1D8663CEE4C1}"/>
                    </a:ext>
                  </a:extLst>
                </p:cNvPr>
                <p:cNvSpPr txBox="1"/>
                <p:nvPr/>
              </p:nvSpPr>
              <p:spPr>
                <a:xfrm>
                  <a:off x="1603604" y="977938"/>
                  <a:ext cx="1945368" cy="2538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05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문진 정보</a:t>
                  </a:r>
                  <a:endParaRPr sz="105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904948E4-053D-42C2-B540-14B7B61ADD64}"/>
                    </a:ext>
                  </a:extLst>
                </p:cNvPr>
                <p:cNvGrpSpPr/>
                <p:nvPr/>
              </p:nvGrpSpPr>
              <p:grpSpPr>
                <a:xfrm>
                  <a:off x="1185143" y="663122"/>
                  <a:ext cx="2783552" cy="5567722"/>
                  <a:chOff x="272480" y="944724"/>
                  <a:chExt cx="2808000" cy="5616624"/>
                </a:xfrm>
              </p:grpSpPr>
              <p:sp>
                <p:nvSpPr>
                  <p:cNvPr id="135" name="모서리가 둥근 직사각형 108">
                    <a:extLst>
                      <a:ext uri="{FF2B5EF4-FFF2-40B4-BE49-F238E27FC236}">
                        <a16:creationId xmlns:a16="http://schemas.microsoft.com/office/drawing/2014/main" id="{FA539ACD-CBC5-4CD4-9F1B-55C3BD5D4A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72480" y="944724"/>
                    <a:ext cx="2808000" cy="5616624"/>
                  </a:xfrm>
                  <a:prstGeom prst="roundRect">
                    <a:avLst>
                      <a:gd name="adj" fmla="val 8301"/>
                    </a:avLst>
                  </a:prstGeom>
                  <a:noFill/>
                  <a:ln w="762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F000483F-26BB-4598-BF55-8CDEC04C4DD4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416497" y="1031150"/>
                    <a:ext cx="55544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11:59</a:t>
                    </a:r>
                    <a:endParaRPr lang="ko-KR" altLang="en-US" sz="1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137" name="Picture 12">
                    <a:extLst>
                      <a:ext uri="{FF2B5EF4-FFF2-40B4-BE49-F238E27FC236}">
                        <a16:creationId xmlns:a16="http://schemas.microsoft.com/office/drawing/2014/main" id="{816BCAAD-C4D3-43D4-BC4E-1C188E21617A}"/>
                      </a:ext>
                    </a:extLst>
                  </p:cNvPr>
                  <p:cNvPicPr>
                    <a:picLocks noChangeAspect="1" noChangeArrowheads="1"/>
                  </p:cNvPicPr>
                  <p:nvPr userDrawn="1"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67114" y="1066014"/>
                    <a:ext cx="514448" cy="1764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38" name="모서리가 둥근 직사각형 111">
                    <a:extLst>
                      <a:ext uri="{FF2B5EF4-FFF2-40B4-BE49-F238E27FC236}">
                        <a16:creationId xmlns:a16="http://schemas.microsoft.com/office/drawing/2014/main" id="{5AD1F9B5-A317-459C-ABC3-85BC133DF4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051367" y="944724"/>
                    <a:ext cx="1250227" cy="235422"/>
                  </a:xfrm>
                  <a:prstGeom prst="roundRect">
                    <a:avLst>
                      <a:gd name="adj" fmla="val 10974"/>
                    </a:avLst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762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802C7EA4-36AB-4E95-9F68-DB77B31DCBEB}"/>
                  </a:ext>
                </a:extLst>
              </p:cNvPr>
              <p:cNvGrpSpPr/>
              <p:nvPr/>
            </p:nvGrpSpPr>
            <p:grpSpPr>
              <a:xfrm>
                <a:off x="4153177" y="2400388"/>
                <a:ext cx="2764350" cy="2057223"/>
                <a:chOff x="3985999" y="1282835"/>
                <a:chExt cx="2764350" cy="2057223"/>
              </a:xfrm>
            </p:grpSpPr>
            <p:grpSp>
              <p:nvGrpSpPr>
                <p:cNvPr id="122" name="그룹 121">
                  <a:extLst>
                    <a:ext uri="{FF2B5EF4-FFF2-40B4-BE49-F238E27FC236}">
                      <a16:creationId xmlns:a16="http://schemas.microsoft.com/office/drawing/2014/main" id="{8B0716F7-B9AE-4721-8980-9754A02974EF}"/>
                    </a:ext>
                  </a:extLst>
                </p:cNvPr>
                <p:cNvGrpSpPr/>
                <p:nvPr/>
              </p:nvGrpSpPr>
              <p:grpSpPr>
                <a:xfrm>
                  <a:off x="4334011" y="1566917"/>
                  <a:ext cx="2052628" cy="1773141"/>
                  <a:chOff x="1449825" y="1599800"/>
                  <a:chExt cx="2052628" cy="1773141"/>
                </a:xfrm>
              </p:grpSpPr>
              <p:sp>
                <p:nvSpPr>
                  <p:cNvPr id="124" name="Google Shape;172;p5">
                    <a:extLst>
                      <a:ext uri="{FF2B5EF4-FFF2-40B4-BE49-F238E27FC236}">
                        <a16:creationId xmlns:a16="http://schemas.microsoft.com/office/drawing/2014/main" id="{DD678088-419D-40CB-ADF6-DA3172BF700B}"/>
                      </a:ext>
                    </a:extLst>
                  </p:cNvPr>
                  <p:cNvSpPr/>
                  <p:nvPr/>
                </p:nvSpPr>
                <p:spPr>
                  <a:xfrm>
                    <a:off x="1449826" y="1599800"/>
                    <a:ext cx="641203" cy="54290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rPr>
                      <a:t>없음</a:t>
                    </a:r>
                    <a:endParaRPr sz="8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125" name="Google Shape;172;p5">
                    <a:extLst>
                      <a:ext uri="{FF2B5EF4-FFF2-40B4-BE49-F238E27FC236}">
                        <a16:creationId xmlns:a16="http://schemas.microsoft.com/office/drawing/2014/main" id="{3D8BE626-8DCD-4830-BDC2-B28FFA344F8D}"/>
                      </a:ext>
                    </a:extLst>
                  </p:cNvPr>
                  <p:cNvSpPr/>
                  <p:nvPr/>
                </p:nvSpPr>
                <p:spPr>
                  <a:xfrm>
                    <a:off x="2155538" y="1599800"/>
                    <a:ext cx="641203" cy="54290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rPr>
                      <a:t>근골격계</a:t>
                    </a:r>
                  </a:p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rPr>
                      <a:t>질환</a:t>
                    </a:r>
                  </a:p>
                </p:txBody>
              </p:sp>
              <p:sp>
                <p:nvSpPr>
                  <p:cNvPr id="126" name="Google Shape;172;p5">
                    <a:extLst>
                      <a:ext uri="{FF2B5EF4-FFF2-40B4-BE49-F238E27FC236}">
                        <a16:creationId xmlns:a16="http://schemas.microsoft.com/office/drawing/2014/main" id="{457CEE37-AC77-432F-95A6-BB20B9D49953}"/>
                      </a:ext>
                    </a:extLst>
                  </p:cNvPr>
                  <p:cNvSpPr/>
                  <p:nvPr/>
                </p:nvSpPr>
                <p:spPr>
                  <a:xfrm>
                    <a:off x="2861250" y="1599800"/>
                    <a:ext cx="641203" cy="54290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Malgun Gothic"/>
                      </a:rPr>
                      <a:t>심혈관계</a:t>
                    </a:r>
                  </a:p>
                  <a:p>
                    <a:pPr algn="ctr"/>
                    <a:r>
                      <a: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Malgun Gothic"/>
                      </a:rPr>
                      <a:t>질환</a:t>
                    </a:r>
                  </a:p>
                </p:txBody>
              </p:sp>
              <p:sp>
                <p:nvSpPr>
                  <p:cNvPr id="127" name="Google Shape;172;p5">
                    <a:extLst>
                      <a:ext uri="{FF2B5EF4-FFF2-40B4-BE49-F238E27FC236}">
                        <a16:creationId xmlns:a16="http://schemas.microsoft.com/office/drawing/2014/main" id="{399FD535-B6F8-4EF1-844C-08F980ED3785}"/>
                      </a:ext>
                    </a:extLst>
                  </p:cNvPr>
                  <p:cNvSpPr/>
                  <p:nvPr/>
                </p:nvSpPr>
                <p:spPr>
                  <a:xfrm>
                    <a:off x="1449826" y="2214917"/>
                    <a:ext cx="641203" cy="54290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Malgun Gothic"/>
                      </a:rPr>
                      <a:t>호흡계</a:t>
                    </a:r>
                  </a:p>
                  <a:p>
                    <a:pPr algn="ctr"/>
                    <a:r>
                      <a: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Malgun Gothic"/>
                      </a:rPr>
                      <a:t>질환</a:t>
                    </a:r>
                  </a:p>
                </p:txBody>
              </p:sp>
              <p:sp>
                <p:nvSpPr>
                  <p:cNvPr id="128" name="Google Shape;172;p5">
                    <a:extLst>
                      <a:ext uri="{FF2B5EF4-FFF2-40B4-BE49-F238E27FC236}">
                        <a16:creationId xmlns:a16="http://schemas.microsoft.com/office/drawing/2014/main" id="{AE262BB6-1044-4868-9953-F64ACF4E76B8}"/>
                      </a:ext>
                    </a:extLst>
                  </p:cNvPr>
                  <p:cNvSpPr/>
                  <p:nvPr/>
                </p:nvSpPr>
                <p:spPr>
                  <a:xfrm>
                    <a:off x="2155538" y="2214917"/>
                    <a:ext cx="641203" cy="54290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Malgun Gothic"/>
                      </a:rPr>
                      <a:t>신경계</a:t>
                    </a:r>
                  </a:p>
                  <a:p>
                    <a:pPr algn="ctr"/>
                    <a:r>
                      <a: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Malgun Gothic"/>
                      </a:rPr>
                      <a:t>질환</a:t>
                    </a:r>
                  </a:p>
                </p:txBody>
              </p:sp>
              <p:sp>
                <p:nvSpPr>
                  <p:cNvPr id="129" name="Google Shape;172;p5">
                    <a:extLst>
                      <a:ext uri="{FF2B5EF4-FFF2-40B4-BE49-F238E27FC236}">
                        <a16:creationId xmlns:a16="http://schemas.microsoft.com/office/drawing/2014/main" id="{EB1B6A16-779E-433A-A67B-71433470ED62}"/>
                      </a:ext>
                    </a:extLst>
                  </p:cNvPr>
                  <p:cNvSpPr/>
                  <p:nvPr/>
                </p:nvSpPr>
                <p:spPr>
                  <a:xfrm>
                    <a:off x="2861250" y="2214917"/>
                    <a:ext cx="641203" cy="54290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rPr>
                      <a:t>내분비계</a:t>
                    </a:r>
                  </a:p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rPr>
                      <a:t>질환</a:t>
                    </a:r>
                  </a:p>
                </p:txBody>
              </p:sp>
              <p:sp>
                <p:nvSpPr>
                  <p:cNvPr id="130" name="Google Shape;172;p5">
                    <a:extLst>
                      <a:ext uri="{FF2B5EF4-FFF2-40B4-BE49-F238E27FC236}">
                        <a16:creationId xmlns:a16="http://schemas.microsoft.com/office/drawing/2014/main" id="{1CCF3C8D-2863-4A86-B033-D05F22323BF1}"/>
                      </a:ext>
                    </a:extLst>
                  </p:cNvPr>
                  <p:cNvSpPr/>
                  <p:nvPr/>
                </p:nvSpPr>
                <p:spPr>
                  <a:xfrm>
                    <a:off x="1449825" y="2830034"/>
                    <a:ext cx="641203" cy="54290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r>
                      <a: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Malgun Gothic"/>
                      </a:rPr>
                      <a:t>디스크</a:t>
                    </a:r>
                  </a:p>
                  <a:p>
                    <a:pPr algn="ctr"/>
                    <a:r>
                      <a: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Malgun Gothic"/>
                      </a:rPr>
                      <a:t>질환</a:t>
                    </a:r>
                  </a:p>
                </p:txBody>
              </p:sp>
              <p:sp>
                <p:nvSpPr>
                  <p:cNvPr id="131" name="Google Shape;172;p5">
                    <a:extLst>
                      <a:ext uri="{FF2B5EF4-FFF2-40B4-BE49-F238E27FC236}">
                        <a16:creationId xmlns:a16="http://schemas.microsoft.com/office/drawing/2014/main" id="{CF25E3E8-A897-4C14-AF6C-745AD17CB350}"/>
                      </a:ext>
                    </a:extLst>
                  </p:cNvPr>
                  <p:cNvSpPr/>
                  <p:nvPr/>
                </p:nvSpPr>
                <p:spPr>
                  <a:xfrm>
                    <a:off x="2155538" y="2830034"/>
                    <a:ext cx="641203" cy="54290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rPr>
                      <a:t>기타</a:t>
                    </a:r>
                  </a:p>
                </p:txBody>
              </p:sp>
            </p:grpSp>
            <p:sp>
              <p:nvSpPr>
                <p:cNvPr id="123" name="Google Shape;166;p5">
                  <a:extLst>
                    <a:ext uri="{FF2B5EF4-FFF2-40B4-BE49-F238E27FC236}">
                      <a16:creationId xmlns:a16="http://schemas.microsoft.com/office/drawing/2014/main" id="{48B4B942-EB5A-4718-8EBA-5A98F13DC910}"/>
                    </a:ext>
                  </a:extLst>
                </p:cNvPr>
                <p:cNvSpPr txBox="1"/>
                <p:nvPr/>
              </p:nvSpPr>
              <p:spPr>
                <a:xfrm>
                  <a:off x="3985999" y="1282835"/>
                  <a:ext cx="2764350" cy="2461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ko-KR" sz="10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2. </a:t>
                  </a:r>
                  <a:r>
                    <a:rPr lang="ko-KR" altLang="en-US" sz="10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병원 진단 및 수술 이력을 선택해 주세요</a:t>
                  </a:r>
                  <a:r>
                    <a:rPr lang="en-US" altLang="ko-KR" sz="10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.</a:t>
                  </a:r>
                  <a:endParaRPr lang="ko-KR" altLang="en-US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</p:grpSp>
        </p:grpSp>
        <p:pic>
          <p:nvPicPr>
            <p:cNvPr id="141" name="그래픽 140" descr="오른쪽 캐럿 단색으로 채워진">
              <a:extLst>
                <a:ext uri="{FF2B5EF4-FFF2-40B4-BE49-F238E27FC236}">
                  <a16:creationId xmlns:a16="http://schemas.microsoft.com/office/drawing/2014/main" id="{87B8B2CC-5D81-4DFA-9E1A-623E4222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4273437" y="1025163"/>
              <a:ext cx="200055" cy="200055"/>
            </a:xfrm>
            <a:prstGeom prst="rect">
              <a:avLst/>
            </a:prstGeom>
          </p:spPr>
        </p:pic>
      </p:grpSp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필수 및 추가 정보</a:t>
            </a:r>
            <a:r>
              <a:rPr lang="en-US" altLang="ko-KR" dirty="0"/>
              <a:t>(</a:t>
            </a:r>
            <a:r>
              <a:rPr lang="ko-KR" altLang="en-US" dirty="0"/>
              <a:t>문진 정보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indent="-342900" algn="ctr">
              <a:spcBef>
                <a:spcPts val="0"/>
              </a:spcBef>
            </a:pPr>
            <a:r>
              <a:rPr lang="en-US" altLang="ko-KR" dirty="0"/>
              <a:t>PT-A-04-12</a:t>
            </a:r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-177800"/>
            <a:r>
              <a:rPr lang="ko-KR" altLang="en-US" sz="800" dirty="0">
                <a:latin typeface="+mn-ea"/>
                <a:ea typeface="+mn-ea"/>
              </a:rPr>
              <a:t>문진 정보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선택 항목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sz="800" dirty="0"/>
              <a:t>- </a:t>
            </a:r>
            <a:r>
              <a:rPr lang="ko-KR" altLang="en-US" sz="800" dirty="0"/>
              <a:t>현재 화면에서 </a:t>
            </a:r>
            <a:r>
              <a:rPr lang="en-US" altLang="ko-KR" sz="800" dirty="0"/>
              <a:t>APP </a:t>
            </a:r>
            <a:r>
              <a:rPr lang="ko-KR" altLang="en-US" sz="800" dirty="0"/>
              <a:t>종료 후 로그인 시 홈 표시</a:t>
            </a:r>
            <a:endParaRPr lang="en-US" altLang="ko-KR" dirty="0">
              <a:latin typeface="+mn-ea"/>
              <a:ea typeface="+mn-ea"/>
            </a:endParaRPr>
          </a:p>
          <a:p>
            <a:pPr marL="177800" indent="-177800"/>
            <a:r>
              <a:rPr lang="ko-KR" altLang="en-US" dirty="0">
                <a:latin typeface="+mn-ea"/>
                <a:ea typeface="+mn-ea"/>
              </a:rPr>
              <a:t>질문 </a:t>
            </a:r>
            <a:r>
              <a:rPr lang="en-US" altLang="ko-KR" dirty="0">
                <a:latin typeface="+mn-ea"/>
                <a:ea typeface="+mn-ea"/>
              </a:rPr>
              <a:t>2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‘</a:t>
            </a:r>
            <a:r>
              <a:rPr lang="ko-KR" altLang="en-US" dirty="0">
                <a:latin typeface="+mn-ea"/>
                <a:ea typeface="+mn-ea"/>
              </a:rPr>
              <a:t>없음</a:t>
            </a:r>
            <a:r>
              <a:rPr lang="en-US" altLang="ko-KR" dirty="0">
                <a:latin typeface="+mn-ea"/>
                <a:ea typeface="+mn-ea"/>
              </a:rPr>
              <a:t>’</a:t>
            </a:r>
            <a:r>
              <a:rPr lang="ko-KR" altLang="en-US" dirty="0">
                <a:latin typeface="+mn-ea"/>
                <a:ea typeface="+mn-ea"/>
              </a:rPr>
              <a:t>을 제외한 나머지 항목 중복 선택 가능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없음 선택 시 다른 항목 선택 불가능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기타 선택 시 직접입력 텍스트박스ⓐ 표시</a:t>
            </a:r>
            <a:endParaRPr lang="en-US" altLang="ko-KR" dirty="0">
              <a:latin typeface="+mn-ea"/>
              <a:ea typeface="+mn-ea"/>
            </a:endParaRPr>
          </a:p>
          <a:p>
            <a:pPr marL="177800" indent="-177800"/>
            <a:r>
              <a:rPr lang="ko-KR" altLang="en-US" sz="800" dirty="0">
                <a:latin typeface="+mn-ea"/>
                <a:ea typeface="+mn-ea"/>
              </a:rPr>
              <a:t>다음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질문 답변 미 입력 시 비활성화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다음 문진 정보 입력 화면으로 이동</a:t>
            </a:r>
            <a:endParaRPr lang="en-US" altLang="ko-KR" sz="800" dirty="0">
              <a:latin typeface="+mn-ea"/>
              <a:ea typeface="+mn-ea"/>
            </a:endParaRPr>
          </a:p>
          <a:p>
            <a:pPr marL="177800" indent="-177800"/>
            <a:r>
              <a:rPr lang="en-US" altLang="ko-KR" sz="800" dirty="0">
                <a:latin typeface="+mn-ea"/>
                <a:ea typeface="+mn-ea"/>
              </a:rPr>
              <a:t>Skip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skip </a:t>
            </a:r>
            <a:r>
              <a:rPr lang="ko-KR" altLang="en-US" sz="800" dirty="0">
                <a:latin typeface="+mn-ea"/>
                <a:ea typeface="+mn-ea"/>
              </a:rPr>
              <a:t>버튼 </a:t>
            </a:r>
            <a:r>
              <a:rPr lang="en-US" altLang="ko-KR" sz="800" dirty="0">
                <a:latin typeface="+mn-ea"/>
                <a:ea typeface="+mn-ea"/>
              </a:rPr>
              <a:t>tap</a:t>
            </a:r>
            <a:r>
              <a:rPr lang="ko-KR" altLang="en-US" sz="800" dirty="0">
                <a:latin typeface="+mn-ea"/>
                <a:ea typeface="+mn-ea"/>
              </a:rPr>
              <a:t>시 홈으로 이동</a:t>
            </a:r>
            <a:endParaRPr lang="en-US" altLang="ko-KR" sz="800" dirty="0">
              <a:latin typeface="+mn-ea"/>
              <a:ea typeface="+mn-ea"/>
            </a:endParaRPr>
          </a:p>
          <a:p>
            <a:pPr marL="177800" indent="-177800"/>
            <a:r>
              <a:rPr lang="ko-KR" altLang="en-US" dirty="0">
                <a:latin typeface="+mn-ea"/>
                <a:ea typeface="+mn-ea"/>
              </a:rPr>
              <a:t>이전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이전 화면으로 이동</a:t>
            </a:r>
            <a:endParaRPr lang="en-US" altLang="ko-KR" sz="800" dirty="0">
              <a:latin typeface="+mn-ea"/>
              <a:ea typeface="+mn-ea"/>
            </a:endParaRPr>
          </a:p>
          <a:p>
            <a:pPr marL="177800" indent="-177800"/>
            <a:endParaRPr lang="en-US" altLang="ko-KR" sz="800" dirty="0">
              <a:latin typeface="+mn-ea"/>
              <a:ea typeface="+mn-ea"/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800" dirty="0">
                <a:latin typeface="+mn-ea"/>
                <a:ea typeface="+mn-ea"/>
              </a:rPr>
              <a:t>안드로이드</a:t>
            </a:r>
            <a:r>
              <a:rPr lang="en-US" altLang="ko-KR" sz="800" dirty="0">
                <a:latin typeface="+mn-ea"/>
                <a:ea typeface="+mn-ea"/>
              </a:rPr>
              <a:t> </a:t>
            </a:r>
            <a:r>
              <a:rPr lang="ko-KR" altLang="en-US" sz="800" dirty="0">
                <a:latin typeface="+mn-ea"/>
                <a:ea typeface="+mn-ea"/>
              </a:rPr>
              <a:t>이전버튼 </a:t>
            </a:r>
            <a:r>
              <a:rPr lang="en-US" altLang="ko-KR" sz="800" dirty="0">
                <a:latin typeface="+mn-ea"/>
                <a:ea typeface="+mn-ea"/>
              </a:rPr>
              <a:t>tap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- 1</a:t>
            </a:r>
            <a:r>
              <a:rPr lang="ko-KR" altLang="en-US" sz="800" dirty="0">
                <a:latin typeface="+mn-ea"/>
                <a:ea typeface="+mn-ea"/>
              </a:rPr>
              <a:t>번 </a:t>
            </a:r>
            <a:r>
              <a:rPr lang="en-US" altLang="ko-KR" sz="800" dirty="0">
                <a:latin typeface="+mn-ea"/>
                <a:ea typeface="+mn-ea"/>
              </a:rPr>
              <a:t>: </a:t>
            </a:r>
            <a:r>
              <a:rPr lang="ko-KR" altLang="en-US" sz="800" dirty="0">
                <a:latin typeface="+mn-ea"/>
                <a:ea typeface="+mn-ea"/>
              </a:rPr>
              <a:t>이전 화면으로 이동</a:t>
            </a:r>
          </a:p>
        </p:txBody>
      </p:sp>
      <p:sp>
        <p:nvSpPr>
          <p:cNvPr id="48" name="Google Shape;173;p5">
            <a:extLst>
              <a:ext uri="{FF2B5EF4-FFF2-40B4-BE49-F238E27FC236}">
                <a16:creationId xmlns:a16="http://schemas.microsoft.com/office/drawing/2014/main" id="{029E9B2B-82A5-4E99-A281-A486061245C5}"/>
              </a:ext>
            </a:extLst>
          </p:cNvPr>
          <p:cNvSpPr/>
          <p:nvPr/>
        </p:nvSpPr>
        <p:spPr>
          <a:xfrm>
            <a:off x="667347" y="86896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5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9" name="Google Shape;173;p5">
            <a:extLst>
              <a:ext uri="{FF2B5EF4-FFF2-40B4-BE49-F238E27FC236}">
                <a16:creationId xmlns:a16="http://schemas.microsoft.com/office/drawing/2014/main" id="{FB5199E6-2204-4E66-B5A9-9493E10251EE}"/>
              </a:ext>
            </a:extLst>
          </p:cNvPr>
          <p:cNvSpPr/>
          <p:nvPr/>
        </p:nvSpPr>
        <p:spPr>
          <a:xfrm>
            <a:off x="667347" y="225153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0" name="Google Shape;173;p5">
            <a:extLst>
              <a:ext uri="{FF2B5EF4-FFF2-40B4-BE49-F238E27FC236}">
                <a16:creationId xmlns:a16="http://schemas.microsoft.com/office/drawing/2014/main" id="{994462D9-EC37-4B32-92FB-9A57A6A4D105}"/>
              </a:ext>
            </a:extLst>
          </p:cNvPr>
          <p:cNvSpPr/>
          <p:nvPr/>
        </p:nvSpPr>
        <p:spPr>
          <a:xfrm>
            <a:off x="667347" y="571755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1" name="Google Shape;173;p5">
            <a:extLst>
              <a:ext uri="{FF2B5EF4-FFF2-40B4-BE49-F238E27FC236}">
                <a16:creationId xmlns:a16="http://schemas.microsoft.com/office/drawing/2014/main" id="{06C6E592-9AAD-40A8-9FCF-3D5B5351FEFC}"/>
              </a:ext>
            </a:extLst>
          </p:cNvPr>
          <p:cNvSpPr/>
          <p:nvPr/>
        </p:nvSpPr>
        <p:spPr>
          <a:xfrm>
            <a:off x="1609008" y="89966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1" name="취소">
            <a:extLst>
              <a:ext uri="{FF2B5EF4-FFF2-40B4-BE49-F238E27FC236}">
                <a16:creationId xmlns:a16="http://schemas.microsoft.com/office/drawing/2014/main" id="{C21A2B9A-6FA5-43CB-834F-0CD292D59665}"/>
              </a:ext>
            </a:extLst>
          </p:cNvPr>
          <p:cNvSpPr/>
          <p:nvPr/>
        </p:nvSpPr>
        <p:spPr>
          <a:xfrm>
            <a:off x="897589" y="996013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/>
              <a:t>이전</a:t>
            </a:r>
            <a:endParaRPr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1ACAE5-CD84-4557-8767-823770417D66}"/>
              </a:ext>
            </a:extLst>
          </p:cNvPr>
          <p:cNvSpPr txBox="1"/>
          <p:nvPr/>
        </p:nvSpPr>
        <p:spPr>
          <a:xfrm>
            <a:off x="3078761" y="989839"/>
            <a:ext cx="3917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+mn-ea"/>
                <a:ea typeface="+mn-ea"/>
              </a:rPr>
              <a:t>skip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34" name="Google Shape;173;p5">
            <a:extLst>
              <a:ext uri="{FF2B5EF4-FFF2-40B4-BE49-F238E27FC236}">
                <a16:creationId xmlns:a16="http://schemas.microsoft.com/office/drawing/2014/main" id="{946A4621-DA88-4D64-829E-44CD4C4396B1}"/>
              </a:ext>
            </a:extLst>
          </p:cNvPr>
          <p:cNvSpPr/>
          <p:nvPr/>
        </p:nvSpPr>
        <p:spPr>
          <a:xfrm>
            <a:off x="2942858" y="89966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5" name="Google Shape;172;p5">
            <a:extLst>
              <a:ext uri="{FF2B5EF4-FFF2-40B4-BE49-F238E27FC236}">
                <a16:creationId xmlns:a16="http://schemas.microsoft.com/office/drawing/2014/main" id="{7D568737-C23F-472D-8E4A-742A225048D7}"/>
              </a:ext>
            </a:extLst>
          </p:cNvPr>
          <p:cNvSpPr/>
          <p:nvPr/>
        </p:nvSpPr>
        <p:spPr>
          <a:xfrm>
            <a:off x="1131963" y="4563304"/>
            <a:ext cx="2052627" cy="32901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6" name="Google Shape;173;p5">
            <a:extLst>
              <a:ext uri="{FF2B5EF4-FFF2-40B4-BE49-F238E27FC236}">
                <a16:creationId xmlns:a16="http://schemas.microsoft.com/office/drawing/2014/main" id="{1F69A73A-54ED-474B-B2DF-0CFF9351429F}"/>
              </a:ext>
            </a:extLst>
          </p:cNvPr>
          <p:cNvSpPr/>
          <p:nvPr/>
        </p:nvSpPr>
        <p:spPr>
          <a:xfrm>
            <a:off x="1016199" y="4456883"/>
            <a:ext cx="233579" cy="233579"/>
          </a:xfrm>
          <a:prstGeom prst="ellipse">
            <a:avLst/>
          </a:prstGeom>
          <a:solidFill>
            <a:srgbClr val="6058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a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7FEBDC-57CA-49D0-835C-6C6784928595}"/>
              </a:ext>
            </a:extLst>
          </p:cNvPr>
          <p:cNvSpPr/>
          <p:nvPr/>
        </p:nvSpPr>
        <p:spPr>
          <a:xfrm rot="21383520">
            <a:off x="7582617" y="4513317"/>
            <a:ext cx="1785645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문진 정보 순서 변경 및 기타 선택 시 텍스트 박스 추가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470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57FD64C-5827-491F-854C-96336751D9BF}"/>
              </a:ext>
            </a:extLst>
          </p:cNvPr>
          <p:cNvGrpSpPr/>
          <p:nvPr/>
        </p:nvGrpSpPr>
        <p:grpSpPr>
          <a:xfrm>
            <a:off x="4175576" y="663122"/>
            <a:ext cx="2809063" cy="5567722"/>
            <a:chOff x="4175576" y="663122"/>
            <a:chExt cx="2809063" cy="5567722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69057F12-5198-4021-B226-E2EE1513B1F3}"/>
                </a:ext>
              </a:extLst>
            </p:cNvPr>
            <p:cNvGrpSpPr/>
            <p:nvPr/>
          </p:nvGrpSpPr>
          <p:grpSpPr>
            <a:xfrm>
              <a:off x="4175576" y="663122"/>
              <a:ext cx="2809063" cy="5567722"/>
              <a:chOff x="4108464" y="663122"/>
              <a:chExt cx="2809063" cy="5567722"/>
            </a:xfrm>
          </p:grpSpPr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2D2CBB2A-31E3-4857-B019-C5CD2D2DDBFE}"/>
                  </a:ext>
                </a:extLst>
              </p:cNvPr>
              <p:cNvGrpSpPr/>
              <p:nvPr/>
            </p:nvGrpSpPr>
            <p:grpSpPr>
              <a:xfrm>
                <a:off x="4108464" y="663122"/>
                <a:ext cx="2800856" cy="5567722"/>
                <a:chOff x="1167839" y="663122"/>
                <a:chExt cx="2800856" cy="5567722"/>
              </a:xfrm>
            </p:grpSpPr>
            <p:sp>
              <p:nvSpPr>
                <p:cNvPr id="132" name="직사각형 63">
                  <a:extLst>
                    <a:ext uri="{FF2B5EF4-FFF2-40B4-BE49-F238E27FC236}">
                      <a16:creationId xmlns:a16="http://schemas.microsoft.com/office/drawing/2014/main" id="{0B13C133-02BB-47D8-8CF8-F4D0187B2E57}"/>
                    </a:ext>
                  </a:extLst>
                </p:cNvPr>
                <p:cNvSpPr/>
                <p:nvPr/>
              </p:nvSpPr>
              <p:spPr>
                <a:xfrm>
                  <a:off x="1167839" y="5865367"/>
                  <a:ext cx="2764350" cy="329016"/>
                </a:xfrm>
                <a:custGeom>
                  <a:avLst/>
                  <a:gdLst>
                    <a:gd name="connsiteX0" fmla="*/ 0 w 2707200"/>
                    <a:gd name="connsiteY0" fmla="*/ 0 h 324000"/>
                    <a:gd name="connsiteX1" fmla="*/ 2707200 w 2707200"/>
                    <a:gd name="connsiteY1" fmla="*/ 0 h 324000"/>
                    <a:gd name="connsiteX2" fmla="*/ 2707200 w 2707200"/>
                    <a:gd name="connsiteY2" fmla="*/ 324000 h 324000"/>
                    <a:gd name="connsiteX3" fmla="*/ 0 w 2707200"/>
                    <a:gd name="connsiteY3" fmla="*/ 324000 h 324000"/>
                    <a:gd name="connsiteX4" fmla="*/ 0 w 2707200"/>
                    <a:gd name="connsiteY4" fmla="*/ 0 h 324000"/>
                    <a:gd name="connsiteX0" fmla="*/ 0 w 2707200"/>
                    <a:gd name="connsiteY0" fmla="*/ 0 h 324000"/>
                    <a:gd name="connsiteX1" fmla="*/ 2707200 w 2707200"/>
                    <a:gd name="connsiteY1" fmla="*/ 0 h 324000"/>
                    <a:gd name="connsiteX2" fmla="*/ 2706455 w 2707200"/>
                    <a:gd name="connsiteY2" fmla="*/ 231717 h 324000"/>
                    <a:gd name="connsiteX3" fmla="*/ 2707200 w 2707200"/>
                    <a:gd name="connsiteY3" fmla="*/ 324000 h 324000"/>
                    <a:gd name="connsiteX4" fmla="*/ 0 w 2707200"/>
                    <a:gd name="connsiteY4" fmla="*/ 324000 h 324000"/>
                    <a:gd name="connsiteX5" fmla="*/ 0 w 2707200"/>
                    <a:gd name="connsiteY5" fmla="*/ 0 h 324000"/>
                    <a:gd name="connsiteX0" fmla="*/ 0 w 2707200"/>
                    <a:gd name="connsiteY0" fmla="*/ 0 h 326381"/>
                    <a:gd name="connsiteX1" fmla="*/ 2707200 w 2707200"/>
                    <a:gd name="connsiteY1" fmla="*/ 0 h 326381"/>
                    <a:gd name="connsiteX2" fmla="*/ 2706455 w 2707200"/>
                    <a:gd name="connsiteY2" fmla="*/ 231717 h 326381"/>
                    <a:gd name="connsiteX3" fmla="*/ 2588138 w 2707200"/>
                    <a:gd name="connsiteY3" fmla="*/ 326381 h 326381"/>
                    <a:gd name="connsiteX4" fmla="*/ 0 w 2707200"/>
                    <a:gd name="connsiteY4" fmla="*/ 324000 h 326381"/>
                    <a:gd name="connsiteX5" fmla="*/ 0 w 2707200"/>
                    <a:gd name="connsiteY5" fmla="*/ 0 h 326381"/>
                    <a:gd name="connsiteX0" fmla="*/ 0 w 2707200"/>
                    <a:gd name="connsiteY0" fmla="*/ 0 h 326635"/>
                    <a:gd name="connsiteX1" fmla="*/ 2707200 w 2707200"/>
                    <a:gd name="connsiteY1" fmla="*/ 0 h 326635"/>
                    <a:gd name="connsiteX2" fmla="*/ 2706455 w 2707200"/>
                    <a:gd name="connsiteY2" fmla="*/ 231717 h 326635"/>
                    <a:gd name="connsiteX3" fmla="*/ 2588138 w 2707200"/>
                    <a:gd name="connsiteY3" fmla="*/ 326381 h 326635"/>
                    <a:gd name="connsiteX4" fmla="*/ 0 w 2707200"/>
                    <a:gd name="connsiteY4" fmla="*/ 324000 h 326635"/>
                    <a:gd name="connsiteX5" fmla="*/ 0 w 2707200"/>
                    <a:gd name="connsiteY5" fmla="*/ 0 h 326635"/>
                    <a:gd name="connsiteX0" fmla="*/ 0 w 2707200"/>
                    <a:gd name="connsiteY0" fmla="*/ 0 h 326635"/>
                    <a:gd name="connsiteX1" fmla="*/ 2707200 w 2707200"/>
                    <a:gd name="connsiteY1" fmla="*/ 0 h 326635"/>
                    <a:gd name="connsiteX2" fmla="*/ 2706455 w 2707200"/>
                    <a:gd name="connsiteY2" fmla="*/ 231717 h 326635"/>
                    <a:gd name="connsiteX3" fmla="*/ 2588138 w 2707200"/>
                    <a:gd name="connsiteY3" fmla="*/ 326381 h 326635"/>
                    <a:gd name="connsiteX4" fmla="*/ 97632 w 2707200"/>
                    <a:gd name="connsiteY4" fmla="*/ 326381 h 326635"/>
                    <a:gd name="connsiteX5" fmla="*/ 0 w 2707200"/>
                    <a:gd name="connsiteY5" fmla="*/ 0 h 326635"/>
                    <a:gd name="connsiteX0" fmla="*/ 0 w 2707200"/>
                    <a:gd name="connsiteY0" fmla="*/ 0 h 326635"/>
                    <a:gd name="connsiteX1" fmla="*/ 2707200 w 2707200"/>
                    <a:gd name="connsiteY1" fmla="*/ 0 h 326635"/>
                    <a:gd name="connsiteX2" fmla="*/ 2706455 w 2707200"/>
                    <a:gd name="connsiteY2" fmla="*/ 231717 h 326635"/>
                    <a:gd name="connsiteX3" fmla="*/ 2588138 w 2707200"/>
                    <a:gd name="connsiteY3" fmla="*/ 326381 h 326635"/>
                    <a:gd name="connsiteX4" fmla="*/ 97632 w 2707200"/>
                    <a:gd name="connsiteY4" fmla="*/ 326381 h 326635"/>
                    <a:gd name="connsiteX5" fmla="*/ 39455 w 2707200"/>
                    <a:gd name="connsiteY5" fmla="*/ 148374 h 326635"/>
                    <a:gd name="connsiteX6" fmla="*/ 0 w 2707200"/>
                    <a:gd name="connsiteY6" fmla="*/ 0 h 326635"/>
                    <a:gd name="connsiteX0" fmla="*/ 8170 w 2715370"/>
                    <a:gd name="connsiteY0" fmla="*/ 0 h 326635"/>
                    <a:gd name="connsiteX1" fmla="*/ 2715370 w 2715370"/>
                    <a:gd name="connsiteY1" fmla="*/ 0 h 326635"/>
                    <a:gd name="connsiteX2" fmla="*/ 2714625 w 2715370"/>
                    <a:gd name="connsiteY2" fmla="*/ 231717 h 326635"/>
                    <a:gd name="connsiteX3" fmla="*/ 2596308 w 2715370"/>
                    <a:gd name="connsiteY3" fmla="*/ 326381 h 326635"/>
                    <a:gd name="connsiteX4" fmla="*/ 105802 w 2715370"/>
                    <a:gd name="connsiteY4" fmla="*/ 326381 h 326635"/>
                    <a:gd name="connsiteX5" fmla="*/ 0 w 2715370"/>
                    <a:gd name="connsiteY5" fmla="*/ 210286 h 326635"/>
                    <a:gd name="connsiteX6" fmla="*/ 8170 w 2715370"/>
                    <a:gd name="connsiteY6" fmla="*/ 0 h 326635"/>
                    <a:gd name="connsiteX0" fmla="*/ 0 w 2764350"/>
                    <a:gd name="connsiteY0" fmla="*/ 0 h 329016"/>
                    <a:gd name="connsiteX1" fmla="*/ 2764350 w 2764350"/>
                    <a:gd name="connsiteY1" fmla="*/ 2381 h 329016"/>
                    <a:gd name="connsiteX2" fmla="*/ 2763605 w 2764350"/>
                    <a:gd name="connsiteY2" fmla="*/ 234098 h 329016"/>
                    <a:gd name="connsiteX3" fmla="*/ 2645288 w 2764350"/>
                    <a:gd name="connsiteY3" fmla="*/ 328762 h 329016"/>
                    <a:gd name="connsiteX4" fmla="*/ 154782 w 2764350"/>
                    <a:gd name="connsiteY4" fmla="*/ 328762 h 329016"/>
                    <a:gd name="connsiteX5" fmla="*/ 48980 w 2764350"/>
                    <a:gd name="connsiteY5" fmla="*/ 212667 h 329016"/>
                    <a:gd name="connsiteX6" fmla="*/ 0 w 2764350"/>
                    <a:gd name="connsiteY6" fmla="*/ 0 h 329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4350" h="329016">
                      <a:moveTo>
                        <a:pt x="0" y="0"/>
                      </a:moveTo>
                      <a:lnTo>
                        <a:pt x="2764350" y="2381"/>
                      </a:lnTo>
                      <a:cubicBezTo>
                        <a:pt x="2764102" y="79620"/>
                        <a:pt x="2763853" y="156859"/>
                        <a:pt x="2763605" y="234098"/>
                      </a:cubicBezTo>
                      <a:cubicBezTo>
                        <a:pt x="2763853" y="264859"/>
                        <a:pt x="2709334" y="333720"/>
                        <a:pt x="2645288" y="328762"/>
                      </a:cubicBezTo>
                      <a:lnTo>
                        <a:pt x="154782" y="328762"/>
                      </a:lnTo>
                      <a:lnTo>
                        <a:pt x="48980" y="2126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다음</a:t>
                  </a:r>
                </a:p>
              </p:txBody>
            </p:sp>
            <p:sp>
              <p:nvSpPr>
                <p:cNvPr id="133" name="Google Shape;166;p5">
                  <a:extLst>
                    <a:ext uri="{FF2B5EF4-FFF2-40B4-BE49-F238E27FC236}">
                      <a16:creationId xmlns:a16="http://schemas.microsoft.com/office/drawing/2014/main" id="{A926A08F-AB8E-4049-B680-1D8663CEE4C1}"/>
                    </a:ext>
                  </a:extLst>
                </p:cNvPr>
                <p:cNvSpPr txBox="1"/>
                <p:nvPr/>
              </p:nvSpPr>
              <p:spPr>
                <a:xfrm>
                  <a:off x="1603604" y="977938"/>
                  <a:ext cx="1945368" cy="2538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05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문진 정보</a:t>
                  </a:r>
                  <a:endParaRPr sz="105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904948E4-053D-42C2-B540-14B7B61ADD64}"/>
                    </a:ext>
                  </a:extLst>
                </p:cNvPr>
                <p:cNvGrpSpPr/>
                <p:nvPr/>
              </p:nvGrpSpPr>
              <p:grpSpPr>
                <a:xfrm>
                  <a:off x="1185143" y="663122"/>
                  <a:ext cx="2783552" cy="5567722"/>
                  <a:chOff x="272480" y="944724"/>
                  <a:chExt cx="2808000" cy="5616624"/>
                </a:xfrm>
              </p:grpSpPr>
              <p:sp>
                <p:nvSpPr>
                  <p:cNvPr id="138" name="모서리가 둥근 직사각형 111">
                    <a:extLst>
                      <a:ext uri="{FF2B5EF4-FFF2-40B4-BE49-F238E27FC236}">
                        <a16:creationId xmlns:a16="http://schemas.microsoft.com/office/drawing/2014/main" id="{5AD1F9B5-A317-459C-ABC3-85BC133DF4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051367" y="944724"/>
                    <a:ext cx="1250227" cy="235422"/>
                  </a:xfrm>
                  <a:prstGeom prst="roundRect">
                    <a:avLst>
                      <a:gd name="adj" fmla="val 10974"/>
                    </a:avLst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762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5" name="모서리가 둥근 직사각형 108">
                    <a:extLst>
                      <a:ext uri="{FF2B5EF4-FFF2-40B4-BE49-F238E27FC236}">
                        <a16:creationId xmlns:a16="http://schemas.microsoft.com/office/drawing/2014/main" id="{FA539ACD-CBC5-4CD4-9F1B-55C3BD5D4A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72480" y="944724"/>
                    <a:ext cx="2808000" cy="5616624"/>
                  </a:xfrm>
                  <a:prstGeom prst="roundRect">
                    <a:avLst>
                      <a:gd name="adj" fmla="val 8301"/>
                    </a:avLst>
                  </a:prstGeom>
                  <a:noFill/>
                  <a:ln w="762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F000483F-26BB-4598-BF55-8CDEC04C4DD4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416497" y="1031150"/>
                    <a:ext cx="55544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11:59</a:t>
                    </a:r>
                    <a:endParaRPr lang="ko-KR" altLang="en-US" sz="1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137" name="Picture 12">
                    <a:extLst>
                      <a:ext uri="{FF2B5EF4-FFF2-40B4-BE49-F238E27FC236}">
                        <a16:creationId xmlns:a16="http://schemas.microsoft.com/office/drawing/2014/main" id="{816BCAAD-C4D3-43D4-BC4E-1C188E21617A}"/>
                      </a:ext>
                    </a:extLst>
                  </p:cNvPr>
                  <p:cNvPicPr>
                    <a:picLocks noChangeAspect="1" noChangeArrowheads="1"/>
                  </p:cNvPicPr>
                  <p:nvPr userDrawn="1"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67114" y="1066014"/>
                    <a:ext cx="514448" cy="1764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123" name="Google Shape;166;p5">
                <a:extLst>
                  <a:ext uri="{FF2B5EF4-FFF2-40B4-BE49-F238E27FC236}">
                    <a16:creationId xmlns:a16="http://schemas.microsoft.com/office/drawing/2014/main" id="{48B4B942-EB5A-4718-8EBA-5A98F13DC910}"/>
                  </a:ext>
                </a:extLst>
              </p:cNvPr>
              <p:cNvSpPr txBox="1"/>
              <p:nvPr/>
            </p:nvSpPr>
            <p:spPr>
              <a:xfrm>
                <a:off x="4153177" y="2400388"/>
                <a:ext cx="2764350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4. </a:t>
                </a:r>
                <a:r>
                  <a:rPr lang="ko-KR" altLang="en-US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그런 날 중 하루에 격렬한 신체활동을 하면서 보낸 시간이 보통 얼마나 됩니까</a:t>
                </a:r>
                <a:r>
                  <a:rPr lang="en-US" altLang="ko-KR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?</a:t>
                </a:r>
                <a:endParaRPr lang="ko-KR" altLang="en-US" sz="10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5" name="Google Shape;172;p5">
              <a:extLst>
                <a:ext uri="{FF2B5EF4-FFF2-40B4-BE49-F238E27FC236}">
                  <a16:creationId xmlns:a16="http://schemas.microsoft.com/office/drawing/2014/main" id="{9F0B7B36-ABBD-4F0F-B408-433E9A58FE1D}"/>
                </a:ext>
              </a:extLst>
            </p:cNvPr>
            <p:cNvSpPr/>
            <p:nvPr/>
          </p:nvSpPr>
          <p:spPr>
            <a:xfrm>
              <a:off x="4557711" y="2992018"/>
              <a:ext cx="2052627" cy="3290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하루에   </a:t>
              </a:r>
              <a:r>
                <a:rPr lang="en-US" altLang="ko-KR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_______ </a:t>
              </a:r>
              <a:r>
                <a:rPr lang="ko-KR" altLang="en-US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시간 </a:t>
              </a:r>
              <a:r>
                <a:rPr lang="en-US" altLang="ko-KR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______ </a:t>
              </a:r>
              <a:r>
                <a:rPr lang="ko-KR" altLang="en-US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분</a:t>
              </a:r>
              <a:endParaRPr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48" name="Google Shape;172;p5">
              <a:extLst>
                <a:ext uri="{FF2B5EF4-FFF2-40B4-BE49-F238E27FC236}">
                  <a16:creationId xmlns:a16="http://schemas.microsoft.com/office/drawing/2014/main" id="{5F4E6847-EF87-4D2F-9172-39FB756647E5}"/>
                </a:ext>
              </a:extLst>
            </p:cNvPr>
            <p:cNvSpPr/>
            <p:nvPr/>
          </p:nvSpPr>
          <p:spPr>
            <a:xfrm>
              <a:off x="4557711" y="3397624"/>
              <a:ext cx="2052627" cy="3290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확실하지 않음</a:t>
              </a:r>
              <a:endParaRPr lang="en-US" altLang="ko-KR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55DB24A-885F-4B43-ACCB-531F5140F22B}"/>
                </a:ext>
              </a:extLst>
            </p:cNvPr>
            <p:cNvSpPr txBox="1"/>
            <p:nvPr/>
          </p:nvSpPr>
          <p:spPr>
            <a:xfrm>
              <a:off x="6522331" y="989839"/>
              <a:ext cx="3917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+mn-ea"/>
                  <a:ea typeface="+mn-ea"/>
                </a:rPr>
                <a:t>skip</a:t>
              </a:r>
              <a:endParaRPr lang="ko-KR" altLang="en-US" sz="800" dirty="0">
                <a:latin typeface="+mn-ea"/>
                <a:ea typeface="+mn-ea"/>
              </a:endParaRPr>
            </a:p>
          </p:txBody>
        </p:sp>
        <p:pic>
          <p:nvPicPr>
            <p:cNvPr id="55" name="그래픽 54" descr="오른쪽 캐럿 단색으로 채워진">
              <a:extLst>
                <a:ext uri="{FF2B5EF4-FFF2-40B4-BE49-F238E27FC236}">
                  <a16:creationId xmlns:a16="http://schemas.microsoft.com/office/drawing/2014/main" id="{02DAC9F9-3D78-4AA4-AE8E-B9D45A9DA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4273437" y="1025163"/>
              <a:ext cx="200055" cy="200055"/>
            </a:xfrm>
            <a:prstGeom prst="rect">
              <a:avLst/>
            </a:prstGeom>
          </p:spPr>
        </p:pic>
      </p:grpSp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필수 및 추가 정보</a:t>
            </a:r>
            <a:r>
              <a:rPr lang="en-US" altLang="ko-KR" dirty="0"/>
              <a:t>(</a:t>
            </a:r>
            <a:r>
              <a:rPr lang="ko-KR" altLang="en-US" dirty="0"/>
              <a:t>문진 정보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altLang="ko-KR" dirty="0"/>
              <a:t>PT-A-04-12</a:t>
            </a:r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-177800"/>
            <a:r>
              <a:rPr lang="ko-KR" altLang="en-US" sz="800" dirty="0">
                <a:latin typeface="+mn-ea"/>
                <a:ea typeface="+mn-ea"/>
              </a:rPr>
              <a:t>문진 정보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선택 항목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sz="800" dirty="0"/>
              <a:t>- </a:t>
            </a:r>
            <a:r>
              <a:rPr lang="ko-KR" altLang="en-US" sz="800" dirty="0"/>
              <a:t>현재 화면에서 </a:t>
            </a:r>
            <a:r>
              <a:rPr lang="en-US" altLang="ko-KR" sz="800" dirty="0"/>
              <a:t>APP </a:t>
            </a:r>
            <a:r>
              <a:rPr lang="ko-KR" altLang="en-US" sz="800" dirty="0"/>
              <a:t>종료 후 로그인 시 홈 표시</a:t>
            </a:r>
            <a:endParaRPr lang="en-US" altLang="ko-KR" dirty="0">
              <a:latin typeface="+mn-ea"/>
              <a:ea typeface="+mn-ea"/>
            </a:endParaRPr>
          </a:p>
          <a:p>
            <a:pPr marL="177800" indent="-177800"/>
            <a:r>
              <a:rPr lang="ko-KR" altLang="en-US" dirty="0">
                <a:latin typeface="+mn-ea"/>
                <a:ea typeface="+mn-ea"/>
              </a:rPr>
              <a:t>질문 </a:t>
            </a:r>
            <a:r>
              <a:rPr lang="en-US" altLang="ko-KR" dirty="0">
                <a:latin typeface="+mn-ea"/>
                <a:ea typeface="+mn-ea"/>
              </a:rPr>
              <a:t>3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입력 박스 </a:t>
            </a:r>
            <a:r>
              <a:rPr lang="en-US" altLang="ko-KR" dirty="0">
                <a:latin typeface="+mn-ea"/>
                <a:ea typeface="+mn-ea"/>
              </a:rPr>
              <a:t>tap </a:t>
            </a:r>
            <a:r>
              <a:rPr lang="ko-KR" altLang="en-US" dirty="0">
                <a:latin typeface="+mn-ea"/>
                <a:ea typeface="+mn-ea"/>
              </a:rPr>
              <a:t>시 숫자 입력 키보드 표시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숫자 입력 후 </a:t>
            </a:r>
            <a:r>
              <a:rPr lang="en-US" altLang="ko-KR" dirty="0">
                <a:latin typeface="+mn-ea"/>
                <a:ea typeface="+mn-ea"/>
              </a:rPr>
              <a:t>‘</a:t>
            </a:r>
            <a:r>
              <a:rPr lang="ko-KR" altLang="en-US" dirty="0">
                <a:latin typeface="+mn-ea"/>
                <a:ea typeface="+mn-ea"/>
              </a:rPr>
              <a:t>없음</a:t>
            </a:r>
            <a:r>
              <a:rPr lang="en-US" altLang="ko-KR" dirty="0">
                <a:latin typeface="+mn-ea"/>
                <a:ea typeface="+mn-ea"/>
              </a:rPr>
              <a:t>’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tap </a:t>
            </a:r>
            <a:r>
              <a:rPr lang="ko-KR" altLang="en-US" dirty="0">
                <a:latin typeface="+mn-ea"/>
                <a:ea typeface="+mn-ea"/>
              </a:rPr>
              <a:t>시 입력 박스 초기화</a:t>
            </a:r>
            <a:endParaRPr lang="en-US" altLang="ko-KR" dirty="0">
              <a:latin typeface="+mn-ea"/>
              <a:ea typeface="+mn-ea"/>
            </a:endParaRPr>
          </a:p>
          <a:p>
            <a:pPr marL="177800" indent="-177800"/>
            <a:r>
              <a:rPr lang="ko-KR" altLang="en-US" sz="800" dirty="0">
                <a:latin typeface="+mn-ea"/>
                <a:ea typeface="+mn-ea"/>
              </a:rPr>
              <a:t>질문 </a:t>
            </a:r>
            <a:r>
              <a:rPr lang="en-US" altLang="ko-KR" sz="800" dirty="0">
                <a:latin typeface="+mn-ea"/>
                <a:ea typeface="+mn-ea"/>
              </a:rPr>
              <a:t>4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입력 박스 </a:t>
            </a:r>
            <a:r>
              <a:rPr lang="en-US" altLang="ko-KR" dirty="0">
                <a:latin typeface="+mn-ea"/>
                <a:ea typeface="+mn-ea"/>
              </a:rPr>
              <a:t>tap </a:t>
            </a:r>
            <a:r>
              <a:rPr lang="ko-KR" altLang="en-US" dirty="0">
                <a:latin typeface="+mn-ea"/>
                <a:ea typeface="+mn-ea"/>
              </a:rPr>
              <a:t>시 숫자 입력 키보드 표시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&gt; </a:t>
            </a:r>
            <a:r>
              <a:rPr lang="ko-KR" altLang="en-US" dirty="0">
                <a:latin typeface="+mn-ea"/>
                <a:ea typeface="+mn-ea"/>
              </a:rPr>
              <a:t>시간 및 분 개별 선택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숫자 입력 후 </a:t>
            </a:r>
            <a:r>
              <a:rPr lang="en-US" altLang="ko-KR" dirty="0">
                <a:latin typeface="+mn-ea"/>
                <a:ea typeface="+mn-ea"/>
              </a:rPr>
              <a:t>‘</a:t>
            </a:r>
            <a:r>
              <a:rPr lang="ko-KR" altLang="en-US" dirty="0">
                <a:latin typeface="+mn-ea"/>
                <a:ea typeface="+mn-ea"/>
              </a:rPr>
              <a:t>확실하지 않음</a:t>
            </a:r>
            <a:r>
              <a:rPr lang="en-US" altLang="ko-KR" dirty="0">
                <a:latin typeface="+mn-ea"/>
                <a:ea typeface="+mn-ea"/>
              </a:rPr>
              <a:t>’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tap </a:t>
            </a:r>
            <a:r>
              <a:rPr lang="ko-KR" altLang="en-US" dirty="0">
                <a:latin typeface="+mn-ea"/>
                <a:ea typeface="+mn-ea"/>
              </a:rPr>
              <a:t>시 입력 박스 초기화</a:t>
            </a:r>
            <a:endParaRPr lang="en-US" altLang="ko-KR" sz="800" dirty="0">
              <a:latin typeface="+mn-ea"/>
              <a:ea typeface="+mn-ea"/>
            </a:endParaRPr>
          </a:p>
          <a:p>
            <a:pPr marL="177800" indent="-177800"/>
            <a:r>
              <a:rPr lang="ko-KR" altLang="en-US" sz="800" dirty="0">
                <a:latin typeface="+mn-ea"/>
                <a:ea typeface="+mn-ea"/>
              </a:rPr>
              <a:t>다음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질문 답변 미 입력 시 비활성화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질문 </a:t>
            </a:r>
            <a:r>
              <a:rPr lang="en-US" altLang="ko-KR" sz="800" dirty="0">
                <a:latin typeface="+mn-ea"/>
                <a:ea typeface="+mn-ea"/>
              </a:rPr>
              <a:t>3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  &gt; ‘</a:t>
            </a:r>
            <a:r>
              <a:rPr lang="ko-KR" altLang="en-US" dirty="0">
                <a:latin typeface="+mn-ea"/>
                <a:ea typeface="+mn-ea"/>
              </a:rPr>
              <a:t>있음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숫자 입력</a:t>
            </a:r>
            <a:r>
              <a:rPr lang="en-US" altLang="ko-KR" dirty="0">
                <a:latin typeface="+mn-ea"/>
                <a:ea typeface="+mn-ea"/>
              </a:rPr>
              <a:t>)’</a:t>
            </a:r>
            <a:r>
              <a:rPr lang="ko-KR" altLang="en-US" dirty="0">
                <a:latin typeface="+mn-ea"/>
                <a:ea typeface="+mn-ea"/>
              </a:rPr>
              <a:t> 선택 후 다음 </a:t>
            </a:r>
            <a:r>
              <a:rPr lang="en-US" altLang="ko-KR" dirty="0">
                <a:latin typeface="+mn-ea"/>
                <a:ea typeface="+mn-ea"/>
              </a:rPr>
              <a:t>Tap </a:t>
            </a:r>
            <a:r>
              <a:rPr lang="ko-KR" altLang="en-US" dirty="0">
                <a:latin typeface="+mn-ea"/>
                <a:ea typeface="+mn-ea"/>
              </a:rPr>
              <a:t>시 질문 </a:t>
            </a:r>
            <a:r>
              <a:rPr lang="en-US" altLang="ko-KR" dirty="0">
                <a:latin typeface="+mn-ea"/>
                <a:ea typeface="+mn-ea"/>
              </a:rPr>
              <a:t>4</a:t>
            </a:r>
            <a:r>
              <a:rPr lang="ko-KR" altLang="en-US" dirty="0">
                <a:latin typeface="+mn-ea"/>
                <a:ea typeface="+mn-ea"/>
              </a:rPr>
              <a:t>번 으로 이동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&gt; ‘</a:t>
            </a:r>
            <a:r>
              <a:rPr lang="ko-KR" altLang="en-US" dirty="0">
                <a:latin typeface="+mn-ea"/>
                <a:ea typeface="+mn-ea"/>
              </a:rPr>
              <a:t>없음</a:t>
            </a:r>
            <a:r>
              <a:rPr lang="en-US" altLang="ko-KR" dirty="0">
                <a:latin typeface="+mn-ea"/>
                <a:ea typeface="+mn-ea"/>
              </a:rPr>
              <a:t>’</a:t>
            </a:r>
            <a:r>
              <a:rPr lang="ko-KR" altLang="en-US" dirty="0">
                <a:latin typeface="+mn-ea"/>
                <a:ea typeface="+mn-ea"/>
              </a:rPr>
              <a:t> 선택 후 다음 </a:t>
            </a:r>
            <a:r>
              <a:rPr lang="en-US" altLang="ko-KR" dirty="0">
                <a:latin typeface="+mn-ea"/>
                <a:ea typeface="+mn-ea"/>
              </a:rPr>
              <a:t>Tap </a:t>
            </a:r>
            <a:r>
              <a:rPr lang="ko-KR" altLang="en-US" dirty="0">
                <a:latin typeface="+mn-ea"/>
                <a:ea typeface="+mn-ea"/>
              </a:rPr>
              <a:t>시 질문 </a:t>
            </a:r>
            <a:r>
              <a:rPr lang="en-US" altLang="ko-KR" dirty="0">
                <a:latin typeface="+mn-ea"/>
                <a:ea typeface="+mn-ea"/>
              </a:rPr>
              <a:t>5</a:t>
            </a:r>
            <a:r>
              <a:rPr lang="ko-KR" altLang="en-US" dirty="0">
                <a:latin typeface="+mn-ea"/>
                <a:ea typeface="+mn-ea"/>
              </a:rPr>
              <a:t>번 으로 이동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질문 </a:t>
            </a:r>
            <a:r>
              <a:rPr lang="en-US" altLang="ko-KR" dirty="0">
                <a:latin typeface="+mn-ea"/>
                <a:ea typeface="+mn-ea"/>
              </a:rPr>
              <a:t>4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  &gt; </a:t>
            </a:r>
            <a:r>
              <a:rPr lang="ko-KR" altLang="en-US" dirty="0">
                <a:latin typeface="+mn-ea"/>
                <a:ea typeface="+mn-ea"/>
              </a:rPr>
              <a:t>질문 </a:t>
            </a:r>
            <a:r>
              <a:rPr lang="en-US" altLang="ko-KR" dirty="0">
                <a:latin typeface="+mn-ea"/>
                <a:ea typeface="+mn-ea"/>
              </a:rPr>
              <a:t>5</a:t>
            </a:r>
            <a:r>
              <a:rPr lang="ko-KR" altLang="en-US" dirty="0">
                <a:latin typeface="+mn-ea"/>
                <a:ea typeface="+mn-ea"/>
              </a:rPr>
              <a:t>번으로 이동</a:t>
            </a:r>
            <a:endParaRPr lang="en-US" altLang="ko-KR" dirty="0">
              <a:latin typeface="+mn-ea"/>
              <a:ea typeface="+mn-ea"/>
            </a:endParaRPr>
          </a:p>
          <a:p>
            <a:pPr marL="177800" indent="-177800"/>
            <a:r>
              <a:rPr lang="en-US" altLang="ko-KR" sz="800" dirty="0">
                <a:latin typeface="+mn-ea"/>
                <a:ea typeface="+mn-ea"/>
              </a:rPr>
              <a:t>Skip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skip </a:t>
            </a:r>
            <a:r>
              <a:rPr lang="ko-KR" altLang="en-US" sz="800" dirty="0">
                <a:latin typeface="+mn-ea"/>
                <a:ea typeface="+mn-ea"/>
              </a:rPr>
              <a:t>버튼 </a:t>
            </a:r>
            <a:r>
              <a:rPr lang="en-US" altLang="ko-KR" sz="800" dirty="0">
                <a:latin typeface="+mn-ea"/>
                <a:ea typeface="+mn-ea"/>
              </a:rPr>
              <a:t>tap</a:t>
            </a:r>
            <a:r>
              <a:rPr lang="ko-KR" altLang="en-US" sz="800" dirty="0">
                <a:latin typeface="+mn-ea"/>
                <a:ea typeface="+mn-ea"/>
              </a:rPr>
              <a:t>시 홈으로 이동</a:t>
            </a:r>
            <a:endParaRPr lang="en-US" altLang="ko-KR" sz="800" dirty="0">
              <a:latin typeface="+mn-ea"/>
              <a:ea typeface="+mn-ea"/>
            </a:endParaRPr>
          </a:p>
          <a:p>
            <a:pPr marL="177800" indent="-177800"/>
            <a:r>
              <a:rPr lang="ko-KR" altLang="en-US" dirty="0">
                <a:latin typeface="+mn-ea"/>
                <a:ea typeface="+mn-ea"/>
              </a:rPr>
              <a:t>이전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이전 화면으로 이동</a:t>
            </a:r>
            <a:endParaRPr lang="en-US" altLang="ko-KR" sz="800" dirty="0">
              <a:latin typeface="+mn-ea"/>
              <a:ea typeface="+mn-ea"/>
            </a:endParaRPr>
          </a:p>
          <a:p>
            <a:pPr marL="177800" indent="-177800"/>
            <a:endParaRPr lang="en-US" altLang="ko-KR" sz="800" dirty="0">
              <a:latin typeface="+mn-ea"/>
              <a:ea typeface="+mn-ea"/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800" dirty="0">
                <a:latin typeface="+mn-ea"/>
                <a:ea typeface="+mn-ea"/>
              </a:rPr>
              <a:t>안드로이드</a:t>
            </a:r>
            <a:r>
              <a:rPr lang="en-US" altLang="ko-KR" sz="800" dirty="0">
                <a:latin typeface="+mn-ea"/>
                <a:ea typeface="+mn-ea"/>
              </a:rPr>
              <a:t> </a:t>
            </a:r>
            <a:r>
              <a:rPr lang="ko-KR" altLang="en-US" sz="800" dirty="0">
                <a:latin typeface="+mn-ea"/>
                <a:ea typeface="+mn-ea"/>
              </a:rPr>
              <a:t>이전버튼 </a:t>
            </a:r>
            <a:r>
              <a:rPr lang="en-US" altLang="ko-KR" sz="800" dirty="0">
                <a:latin typeface="+mn-ea"/>
                <a:ea typeface="+mn-ea"/>
              </a:rPr>
              <a:t>tap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- 1</a:t>
            </a:r>
            <a:r>
              <a:rPr lang="ko-KR" altLang="en-US" sz="800" dirty="0">
                <a:latin typeface="+mn-ea"/>
                <a:ea typeface="+mn-ea"/>
              </a:rPr>
              <a:t>번 </a:t>
            </a:r>
            <a:r>
              <a:rPr lang="en-US" altLang="ko-KR" sz="800" dirty="0">
                <a:latin typeface="+mn-ea"/>
                <a:ea typeface="+mn-ea"/>
              </a:rPr>
              <a:t>: </a:t>
            </a:r>
            <a:r>
              <a:rPr lang="ko-KR" altLang="en-US" sz="800" dirty="0">
                <a:latin typeface="+mn-ea"/>
                <a:ea typeface="+mn-ea"/>
              </a:rPr>
              <a:t>이전 화면으로 이동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6C0494D-0DA5-47E6-A5E7-DB0EA24ADDA6}"/>
              </a:ext>
            </a:extLst>
          </p:cNvPr>
          <p:cNvGrpSpPr/>
          <p:nvPr/>
        </p:nvGrpSpPr>
        <p:grpSpPr>
          <a:xfrm>
            <a:off x="739424" y="663122"/>
            <a:ext cx="2800856" cy="5567722"/>
            <a:chOff x="739424" y="663122"/>
            <a:chExt cx="2800856" cy="556772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DBD9781-63D9-4F2E-9E19-05E63868D549}"/>
                </a:ext>
              </a:extLst>
            </p:cNvPr>
            <p:cNvGrpSpPr/>
            <p:nvPr/>
          </p:nvGrpSpPr>
          <p:grpSpPr>
            <a:xfrm>
              <a:off x="739424" y="663122"/>
              <a:ext cx="2800856" cy="5567722"/>
              <a:chOff x="739424" y="663122"/>
              <a:chExt cx="2800856" cy="5567722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EBA8FDDE-13C6-4D9A-856A-C5B6E99B6227}"/>
                  </a:ext>
                </a:extLst>
              </p:cNvPr>
              <p:cNvGrpSpPr/>
              <p:nvPr/>
            </p:nvGrpSpPr>
            <p:grpSpPr>
              <a:xfrm>
                <a:off x="739424" y="663122"/>
                <a:ext cx="2800856" cy="5567722"/>
                <a:chOff x="739424" y="663122"/>
                <a:chExt cx="2800856" cy="5567722"/>
              </a:xfrm>
            </p:grpSpPr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FA71D4A9-20C1-429A-9B91-A163C1D275DE}"/>
                    </a:ext>
                  </a:extLst>
                </p:cNvPr>
                <p:cNvGrpSpPr/>
                <p:nvPr/>
              </p:nvGrpSpPr>
              <p:grpSpPr>
                <a:xfrm>
                  <a:off x="739424" y="663122"/>
                  <a:ext cx="2800856" cy="5567722"/>
                  <a:chOff x="1167839" y="663122"/>
                  <a:chExt cx="2800856" cy="5567722"/>
                </a:xfrm>
              </p:grpSpPr>
              <p:sp>
                <p:nvSpPr>
                  <p:cNvPr id="112" name="직사각형 63">
                    <a:extLst>
                      <a:ext uri="{FF2B5EF4-FFF2-40B4-BE49-F238E27FC236}">
                        <a16:creationId xmlns:a16="http://schemas.microsoft.com/office/drawing/2014/main" id="{142D5B19-AC19-4A34-AC2D-2811E3ACE118}"/>
                      </a:ext>
                    </a:extLst>
                  </p:cNvPr>
                  <p:cNvSpPr/>
                  <p:nvPr/>
                </p:nvSpPr>
                <p:spPr>
                  <a:xfrm>
                    <a:off x="1167839" y="5865367"/>
                    <a:ext cx="2764350" cy="329016"/>
                  </a:xfrm>
                  <a:custGeom>
                    <a:avLst/>
                    <a:gdLst>
                      <a:gd name="connsiteX0" fmla="*/ 0 w 2707200"/>
                      <a:gd name="connsiteY0" fmla="*/ 0 h 324000"/>
                      <a:gd name="connsiteX1" fmla="*/ 2707200 w 2707200"/>
                      <a:gd name="connsiteY1" fmla="*/ 0 h 324000"/>
                      <a:gd name="connsiteX2" fmla="*/ 2707200 w 2707200"/>
                      <a:gd name="connsiteY2" fmla="*/ 324000 h 324000"/>
                      <a:gd name="connsiteX3" fmla="*/ 0 w 2707200"/>
                      <a:gd name="connsiteY3" fmla="*/ 324000 h 324000"/>
                      <a:gd name="connsiteX4" fmla="*/ 0 w 2707200"/>
                      <a:gd name="connsiteY4" fmla="*/ 0 h 324000"/>
                      <a:gd name="connsiteX0" fmla="*/ 0 w 2707200"/>
                      <a:gd name="connsiteY0" fmla="*/ 0 h 324000"/>
                      <a:gd name="connsiteX1" fmla="*/ 2707200 w 2707200"/>
                      <a:gd name="connsiteY1" fmla="*/ 0 h 324000"/>
                      <a:gd name="connsiteX2" fmla="*/ 2706455 w 2707200"/>
                      <a:gd name="connsiteY2" fmla="*/ 231717 h 324000"/>
                      <a:gd name="connsiteX3" fmla="*/ 2707200 w 2707200"/>
                      <a:gd name="connsiteY3" fmla="*/ 324000 h 324000"/>
                      <a:gd name="connsiteX4" fmla="*/ 0 w 2707200"/>
                      <a:gd name="connsiteY4" fmla="*/ 324000 h 324000"/>
                      <a:gd name="connsiteX5" fmla="*/ 0 w 2707200"/>
                      <a:gd name="connsiteY5" fmla="*/ 0 h 324000"/>
                      <a:gd name="connsiteX0" fmla="*/ 0 w 2707200"/>
                      <a:gd name="connsiteY0" fmla="*/ 0 h 326381"/>
                      <a:gd name="connsiteX1" fmla="*/ 2707200 w 2707200"/>
                      <a:gd name="connsiteY1" fmla="*/ 0 h 326381"/>
                      <a:gd name="connsiteX2" fmla="*/ 2706455 w 2707200"/>
                      <a:gd name="connsiteY2" fmla="*/ 231717 h 326381"/>
                      <a:gd name="connsiteX3" fmla="*/ 2588138 w 2707200"/>
                      <a:gd name="connsiteY3" fmla="*/ 326381 h 326381"/>
                      <a:gd name="connsiteX4" fmla="*/ 0 w 2707200"/>
                      <a:gd name="connsiteY4" fmla="*/ 324000 h 326381"/>
                      <a:gd name="connsiteX5" fmla="*/ 0 w 2707200"/>
                      <a:gd name="connsiteY5" fmla="*/ 0 h 326381"/>
                      <a:gd name="connsiteX0" fmla="*/ 0 w 2707200"/>
                      <a:gd name="connsiteY0" fmla="*/ 0 h 326635"/>
                      <a:gd name="connsiteX1" fmla="*/ 2707200 w 2707200"/>
                      <a:gd name="connsiteY1" fmla="*/ 0 h 326635"/>
                      <a:gd name="connsiteX2" fmla="*/ 2706455 w 2707200"/>
                      <a:gd name="connsiteY2" fmla="*/ 231717 h 326635"/>
                      <a:gd name="connsiteX3" fmla="*/ 2588138 w 2707200"/>
                      <a:gd name="connsiteY3" fmla="*/ 326381 h 326635"/>
                      <a:gd name="connsiteX4" fmla="*/ 0 w 2707200"/>
                      <a:gd name="connsiteY4" fmla="*/ 324000 h 326635"/>
                      <a:gd name="connsiteX5" fmla="*/ 0 w 2707200"/>
                      <a:gd name="connsiteY5" fmla="*/ 0 h 326635"/>
                      <a:gd name="connsiteX0" fmla="*/ 0 w 2707200"/>
                      <a:gd name="connsiteY0" fmla="*/ 0 h 326635"/>
                      <a:gd name="connsiteX1" fmla="*/ 2707200 w 2707200"/>
                      <a:gd name="connsiteY1" fmla="*/ 0 h 326635"/>
                      <a:gd name="connsiteX2" fmla="*/ 2706455 w 2707200"/>
                      <a:gd name="connsiteY2" fmla="*/ 231717 h 326635"/>
                      <a:gd name="connsiteX3" fmla="*/ 2588138 w 2707200"/>
                      <a:gd name="connsiteY3" fmla="*/ 326381 h 326635"/>
                      <a:gd name="connsiteX4" fmla="*/ 97632 w 2707200"/>
                      <a:gd name="connsiteY4" fmla="*/ 326381 h 326635"/>
                      <a:gd name="connsiteX5" fmla="*/ 0 w 2707200"/>
                      <a:gd name="connsiteY5" fmla="*/ 0 h 326635"/>
                      <a:gd name="connsiteX0" fmla="*/ 0 w 2707200"/>
                      <a:gd name="connsiteY0" fmla="*/ 0 h 326635"/>
                      <a:gd name="connsiteX1" fmla="*/ 2707200 w 2707200"/>
                      <a:gd name="connsiteY1" fmla="*/ 0 h 326635"/>
                      <a:gd name="connsiteX2" fmla="*/ 2706455 w 2707200"/>
                      <a:gd name="connsiteY2" fmla="*/ 231717 h 326635"/>
                      <a:gd name="connsiteX3" fmla="*/ 2588138 w 2707200"/>
                      <a:gd name="connsiteY3" fmla="*/ 326381 h 326635"/>
                      <a:gd name="connsiteX4" fmla="*/ 97632 w 2707200"/>
                      <a:gd name="connsiteY4" fmla="*/ 326381 h 326635"/>
                      <a:gd name="connsiteX5" fmla="*/ 39455 w 2707200"/>
                      <a:gd name="connsiteY5" fmla="*/ 148374 h 326635"/>
                      <a:gd name="connsiteX6" fmla="*/ 0 w 2707200"/>
                      <a:gd name="connsiteY6" fmla="*/ 0 h 326635"/>
                      <a:gd name="connsiteX0" fmla="*/ 8170 w 2715370"/>
                      <a:gd name="connsiteY0" fmla="*/ 0 h 326635"/>
                      <a:gd name="connsiteX1" fmla="*/ 2715370 w 2715370"/>
                      <a:gd name="connsiteY1" fmla="*/ 0 h 326635"/>
                      <a:gd name="connsiteX2" fmla="*/ 2714625 w 2715370"/>
                      <a:gd name="connsiteY2" fmla="*/ 231717 h 326635"/>
                      <a:gd name="connsiteX3" fmla="*/ 2596308 w 2715370"/>
                      <a:gd name="connsiteY3" fmla="*/ 326381 h 326635"/>
                      <a:gd name="connsiteX4" fmla="*/ 105802 w 2715370"/>
                      <a:gd name="connsiteY4" fmla="*/ 326381 h 326635"/>
                      <a:gd name="connsiteX5" fmla="*/ 0 w 2715370"/>
                      <a:gd name="connsiteY5" fmla="*/ 210286 h 326635"/>
                      <a:gd name="connsiteX6" fmla="*/ 8170 w 2715370"/>
                      <a:gd name="connsiteY6" fmla="*/ 0 h 326635"/>
                      <a:gd name="connsiteX0" fmla="*/ 0 w 2764350"/>
                      <a:gd name="connsiteY0" fmla="*/ 0 h 329016"/>
                      <a:gd name="connsiteX1" fmla="*/ 2764350 w 2764350"/>
                      <a:gd name="connsiteY1" fmla="*/ 2381 h 329016"/>
                      <a:gd name="connsiteX2" fmla="*/ 2763605 w 2764350"/>
                      <a:gd name="connsiteY2" fmla="*/ 234098 h 329016"/>
                      <a:gd name="connsiteX3" fmla="*/ 2645288 w 2764350"/>
                      <a:gd name="connsiteY3" fmla="*/ 328762 h 329016"/>
                      <a:gd name="connsiteX4" fmla="*/ 154782 w 2764350"/>
                      <a:gd name="connsiteY4" fmla="*/ 328762 h 329016"/>
                      <a:gd name="connsiteX5" fmla="*/ 48980 w 2764350"/>
                      <a:gd name="connsiteY5" fmla="*/ 212667 h 329016"/>
                      <a:gd name="connsiteX6" fmla="*/ 0 w 2764350"/>
                      <a:gd name="connsiteY6" fmla="*/ 0 h 32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4350" h="329016">
                        <a:moveTo>
                          <a:pt x="0" y="0"/>
                        </a:moveTo>
                        <a:lnTo>
                          <a:pt x="2764350" y="2381"/>
                        </a:lnTo>
                        <a:cubicBezTo>
                          <a:pt x="2764102" y="79620"/>
                          <a:pt x="2763853" y="156859"/>
                          <a:pt x="2763605" y="234098"/>
                        </a:cubicBezTo>
                        <a:cubicBezTo>
                          <a:pt x="2763853" y="264859"/>
                          <a:pt x="2709334" y="333720"/>
                          <a:pt x="2645288" y="328762"/>
                        </a:cubicBezTo>
                        <a:lnTo>
                          <a:pt x="154782" y="328762"/>
                        </a:lnTo>
                        <a:lnTo>
                          <a:pt x="48980" y="21266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다음</a:t>
                    </a:r>
                  </a:p>
                </p:txBody>
              </p:sp>
              <p:sp>
                <p:nvSpPr>
                  <p:cNvPr id="113" name="Google Shape;166;p5">
                    <a:extLst>
                      <a:ext uri="{FF2B5EF4-FFF2-40B4-BE49-F238E27FC236}">
                        <a16:creationId xmlns:a16="http://schemas.microsoft.com/office/drawing/2014/main" id="{D2845AF9-5086-408C-AC41-F71774DC3E65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604" y="977938"/>
                    <a:ext cx="1945368" cy="2538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altLang="en-US" sz="1050" b="1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rPr>
                      <a:t>문진 정보</a:t>
                    </a:r>
                    <a:endParaRPr sz="105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endParaRPr>
                  </a:p>
                </p:txBody>
              </p:sp>
              <p:grpSp>
                <p:nvGrpSpPr>
                  <p:cNvPr id="114" name="그룹 113">
                    <a:extLst>
                      <a:ext uri="{FF2B5EF4-FFF2-40B4-BE49-F238E27FC236}">
                        <a16:creationId xmlns:a16="http://schemas.microsoft.com/office/drawing/2014/main" id="{9ACDB6AA-FB2A-4A24-95BD-2AF9988E0D80}"/>
                      </a:ext>
                    </a:extLst>
                  </p:cNvPr>
                  <p:cNvGrpSpPr/>
                  <p:nvPr/>
                </p:nvGrpSpPr>
                <p:grpSpPr>
                  <a:xfrm>
                    <a:off x="1185143" y="663122"/>
                    <a:ext cx="2783552" cy="5567722"/>
                    <a:chOff x="272480" y="944724"/>
                    <a:chExt cx="2808000" cy="5616624"/>
                  </a:xfrm>
                </p:grpSpPr>
                <p:sp>
                  <p:nvSpPr>
                    <p:cNvPr id="115" name="모서리가 둥근 직사각형 108">
                      <a:extLst>
                        <a:ext uri="{FF2B5EF4-FFF2-40B4-BE49-F238E27FC236}">
                          <a16:creationId xmlns:a16="http://schemas.microsoft.com/office/drawing/2014/main" id="{D9531FCC-648F-430B-A190-45FC69C9B7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272480" y="944724"/>
                      <a:ext cx="2808000" cy="5616624"/>
                    </a:xfrm>
                    <a:prstGeom prst="roundRect">
                      <a:avLst>
                        <a:gd name="adj" fmla="val 8301"/>
                      </a:avLst>
                    </a:prstGeom>
                    <a:noFill/>
                    <a:ln w="76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2610D8DA-FD9A-43E5-A874-E98CFC9AB4E9}"/>
                        </a:ext>
                      </a:extLst>
                    </p:cNvPr>
                    <p:cNvSpPr txBox="1"/>
                    <p:nvPr userDrawn="1"/>
                  </p:nvSpPr>
                  <p:spPr>
                    <a:xfrm>
                      <a:off x="416497" y="1031150"/>
                      <a:ext cx="55544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11:59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p:txBody>
                </p:sp>
                <p:pic>
                  <p:nvPicPr>
                    <p:cNvPr id="117" name="Picture 12">
                      <a:extLst>
                        <a:ext uri="{FF2B5EF4-FFF2-40B4-BE49-F238E27FC236}">
                          <a16:creationId xmlns:a16="http://schemas.microsoft.com/office/drawing/2014/main" id="{F6EF4D6A-E752-4E7D-BA7B-9B65598ECF30}"/>
                        </a:ext>
                      </a:extLst>
                    </p:cNvPr>
                    <p:cNvPicPr>
                      <a:picLocks noChangeAspect="1" noChangeArrowheads="1"/>
                    </p:cNvPicPr>
                    <p:nvPr userDrawn="1"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467114" y="1066014"/>
                      <a:ext cx="514448" cy="1764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18" name="모서리가 둥근 직사각형 111">
                      <a:extLst>
                        <a:ext uri="{FF2B5EF4-FFF2-40B4-BE49-F238E27FC236}">
                          <a16:creationId xmlns:a16="http://schemas.microsoft.com/office/drawing/2014/main" id="{54EB10A5-5273-4E04-9445-44D8A2E06D8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51367" y="944724"/>
                      <a:ext cx="1250227" cy="235422"/>
                    </a:xfrm>
                    <a:prstGeom prst="roundRect">
                      <a:avLst>
                        <a:gd name="adj" fmla="val 10974"/>
                      </a:avLst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76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103" name="Google Shape;166;p5">
                  <a:extLst>
                    <a:ext uri="{FF2B5EF4-FFF2-40B4-BE49-F238E27FC236}">
                      <a16:creationId xmlns:a16="http://schemas.microsoft.com/office/drawing/2014/main" id="{97FEC17D-1DAB-4E86-B2F4-9DBA09300DEB}"/>
                    </a:ext>
                  </a:extLst>
                </p:cNvPr>
                <p:cNvSpPr txBox="1"/>
                <p:nvPr/>
              </p:nvSpPr>
              <p:spPr>
                <a:xfrm>
                  <a:off x="784136" y="2401116"/>
                  <a:ext cx="2756143" cy="5539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ko-KR" sz="10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3. </a:t>
                  </a:r>
                  <a:r>
                    <a:rPr lang="ko-KR" altLang="en-US" sz="10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지난 </a:t>
                  </a:r>
                  <a:r>
                    <a:rPr lang="en-US" altLang="ko-KR" sz="10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7</a:t>
                  </a:r>
                  <a:r>
                    <a:rPr lang="ko-KR" altLang="en-US" sz="10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일간 무거운 물건 나르기</a:t>
                  </a:r>
                  <a:r>
                    <a:rPr lang="en-US" altLang="ko-KR" sz="10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, </a:t>
                  </a:r>
                  <a:r>
                    <a:rPr lang="ko-KR" altLang="en-US" sz="10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달리기</a:t>
                  </a:r>
                  <a:r>
                    <a:rPr lang="en-US" altLang="ko-KR" sz="10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, </a:t>
                  </a:r>
                  <a:r>
                    <a:rPr lang="ko-KR" altLang="en-US" sz="10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에어로빅</a:t>
                  </a:r>
                  <a:r>
                    <a:rPr lang="en-US" altLang="ko-KR" sz="10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, </a:t>
                  </a:r>
                  <a:r>
                    <a:rPr lang="ko-KR" altLang="en-US" sz="10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빠른 속도로 자전거 타기 등과 같은 격렬한 신체 활동을 며칠간 하였습니까</a:t>
                  </a:r>
                  <a:r>
                    <a:rPr lang="en-US" altLang="ko-KR" sz="10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?</a:t>
                  </a:r>
                  <a:endParaRPr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0339286-D688-4A2A-BF20-8882CD6AEC17}"/>
                  </a:ext>
                </a:extLst>
              </p:cNvPr>
              <p:cNvSpPr txBox="1"/>
              <p:nvPr/>
            </p:nvSpPr>
            <p:spPr>
              <a:xfrm>
                <a:off x="3078761" y="989839"/>
                <a:ext cx="39179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+mn-ea"/>
                    <a:ea typeface="+mn-ea"/>
                  </a:rPr>
                  <a:t>skip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6C94064-B192-4081-950C-3667DE82BAEF}"/>
                </a:ext>
              </a:extLst>
            </p:cNvPr>
            <p:cNvGrpSpPr/>
            <p:nvPr/>
          </p:nvGrpSpPr>
          <p:grpSpPr>
            <a:xfrm>
              <a:off x="841886" y="1025163"/>
              <a:ext cx="2342704" cy="2704434"/>
              <a:chOff x="841886" y="1025163"/>
              <a:chExt cx="2342704" cy="2704434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9671D8A7-DDB8-4B81-B3C1-A53599A3B484}"/>
                  </a:ext>
                </a:extLst>
              </p:cNvPr>
              <p:cNvGrpSpPr/>
              <p:nvPr/>
            </p:nvGrpSpPr>
            <p:grpSpPr>
              <a:xfrm>
                <a:off x="1131963" y="2994974"/>
                <a:ext cx="2052627" cy="734623"/>
                <a:chOff x="4710111" y="3144418"/>
                <a:chExt cx="2052627" cy="734623"/>
              </a:xfrm>
            </p:grpSpPr>
            <p:sp>
              <p:nvSpPr>
                <p:cNvPr id="49" name="Google Shape;172;p5">
                  <a:extLst>
                    <a:ext uri="{FF2B5EF4-FFF2-40B4-BE49-F238E27FC236}">
                      <a16:creationId xmlns:a16="http://schemas.microsoft.com/office/drawing/2014/main" id="{8AFA179D-C481-4C95-BC76-03D1CE2352FA}"/>
                    </a:ext>
                  </a:extLst>
                </p:cNvPr>
                <p:cNvSpPr/>
                <p:nvPr/>
              </p:nvSpPr>
              <p:spPr>
                <a:xfrm>
                  <a:off x="4710111" y="3144418"/>
                  <a:ext cx="2052627" cy="3290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ko-KR" altLang="en-US" sz="8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일주일에   </a:t>
                  </a:r>
                  <a:r>
                    <a:rPr lang="en-US" altLang="ko-KR" sz="8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_______ </a:t>
                  </a:r>
                  <a:r>
                    <a:rPr lang="ko-KR" altLang="en-US" sz="8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일</a:t>
                  </a:r>
                </a:p>
              </p:txBody>
            </p:sp>
            <p:sp>
              <p:nvSpPr>
                <p:cNvPr id="50" name="Google Shape;172;p5">
                  <a:extLst>
                    <a:ext uri="{FF2B5EF4-FFF2-40B4-BE49-F238E27FC236}">
                      <a16:creationId xmlns:a16="http://schemas.microsoft.com/office/drawing/2014/main" id="{FCDB8FB0-38C4-49BD-94FE-DF3B8DF1EB83}"/>
                    </a:ext>
                  </a:extLst>
                </p:cNvPr>
                <p:cNvSpPr/>
                <p:nvPr/>
              </p:nvSpPr>
              <p:spPr>
                <a:xfrm>
                  <a:off x="4710111" y="3550024"/>
                  <a:ext cx="2052627" cy="3290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800" b="1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없음</a:t>
                  </a:r>
                  <a:endParaRPr lang="en-US" altLang="ko-KR" sz="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</p:grpSp>
          <p:pic>
            <p:nvPicPr>
              <p:cNvPr id="54" name="그래픽 53" descr="오른쪽 캐럿 단색으로 채워진">
                <a:extLst>
                  <a:ext uri="{FF2B5EF4-FFF2-40B4-BE49-F238E27FC236}">
                    <a16:creationId xmlns:a16="http://schemas.microsoft.com/office/drawing/2014/main" id="{B2D90E02-A91B-4057-A833-C5A4D5D61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>
                <a:off x="841886" y="1025163"/>
                <a:ext cx="200055" cy="200055"/>
              </a:xfrm>
              <a:prstGeom prst="rect">
                <a:avLst/>
              </a:prstGeom>
            </p:spPr>
          </p:pic>
        </p:grpSp>
      </p:grpSp>
      <p:sp>
        <p:nvSpPr>
          <p:cNvPr id="56" name="Google Shape;173;p5">
            <a:extLst>
              <a:ext uri="{FF2B5EF4-FFF2-40B4-BE49-F238E27FC236}">
                <a16:creationId xmlns:a16="http://schemas.microsoft.com/office/drawing/2014/main" id="{D0C5C2E1-CAAC-45FB-9ED0-D46CB62C1DD9}"/>
              </a:ext>
            </a:extLst>
          </p:cNvPr>
          <p:cNvSpPr/>
          <p:nvPr/>
        </p:nvSpPr>
        <p:spPr>
          <a:xfrm>
            <a:off x="667347" y="86896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6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7" name="Google Shape;173;p5">
            <a:extLst>
              <a:ext uri="{FF2B5EF4-FFF2-40B4-BE49-F238E27FC236}">
                <a16:creationId xmlns:a16="http://schemas.microsoft.com/office/drawing/2014/main" id="{CCEB86B0-44FD-4F50-8809-0121C3CAD592}"/>
              </a:ext>
            </a:extLst>
          </p:cNvPr>
          <p:cNvSpPr/>
          <p:nvPr/>
        </p:nvSpPr>
        <p:spPr>
          <a:xfrm>
            <a:off x="667347" y="225153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8" name="Google Shape;173;p5">
            <a:extLst>
              <a:ext uri="{FF2B5EF4-FFF2-40B4-BE49-F238E27FC236}">
                <a16:creationId xmlns:a16="http://schemas.microsoft.com/office/drawing/2014/main" id="{F73FF3B7-AE4C-47BD-A7B1-5CA3773C0F9A}"/>
              </a:ext>
            </a:extLst>
          </p:cNvPr>
          <p:cNvSpPr/>
          <p:nvPr/>
        </p:nvSpPr>
        <p:spPr>
          <a:xfrm>
            <a:off x="667347" y="571755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9" name="Google Shape;173;p5">
            <a:extLst>
              <a:ext uri="{FF2B5EF4-FFF2-40B4-BE49-F238E27FC236}">
                <a16:creationId xmlns:a16="http://schemas.microsoft.com/office/drawing/2014/main" id="{BF13E564-0B96-412D-B14D-1C15F1ADFF8F}"/>
              </a:ext>
            </a:extLst>
          </p:cNvPr>
          <p:cNvSpPr/>
          <p:nvPr/>
        </p:nvSpPr>
        <p:spPr>
          <a:xfrm>
            <a:off x="1609008" y="89966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0" name="Google Shape;173;p5">
            <a:extLst>
              <a:ext uri="{FF2B5EF4-FFF2-40B4-BE49-F238E27FC236}">
                <a16:creationId xmlns:a16="http://schemas.microsoft.com/office/drawing/2014/main" id="{90E9D7EA-27AE-4DAF-8ADA-8AD29621E724}"/>
              </a:ext>
            </a:extLst>
          </p:cNvPr>
          <p:cNvSpPr/>
          <p:nvPr/>
        </p:nvSpPr>
        <p:spPr>
          <a:xfrm>
            <a:off x="2958837" y="89966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5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1" name="Google Shape;173;p5">
            <a:extLst>
              <a:ext uri="{FF2B5EF4-FFF2-40B4-BE49-F238E27FC236}">
                <a16:creationId xmlns:a16="http://schemas.microsoft.com/office/drawing/2014/main" id="{9AC4A423-552F-40AC-8240-FE0C95C7219A}"/>
              </a:ext>
            </a:extLst>
          </p:cNvPr>
          <p:cNvSpPr/>
          <p:nvPr/>
        </p:nvSpPr>
        <p:spPr>
          <a:xfrm>
            <a:off x="4098524" y="86896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6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2" name="Google Shape;173;p5">
            <a:extLst>
              <a:ext uri="{FF2B5EF4-FFF2-40B4-BE49-F238E27FC236}">
                <a16:creationId xmlns:a16="http://schemas.microsoft.com/office/drawing/2014/main" id="{6939FF26-EDD2-466B-B89F-8DDEC378C27B}"/>
              </a:ext>
            </a:extLst>
          </p:cNvPr>
          <p:cNvSpPr/>
          <p:nvPr/>
        </p:nvSpPr>
        <p:spPr>
          <a:xfrm>
            <a:off x="4098524" y="225153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3" name="Google Shape;173;p5">
            <a:extLst>
              <a:ext uri="{FF2B5EF4-FFF2-40B4-BE49-F238E27FC236}">
                <a16:creationId xmlns:a16="http://schemas.microsoft.com/office/drawing/2014/main" id="{9DF7B1C0-F58C-45A6-A7CD-8A856B96A695}"/>
              </a:ext>
            </a:extLst>
          </p:cNvPr>
          <p:cNvSpPr/>
          <p:nvPr/>
        </p:nvSpPr>
        <p:spPr>
          <a:xfrm>
            <a:off x="4098524" y="571755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4" name="Google Shape;173;p5">
            <a:extLst>
              <a:ext uri="{FF2B5EF4-FFF2-40B4-BE49-F238E27FC236}">
                <a16:creationId xmlns:a16="http://schemas.microsoft.com/office/drawing/2014/main" id="{B6C7B6A4-3C2E-494F-897E-5466A9BB2552}"/>
              </a:ext>
            </a:extLst>
          </p:cNvPr>
          <p:cNvSpPr/>
          <p:nvPr/>
        </p:nvSpPr>
        <p:spPr>
          <a:xfrm>
            <a:off x="6390014" y="89966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5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7" name="취소">
            <a:extLst>
              <a:ext uri="{FF2B5EF4-FFF2-40B4-BE49-F238E27FC236}">
                <a16:creationId xmlns:a16="http://schemas.microsoft.com/office/drawing/2014/main" id="{09C78486-AA45-4D0B-A5C0-33C274F231C0}"/>
              </a:ext>
            </a:extLst>
          </p:cNvPr>
          <p:cNvSpPr/>
          <p:nvPr/>
        </p:nvSpPr>
        <p:spPr>
          <a:xfrm>
            <a:off x="897589" y="996013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  <p:sp>
        <p:nvSpPr>
          <p:cNvPr id="51" name="취소">
            <a:extLst>
              <a:ext uri="{FF2B5EF4-FFF2-40B4-BE49-F238E27FC236}">
                <a16:creationId xmlns:a16="http://schemas.microsoft.com/office/drawing/2014/main" id="{C4FC7493-E5F1-4015-920D-9DD4014D8F2E}"/>
              </a:ext>
            </a:extLst>
          </p:cNvPr>
          <p:cNvSpPr/>
          <p:nvPr/>
        </p:nvSpPr>
        <p:spPr>
          <a:xfrm>
            <a:off x="4336114" y="996013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/>
              <a:t>이전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1506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필수 및 추가 정보</a:t>
            </a:r>
            <a:r>
              <a:rPr lang="en-US" altLang="ko-KR" dirty="0"/>
              <a:t>(</a:t>
            </a:r>
            <a:r>
              <a:rPr lang="ko-KR" altLang="en-US" dirty="0"/>
              <a:t>문진 정보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altLang="ko-KR" dirty="0"/>
              <a:t>PT-A-04-12</a:t>
            </a:r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-177800"/>
            <a:r>
              <a:rPr lang="ko-KR" altLang="en-US" sz="800" dirty="0">
                <a:latin typeface="+mn-ea"/>
                <a:ea typeface="+mn-ea"/>
              </a:rPr>
              <a:t>문진 정보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선택 항목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sz="800" dirty="0"/>
              <a:t>- </a:t>
            </a:r>
            <a:r>
              <a:rPr lang="ko-KR" altLang="en-US" sz="800" dirty="0"/>
              <a:t>현재 화면에서 </a:t>
            </a:r>
            <a:r>
              <a:rPr lang="en-US" altLang="ko-KR" sz="800" dirty="0"/>
              <a:t>APP </a:t>
            </a:r>
            <a:r>
              <a:rPr lang="ko-KR" altLang="en-US" sz="800" dirty="0"/>
              <a:t>종료 후 로그인 시 홈 표시</a:t>
            </a:r>
            <a:endParaRPr lang="en-US" altLang="ko-KR" dirty="0">
              <a:latin typeface="+mn-ea"/>
              <a:ea typeface="+mn-ea"/>
            </a:endParaRPr>
          </a:p>
          <a:p>
            <a:pPr marL="177800" indent="-177800"/>
            <a:r>
              <a:rPr lang="ko-KR" altLang="en-US" dirty="0">
                <a:latin typeface="+mn-ea"/>
                <a:ea typeface="+mn-ea"/>
              </a:rPr>
              <a:t>질문 </a:t>
            </a:r>
            <a:r>
              <a:rPr lang="en-US" altLang="ko-KR" dirty="0">
                <a:latin typeface="+mn-ea"/>
                <a:ea typeface="+mn-ea"/>
              </a:rPr>
              <a:t>5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입력 박스 </a:t>
            </a:r>
            <a:r>
              <a:rPr lang="en-US" altLang="ko-KR" dirty="0">
                <a:latin typeface="+mn-ea"/>
                <a:ea typeface="+mn-ea"/>
              </a:rPr>
              <a:t>tap </a:t>
            </a:r>
            <a:r>
              <a:rPr lang="ko-KR" altLang="en-US" dirty="0">
                <a:latin typeface="+mn-ea"/>
                <a:ea typeface="+mn-ea"/>
              </a:rPr>
              <a:t>시 숫자 입력 키보드 표시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숫자 입력 후 </a:t>
            </a:r>
            <a:r>
              <a:rPr lang="en-US" altLang="ko-KR" dirty="0">
                <a:latin typeface="+mn-ea"/>
                <a:ea typeface="+mn-ea"/>
              </a:rPr>
              <a:t>‘</a:t>
            </a:r>
            <a:r>
              <a:rPr lang="ko-KR" altLang="en-US" dirty="0">
                <a:latin typeface="+mn-ea"/>
                <a:ea typeface="+mn-ea"/>
              </a:rPr>
              <a:t>없음</a:t>
            </a:r>
            <a:r>
              <a:rPr lang="en-US" altLang="ko-KR" dirty="0">
                <a:latin typeface="+mn-ea"/>
                <a:ea typeface="+mn-ea"/>
              </a:rPr>
              <a:t>’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tap </a:t>
            </a:r>
            <a:r>
              <a:rPr lang="ko-KR" altLang="en-US" dirty="0">
                <a:latin typeface="+mn-ea"/>
                <a:ea typeface="+mn-ea"/>
              </a:rPr>
              <a:t>시 입력 박스 초기화</a:t>
            </a:r>
            <a:endParaRPr lang="en-US" altLang="ko-KR" dirty="0">
              <a:latin typeface="+mn-ea"/>
              <a:ea typeface="+mn-ea"/>
            </a:endParaRPr>
          </a:p>
          <a:p>
            <a:pPr marL="177800" indent="-177800"/>
            <a:r>
              <a:rPr lang="ko-KR" altLang="en-US" sz="800" dirty="0">
                <a:latin typeface="+mn-ea"/>
                <a:ea typeface="+mn-ea"/>
              </a:rPr>
              <a:t>질문 </a:t>
            </a:r>
            <a:r>
              <a:rPr lang="en-US" altLang="ko-KR" dirty="0">
                <a:latin typeface="+mn-ea"/>
                <a:ea typeface="+mn-ea"/>
              </a:rPr>
              <a:t>6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입력 박스 </a:t>
            </a:r>
            <a:r>
              <a:rPr lang="en-US" altLang="ko-KR" dirty="0">
                <a:latin typeface="+mn-ea"/>
                <a:ea typeface="+mn-ea"/>
              </a:rPr>
              <a:t>tap </a:t>
            </a:r>
            <a:r>
              <a:rPr lang="ko-KR" altLang="en-US" dirty="0">
                <a:latin typeface="+mn-ea"/>
                <a:ea typeface="+mn-ea"/>
              </a:rPr>
              <a:t>시 숫자 입력 키보드 표시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&gt; </a:t>
            </a:r>
            <a:r>
              <a:rPr lang="ko-KR" altLang="en-US" dirty="0">
                <a:latin typeface="+mn-ea"/>
                <a:ea typeface="+mn-ea"/>
              </a:rPr>
              <a:t>시간 및 분 개별 선택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숫자 입력 후 </a:t>
            </a:r>
            <a:r>
              <a:rPr lang="en-US" altLang="ko-KR" dirty="0">
                <a:latin typeface="+mn-ea"/>
                <a:ea typeface="+mn-ea"/>
              </a:rPr>
              <a:t>‘</a:t>
            </a:r>
            <a:r>
              <a:rPr lang="ko-KR" altLang="en-US" dirty="0">
                <a:latin typeface="+mn-ea"/>
                <a:ea typeface="+mn-ea"/>
              </a:rPr>
              <a:t>확실하지 않음</a:t>
            </a:r>
            <a:r>
              <a:rPr lang="en-US" altLang="ko-KR" dirty="0">
                <a:latin typeface="+mn-ea"/>
                <a:ea typeface="+mn-ea"/>
              </a:rPr>
              <a:t>’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tap </a:t>
            </a:r>
            <a:r>
              <a:rPr lang="ko-KR" altLang="en-US" dirty="0">
                <a:latin typeface="+mn-ea"/>
                <a:ea typeface="+mn-ea"/>
              </a:rPr>
              <a:t>시 입력 박스 초기화</a:t>
            </a:r>
            <a:endParaRPr lang="en-US" altLang="ko-KR" sz="800" dirty="0">
              <a:latin typeface="+mn-ea"/>
              <a:ea typeface="+mn-ea"/>
            </a:endParaRPr>
          </a:p>
          <a:p>
            <a:pPr marL="177800" indent="-177800"/>
            <a:r>
              <a:rPr lang="ko-KR" altLang="en-US" sz="800" dirty="0">
                <a:latin typeface="+mn-ea"/>
                <a:ea typeface="+mn-ea"/>
              </a:rPr>
              <a:t>다음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질문 답변 미 입력 시 비활성화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질문 </a:t>
            </a:r>
            <a:r>
              <a:rPr lang="en-US" altLang="ko-KR" dirty="0">
                <a:latin typeface="+mn-ea"/>
                <a:ea typeface="+mn-ea"/>
              </a:rPr>
              <a:t>5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  &gt; ‘</a:t>
            </a:r>
            <a:r>
              <a:rPr lang="ko-KR" altLang="en-US" dirty="0">
                <a:latin typeface="+mn-ea"/>
                <a:ea typeface="+mn-ea"/>
              </a:rPr>
              <a:t>있음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숫자 입력</a:t>
            </a:r>
            <a:r>
              <a:rPr lang="en-US" altLang="ko-KR" dirty="0">
                <a:latin typeface="+mn-ea"/>
                <a:ea typeface="+mn-ea"/>
              </a:rPr>
              <a:t>)’</a:t>
            </a:r>
            <a:r>
              <a:rPr lang="ko-KR" altLang="en-US" dirty="0">
                <a:latin typeface="+mn-ea"/>
                <a:ea typeface="+mn-ea"/>
              </a:rPr>
              <a:t> 선택 후 다음 </a:t>
            </a:r>
            <a:r>
              <a:rPr lang="en-US" altLang="ko-KR" dirty="0">
                <a:latin typeface="+mn-ea"/>
                <a:ea typeface="+mn-ea"/>
              </a:rPr>
              <a:t>Tap </a:t>
            </a:r>
            <a:r>
              <a:rPr lang="ko-KR" altLang="en-US" dirty="0">
                <a:latin typeface="+mn-ea"/>
                <a:ea typeface="+mn-ea"/>
              </a:rPr>
              <a:t>시 질문 </a:t>
            </a:r>
            <a:r>
              <a:rPr lang="en-US" altLang="ko-KR" dirty="0">
                <a:latin typeface="+mn-ea"/>
                <a:ea typeface="+mn-ea"/>
              </a:rPr>
              <a:t>6</a:t>
            </a:r>
            <a:r>
              <a:rPr lang="ko-KR" altLang="en-US" dirty="0">
                <a:latin typeface="+mn-ea"/>
                <a:ea typeface="+mn-ea"/>
              </a:rPr>
              <a:t>번 으로 이동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&gt; ‘</a:t>
            </a:r>
            <a:r>
              <a:rPr lang="ko-KR" altLang="en-US" dirty="0">
                <a:latin typeface="+mn-ea"/>
                <a:ea typeface="+mn-ea"/>
              </a:rPr>
              <a:t>없음</a:t>
            </a:r>
            <a:r>
              <a:rPr lang="en-US" altLang="ko-KR" dirty="0">
                <a:latin typeface="+mn-ea"/>
                <a:ea typeface="+mn-ea"/>
              </a:rPr>
              <a:t>’ </a:t>
            </a:r>
            <a:r>
              <a:rPr lang="ko-KR" altLang="en-US" dirty="0">
                <a:latin typeface="+mn-ea"/>
                <a:ea typeface="+mn-ea"/>
              </a:rPr>
              <a:t>선택 후 다음 </a:t>
            </a:r>
            <a:r>
              <a:rPr lang="en-US" altLang="ko-KR" dirty="0">
                <a:latin typeface="+mn-ea"/>
                <a:ea typeface="+mn-ea"/>
              </a:rPr>
              <a:t>Tap </a:t>
            </a:r>
            <a:r>
              <a:rPr lang="ko-KR" altLang="en-US" dirty="0">
                <a:latin typeface="+mn-ea"/>
                <a:ea typeface="+mn-ea"/>
              </a:rPr>
              <a:t>시 질문 </a:t>
            </a:r>
            <a:r>
              <a:rPr lang="en-US" altLang="ko-KR" dirty="0">
                <a:latin typeface="+mn-ea"/>
                <a:ea typeface="+mn-ea"/>
              </a:rPr>
              <a:t>7</a:t>
            </a:r>
            <a:r>
              <a:rPr lang="ko-KR" altLang="en-US" dirty="0">
                <a:latin typeface="+mn-ea"/>
                <a:ea typeface="+mn-ea"/>
              </a:rPr>
              <a:t>번 으로 이동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질문 </a:t>
            </a:r>
            <a:r>
              <a:rPr lang="en-US" altLang="ko-KR" sz="800" dirty="0">
                <a:latin typeface="+mn-ea"/>
                <a:ea typeface="+mn-ea"/>
              </a:rPr>
              <a:t>6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  &gt; </a:t>
            </a:r>
            <a:r>
              <a:rPr lang="ko-KR" altLang="en-US" dirty="0">
                <a:latin typeface="+mn-ea"/>
                <a:ea typeface="+mn-ea"/>
              </a:rPr>
              <a:t>질문 </a:t>
            </a:r>
            <a:r>
              <a:rPr lang="en-US" altLang="ko-KR" dirty="0">
                <a:latin typeface="+mn-ea"/>
                <a:ea typeface="+mn-ea"/>
              </a:rPr>
              <a:t>7</a:t>
            </a:r>
            <a:r>
              <a:rPr lang="ko-KR" altLang="en-US" dirty="0">
                <a:latin typeface="+mn-ea"/>
                <a:ea typeface="+mn-ea"/>
              </a:rPr>
              <a:t>번으로 이동</a:t>
            </a:r>
            <a:endParaRPr lang="en-US" altLang="ko-KR" dirty="0">
              <a:latin typeface="+mn-ea"/>
              <a:ea typeface="+mn-ea"/>
            </a:endParaRPr>
          </a:p>
          <a:p>
            <a:pPr marL="177800" indent="-177800"/>
            <a:r>
              <a:rPr lang="en-US" altLang="ko-KR" sz="800" dirty="0">
                <a:latin typeface="+mn-ea"/>
                <a:ea typeface="+mn-ea"/>
              </a:rPr>
              <a:t>Skip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skip </a:t>
            </a:r>
            <a:r>
              <a:rPr lang="ko-KR" altLang="en-US" sz="800" dirty="0">
                <a:latin typeface="+mn-ea"/>
                <a:ea typeface="+mn-ea"/>
              </a:rPr>
              <a:t>버튼 </a:t>
            </a:r>
            <a:r>
              <a:rPr lang="en-US" altLang="ko-KR" sz="800" dirty="0">
                <a:latin typeface="+mn-ea"/>
                <a:ea typeface="+mn-ea"/>
              </a:rPr>
              <a:t>tap</a:t>
            </a:r>
            <a:r>
              <a:rPr lang="ko-KR" altLang="en-US" sz="800" dirty="0">
                <a:latin typeface="+mn-ea"/>
                <a:ea typeface="+mn-ea"/>
              </a:rPr>
              <a:t>시 홈으로 이동</a:t>
            </a:r>
            <a:endParaRPr lang="en-US" altLang="ko-KR" sz="800" dirty="0">
              <a:latin typeface="+mn-ea"/>
              <a:ea typeface="+mn-ea"/>
            </a:endParaRPr>
          </a:p>
          <a:p>
            <a:pPr marL="177800" indent="-177800"/>
            <a:r>
              <a:rPr lang="ko-KR" altLang="en-US" dirty="0">
                <a:latin typeface="+mn-ea"/>
                <a:ea typeface="+mn-ea"/>
              </a:rPr>
              <a:t>이전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이전 화면으로 이동</a:t>
            </a:r>
            <a:endParaRPr lang="en-US" altLang="ko-KR" sz="800" dirty="0">
              <a:latin typeface="+mn-ea"/>
              <a:ea typeface="+mn-ea"/>
            </a:endParaRPr>
          </a:p>
          <a:p>
            <a:pPr marL="177800" indent="-177800"/>
            <a:endParaRPr lang="en-US" altLang="ko-KR" sz="800" dirty="0">
              <a:latin typeface="+mn-ea"/>
              <a:ea typeface="+mn-ea"/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800" dirty="0">
                <a:latin typeface="+mn-ea"/>
                <a:ea typeface="+mn-ea"/>
              </a:rPr>
              <a:t>안드로이드</a:t>
            </a:r>
            <a:r>
              <a:rPr lang="en-US" altLang="ko-KR" sz="800" dirty="0">
                <a:latin typeface="+mn-ea"/>
                <a:ea typeface="+mn-ea"/>
              </a:rPr>
              <a:t> </a:t>
            </a:r>
            <a:r>
              <a:rPr lang="ko-KR" altLang="en-US" sz="800" dirty="0">
                <a:latin typeface="+mn-ea"/>
                <a:ea typeface="+mn-ea"/>
              </a:rPr>
              <a:t>이전버튼 </a:t>
            </a:r>
            <a:r>
              <a:rPr lang="en-US" altLang="ko-KR" sz="800" dirty="0">
                <a:latin typeface="+mn-ea"/>
                <a:ea typeface="+mn-ea"/>
              </a:rPr>
              <a:t>tap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- 1</a:t>
            </a:r>
            <a:r>
              <a:rPr lang="ko-KR" altLang="en-US" sz="800" dirty="0">
                <a:latin typeface="+mn-ea"/>
                <a:ea typeface="+mn-ea"/>
              </a:rPr>
              <a:t>번 </a:t>
            </a:r>
            <a:r>
              <a:rPr lang="en-US" altLang="ko-KR" sz="800" dirty="0">
                <a:latin typeface="+mn-ea"/>
                <a:ea typeface="+mn-ea"/>
              </a:rPr>
              <a:t>: </a:t>
            </a:r>
            <a:r>
              <a:rPr lang="ko-KR" altLang="en-US" sz="800" dirty="0">
                <a:latin typeface="+mn-ea"/>
                <a:ea typeface="+mn-ea"/>
              </a:rPr>
              <a:t>이전 화면으로 이동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62FB9-47CA-4C73-9A3C-A7D93615CE52}"/>
              </a:ext>
            </a:extLst>
          </p:cNvPr>
          <p:cNvGrpSpPr/>
          <p:nvPr/>
        </p:nvGrpSpPr>
        <p:grpSpPr>
          <a:xfrm>
            <a:off x="739424" y="663122"/>
            <a:ext cx="2800856" cy="5567722"/>
            <a:chOff x="739424" y="663122"/>
            <a:chExt cx="2800856" cy="556772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671D8A7-DDB8-4B81-B3C1-A53599A3B484}"/>
                </a:ext>
              </a:extLst>
            </p:cNvPr>
            <p:cNvGrpSpPr/>
            <p:nvPr/>
          </p:nvGrpSpPr>
          <p:grpSpPr>
            <a:xfrm>
              <a:off x="1131963" y="2994974"/>
              <a:ext cx="2052627" cy="734623"/>
              <a:chOff x="4710111" y="3144418"/>
              <a:chExt cx="2052627" cy="734623"/>
            </a:xfrm>
          </p:grpSpPr>
          <p:sp>
            <p:nvSpPr>
              <p:cNvPr id="49" name="Google Shape;172;p5">
                <a:extLst>
                  <a:ext uri="{FF2B5EF4-FFF2-40B4-BE49-F238E27FC236}">
                    <a16:creationId xmlns:a16="http://schemas.microsoft.com/office/drawing/2014/main" id="{8AFA179D-C481-4C95-BC76-03D1CE2352FA}"/>
                  </a:ext>
                </a:extLst>
              </p:cNvPr>
              <p:cNvSpPr/>
              <p:nvPr/>
            </p:nvSpPr>
            <p:spPr>
              <a:xfrm>
                <a:off x="4710111" y="3144418"/>
                <a:ext cx="2052627" cy="3290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일주일에   </a:t>
                </a:r>
                <a:r>
                  <a:rPr lang="en-US" altLang="ko-KR" sz="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_______ </a:t>
                </a:r>
                <a:r>
                  <a:rPr lang="ko-KR" altLang="en-US" sz="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일</a:t>
                </a:r>
              </a:p>
            </p:txBody>
          </p:sp>
          <p:sp>
            <p:nvSpPr>
              <p:cNvPr id="50" name="Google Shape;172;p5">
                <a:extLst>
                  <a:ext uri="{FF2B5EF4-FFF2-40B4-BE49-F238E27FC236}">
                    <a16:creationId xmlns:a16="http://schemas.microsoft.com/office/drawing/2014/main" id="{FCDB8FB0-38C4-49BD-94FE-DF3B8DF1EB83}"/>
                  </a:ext>
                </a:extLst>
              </p:cNvPr>
              <p:cNvSpPr/>
              <p:nvPr/>
            </p:nvSpPr>
            <p:spPr>
              <a:xfrm>
                <a:off x="4710111" y="3550024"/>
                <a:ext cx="2052627" cy="3290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없음</a:t>
                </a:r>
                <a:endParaRPr lang="en-US" altLang="ko-KR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EBA8FDDE-13C6-4D9A-856A-C5B6E99B6227}"/>
                </a:ext>
              </a:extLst>
            </p:cNvPr>
            <p:cNvGrpSpPr/>
            <p:nvPr/>
          </p:nvGrpSpPr>
          <p:grpSpPr>
            <a:xfrm>
              <a:off x="739424" y="663122"/>
              <a:ext cx="2800856" cy="5567722"/>
              <a:chOff x="739424" y="663122"/>
              <a:chExt cx="2800856" cy="5567722"/>
            </a:xfrm>
          </p:grpSpPr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FA71D4A9-20C1-429A-9B91-A163C1D275DE}"/>
                  </a:ext>
                </a:extLst>
              </p:cNvPr>
              <p:cNvGrpSpPr/>
              <p:nvPr/>
            </p:nvGrpSpPr>
            <p:grpSpPr>
              <a:xfrm>
                <a:off x="739424" y="663122"/>
                <a:ext cx="2800856" cy="5567722"/>
                <a:chOff x="1167839" y="663122"/>
                <a:chExt cx="2800856" cy="5567722"/>
              </a:xfrm>
            </p:grpSpPr>
            <p:sp>
              <p:nvSpPr>
                <p:cNvPr id="112" name="직사각형 63">
                  <a:extLst>
                    <a:ext uri="{FF2B5EF4-FFF2-40B4-BE49-F238E27FC236}">
                      <a16:creationId xmlns:a16="http://schemas.microsoft.com/office/drawing/2014/main" id="{142D5B19-AC19-4A34-AC2D-2811E3ACE118}"/>
                    </a:ext>
                  </a:extLst>
                </p:cNvPr>
                <p:cNvSpPr/>
                <p:nvPr/>
              </p:nvSpPr>
              <p:spPr>
                <a:xfrm>
                  <a:off x="1167839" y="5865367"/>
                  <a:ext cx="2764350" cy="329016"/>
                </a:xfrm>
                <a:custGeom>
                  <a:avLst/>
                  <a:gdLst>
                    <a:gd name="connsiteX0" fmla="*/ 0 w 2707200"/>
                    <a:gd name="connsiteY0" fmla="*/ 0 h 324000"/>
                    <a:gd name="connsiteX1" fmla="*/ 2707200 w 2707200"/>
                    <a:gd name="connsiteY1" fmla="*/ 0 h 324000"/>
                    <a:gd name="connsiteX2" fmla="*/ 2707200 w 2707200"/>
                    <a:gd name="connsiteY2" fmla="*/ 324000 h 324000"/>
                    <a:gd name="connsiteX3" fmla="*/ 0 w 2707200"/>
                    <a:gd name="connsiteY3" fmla="*/ 324000 h 324000"/>
                    <a:gd name="connsiteX4" fmla="*/ 0 w 2707200"/>
                    <a:gd name="connsiteY4" fmla="*/ 0 h 324000"/>
                    <a:gd name="connsiteX0" fmla="*/ 0 w 2707200"/>
                    <a:gd name="connsiteY0" fmla="*/ 0 h 324000"/>
                    <a:gd name="connsiteX1" fmla="*/ 2707200 w 2707200"/>
                    <a:gd name="connsiteY1" fmla="*/ 0 h 324000"/>
                    <a:gd name="connsiteX2" fmla="*/ 2706455 w 2707200"/>
                    <a:gd name="connsiteY2" fmla="*/ 231717 h 324000"/>
                    <a:gd name="connsiteX3" fmla="*/ 2707200 w 2707200"/>
                    <a:gd name="connsiteY3" fmla="*/ 324000 h 324000"/>
                    <a:gd name="connsiteX4" fmla="*/ 0 w 2707200"/>
                    <a:gd name="connsiteY4" fmla="*/ 324000 h 324000"/>
                    <a:gd name="connsiteX5" fmla="*/ 0 w 2707200"/>
                    <a:gd name="connsiteY5" fmla="*/ 0 h 324000"/>
                    <a:gd name="connsiteX0" fmla="*/ 0 w 2707200"/>
                    <a:gd name="connsiteY0" fmla="*/ 0 h 326381"/>
                    <a:gd name="connsiteX1" fmla="*/ 2707200 w 2707200"/>
                    <a:gd name="connsiteY1" fmla="*/ 0 h 326381"/>
                    <a:gd name="connsiteX2" fmla="*/ 2706455 w 2707200"/>
                    <a:gd name="connsiteY2" fmla="*/ 231717 h 326381"/>
                    <a:gd name="connsiteX3" fmla="*/ 2588138 w 2707200"/>
                    <a:gd name="connsiteY3" fmla="*/ 326381 h 326381"/>
                    <a:gd name="connsiteX4" fmla="*/ 0 w 2707200"/>
                    <a:gd name="connsiteY4" fmla="*/ 324000 h 326381"/>
                    <a:gd name="connsiteX5" fmla="*/ 0 w 2707200"/>
                    <a:gd name="connsiteY5" fmla="*/ 0 h 326381"/>
                    <a:gd name="connsiteX0" fmla="*/ 0 w 2707200"/>
                    <a:gd name="connsiteY0" fmla="*/ 0 h 326635"/>
                    <a:gd name="connsiteX1" fmla="*/ 2707200 w 2707200"/>
                    <a:gd name="connsiteY1" fmla="*/ 0 h 326635"/>
                    <a:gd name="connsiteX2" fmla="*/ 2706455 w 2707200"/>
                    <a:gd name="connsiteY2" fmla="*/ 231717 h 326635"/>
                    <a:gd name="connsiteX3" fmla="*/ 2588138 w 2707200"/>
                    <a:gd name="connsiteY3" fmla="*/ 326381 h 326635"/>
                    <a:gd name="connsiteX4" fmla="*/ 0 w 2707200"/>
                    <a:gd name="connsiteY4" fmla="*/ 324000 h 326635"/>
                    <a:gd name="connsiteX5" fmla="*/ 0 w 2707200"/>
                    <a:gd name="connsiteY5" fmla="*/ 0 h 326635"/>
                    <a:gd name="connsiteX0" fmla="*/ 0 w 2707200"/>
                    <a:gd name="connsiteY0" fmla="*/ 0 h 326635"/>
                    <a:gd name="connsiteX1" fmla="*/ 2707200 w 2707200"/>
                    <a:gd name="connsiteY1" fmla="*/ 0 h 326635"/>
                    <a:gd name="connsiteX2" fmla="*/ 2706455 w 2707200"/>
                    <a:gd name="connsiteY2" fmla="*/ 231717 h 326635"/>
                    <a:gd name="connsiteX3" fmla="*/ 2588138 w 2707200"/>
                    <a:gd name="connsiteY3" fmla="*/ 326381 h 326635"/>
                    <a:gd name="connsiteX4" fmla="*/ 97632 w 2707200"/>
                    <a:gd name="connsiteY4" fmla="*/ 326381 h 326635"/>
                    <a:gd name="connsiteX5" fmla="*/ 0 w 2707200"/>
                    <a:gd name="connsiteY5" fmla="*/ 0 h 326635"/>
                    <a:gd name="connsiteX0" fmla="*/ 0 w 2707200"/>
                    <a:gd name="connsiteY0" fmla="*/ 0 h 326635"/>
                    <a:gd name="connsiteX1" fmla="*/ 2707200 w 2707200"/>
                    <a:gd name="connsiteY1" fmla="*/ 0 h 326635"/>
                    <a:gd name="connsiteX2" fmla="*/ 2706455 w 2707200"/>
                    <a:gd name="connsiteY2" fmla="*/ 231717 h 326635"/>
                    <a:gd name="connsiteX3" fmla="*/ 2588138 w 2707200"/>
                    <a:gd name="connsiteY3" fmla="*/ 326381 h 326635"/>
                    <a:gd name="connsiteX4" fmla="*/ 97632 w 2707200"/>
                    <a:gd name="connsiteY4" fmla="*/ 326381 h 326635"/>
                    <a:gd name="connsiteX5" fmla="*/ 39455 w 2707200"/>
                    <a:gd name="connsiteY5" fmla="*/ 148374 h 326635"/>
                    <a:gd name="connsiteX6" fmla="*/ 0 w 2707200"/>
                    <a:gd name="connsiteY6" fmla="*/ 0 h 326635"/>
                    <a:gd name="connsiteX0" fmla="*/ 8170 w 2715370"/>
                    <a:gd name="connsiteY0" fmla="*/ 0 h 326635"/>
                    <a:gd name="connsiteX1" fmla="*/ 2715370 w 2715370"/>
                    <a:gd name="connsiteY1" fmla="*/ 0 h 326635"/>
                    <a:gd name="connsiteX2" fmla="*/ 2714625 w 2715370"/>
                    <a:gd name="connsiteY2" fmla="*/ 231717 h 326635"/>
                    <a:gd name="connsiteX3" fmla="*/ 2596308 w 2715370"/>
                    <a:gd name="connsiteY3" fmla="*/ 326381 h 326635"/>
                    <a:gd name="connsiteX4" fmla="*/ 105802 w 2715370"/>
                    <a:gd name="connsiteY4" fmla="*/ 326381 h 326635"/>
                    <a:gd name="connsiteX5" fmla="*/ 0 w 2715370"/>
                    <a:gd name="connsiteY5" fmla="*/ 210286 h 326635"/>
                    <a:gd name="connsiteX6" fmla="*/ 8170 w 2715370"/>
                    <a:gd name="connsiteY6" fmla="*/ 0 h 326635"/>
                    <a:gd name="connsiteX0" fmla="*/ 0 w 2764350"/>
                    <a:gd name="connsiteY0" fmla="*/ 0 h 329016"/>
                    <a:gd name="connsiteX1" fmla="*/ 2764350 w 2764350"/>
                    <a:gd name="connsiteY1" fmla="*/ 2381 h 329016"/>
                    <a:gd name="connsiteX2" fmla="*/ 2763605 w 2764350"/>
                    <a:gd name="connsiteY2" fmla="*/ 234098 h 329016"/>
                    <a:gd name="connsiteX3" fmla="*/ 2645288 w 2764350"/>
                    <a:gd name="connsiteY3" fmla="*/ 328762 h 329016"/>
                    <a:gd name="connsiteX4" fmla="*/ 154782 w 2764350"/>
                    <a:gd name="connsiteY4" fmla="*/ 328762 h 329016"/>
                    <a:gd name="connsiteX5" fmla="*/ 48980 w 2764350"/>
                    <a:gd name="connsiteY5" fmla="*/ 212667 h 329016"/>
                    <a:gd name="connsiteX6" fmla="*/ 0 w 2764350"/>
                    <a:gd name="connsiteY6" fmla="*/ 0 h 329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4350" h="329016">
                      <a:moveTo>
                        <a:pt x="0" y="0"/>
                      </a:moveTo>
                      <a:lnTo>
                        <a:pt x="2764350" y="2381"/>
                      </a:lnTo>
                      <a:cubicBezTo>
                        <a:pt x="2764102" y="79620"/>
                        <a:pt x="2763853" y="156859"/>
                        <a:pt x="2763605" y="234098"/>
                      </a:cubicBezTo>
                      <a:cubicBezTo>
                        <a:pt x="2763853" y="264859"/>
                        <a:pt x="2709334" y="333720"/>
                        <a:pt x="2645288" y="328762"/>
                      </a:cubicBezTo>
                      <a:lnTo>
                        <a:pt x="154782" y="328762"/>
                      </a:lnTo>
                      <a:lnTo>
                        <a:pt x="48980" y="2126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다음</a:t>
                  </a:r>
                </a:p>
              </p:txBody>
            </p:sp>
            <p:sp>
              <p:nvSpPr>
                <p:cNvPr id="113" name="Google Shape;166;p5">
                  <a:extLst>
                    <a:ext uri="{FF2B5EF4-FFF2-40B4-BE49-F238E27FC236}">
                      <a16:creationId xmlns:a16="http://schemas.microsoft.com/office/drawing/2014/main" id="{D2845AF9-5086-408C-AC41-F71774DC3E65}"/>
                    </a:ext>
                  </a:extLst>
                </p:cNvPr>
                <p:cNvSpPr txBox="1"/>
                <p:nvPr/>
              </p:nvSpPr>
              <p:spPr>
                <a:xfrm>
                  <a:off x="1603604" y="977938"/>
                  <a:ext cx="1945368" cy="2538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05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문진 정보</a:t>
                  </a:r>
                  <a:endParaRPr sz="105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9ACDB6AA-FB2A-4A24-95BD-2AF9988E0D80}"/>
                    </a:ext>
                  </a:extLst>
                </p:cNvPr>
                <p:cNvGrpSpPr/>
                <p:nvPr/>
              </p:nvGrpSpPr>
              <p:grpSpPr>
                <a:xfrm>
                  <a:off x="1185143" y="663122"/>
                  <a:ext cx="2783552" cy="5567722"/>
                  <a:chOff x="272480" y="944724"/>
                  <a:chExt cx="2808000" cy="5616624"/>
                </a:xfrm>
              </p:grpSpPr>
              <p:sp>
                <p:nvSpPr>
                  <p:cNvPr id="115" name="모서리가 둥근 직사각형 108">
                    <a:extLst>
                      <a:ext uri="{FF2B5EF4-FFF2-40B4-BE49-F238E27FC236}">
                        <a16:creationId xmlns:a16="http://schemas.microsoft.com/office/drawing/2014/main" id="{D9531FCC-648F-430B-A190-45FC69C9B7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72480" y="944724"/>
                    <a:ext cx="2808000" cy="5616624"/>
                  </a:xfrm>
                  <a:prstGeom prst="roundRect">
                    <a:avLst>
                      <a:gd name="adj" fmla="val 8301"/>
                    </a:avLst>
                  </a:prstGeom>
                  <a:noFill/>
                  <a:ln w="762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2610D8DA-FD9A-43E5-A874-E98CFC9AB4E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416497" y="1031150"/>
                    <a:ext cx="55544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11:59</a:t>
                    </a:r>
                    <a:endParaRPr lang="ko-KR" altLang="en-US" sz="1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117" name="Picture 12">
                    <a:extLst>
                      <a:ext uri="{FF2B5EF4-FFF2-40B4-BE49-F238E27FC236}">
                        <a16:creationId xmlns:a16="http://schemas.microsoft.com/office/drawing/2014/main" id="{F6EF4D6A-E752-4E7D-BA7B-9B65598ECF30}"/>
                      </a:ext>
                    </a:extLst>
                  </p:cNvPr>
                  <p:cNvPicPr>
                    <a:picLocks noChangeAspect="1" noChangeArrowheads="1"/>
                  </p:cNvPicPr>
                  <p:nvPr userDrawn="1"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67114" y="1066014"/>
                    <a:ext cx="514448" cy="1764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18" name="모서리가 둥근 직사각형 111">
                    <a:extLst>
                      <a:ext uri="{FF2B5EF4-FFF2-40B4-BE49-F238E27FC236}">
                        <a16:creationId xmlns:a16="http://schemas.microsoft.com/office/drawing/2014/main" id="{54EB10A5-5273-4E04-9445-44D8A2E06D8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051367" y="944724"/>
                    <a:ext cx="1250227" cy="235422"/>
                  </a:xfrm>
                  <a:prstGeom prst="roundRect">
                    <a:avLst>
                      <a:gd name="adj" fmla="val 10974"/>
                    </a:avLst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762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03" name="Google Shape;166;p5">
                <a:extLst>
                  <a:ext uri="{FF2B5EF4-FFF2-40B4-BE49-F238E27FC236}">
                    <a16:creationId xmlns:a16="http://schemas.microsoft.com/office/drawing/2014/main" id="{97FEC17D-1DAB-4E86-B2F4-9DBA09300DEB}"/>
                  </a:ext>
                </a:extLst>
              </p:cNvPr>
              <p:cNvSpPr txBox="1"/>
              <p:nvPr/>
            </p:nvSpPr>
            <p:spPr>
              <a:xfrm>
                <a:off x="784136" y="2151663"/>
                <a:ext cx="2756143" cy="7078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5. </a:t>
                </a:r>
                <a:r>
                  <a:rPr lang="ko-KR" altLang="en-US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지난 </a:t>
                </a:r>
                <a:r>
                  <a:rPr lang="en-US" altLang="ko-KR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7</a:t>
                </a:r>
                <a:r>
                  <a:rPr lang="ko-KR" altLang="en-US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일 간 가벼운 물건 나르기</a:t>
                </a:r>
                <a:r>
                  <a:rPr lang="en-US" altLang="ko-KR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, </a:t>
                </a:r>
                <a:r>
                  <a:rPr lang="ko-KR" altLang="en-US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보통 속도로 자전거 타기</a:t>
                </a:r>
                <a:r>
                  <a:rPr lang="en-US" altLang="ko-KR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, </a:t>
                </a:r>
                <a:r>
                  <a:rPr lang="ko-KR" altLang="en-US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복식 테니스 등과 같은 중간정도 신체 활동을 며칠 간 하였습니까</a:t>
                </a:r>
                <a:r>
                  <a:rPr lang="en-US" altLang="ko-KR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?</a:t>
                </a:r>
                <a:r>
                  <a:rPr lang="ko-KR" altLang="en-US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걷기는 포함시키지 마십시오</a:t>
                </a:r>
                <a:r>
                  <a:rPr lang="en-US" altLang="ko-KR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.</a:t>
                </a:r>
                <a:endParaRPr sz="10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9690A39-D153-49B6-BE58-3B66E29CBFAF}"/>
                </a:ext>
              </a:extLst>
            </p:cNvPr>
            <p:cNvSpPr txBox="1"/>
            <p:nvPr/>
          </p:nvSpPr>
          <p:spPr>
            <a:xfrm>
              <a:off x="3078761" y="989839"/>
              <a:ext cx="3917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+mn-ea"/>
                  <a:ea typeface="+mn-ea"/>
                </a:rPr>
                <a:t>skip</a:t>
              </a:r>
              <a:endParaRPr lang="ko-KR" altLang="en-US" sz="800" dirty="0">
                <a:latin typeface="+mn-ea"/>
                <a:ea typeface="+mn-ea"/>
              </a:endParaRPr>
            </a:p>
          </p:txBody>
        </p:sp>
        <p:pic>
          <p:nvPicPr>
            <p:cNvPr id="32" name="그래픽 31" descr="오른쪽 캐럿 단색으로 채워진">
              <a:extLst>
                <a:ext uri="{FF2B5EF4-FFF2-40B4-BE49-F238E27FC236}">
                  <a16:creationId xmlns:a16="http://schemas.microsoft.com/office/drawing/2014/main" id="{C50BCEA7-5438-4DBD-901D-67D087F8B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841886" y="1025163"/>
              <a:ext cx="200055" cy="200055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E03D7DC-A6C3-41E3-995F-83BC113B82CF}"/>
              </a:ext>
            </a:extLst>
          </p:cNvPr>
          <p:cNvGrpSpPr/>
          <p:nvPr/>
        </p:nvGrpSpPr>
        <p:grpSpPr>
          <a:xfrm>
            <a:off x="4175576" y="663122"/>
            <a:ext cx="2809063" cy="5567722"/>
            <a:chOff x="4175576" y="663122"/>
            <a:chExt cx="2809063" cy="5567722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69057F12-5198-4021-B226-E2EE1513B1F3}"/>
                </a:ext>
              </a:extLst>
            </p:cNvPr>
            <p:cNvGrpSpPr/>
            <p:nvPr/>
          </p:nvGrpSpPr>
          <p:grpSpPr>
            <a:xfrm>
              <a:off x="4175576" y="663122"/>
              <a:ext cx="2809063" cy="5567722"/>
              <a:chOff x="4108464" y="663122"/>
              <a:chExt cx="2809063" cy="5567722"/>
            </a:xfrm>
          </p:grpSpPr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2D2CBB2A-31E3-4857-B019-C5CD2D2DDBFE}"/>
                  </a:ext>
                </a:extLst>
              </p:cNvPr>
              <p:cNvGrpSpPr/>
              <p:nvPr/>
            </p:nvGrpSpPr>
            <p:grpSpPr>
              <a:xfrm>
                <a:off x="4108464" y="663122"/>
                <a:ext cx="2800856" cy="5567722"/>
                <a:chOff x="1167839" y="663122"/>
                <a:chExt cx="2800856" cy="5567722"/>
              </a:xfrm>
            </p:grpSpPr>
            <p:sp>
              <p:nvSpPr>
                <p:cNvPr id="132" name="직사각형 63">
                  <a:extLst>
                    <a:ext uri="{FF2B5EF4-FFF2-40B4-BE49-F238E27FC236}">
                      <a16:creationId xmlns:a16="http://schemas.microsoft.com/office/drawing/2014/main" id="{0B13C133-02BB-47D8-8CF8-F4D0187B2E57}"/>
                    </a:ext>
                  </a:extLst>
                </p:cNvPr>
                <p:cNvSpPr/>
                <p:nvPr/>
              </p:nvSpPr>
              <p:spPr>
                <a:xfrm>
                  <a:off x="1167839" y="5865367"/>
                  <a:ext cx="2764350" cy="329016"/>
                </a:xfrm>
                <a:custGeom>
                  <a:avLst/>
                  <a:gdLst>
                    <a:gd name="connsiteX0" fmla="*/ 0 w 2707200"/>
                    <a:gd name="connsiteY0" fmla="*/ 0 h 324000"/>
                    <a:gd name="connsiteX1" fmla="*/ 2707200 w 2707200"/>
                    <a:gd name="connsiteY1" fmla="*/ 0 h 324000"/>
                    <a:gd name="connsiteX2" fmla="*/ 2707200 w 2707200"/>
                    <a:gd name="connsiteY2" fmla="*/ 324000 h 324000"/>
                    <a:gd name="connsiteX3" fmla="*/ 0 w 2707200"/>
                    <a:gd name="connsiteY3" fmla="*/ 324000 h 324000"/>
                    <a:gd name="connsiteX4" fmla="*/ 0 w 2707200"/>
                    <a:gd name="connsiteY4" fmla="*/ 0 h 324000"/>
                    <a:gd name="connsiteX0" fmla="*/ 0 w 2707200"/>
                    <a:gd name="connsiteY0" fmla="*/ 0 h 324000"/>
                    <a:gd name="connsiteX1" fmla="*/ 2707200 w 2707200"/>
                    <a:gd name="connsiteY1" fmla="*/ 0 h 324000"/>
                    <a:gd name="connsiteX2" fmla="*/ 2706455 w 2707200"/>
                    <a:gd name="connsiteY2" fmla="*/ 231717 h 324000"/>
                    <a:gd name="connsiteX3" fmla="*/ 2707200 w 2707200"/>
                    <a:gd name="connsiteY3" fmla="*/ 324000 h 324000"/>
                    <a:gd name="connsiteX4" fmla="*/ 0 w 2707200"/>
                    <a:gd name="connsiteY4" fmla="*/ 324000 h 324000"/>
                    <a:gd name="connsiteX5" fmla="*/ 0 w 2707200"/>
                    <a:gd name="connsiteY5" fmla="*/ 0 h 324000"/>
                    <a:gd name="connsiteX0" fmla="*/ 0 w 2707200"/>
                    <a:gd name="connsiteY0" fmla="*/ 0 h 326381"/>
                    <a:gd name="connsiteX1" fmla="*/ 2707200 w 2707200"/>
                    <a:gd name="connsiteY1" fmla="*/ 0 h 326381"/>
                    <a:gd name="connsiteX2" fmla="*/ 2706455 w 2707200"/>
                    <a:gd name="connsiteY2" fmla="*/ 231717 h 326381"/>
                    <a:gd name="connsiteX3" fmla="*/ 2588138 w 2707200"/>
                    <a:gd name="connsiteY3" fmla="*/ 326381 h 326381"/>
                    <a:gd name="connsiteX4" fmla="*/ 0 w 2707200"/>
                    <a:gd name="connsiteY4" fmla="*/ 324000 h 326381"/>
                    <a:gd name="connsiteX5" fmla="*/ 0 w 2707200"/>
                    <a:gd name="connsiteY5" fmla="*/ 0 h 326381"/>
                    <a:gd name="connsiteX0" fmla="*/ 0 w 2707200"/>
                    <a:gd name="connsiteY0" fmla="*/ 0 h 326635"/>
                    <a:gd name="connsiteX1" fmla="*/ 2707200 w 2707200"/>
                    <a:gd name="connsiteY1" fmla="*/ 0 h 326635"/>
                    <a:gd name="connsiteX2" fmla="*/ 2706455 w 2707200"/>
                    <a:gd name="connsiteY2" fmla="*/ 231717 h 326635"/>
                    <a:gd name="connsiteX3" fmla="*/ 2588138 w 2707200"/>
                    <a:gd name="connsiteY3" fmla="*/ 326381 h 326635"/>
                    <a:gd name="connsiteX4" fmla="*/ 0 w 2707200"/>
                    <a:gd name="connsiteY4" fmla="*/ 324000 h 326635"/>
                    <a:gd name="connsiteX5" fmla="*/ 0 w 2707200"/>
                    <a:gd name="connsiteY5" fmla="*/ 0 h 326635"/>
                    <a:gd name="connsiteX0" fmla="*/ 0 w 2707200"/>
                    <a:gd name="connsiteY0" fmla="*/ 0 h 326635"/>
                    <a:gd name="connsiteX1" fmla="*/ 2707200 w 2707200"/>
                    <a:gd name="connsiteY1" fmla="*/ 0 h 326635"/>
                    <a:gd name="connsiteX2" fmla="*/ 2706455 w 2707200"/>
                    <a:gd name="connsiteY2" fmla="*/ 231717 h 326635"/>
                    <a:gd name="connsiteX3" fmla="*/ 2588138 w 2707200"/>
                    <a:gd name="connsiteY3" fmla="*/ 326381 h 326635"/>
                    <a:gd name="connsiteX4" fmla="*/ 97632 w 2707200"/>
                    <a:gd name="connsiteY4" fmla="*/ 326381 h 326635"/>
                    <a:gd name="connsiteX5" fmla="*/ 0 w 2707200"/>
                    <a:gd name="connsiteY5" fmla="*/ 0 h 326635"/>
                    <a:gd name="connsiteX0" fmla="*/ 0 w 2707200"/>
                    <a:gd name="connsiteY0" fmla="*/ 0 h 326635"/>
                    <a:gd name="connsiteX1" fmla="*/ 2707200 w 2707200"/>
                    <a:gd name="connsiteY1" fmla="*/ 0 h 326635"/>
                    <a:gd name="connsiteX2" fmla="*/ 2706455 w 2707200"/>
                    <a:gd name="connsiteY2" fmla="*/ 231717 h 326635"/>
                    <a:gd name="connsiteX3" fmla="*/ 2588138 w 2707200"/>
                    <a:gd name="connsiteY3" fmla="*/ 326381 h 326635"/>
                    <a:gd name="connsiteX4" fmla="*/ 97632 w 2707200"/>
                    <a:gd name="connsiteY4" fmla="*/ 326381 h 326635"/>
                    <a:gd name="connsiteX5" fmla="*/ 39455 w 2707200"/>
                    <a:gd name="connsiteY5" fmla="*/ 148374 h 326635"/>
                    <a:gd name="connsiteX6" fmla="*/ 0 w 2707200"/>
                    <a:gd name="connsiteY6" fmla="*/ 0 h 326635"/>
                    <a:gd name="connsiteX0" fmla="*/ 8170 w 2715370"/>
                    <a:gd name="connsiteY0" fmla="*/ 0 h 326635"/>
                    <a:gd name="connsiteX1" fmla="*/ 2715370 w 2715370"/>
                    <a:gd name="connsiteY1" fmla="*/ 0 h 326635"/>
                    <a:gd name="connsiteX2" fmla="*/ 2714625 w 2715370"/>
                    <a:gd name="connsiteY2" fmla="*/ 231717 h 326635"/>
                    <a:gd name="connsiteX3" fmla="*/ 2596308 w 2715370"/>
                    <a:gd name="connsiteY3" fmla="*/ 326381 h 326635"/>
                    <a:gd name="connsiteX4" fmla="*/ 105802 w 2715370"/>
                    <a:gd name="connsiteY4" fmla="*/ 326381 h 326635"/>
                    <a:gd name="connsiteX5" fmla="*/ 0 w 2715370"/>
                    <a:gd name="connsiteY5" fmla="*/ 210286 h 326635"/>
                    <a:gd name="connsiteX6" fmla="*/ 8170 w 2715370"/>
                    <a:gd name="connsiteY6" fmla="*/ 0 h 326635"/>
                    <a:gd name="connsiteX0" fmla="*/ 0 w 2764350"/>
                    <a:gd name="connsiteY0" fmla="*/ 0 h 329016"/>
                    <a:gd name="connsiteX1" fmla="*/ 2764350 w 2764350"/>
                    <a:gd name="connsiteY1" fmla="*/ 2381 h 329016"/>
                    <a:gd name="connsiteX2" fmla="*/ 2763605 w 2764350"/>
                    <a:gd name="connsiteY2" fmla="*/ 234098 h 329016"/>
                    <a:gd name="connsiteX3" fmla="*/ 2645288 w 2764350"/>
                    <a:gd name="connsiteY3" fmla="*/ 328762 h 329016"/>
                    <a:gd name="connsiteX4" fmla="*/ 154782 w 2764350"/>
                    <a:gd name="connsiteY4" fmla="*/ 328762 h 329016"/>
                    <a:gd name="connsiteX5" fmla="*/ 48980 w 2764350"/>
                    <a:gd name="connsiteY5" fmla="*/ 212667 h 329016"/>
                    <a:gd name="connsiteX6" fmla="*/ 0 w 2764350"/>
                    <a:gd name="connsiteY6" fmla="*/ 0 h 329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4350" h="329016">
                      <a:moveTo>
                        <a:pt x="0" y="0"/>
                      </a:moveTo>
                      <a:lnTo>
                        <a:pt x="2764350" y="2381"/>
                      </a:lnTo>
                      <a:cubicBezTo>
                        <a:pt x="2764102" y="79620"/>
                        <a:pt x="2763853" y="156859"/>
                        <a:pt x="2763605" y="234098"/>
                      </a:cubicBezTo>
                      <a:cubicBezTo>
                        <a:pt x="2763853" y="264859"/>
                        <a:pt x="2709334" y="333720"/>
                        <a:pt x="2645288" y="328762"/>
                      </a:cubicBezTo>
                      <a:lnTo>
                        <a:pt x="154782" y="328762"/>
                      </a:lnTo>
                      <a:lnTo>
                        <a:pt x="48980" y="2126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다음</a:t>
                  </a:r>
                </a:p>
              </p:txBody>
            </p:sp>
            <p:sp>
              <p:nvSpPr>
                <p:cNvPr id="133" name="Google Shape;166;p5">
                  <a:extLst>
                    <a:ext uri="{FF2B5EF4-FFF2-40B4-BE49-F238E27FC236}">
                      <a16:creationId xmlns:a16="http://schemas.microsoft.com/office/drawing/2014/main" id="{A926A08F-AB8E-4049-B680-1D8663CEE4C1}"/>
                    </a:ext>
                  </a:extLst>
                </p:cNvPr>
                <p:cNvSpPr txBox="1"/>
                <p:nvPr/>
              </p:nvSpPr>
              <p:spPr>
                <a:xfrm>
                  <a:off x="1603604" y="977938"/>
                  <a:ext cx="1945368" cy="2538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05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문진 정보</a:t>
                  </a:r>
                  <a:endParaRPr sz="105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904948E4-053D-42C2-B540-14B7B61ADD64}"/>
                    </a:ext>
                  </a:extLst>
                </p:cNvPr>
                <p:cNvGrpSpPr/>
                <p:nvPr/>
              </p:nvGrpSpPr>
              <p:grpSpPr>
                <a:xfrm>
                  <a:off x="1185143" y="663122"/>
                  <a:ext cx="2783552" cy="5567722"/>
                  <a:chOff x="272480" y="944724"/>
                  <a:chExt cx="2808000" cy="5616624"/>
                </a:xfrm>
              </p:grpSpPr>
              <p:sp>
                <p:nvSpPr>
                  <p:cNvPr id="135" name="모서리가 둥근 직사각형 108">
                    <a:extLst>
                      <a:ext uri="{FF2B5EF4-FFF2-40B4-BE49-F238E27FC236}">
                        <a16:creationId xmlns:a16="http://schemas.microsoft.com/office/drawing/2014/main" id="{FA539ACD-CBC5-4CD4-9F1B-55C3BD5D4A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72480" y="944724"/>
                    <a:ext cx="2808000" cy="5616624"/>
                  </a:xfrm>
                  <a:prstGeom prst="roundRect">
                    <a:avLst>
                      <a:gd name="adj" fmla="val 8301"/>
                    </a:avLst>
                  </a:prstGeom>
                  <a:noFill/>
                  <a:ln w="762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F000483F-26BB-4598-BF55-8CDEC04C4DD4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416497" y="1031150"/>
                    <a:ext cx="55544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11:59</a:t>
                    </a:r>
                    <a:endParaRPr lang="ko-KR" altLang="en-US" sz="1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137" name="Picture 12">
                    <a:extLst>
                      <a:ext uri="{FF2B5EF4-FFF2-40B4-BE49-F238E27FC236}">
                        <a16:creationId xmlns:a16="http://schemas.microsoft.com/office/drawing/2014/main" id="{816BCAAD-C4D3-43D4-BC4E-1C188E21617A}"/>
                      </a:ext>
                    </a:extLst>
                  </p:cNvPr>
                  <p:cNvPicPr>
                    <a:picLocks noChangeAspect="1" noChangeArrowheads="1"/>
                  </p:cNvPicPr>
                  <p:nvPr userDrawn="1"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67114" y="1066014"/>
                    <a:ext cx="514448" cy="1764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38" name="모서리가 둥근 직사각형 111">
                    <a:extLst>
                      <a:ext uri="{FF2B5EF4-FFF2-40B4-BE49-F238E27FC236}">
                        <a16:creationId xmlns:a16="http://schemas.microsoft.com/office/drawing/2014/main" id="{5AD1F9B5-A317-459C-ABC3-85BC133DF4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051367" y="944724"/>
                    <a:ext cx="1250227" cy="235422"/>
                  </a:xfrm>
                  <a:prstGeom prst="roundRect">
                    <a:avLst>
                      <a:gd name="adj" fmla="val 10974"/>
                    </a:avLst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762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23" name="Google Shape;166;p5">
                <a:extLst>
                  <a:ext uri="{FF2B5EF4-FFF2-40B4-BE49-F238E27FC236}">
                    <a16:creationId xmlns:a16="http://schemas.microsoft.com/office/drawing/2014/main" id="{48B4B942-EB5A-4718-8EBA-5A98F13DC910}"/>
                  </a:ext>
                </a:extLst>
              </p:cNvPr>
              <p:cNvSpPr txBox="1"/>
              <p:nvPr/>
            </p:nvSpPr>
            <p:spPr>
              <a:xfrm>
                <a:off x="4153177" y="2400388"/>
                <a:ext cx="2764350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6. </a:t>
                </a:r>
                <a:r>
                  <a:rPr lang="ko-KR" altLang="en-US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그런 날 중 하루에 중간정도 신체활동을 하면서 보낸 시간이 보통 얼마나 됩니까</a:t>
                </a:r>
                <a:r>
                  <a:rPr lang="en-US" altLang="ko-KR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?</a:t>
                </a:r>
                <a:endParaRPr lang="ko-KR" altLang="en-US" sz="10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5" name="Google Shape;172;p5">
              <a:extLst>
                <a:ext uri="{FF2B5EF4-FFF2-40B4-BE49-F238E27FC236}">
                  <a16:creationId xmlns:a16="http://schemas.microsoft.com/office/drawing/2014/main" id="{9F0B7B36-ABBD-4F0F-B408-433E9A58FE1D}"/>
                </a:ext>
              </a:extLst>
            </p:cNvPr>
            <p:cNvSpPr/>
            <p:nvPr/>
          </p:nvSpPr>
          <p:spPr>
            <a:xfrm>
              <a:off x="4557711" y="2992018"/>
              <a:ext cx="2052627" cy="3290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하루에   </a:t>
              </a:r>
              <a:r>
                <a:rPr lang="en-US" altLang="ko-KR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_______ </a:t>
              </a:r>
              <a:r>
                <a:rPr lang="ko-KR" altLang="en-US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시간 </a:t>
              </a:r>
              <a:r>
                <a:rPr lang="en-US" altLang="ko-KR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______ </a:t>
              </a:r>
              <a:r>
                <a:rPr lang="ko-KR" altLang="en-US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분</a:t>
              </a:r>
              <a:endParaRPr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48" name="Google Shape;172;p5">
              <a:extLst>
                <a:ext uri="{FF2B5EF4-FFF2-40B4-BE49-F238E27FC236}">
                  <a16:creationId xmlns:a16="http://schemas.microsoft.com/office/drawing/2014/main" id="{5F4E6847-EF87-4D2F-9172-39FB756647E5}"/>
                </a:ext>
              </a:extLst>
            </p:cNvPr>
            <p:cNvSpPr/>
            <p:nvPr/>
          </p:nvSpPr>
          <p:spPr>
            <a:xfrm>
              <a:off x="4557711" y="3397624"/>
              <a:ext cx="2052627" cy="3290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확실하지 않음</a:t>
              </a:r>
              <a:endParaRPr lang="en-US" altLang="ko-KR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E63EC9-1842-4F51-AE34-C6ACAB2E3208}"/>
                </a:ext>
              </a:extLst>
            </p:cNvPr>
            <p:cNvSpPr txBox="1"/>
            <p:nvPr/>
          </p:nvSpPr>
          <p:spPr>
            <a:xfrm>
              <a:off x="6522331" y="989839"/>
              <a:ext cx="3917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+mn-ea"/>
                  <a:ea typeface="+mn-ea"/>
                </a:rPr>
                <a:t>skip</a:t>
              </a:r>
              <a:endParaRPr lang="ko-KR" altLang="en-US" sz="800" dirty="0">
                <a:latin typeface="+mn-ea"/>
                <a:ea typeface="+mn-ea"/>
              </a:endParaRPr>
            </a:p>
          </p:txBody>
        </p:sp>
        <p:pic>
          <p:nvPicPr>
            <p:cNvPr id="33" name="그래픽 32" descr="오른쪽 캐럿 단색으로 채워진">
              <a:extLst>
                <a:ext uri="{FF2B5EF4-FFF2-40B4-BE49-F238E27FC236}">
                  <a16:creationId xmlns:a16="http://schemas.microsoft.com/office/drawing/2014/main" id="{4971E753-4431-4574-AFA1-CE8C6EBFC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4273437" y="1025163"/>
              <a:ext cx="200055" cy="200055"/>
            </a:xfrm>
            <a:prstGeom prst="rect">
              <a:avLst/>
            </a:prstGeom>
          </p:spPr>
        </p:pic>
      </p:grpSp>
      <p:sp>
        <p:nvSpPr>
          <p:cNvPr id="34" name="Google Shape;173;p5">
            <a:extLst>
              <a:ext uri="{FF2B5EF4-FFF2-40B4-BE49-F238E27FC236}">
                <a16:creationId xmlns:a16="http://schemas.microsoft.com/office/drawing/2014/main" id="{E4B7AD7D-C9B1-4323-A39A-B2DBE5BDDE1E}"/>
              </a:ext>
            </a:extLst>
          </p:cNvPr>
          <p:cNvSpPr/>
          <p:nvPr/>
        </p:nvSpPr>
        <p:spPr>
          <a:xfrm>
            <a:off x="667347" y="86896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6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5" name="Google Shape;173;p5">
            <a:extLst>
              <a:ext uri="{FF2B5EF4-FFF2-40B4-BE49-F238E27FC236}">
                <a16:creationId xmlns:a16="http://schemas.microsoft.com/office/drawing/2014/main" id="{7BE45BA9-C1F3-4008-BFE6-0B6B60EDC597}"/>
              </a:ext>
            </a:extLst>
          </p:cNvPr>
          <p:cNvSpPr/>
          <p:nvPr/>
        </p:nvSpPr>
        <p:spPr>
          <a:xfrm>
            <a:off x="667347" y="225153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6" name="Google Shape;173;p5">
            <a:extLst>
              <a:ext uri="{FF2B5EF4-FFF2-40B4-BE49-F238E27FC236}">
                <a16:creationId xmlns:a16="http://schemas.microsoft.com/office/drawing/2014/main" id="{0AD8D079-4316-4206-B4EA-5A966A3793F6}"/>
              </a:ext>
            </a:extLst>
          </p:cNvPr>
          <p:cNvSpPr/>
          <p:nvPr/>
        </p:nvSpPr>
        <p:spPr>
          <a:xfrm>
            <a:off x="667347" y="571755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7" name="Google Shape;173;p5">
            <a:extLst>
              <a:ext uri="{FF2B5EF4-FFF2-40B4-BE49-F238E27FC236}">
                <a16:creationId xmlns:a16="http://schemas.microsoft.com/office/drawing/2014/main" id="{ABE819FA-9ABF-4C36-9614-AD161E1E9A5E}"/>
              </a:ext>
            </a:extLst>
          </p:cNvPr>
          <p:cNvSpPr/>
          <p:nvPr/>
        </p:nvSpPr>
        <p:spPr>
          <a:xfrm>
            <a:off x="1609008" y="89966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8" name="Google Shape;173;p5">
            <a:extLst>
              <a:ext uri="{FF2B5EF4-FFF2-40B4-BE49-F238E27FC236}">
                <a16:creationId xmlns:a16="http://schemas.microsoft.com/office/drawing/2014/main" id="{1473D835-28E5-4861-B347-2A6AB7CDBC90}"/>
              </a:ext>
            </a:extLst>
          </p:cNvPr>
          <p:cNvSpPr/>
          <p:nvPr/>
        </p:nvSpPr>
        <p:spPr>
          <a:xfrm>
            <a:off x="2958837" y="89966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5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9" name="Google Shape;173;p5">
            <a:extLst>
              <a:ext uri="{FF2B5EF4-FFF2-40B4-BE49-F238E27FC236}">
                <a16:creationId xmlns:a16="http://schemas.microsoft.com/office/drawing/2014/main" id="{271D926E-A687-4239-98FE-959090A395EC}"/>
              </a:ext>
            </a:extLst>
          </p:cNvPr>
          <p:cNvSpPr/>
          <p:nvPr/>
        </p:nvSpPr>
        <p:spPr>
          <a:xfrm>
            <a:off x="4098524" y="86896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6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0" name="Google Shape;173;p5">
            <a:extLst>
              <a:ext uri="{FF2B5EF4-FFF2-40B4-BE49-F238E27FC236}">
                <a16:creationId xmlns:a16="http://schemas.microsoft.com/office/drawing/2014/main" id="{F7D226EB-F305-4F61-A5CE-883CEBC0E9C3}"/>
              </a:ext>
            </a:extLst>
          </p:cNvPr>
          <p:cNvSpPr/>
          <p:nvPr/>
        </p:nvSpPr>
        <p:spPr>
          <a:xfrm>
            <a:off x="4098524" y="225153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1" name="Google Shape;173;p5">
            <a:extLst>
              <a:ext uri="{FF2B5EF4-FFF2-40B4-BE49-F238E27FC236}">
                <a16:creationId xmlns:a16="http://schemas.microsoft.com/office/drawing/2014/main" id="{203BEE0D-91A1-4965-BE9C-833CF496C198}"/>
              </a:ext>
            </a:extLst>
          </p:cNvPr>
          <p:cNvSpPr/>
          <p:nvPr/>
        </p:nvSpPr>
        <p:spPr>
          <a:xfrm>
            <a:off x="4098524" y="571755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2" name="Google Shape;173;p5">
            <a:extLst>
              <a:ext uri="{FF2B5EF4-FFF2-40B4-BE49-F238E27FC236}">
                <a16:creationId xmlns:a16="http://schemas.microsoft.com/office/drawing/2014/main" id="{243DC5A7-327F-4EB8-A2BA-C03E6B5C0D2A}"/>
              </a:ext>
            </a:extLst>
          </p:cNvPr>
          <p:cNvSpPr/>
          <p:nvPr/>
        </p:nvSpPr>
        <p:spPr>
          <a:xfrm>
            <a:off x="6390014" y="89966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5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6" name="취소">
            <a:extLst>
              <a:ext uri="{FF2B5EF4-FFF2-40B4-BE49-F238E27FC236}">
                <a16:creationId xmlns:a16="http://schemas.microsoft.com/office/drawing/2014/main" id="{05145424-CF00-4CA2-89DA-C22C04D1DB73}"/>
              </a:ext>
            </a:extLst>
          </p:cNvPr>
          <p:cNvSpPr/>
          <p:nvPr/>
        </p:nvSpPr>
        <p:spPr>
          <a:xfrm>
            <a:off x="897589" y="996013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/>
              <a:t>이전</a:t>
            </a:r>
            <a:endParaRPr dirty="0"/>
          </a:p>
        </p:txBody>
      </p:sp>
      <p:sp>
        <p:nvSpPr>
          <p:cNvPr id="47" name="취소">
            <a:extLst>
              <a:ext uri="{FF2B5EF4-FFF2-40B4-BE49-F238E27FC236}">
                <a16:creationId xmlns:a16="http://schemas.microsoft.com/office/drawing/2014/main" id="{3A5BD98C-D7C1-4A69-AAA0-6621929C2F47}"/>
              </a:ext>
            </a:extLst>
          </p:cNvPr>
          <p:cNvSpPr/>
          <p:nvPr/>
        </p:nvSpPr>
        <p:spPr>
          <a:xfrm>
            <a:off x="4336114" y="996013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/>
              <a:t>이전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857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 txBox="1"/>
          <p:nvPr/>
        </p:nvSpPr>
        <p:spPr>
          <a:xfrm>
            <a:off x="229047" y="126157"/>
            <a:ext cx="195996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 dirty="0" err="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Document</a:t>
            </a:r>
            <a:r>
              <a:rPr lang="ko-KR" sz="16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ko-KR" sz="1600" b="0" i="0" u="none" strike="noStrike" cap="none" dirty="0" err="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History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4" name="Google Shape;144;p2"/>
          <p:cNvGraphicFramePr/>
          <p:nvPr>
            <p:extLst>
              <p:ext uri="{D42A27DB-BD31-4B8C-83A1-F6EECF244321}">
                <p14:modId xmlns:p14="http://schemas.microsoft.com/office/powerpoint/2010/main" val="2163429395"/>
              </p:ext>
            </p:extLst>
          </p:nvPr>
        </p:nvGraphicFramePr>
        <p:xfrm>
          <a:off x="249716" y="836712"/>
          <a:ext cx="9406575" cy="4532766"/>
        </p:xfrm>
        <a:graphic>
          <a:graphicData uri="http://schemas.openxmlformats.org/drawingml/2006/table">
            <a:tbl>
              <a:tblPr>
                <a:noFill/>
                <a:tableStyleId>{8CC935D8-0BBD-4C6F-9E48-50C80E127B31}</a:tableStyleId>
              </a:tblPr>
              <a:tblGrid>
                <a:gridCol w="94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sz="1050" b="1" u="none" strike="noStrike" cap="none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날짜</a:t>
                      </a:r>
                      <a:endParaRPr sz="1050" b="1" i="0" u="none" strike="noStrike" cap="none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>
                    <a:lnT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sz="1050" b="1" u="none" strike="noStrike" cap="none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버전</a:t>
                      </a:r>
                      <a:endParaRPr sz="1050" b="1" i="0" u="none" strike="noStrike" cap="none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>
                    <a:lnT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sz="1050" b="1" u="none" strike="noStrike" cap="none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변경사유</a:t>
                      </a:r>
                      <a:endParaRPr sz="1050" b="1" i="0" u="none" strike="noStrike" cap="none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>
                    <a:lnT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sz="1050" b="1" u="none" strike="noStrike" cap="none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변경내용</a:t>
                      </a:r>
                      <a:endParaRPr sz="1050" b="1" i="0" u="none" strike="noStrike" cap="none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>
                    <a:lnT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1050"/>
                        <a:buFont typeface="Malgun Gothic"/>
                        <a:buNone/>
                      </a:pPr>
                      <a:r>
                        <a:rPr lang="ko-KR" sz="1050" b="1" u="none" strike="noStrike" cap="none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작성자</a:t>
                      </a:r>
                      <a:endParaRPr sz="1050" b="1" i="0" u="none" strike="noStrike" cap="none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>
                    <a:lnT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2021.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10</a:t>
                      </a:r>
                      <a:r>
                        <a:rPr 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.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22</a:t>
                      </a:r>
                      <a:endParaRPr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0.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48</a:t>
                      </a:r>
                      <a:endParaRPr dirty="0"/>
                    </a:p>
                  </a:txBody>
                  <a:tcPr marL="92875" marR="92875" marT="46450" marB="46450" anchor="ctr"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업데이트</a:t>
                      </a:r>
                      <a:endParaRPr dirty="0"/>
                    </a:p>
                  </a:txBody>
                  <a:tcPr marL="92875" marR="92875" marT="46450" marB="46450" anchor="ctr"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오늘의 운동</a:t>
                      </a:r>
                      <a:b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오늘 운동 추가 시 종료 날짜 선택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요일 선택 삭제</a:t>
                      </a:r>
                      <a:b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운동 촬영 시나리오 변경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스케줄 관리</a:t>
                      </a:r>
                      <a:b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운동 추가 화면 변경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인솔 관리</a:t>
                      </a:r>
                      <a:b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인솔 이름 변경 팝업 추가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유병규</a:t>
                      </a:r>
                      <a:endParaRPr sz="80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2021.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10</a:t>
                      </a:r>
                      <a:r>
                        <a:rPr 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.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29</a:t>
                      </a:r>
                      <a:endParaRPr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0.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496</a:t>
                      </a:r>
                      <a:endParaRPr dirty="0"/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업데이트</a:t>
                      </a:r>
                      <a:endParaRPr dirty="0"/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로그인</a:t>
                      </a:r>
                      <a:b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로그인 실패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휴면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차단 시나리오 추가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문진정보</a:t>
                      </a:r>
                      <a:b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- 1,2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번 항목 답변 순서 변경 및 기타 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tap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시 입력박스 추가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홈</a:t>
                      </a:r>
                      <a:b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화면 구성 변경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운동</a:t>
                      </a:r>
                      <a:b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과거 운동 선택 시 결과 보기 시나리오 변경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종합 결과</a:t>
                      </a:r>
                      <a:b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종합 결과 전체 수정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설정</a:t>
                      </a:r>
                      <a:b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-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이벤트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공지사항</a:t>
                      </a:r>
                      <a:r>
                        <a:rPr lang="en-US" altLang="ko-KR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, FAQ</a:t>
                      </a:r>
                      <a:r>
                        <a:rPr lang="ko-KR" altLang="en-US" sz="800" b="0" i="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 메뉴 위치 변경</a:t>
                      </a: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u="none" strike="noStrike" cap="none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유병규</a:t>
                      </a:r>
                      <a:endParaRPr sz="80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endParaRPr dirty="0"/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411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ko-KR" altLang="en-US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773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ko-KR" altLang="en-US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506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ko-KR" altLang="en-US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298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ko-KR" altLang="en-US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1801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800"/>
                        <a:buFont typeface="Arial"/>
                        <a:buChar char="•"/>
                      </a:pPr>
                      <a:endParaRPr lang="en-US" altLang="ko-KR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ko-KR" altLang="en-US" sz="800" b="0" i="0" u="none" strike="noStrike" cap="none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endParaRPr>
                    </a:p>
                  </a:txBody>
                  <a:tcPr marL="92875" marR="92875" marT="46450" marB="46450" anchor="ctr"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288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074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필수 및 추가 정보</a:t>
            </a:r>
            <a:r>
              <a:rPr lang="en-US" altLang="ko-KR" dirty="0"/>
              <a:t>(</a:t>
            </a:r>
            <a:r>
              <a:rPr lang="ko-KR" altLang="en-US" dirty="0"/>
              <a:t>문진 정보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altLang="ko-KR" dirty="0"/>
              <a:t>PT-A-04-12</a:t>
            </a:r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-177800"/>
            <a:r>
              <a:rPr lang="ko-KR" altLang="en-US" sz="800" dirty="0">
                <a:latin typeface="+mn-ea"/>
                <a:ea typeface="+mn-ea"/>
              </a:rPr>
              <a:t>문진 정보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선택 항목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sz="800" dirty="0"/>
              <a:t>- </a:t>
            </a:r>
            <a:r>
              <a:rPr lang="ko-KR" altLang="en-US" sz="800" dirty="0"/>
              <a:t>현재 화면에서 </a:t>
            </a:r>
            <a:r>
              <a:rPr lang="en-US" altLang="ko-KR" sz="800" dirty="0"/>
              <a:t>APP </a:t>
            </a:r>
            <a:r>
              <a:rPr lang="ko-KR" altLang="en-US" sz="800" dirty="0"/>
              <a:t>종료 후 로그인 시 홈 표시</a:t>
            </a:r>
            <a:endParaRPr lang="en-US" altLang="ko-KR" dirty="0">
              <a:latin typeface="+mn-ea"/>
              <a:ea typeface="+mn-ea"/>
            </a:endParaRPr>
          </a:p>
          <a:p>
            <a:pPr marL="177800" indent="-177800"/>
            <a:r>
              <a:rPr lang="ko-KR" altLang="en-US" dirty="0">
                <a:latin typeface="+mn-ea"/>
                <a:ea typeface="+mn-ea"/>
              </a:rPr>
              <a:t>질문 </a:t>
            </a:r>
            <a:r>
              <a:rPr lang="en-US" altLang="ko-KR" dirty="0">
                <a:latin typeface="+mn-ea"/>
                <a:ea typeface="+mn-ea"/>
              </a:rPr>
              <a:t>7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입력 박스 </a:t>
            </a:r>
            <a:r>
              <a:rPr lang="en-US" altLang="ko-KR" dirty="0">
                <a:latin typeface="+mn-ea"/>
                <a:ea typeface="+mn-ea"/>
              </a:rPr>
              <a:t>tap </a:t>
            </a:r>
            <a:r>
              <a:rPr lang="ko-KR" altLang="en-US" dirty="0">
                <a:latin typeface="+mn-ea"/>
                <a:ea typeface="+mn-ea"/>
              </a:rPr>
              <a:t>시 숫자 입력 키보드 표시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숫자 입력 후 </a:t>
            </a:r>
            <a:r>
              <a:rPr lang="en-US" altLang="ko-KR" dirty="0">
                <a:latin typeface="+mn-ea"/>
                <a:ea typeface="+mn-ea"/>
              </a:rPr>
              <a:t>‘</a:t>
            </a:r>
            <a:r>
              <a:rPr lang="ko-KR" altLang="en-US" dirty="0">
                <a:latin typeface="+mn-ea"/>
                <a:ea typeface="+mn-ea"/>
              </a:rPr>
              <a:t>없음</a:t>
            </a:r>
            <a:r>
              <a:rPr lang="en-US" altLang="ko-KR" dirty="0">
                <a:latin typeface="+mn-ea"/>
                <a:ea typeface="+mn-ea"/>
              </a:rPr>
              <a:t>’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tap </a:t>
            </a:r>
            <a:r>
              <a:rPr lang="ko-KR" altLang="en-US" dirty="0">
                <a:latin typeface="+mn-ea"/>
                <a:ea typeface="+mn-ea"/>
              </a:rPr>
              <a:t>시 입력 박스 초기화</a:t>
            </a:r>
            <a:endParaRPr lang="en-US" altLang="ko-KR" dirty="0">
              <a:latin typeface="+mn-ea"/>
              <a:ea typeface="+mn-ea"/>
            </a:endParaRPr>
          </a:p>
          <a:p>
            <a:pPr marL="177800" indent="-177800"/>
            <a:r>
              <a:rPr lang="ko-KR" altLang="en-US" sz="800" dirty="0">
                <a:latin typeface="+mn-ea"/>
                <a:ea typeface="+mn-ea"/>
              </a:rPr>
              <a:t>질문 </a:t>
            </a:r>
            <a:r>
              <a:rPr lang="en-US" altLang="ko-KR" dirty="0">
                <a:latin typeface="+mn-ea"/>
                <a:ea typeface="+mn-ea"/>
              </a:rPr>
              <a:t>8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입력 박스 </a:t>
            </a:r>
            <a:r>
              <a:rPr lang="en-US" altLang="ko-KR" dirty="0">
                <a:latin typeface="+mn-ea"/>
                <a:ea typeface="+mn-ea"/>
              </a:rPr>
              <a:t>tap </a:t>
            </a:r>
            <a:r>
              <a:rPr lang="ko-KR" altLang="en-US" dirty="0">
                <a:latin typeface="+mn-ea"/>
                <a:ea typeface="+mn-ea"/>
              </a:rPr>
              <a:t>시 숫자 입력 키보드 표시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&gt; </a:t>
            </a:r>
            <a:r>
              <a:rPr lang="ko-KR" altLang="en-US" dirty="0">
                <a:latin typeface="+mn-ea"/>
                <a:ea typeface="+mn-ea"/>
              </a:rPr>
              <a:t>시간 및 분 개별 선택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숫자 입력 후 </a:t>
            </a:r>
            <a:r>
              <a:rPr lang="en-US" altLang="ko-KR" dirty="0">
                <a:latin typeface="+mn-ea"/>
                <a:ea typeface="+mn-ea"/>
              </a:rPr>
              <a:t>‘</a:t>
            </a:r>
            <a:r>
              <a:rPr lang="ko-KR" altLang="en-US" dirty="0">
                <a:latin typeface="+mn-ea"/>
                <a:ea typeface="+mn-ea"/>
              </a:rPr>
              <a:t>확실하지 않음</a:t>
            </a:r>
            <a:r>
              <a:rPr lang="en-US" altLang="ko-KR" dirty="0">
                <a:latin typeface="+mn-ea"/>
                <a:ea typeface="+mn-ea"/>
              </a:rPr>
              <a:t>’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tap </a:t>
            </a:r>
            <a:r>
              <a:rPr lang="ko-KR" altLang="en-US" dirty="0">
                <a:latin typeface="+mn-ea"/>
                <a:ea typeface="+mn-ea"/>
              </a:rPr>
              <a:t>시 입력 박스 초기화</a:t>
            </a:r>
            <a:endParaRPr lang="en-US" altLang="ko-KR" sz="800" dirty="0">
              <a:latin typeface="+mn-ea"/>
              <a:ea typeface="+mn-ea"/>
            </a:endParaRPr>
          </a:p>
          <a:p>
            <a:pPr marL="177800" indent="-177800"/>
            <a:r>
              <a:rPr lang="ko-KR" altLang="en-US" sz="800" dirty="0">
                <a:latin typeface="+mn-ea"/>
                <a:ea typeface="+mn-ea"/>
              </a:rPr>
              <a:t>다음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질문 답변 미 입력 시 비활성화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질문 </a:t>
            </a:r>
            <a:r>
              <a:rPr lang="en-US" altLang="ko-KR" dirty="0">
                <a:latin typeface="+mn-ea"/>
                <a:ea typeface="+mn-ea"/>
              </a:rPr>
              <a:t>7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  &gt; ‘</a:t>
            </a:r>
            <a:r>
              <a:rPr lang="ko-KR" altLang="en-US" dirty="0">
                <a:latin typeface="+mn-ea"/>
                <a:ea typeface="+mn-ea"/>
              </a:rPr>
              <a:t>있음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숫자 입력</a:t>
            </a:r>
            <a:r>
              <a:rPr lang="en-US" altLang="ko-KR" dirty="0">
                <a:latin typeface="+mn-ea"/>
                <a:ea typeface="+mn-ea"/>
              </a:rPr>
              <a:t>)’</a:t>
            </a:r>
            <a:r>
              <a:rPr lang="ko-KR" altLang="en-US" dirty="0">
                <a:latin typeface="+mn-ea"/>
                <a:ea typeface="+mn-ea"/>
              </a:rPr>
              <a:t> 선택 후 다음 </a:t>
            </a:r>
            <a:r>
              <a:rPr lang="en-US" altLang="ko-KR" dirty="0">
                <a:latin typeface="+mn-ea"/>
                <a:ea typeface="+mn-ea"/>
              </a:rPr>
              <a:t>Tap </a:t>
            </a:r>
            <a:r>
              <a:rPr lang="ko-KR" altLang="en-US" dirty="0">
                <a:latin typeface="+mn-ea"/>
                <a:ea typeface="+mn-ea"/>
              </a:rPr>
              <a:t>시 질문 </a:t>
            </a:r>
            <a:r>
              <a:rPr lang="en-US" altLang="ko-KR" dirty="0">
                <a:latin typeface="+mn-ea"/>
                <a:ea typeface="+mn-ea"/>
              </a:rPr>
              <a:t>8</a:t>
            </a:r>
            <a:r>
              <a:rPr lang="ko-KR" altLang="en-US" dirty="0">
                <a:latin typeface="+mn-ea"/>
                <a:ea typeface="+mn-ea"/>
              </a:rPr>
              <a:t>번 으로 이동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&gt; ‘</a:t>
            </a:r>
            <a:r>
              <a:rPr lang="ko-KR" altLang="en-US" dirty="0">
                <a:latin typeface="+mn-ea"/>
                <a:ea typeface="+mn-ea"/>
              </a:rPr>
              <a:t>없음</a:t>
            </a:r>
            <a:r>
              <a:rPr lang="en-US" altLang="ko-KR" dirty="0">
                <a:latin typeface="+mn-ea"/>
                <a:ea typeface="+mn-ea"/>
              </a:rPr>
              <a:t>’ </a:t>
            </a:r>
            <a:r>
              <a:rPr lang="ko-KR" altLang="en-US" dirty="0">
                <a:latin typeface="+mn-ea"/>
                <a:ea typeface="+mn-ea"/>
              </a:rPr>
              <a:t>선택 후 다음 </a:t>
            </a:r>
            <a:r>
              <a:rPr lang="en-US" altLang="ko-KR" dirty="0">
                <a:latin typeface="+mn-ea"/>
                <a:ea typeface="+mn-ea"/>
              </a:rPr>
              <a:t>Tap </a:t>
            </a:r>
            <a:r>
              <a:rPr lang="ko-KR" altLang="en-US" dirty="0">
                <a:latin typeface="+mn-ea"/>
                <a:ea typeface="+mn-ea"/>
              </a:rPr>
              <a:t>시 질문 </a:t>
            </a:r>
            <a:r>
              <a:rPr lang="en-US" altLang="ko-KR" dirty="0">
                <a:latin typeface="+mn-ea"/>
                <a:ea typeface="+mn-ea"/>
              </a:rPr>
              <a:t>9</a:t>
            </a:r>
            <a:r>
              <a:rPr lang="ko-KR" altLang="en-US" dirty="0">
                <a:latin typeface="+mn-ea"/>
                <a:ea typeface="+mn-ea"/>
              </a:rPr>
              <a:t>번 으로 이동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질문 </a:t>
            </a:r>
            <a:r>
              <a:rPr lang="en-US" altLang="ko-KR" sz="800" dirty="0">
                <a:latin typeface="+mn-ea"/>
                <a:ea typeface="+mn-ea"/>
              </a:rPr>
              <a:t>8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  &gt; </a:t>
            </a:r>
            <a:r>
              <a:rPr lang="ko-KR" altLang="en-US" dirty="0">
                <a:latin typeface="+mn-ea"/>
                <a:ea typeface="+mn-ea"/>
              </a:rPr>
              <a:t>질문 </a:t>
            </a:r>
            <a:r>
              <a:rPr lang="en-US" altLang="ko-KR" dirty="0">
                <a:latin typeface="+mn-ea"/>
                <a:ea typeface="+mn-ea"/>
              </a:rPr>
              <a:t>9</a:t>
            </a:r>
            <a:r>
              <a:rPr lang="ko-KR" altLang="en-US" dirty="0">
                <a:latin typeface="+mn-ea"/>
                <a:ea typeface="+mn-ea"/>
              </a:rPr>
              <a:t>번으로 이동</a:t>
            </a:r>
            <a:endParaRPr lang="en-US" altLang="ko-KR" dirty="0">
              <a:latin typeface="+mn-ea"/>
              <a:ea typeface="+mn-ea"/>
            </a:endParaRPr>
          </a:p>
          <a:p>
            <a:pPr marL="177800" indent="-177800"/>
            <a:r>
              <a:rPr lang="en-US" altLang="ko-KR" sz="800" dirty="0">
                <a:latin typeface="+mn-ea"/>
                <a:ea typeface="+mn-ea"/>
              </a:rPr>
              <a:t>Skip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skip </a:t>
            </a:r>
            <a:r>
              <a:rPr lang="ko-KR" altLang="en-US" sz="800" dirty="0">
                <a:latin typeface="+mn-ea"/>
                <a:ea typeface="+mn-ea"/>
              </a:rPr>
              <a:t>버튼 </a:t>
            </a:r>
            <a:r>
              <a:rPr lang="en-US" altLang="ko-KR" sz="800" dirty="0">
                <a:latin typeface="+mn-ea"/>
                <a:ea typeface="+mn-ea"/>
              </a:rPr>
              <a:t>tap</a:t>
            </a:r>
            <a:r>
              <a:rPr lang="ko-KR" altLang="en-US" sz="800" dirty="0">
                <a:latin typeface="+mn-ea"/>
                <a:ea typeface="+mn-ea"/>
              </a:rPr>
              <a:t>시 홈으로 이동</a:t>
            </a:r>
            <a:endParaRPr lang="en-US" altLang="ko-KR" sz="800" dirty="0">
              <a:latin typeface="+mn-ea"/>
              <a:ea typeface="+mn-ea"/>
            </a:endParaRPr>
          </a:p>
          <a:p>
            <a:pPr marL="177800" indent="-177800"/>
            <a:r>
              <a:rPr lang="ko-KR" altLang="en-US" dirty="0">
                <a:latin typeface="+mn-ea"/>
                <a:ea typeface="+mn-ea"/>
              </a:rPr>
              <a:t>이전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이전 화면으로 이동</a:t>
            </a:r>
            <a:endParaRPr lang="en-US" altLang="ko-KR" sz="800" dirty="0">
              <a:latin typeface="+mn-ea"/>
              <a:ea typeface="+mn-ea"/>
            </a:endParaRPr>
          </a:p>
          <a:p>
            <a:pPr marL="177800" indent="-177800"/>
            <a:endParaRPr lang="en-US" altLang="ko-KR" sz="800" dirty="0">
              <a:latin typeface="+mn-ea"/>
              <a:ea typeface="+mn-ea"/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800" dirty="0">
                <a:latin typeface="+mn-ea"/>
                <a:ea typeface="+mn-ea"/>
              </a:rPr>
              <a:t>안드로이드</a:t>
            </a:r>
            <a:r>
              <a:rPr lang="en-US" altLang="ko-KR" sz="800" dirty="0">
                <a:latin typeface="+mn-ea"/>
                <a:ea typeface="+mn-ea"/>
              </a:rPr>
              <a:t> </a:t>
            </a:r>
            <a:r>
              <a:rPr lang="ko-KR" altLang="en-US" sz="800" dirty="0">
                <a:latin typeface="+mn-ea"/>
                <a:ea typeface="+mn-ea"/>
              </a:rPr>
              <a:t>이전버튼 </a:t>
            </a:r>
            <a:r>
              <a:rPr lang="en-US" altLang="ko-KR" sz="800" dirty="0">
                <a:latin typeface="+mn-ea"/>
                <a:ea typeface="+mn-ea"/>
              </a:rPr>
              <a:t>tap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- 1</a:t>
            </a:r>
            <a:r>
              <a:rPr lang="ko-KR" altLang="en-US" sz="800" dirty="0">
                <a:latin typeface="+mn-ea"/>
                <a:ea typeface="+mn-ea"/>
              </a:rPr>
              <a:t>번 </a:t>
            </a:r>
            <a:r>
              <a:rPr lang="en-US" altLang="ko-KR" sz="800" dirty="0">
                <a:latin typeface="+mn-ea"/>
                <a:ea typeface="+mn-ea"/>
              </a:rPr>
              <a:t>: </a:t>
            </a:r>
            <a:r>
              <a:rPr lang="ko-KR" altLang="en-US" sz="800" dirty="0">
                <a:latin typeface="+mn-ea"/>
                <a:ea typeface="+mn-ea"/>
              </a:rPr>
              <a:t>이전 화면으로 이동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589B2E-ADA8-456E-BFD6-A87C5664C8C7}"/>
              </a:ext>
            </a:extLst>
          </p:cNvPr>
          <p:cNvGrpSpPr/>
          <p:nvPr/>
        </p:nvGrpSpPr>
        <p:grpSpPr>
          <a:xfrm>
            <a:off x="739424" y="663122"/>
            <a:ext cx="2800856" cy="5567722"/>
            <a:chOff x="739424" y="663122"/>
            <a:chExt cx="2800856" cy="556772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671D8A7-DDB8-4B81-B3C1-A53599A3B484}"/>
                </a:ext>
              </a:extLst>
            </p:cNvPr>
            <p:cNvGrpSpPr/>
            <p:nvPr/>
          </p:nvGrpSpPr>
          <p:grpSpPr>
            <a:xfrm>
              <a:off x="1131963" y="2994974"/>
              <a:ext cx="2052627" cy="734623"/>
              <a:chOff x="4710111" y="3144418"/>
              <a:chExt cx="2052627" cy="734623"/>
            </a:xfrm>
          </p:grpSpPr>
          <p:sp>
            <p:nvSpPr>
              <p:cNvPr id="49" name="Google Shape;172;p5">
                <a:extLst>
                  <a:ext uri="{FF2B5EF4-FFF2-40B4-BE49-F238E27FC236}">
                    <a16:creationId xmlns:a16="http://schemas.microsoft.com/office/drawing/2014/main" id="{8AFA179D-C481-4C95-BC76-03D1CE2352FA}"/>
                  </a:ext>
                </a:extLst>
              </p:cNvPr>
              <p:cNvSpPr/>
              <p:nvPr/>
            </p:nvSpPr>
            <p:spPr>
              <a:xfrm>
                <a:off x="4710111" y="3144418"/>
                <a:ext cx="2052627" cy="3290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일주일에   </a:t>
                </a:r>
                <a:r>
                  <a:rPr lang="en-US" altLang="ko-KR" sz="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_______ </a:t>
                </a:r>
                <a:r>
                  <a:rPr lang="ko-KR" altLang="en-US" sz="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일</a:t>
                </a:r>
              </a:p>
            </p:txBody>
          </p:sp>
          <p:sp>
            <p:nvSpPr>
              <p:cNvPr id="50" name="Google Shape;172;p5">
                <a:extLst>
                  <a:ext uri="{FF2B5EF4-FFF2-40B4-BE49-F238E27FC236}">
                    <a16:creationId xmlns:a16="http://schemas.microsoft.com/office/drawing/2014/main" id="{FCDB8FB0-38C4-49BD-94FE-DF3B8DF1EB83}"/>
                  </a:ext>
                </a:extLst>
              </p:cNvPr>
              <p:cNvSpPr/>
              <p:nvPr/>
            </p:nvSpPr>
            <p:spPr>
              <a:xfrm>
                <a:off x="4710111" y="3550024"/>
                <a:ext cx="2052627" cy="3290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없음</a:t>
                </a:r>
                <a:endParaRPr lang="en-US" altLang="ko-KR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EBA8FDDE-13C6-4D9A-856A-C5B6E99B6227}"/>
                </a:ext>
              </a:extLst>
            </p:cNvPr>
            <p:cNvGrpSpPr/>
            <p:nvPr/>
          </p:nvGrpSpPr>
          <p:grpSpPr>
            <a:xfrm>
              <a:off x="739424" y="663122"/>
              <a:ext cx="2800856" cy="5567722"/>
              <a:chOff x="739424" y="663122"/>
              <a:chExt cx="2800856" cy="5567722"/>
            </a:xfrm>
          </p:grpSpPr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FA71D4A9-20C1-429A-9B91-A163C1D275DE}"/>
                  </a:ext>
                </a:extLst>
              </p:cNvPr>
              <p:cNvGrpSpPr/>
              <p:nvPr/>
            </p:nvGrpSpPr>
            <p:grpSpPr>
              <a:xfrm>
                <a:off x="739424" y="663122"/>
                <a:ext cx="2800856" cy="5567722"/>
                <a:chOff x="1167839" y="663122"/>
                <a:chExt cx="2800856" cy="5567722"/>
              </a:xfrm>
            </p:grpSpPr>
            <p:sp>
              <p:nvSpPr>
                <p:cNvPr id="112" name="직사각형 63">
                  <a:extLst>
                    <a:ext uri="{FF2B5EF4-FFF2-40B4-BE49-F238E27FC236}">
                      <a16:creationId xmlns:a16="http://schemas.microsoft.com/office/drawing/2014/main" id="{142D5B19-AC19-4A34-AC2D-2811E3ACE118}"/>
                    </a:ext>
                  </a:extLst>
                </p:cNvPr>
                <p:cNvSpPr/>
                <p:nvPr/>
              </p:nvSpPr>
              <p:spPr>
                <a:xfrm>
                  <a:off x="1167839" y="5865367"/>
                  <a:ext cx="2764350" cy="329016"/>
                </a:xfrm>
                <a:custGeom>
                  <a:avLst/>
                  <a:gdLst>
                    <a:gd name="connsiteX0" fmla="*/ 0 w 2707200"/>
                    <a:gd name="connsiteY0" fmla="*/ 0 h 324000"/>
                    <a:gd name="connsiteX1" fmla="*/ 2707200 w 2707200"/>
                    <a:gd name="connsiteY1" fmla="*/ 0 h 324000"/>
                    <a:gd name="connsiteX2" fmla="*/ 2707200 w 2707200"/>
                    <a:gd name="connsiteY2" fmla="*/ 324000 h 324000"/>
                    <a:gd name="connsiteX3" fmla="*/ 0 w 2707200"/>
                    <a:gd name="connsiteY3" fmla="*/ 324000 h 324000"/>
                    <a:gd name="connsiteX4" fmla="*/ 0 w 2707200"/>
                    <a:gd name="connsiteY4" fmla="*/ 0 h 324000"/>
                    <a:gd name="connsiteX0" fmla="*/ 0 w 2707200"/>
                    <a:gd name="connsiteY0" fmla="*/ 0 h 324000"/>
                    <a:gd name="connsiteX1" fmla="*/ 2707200 w 2707200"/>
                    <a:gd name="connsiteY1" fmla="*/ 0 h 324000"/>
                    <a:gd name="connsiteX2" fmla="*/ 2706455 w 2707200"/>
                    <a:gd name="connsiteY2" fmla="*/ 231717 h 324000"/>
                    <a:gd name="connsiteX3" fmla="*/ 2707200 w 2707200"/>
                    <a:gd name="connsiteY3" fmla="*/ 324000 h 324000"/>
                    <a:gd name="connsiteX4" fmla="*/ 0 w 2707200"/>
                    <a:gd name="connsiteY4" fmla="*/ 324000 h 324000"/>
                    <a:gd name="connsiteX5" fmla="*/ 0 w 2707200"/>
                    <a:gd name="connsiteY5" fmla="*/ 0 h 324000"/>
                    <a:gd name="connsiteX0" fmla="*/ 0 w 2707200"/>
                    <a:gd name="connsiteY0" fmla="*/ 0 h 326381"/>
                    <a:gd name="connsiteX1" fmla="*/ 2707200 w 2707200"/>
                    <a:gd name="connsiteY1" fmla="*/ 0 h 326381"/>
                    <a:gd name="connsiteX2" fmla="*/ 2706455 w 2707200"/>
                    <a:gd name="connsiteY2" fmla="*/ 231717 h 326381"/>
                    <a:gd name="connsiteX3" fmla="*/ 2588138 w 2707200"/>
                    <a:gd name="connsiteY3" fmla="*/ 326381 h 326381"/>
                    <a:gd name="connsiteX4" fmla="*/ 0 w 2707200"/>
                    <a:gd name="connsiteY4" fmla="*/ 324000 h 326381"/>
                    <a:gd name="connsiteX5" fmla="*/ 0 w 2707200"/>
                    <a:gd name="connsiteY5" fmla="*/ 0 h 326381"/>
                    <a:gd name="connsiteX0" fmla="*/ 0 w 2707200"/>
                    <a:gd name="connsiteY0" fmla="*/ 0 h 326635"/>
                    <a:gd name="connsiteX1" fmla="*/ 2707200 w 2707200"/>
                    <a:gd name="connsiteY1" fmla="*/ 0 h 326635"/>
                    <a:gd name="connsiteX2" fmla="*/ 2706455 w 2707200"/>
                    <a:gd name="connsiteY2" fmla="*/ 231717 h 326635"/>
                    <a:gd name="connsiteX3" fmla="*/ 2588138 w 2707200"/>
                    <a:gd name="connsiteY3" fmla="*/ 326381 h 326635"/>
                    <a:gd name="connsiteX4" fmla="*/ 0 w 2707200"/>
                    <a:gd name="connsiteY4" fmla="*/ 324000 h 326635"/>
                    <a:gd name="connsiteX5" fmla="*/ 0 w 2707200"/>
                    <a:gd name="connsiteY5" fmla="*/ 0 h 326635"/>
                    <a:gd name="connsiteX0" fmla="*/ 0 w 2707200"/>
                    <a:gd name="connsiteY0" fmla="*/ 0 h 326635"/>
                    <a:gd name="connsiteX1" fmla="*/ 2707200 w 2707200"/>
                    <a:gd name="connsiteY1" fmla="*/ 0 h 326635"/>
                    <a:gd name="connsiteX2" fmla="*/ 2706455 w 2707200"/>
                    <a:gd name="connsiteY2" fmla="*/ 231717 h 326635"/>
                    <a:gd name="connsiteX3" fmla="*/ 2588138 w 2707200"/>
                    <a:gd name="connsiteY3" fmla="*/ 326381 h 326635"/>
                    <a:gd name="connsiteX4" fmla="*/ 97632 w 2707200"/>
                    <a:gd name="connsiteY4" fmla="*/ 326381 h 326635"/>
                    <a:gd name="connsiteX5" fmla="*/ 0 w 2707200"/>
                    <a:gd name="connsiteY5" fmla="*/ 0 h 326635"/>
                    <a:gd name="connsiteX0" fmla="*/ 0 w 2707200"/>
                    <a:gd name="connsiteY0" fmla="*/ 0 h 326635"/>
                    <a:gd name="connsiteX1" fmla="*/ 2707200 w 2707200"/>
                    <a:gd name="connsiteY1" fmla="*/ 0 h 326635"/>
                    <a:gd name="connsiteX2" fmla="*/ 2706455 w 2707200"/>
                    <a:gd name="connsiteY2" fmla="*/ 231717 h 326635"/>
                    <a:gd name="connsiteX3" fmla="*/ 2588138 w 2707200"/>
                    <a:gd name="connsiteY3" fmla="*/ 326381 h 326635"/>
                    <a:gd name="connsiteX4" fmla="*/ 97632 w 2707200"/>
                    <a:gd name="connsiteY4" fmla="*/ 326381 h 326635"/>
                    <a:gd name="connsiteX5" fmla="*/ 39455 w 2707200"/>
                    <a:gd name="connsiteY5" fmla="*/ 148374 h 326635"/>
                    <a:gd name="connsiteX6" fmla="*/ 0 w 2707200"/>
                    <a:gd name="connsiteY6" fmla="*/ 0 h 326635"/>
                    <a:gd name="connsiteX0" fmla="*/ 8170 w 2715370"/>
                    <a:gd name="connsiteY0" fmla="*/ 0 h 326635"/>
                    <a:gd name="connsiteX1" fmla="*/ 2715370 w 2715370"/>
                    <a:gd name="connsiteY1" fmla="*/ 0 h 326635"/>
                    <a:gd name="connsiteX2" fmla="*/ 2714625 w 2715370"/>
                    <a:gd name="connsiteY2" fmla="*/ 231717 h 326635"/>
                    <a:gd name="connsiteX3" fmla="*/ 2596308 w 2715370"/>
                    <a:gd name="connsiteY3" fmla="*/ 326381 h 326635"/>
                    <a:gd name="connsiteX4" fmla="*/ 105802 w 2715370"/>
                    <a:gd name="connsiteY4" fmla="*/ 326381 h 326635"/>
                    <a:gd name="connsiteX5" fmla="*/ 0 w 2715370"/>
                    <a:gd name="connsiteY5" fmla="*/ 210286 h 326635"/>
                    <a:gd name="connsiteX6" fmla="*/ 8170 w 2715370"/>
                    <a:gd name="connsiteY6" fmla="*/ 0 h 326635"/>
                    <a:gd name="connsiteX0" fmla="*/ 0 w 2764350"/>
                    <a:gd name="connsiteY0" fmla="*/ 0 h 329016"/>
                    <a:gd name="connsiteX1" fmla="*/ 2764350 w 2764350"/>
                    <a:gd name="connsiteY1" fmla="*/ 2381 h 329016"/>
                    <a:gd name="connsiteX2" fmla="*/ 2763605 w 2764350"/>
                    <a:gd name="connsiteY2" fmla="*/ 234098 h 329016"/>
                    <a:gd name="connsiteX3" fmla="*/ 2645288 w 2764350"/>
                    <a:gd name="connsiteY3" fmla="*/ 328762 h 329016"/>
                    <a:gd name="connsiteX4" fmla="*/ 154782 w 2764350"/>
                    <a:gd name="connsiteY4" fmla="*/ 328762 h 329016"/>
                    <a:gd name="connsiteX5" fmla="*/ 48980 w 2764350"/>
                    <a:gd name="connsiteY5" fmla="*/ 212667 h 329016"/>
                    <a:gd name="connsiteX6" fmla="*/ 0 w 2764350"/>
                    <a:gd name="connsiteY6" fmla="*/ 0 h 329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4350" h="329016">
                      <a:moveTo>
                        <a:pt x="0" y="0"/>
                      </a:moveTo>
                      <a:lnTo>
                        <a:pt x="2764350" y="2381"/>
                      </a:lnTo>
                      <a:cubicBezTo>
                        <a:pt x="2764102" y="79620"/>
                        <a:pt x="2763853" y="156859"/>
                        <a:pt x="2763605" y="234098"/>
                      </a:cubicBezTo>
                      <a:cubicBezTo>
                        <a:pt x="2763853" y="264859"/>
                        <a:pt x="2709334" y="333720"/>
                        <a:pt x="2645288" y="328762"/>
                      </a:cubicBezTo>
                      <a:lnTo>
                        <a:pt x="154782" y="328762"/>
                      </a:lnTo>
                      <a:lnTo>
                        <a:pt x="48980" y="2126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다음</a:t>
                  </a:r>
                </a:p>
              </p:txBody>
            </p:sp>
            <p:sp>
              <p:nvSpPr>
                <p:cNvPr id="113" name="Google Shape;166;p5">
                  <a:extLst>
                    <a:ext uri="{FF2B5EF4-FFF2-40B4-BE49-F238E27FC236}">
                      <a16:creationId xmlns:a16="http://schemas.microsoft.com/office/drawing/2014/main" id="{D2845AF9-5086-408C-AC41-F71774DC3E65}"/>
                    </a:ext>
                  </a:extLst>
                </p:cNvPr>
                <p:cNvSpPr txBox="1"/>
                <p:nvPr/>
              </p:nvSpPr>
              <p:spPr>
                <a:xfrm>
                  <a:off x="1603604" y="977938"/>
                  <a:ext cx="1945368" cy="2538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05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문진 정보</a:t>
                  </a:r>
                  <a:endParaRPr sz="105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9ACDB6AA-FB2A-4A24-95BD-2AF9988E0D80}"/>
                    </a:ext>
                  </a:extLst>
                </p:cNvPr>
                <p:cNvGrpSpPr/>
                <p:nvPr/>
              </p:nvGrpSpPr>
              <p:grpSpPr>
                <a:xfrm>
                  <a:off x="1185143" y="663122"/>
                  <a:ext cx="2783552" cy="5567722"/>
                  <a:chOff x="272480" y="944724"/>
                  <a:chExt cx="2808000" cy="5616624"/>
                </a:xfrm>
              </p:grpSpPr>
              <p:sp>
                <p:nvSpPr>
                  <p:cNvPr id="115" name="모서리가 둥근 직사각형 108">
                    <a:extLst>
                      <a:ext uri="{FF2B5EF4-FFF2-40B4-BE49-F238E27FC236}">
                        <a16:creationId xmlns:a16="http://schemas.microsoft.com/office/drawing/2014/main" id="{D9531FCC-648F-430B-A190-45FC69C9B7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72480" y="944724"/>
                    <a:ext cx="2808000" cy="5616624"/>
                  </a:xfrm>
                  <a:prstGeom prst="roundRect">
                    <a:avLst>
                      <a:gd name="adj" fmla="val 8301"/>
                    </a:avLst>
                  </a:prstGeom>
                  <a:noFill/>
                  <a:ln w="762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2610D8DA-FD9A-43E5-A874-E98CFC9AB4E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416497" y="1031150"/>
                    <a:ext cx="55544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11:59</a:t>
                    </a:r>
                    <a:endParaRPr lang="ko-KR" altLang="en-US" sz="1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117" name="Picture 12">
                    <a:extLst>
                      <a:ext uri="{FF2B5EF4-FFF2-40B4-BE49-F238E27FC236}">
                        <a16:creationId xmlns:a16="http://schemas.microsoft.com/office/drawing/2014/main" id="{F6EF4D6A-E752-4E7D-BA7B-9B65598ECF30}"/>
                      </a:ext>
                    </a:extLst>
                  </p:cNvPr>
                  <p:cNvPicPr>
                    <a:picLocks noChangeAspect="1" noChangeArrowheads="1"/>
                  </p:cNvPicPr>
                  <p:nvPr userDrawn="1"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67114" y="1066014"/>
                    <a:ext cx="514448" cy="1764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18" name="모서리가 둥근 직사각형 111">
                    <a:extLst>
                      <a:ext uri="{FF2B5EF4-FFF2-40B4-BE49-F238E27FC236}">
                        <a16:creationId xmlns:a16="http://schemas.microsoft.com/office/drawing/2014/main" id="{54EB10A5-5273-4E04-9445-44D8A2E06D8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051367" y="944724"/>
                    <a:ext cx="1250227" cy="235422"/>
                  </a:xfrm>
                  <a:prstGeom prst="roundRect">
                    <a:avLst>
                      <a:gd name="adj" fmla="val 10974"/>
                    </a:avLst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762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03" name="Google Shape;166;p5">
                <a:extLst>
                  <a:ext uri="{FF2B5EF4-FFF2-40B4-BE49-F238E27FC236}">
                    <a16:creationId xmlns:a16="http://schemas.microsoft.com/office/drawing/2014/main" id="{97FEC17D-1DAB-4E86-B2F4-9DBA09300DEB}"/>
                  </a:ext>
                </a:extLst>
              </p:cNvPr>
              <p:cNvSpPr txBox="1"/>
              <p:nvPr/>
            </p:nvSpPr>
            <p:spPr>
              <a:xfrm>
                <a:off x="784136" y="2394293"/>
                <a:ext cx="2756143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7. </a:t>
                </a:r>
                <a:r>
                  <a:rPr lang="ko-KR" altLang="en-US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지난 </a:t>
                </a:r>
                <a:r>
                  <a:rPr lang="en-US" altLang="ko-KR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7</a:t>
                </a:r>
                <a:r>
                  <a:rPr lang="ko-KR" altLang="en-US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일 간</a:t>
                </a:r>
                <a:r>
                  <a:rPr lang="en-US" altLang="ko-KR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, </a:t>
                </a:r>
                <a:r>
                  <a:rPr lang="ko-KR" altLang="en-US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한 번에 적어도 </a:t>
                </a:r>
                <a:r>
                  <a:rPr lang="en-US" altLang="ko-KR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10</a:t>
                </a:r>
                <a:r>
                  <a:rPr lang="ko-KR" altLang="en-US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분 이상 걸은 날이 며칠입니까</a:t>
                </a:r>
                <a:r>
                  <a:rPr lang="en-US" altLang="ko-KR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?</a:t>
                </a:r>
                <a:endParaRPr sz="10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FC7E19-6EFE-483D-8033-2FEA1113795A}"/>
                </a:ext>
              </a:extLst>
            </p:cNvPr>
            <p:cNvSpPr txBox="1"/>
            <p:nvPr/>
          </p:nvSpPr>
          <p:spPr>
            <a:xfrm>
              <a:off x="3078761" y="989839"/>
              <a:ext cx="3917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+mn-ea"/>
                  <a:ea typeface="+mn-ea"/>
                </a:rPr>
                <a:t>skip</a:t>
              </a:r>
              <a:endParaRPr lang="ko-KR" altLang="en-US" sz="800" dirty="0">
                <a:latin typeface="+mn-ea"/>
                <a:ea typeface="+mn-ea"/>
              </a:endParaRPr>
            </a:p>
          </p:txBody>
        </p:sp>
        <p:pic>
          <p:nvPicPr>
            <p:cNvPr id="32" name="그래픽 31" descr="오른쪽 캐럿 단색으로 채워진">
              <a:extLst>
                <a:ext uri="{FF2B5EF4-FFF2-40B4-BE49-F238E27FC236}">
                  <a16:creationId xmlns:a16="http://schemas.microsoft.com/office/drawing/2014/main" id="{37647B0B-56B0-4EE6-8021-F6EEBD5B0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841886" y="1025163"/>
              <a:ext cx="200055" cy="20005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12F11A-8177-42BA-90D7-922E3AAEA1A0}"/>
              </a:ext>
            </a:extLst>
          </p:cNvPr>
          <p:cNvGrpSpPr/>
          <p:nvPr/>
        </p:nvGrpSpPr>
        <p:grpSpPr>
          <a:xfrm>
            <a:off x="4175576" y="663122"/>
            <a:ext cx="2809063" cy="5567722"/>
            <a:chOff x="4175576" y="663122"/>
            <a:chExt cx="2809063" cy="5567722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69057F12-5198-4021-B226-E2EE1513B1F3}"/>
                </a:ext>
              </a:extLst>
            </p:cNvPr>
            <p:cNvGrpSpPr/>
            <p:nvPr/>
          </p:nvGrpSpPr>
          <p:grpSpPr>
            <a:xfrm>
              <a:off x="4175576" y="663122"/>
              <a:ext cx="2809063" cy="5567722"/>
              <a:chOff x="4108464" y="663122"/>
              <a:chExt cx="2809063" cy="5567722"/>
            </a:xfrm>
          </p:grpSpPr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2D2CBB2A-31E3-4857-B019-C5CD2D2DDBFE}"/>
                  </a:ext>
                </a:extLst>
              </p:cNvPr>
              <p:cNvGrpSpPr/>
              <p:nvPr/>
            </p:nvGrpSpPr>
            <p:grpSpPr>
              <a:xfrm>
                <a:off x="4108464" y="663122"/>
                <a:ext cx="2800856" cy="5567722"/>
                <a:chOff x="1167839" y="663122"/>
                <a:chExt cx="2800856" cy="5567722"/>
              </a:xfrm>
            </p:grpSpPr>
            <p:sp>
              <p:nvSpPr>
                <p:cNvPr id="132" name="직사각형 63">
                  <a:extLst>
                    <a:ext uri="{FF2B5EF4-FFF2-40B4-BE49-F238E27FC236}">
                      <a16:creationId xmlns:a16="http://schemas.microsoft.com/office/drawing/2014/main" id="{0B13C133-02BB-47D8-8CF8-F4D0187B2E57}"/>
                    </a:ext>
                  </a:extLst>
                </p:cNvPr>
                <p:cNvSpPr/>
                <p:nvPr/>
              </p:nvSpPr>
              <p:spPr>
                <a:xfrm>
                  <a:off x="1167839" y="5865367"/>
                  <a:ext cx="2764350" cy="329016"/>
                </a:xfrm>
                <a:custGeom>
                  <a:avLst/>
                  <a:gdLst>
                    <a:gd name="connsiteX0" fmla="*/ 0 w 2707200"/>
                    <a:gd name="connsiteY0" fmla="*/ 0 h 324000"/>
                    <a:gd name="connsiteX1" fmla="*/ 2707200 w 2707200"/>
                    <a:gd name="connsiteY1" fmla="*/ 0 h 324000"/>
                    <a:gd name="connsiteX2" fmla="*/ 2707200 w 2707200"/>
                    <a:gd name="connsiteY2" fmla="*/ 324000 h 324000"/>
                    <a:gd name="connsiteX3" fmla="*/ 0 w 2707200"/>
                    <a:gd name="connsiteY3" fmla="*/ 324000 h 324000"/>
                    <a:gd name="connsiteX4" fmla="*/ 0 w 2707200"/>
                    <a:gd name="connsiteY4" fmla="*/ 0 h 324000"/>
                    <a:gd name="connsiteX0" fmla="*/ 0 w 2707200"/>
                    <a:gd name="connsiteY0" fmla="*/ 0 h 324000"/>
                    <a:gd name="connsiteX1" fmla="*/ 2707200 w 2707200"/>
                    <a:gd name="connsiteY1" fmla="*/ 0 h 324000"/>
                    <a:gd name="connsiteX2" fmla="*/ 2706455 w 2707200"/>
                    <a:gd name="connsiteY2" fmla="*/ 231717 h 324000"/>
                    <a:gd name="connsiteX3" fmla="*/ 2707200 w 2707200"/>
                    <a:gd name="connsiteY3" fmla="*/ 324000 h 324000"/>
                    <a:gd name="connsiteX4" fmla="*/ 0 w 2707200"/>
                    <a:gd name="connsiteY4" fmla="*/ 324000 h 324000"/>
                    <a:gd name="connsiteX5" fmla="*/ 0 w 2707200"/>
                    <a:gd name="connsiteY5" fmla="*/ 0 h 324000"/>
                    <a:gd name="connsiteX0" fmla="*/ 0 w 2707200"/>
                    <a:gd name="connsiteY0" fmla="*/ 0 h 326381"/>
                    <a:gd name="connsiteX1" fmla="*/ 2707200 w 2707200"/>
                    <a:gd name="connsiteY1" fmla="*/ 0 h 326381"/>
                    <a:gd name="connsiteX2" fmla="*/ 2706455 w 2707200"/>
                    <a:gd name="connsiteY2" fmla="*/ 231717 h 326381"/>
                    <a:gd name="connsiteX3" fmla="*/ 2588138 w 2707200"/>
                    <a:gd name="connsiteY3" fmla="*/ 326381 h 326381"/>
                    <a:gd name="connsiteX4" fmla="*/ 0 w 2707200"/>
                    <a:gd name="connsiteY4" fmla="*/ 324000 h 326381"/>
                    <a:gd name="connsiteX5" fmla="*/ 0 w 2707200"/>
                    <a:gd name="connsiteY5" fmla="*/ 0 h 326381"/>
                    <a:gd name="connsiteX0" fmla="*/ 0 w 2707200"/>
                    <a:gd name="connsiteY0" fmla="*/ 0 h 326635"/>
                    <a:gd name="connsiteX1" fmla="*/ 2707200 w 2707200"/>
                    <a:gd name="connsiteY1" fmla="*/ 0 h 326635"/>
                    <a:gd name="connsiteX2" fmla="*/ 2706455 w 2707200"/>
                    <a:gd name="connsiteY2" fmla="*/ 231717 h 326635"/>
                    <a:gd name="connsiteX3" fmla="*/ 2588138 w 2707200"/>
                    <a:gd name="connsiteY3" fmla="*/ 326381 h 326635"/>
                    <a:gd name="connsiteX4" fmla="*/ 0 w 2707200"/>
                    <a:gd name="connsiteY4" fmla="*/ 324000 h 326635"/>
                    <a:gd name="connsiteX5" fmla="*/ 0 w 2707200"/>
                    <a:gd name="connsiteY5" fmla="*/ 0 h 326635"/>
                    <a:gd name="connsiteX0" fmla="*/ 0 w 2707200"/>
                    <a:gd name="connsiteY0" fmla="*/ 0 h 326635"/>
                    <a:gd name="connsiteX1" fmla="*/ 2707200 w 2707200"/>
                    <a:gd name="connsiteY1" fmla="*/ 0 h 326635"/>
                    <a:gd name="connsiteX2" fmla="*/ 2706455 w 2707200"/>
                    <a:gd name="connsiteY2" fmla="*/ 231717 h 326635"/>
                    <a:gd name="connsiteX3" fmla="*/ 2588138 w 2707200"/>
                    <a:gd name="connsiteY3" fmla="*/ 326381 h 326635"/>
                    <a:gd name="connsiteX4" fmla="*/ 97632 w 2707200"/>
                    <a:gd name="connsiteY4" fmla="*/ 326381 h 326635"/>
                    <a:gd name="connsiteX5" fmla="*/ 0 w 2707200"/>
                    <a:gd name="connsiteY5" fmla="*/ 0 h 326635"/>
                    <a:gd name="connsiteX0" fmla="*/ 0 w 2707200"/>
                    <a:gd name="connsiteY0" fmla="*/ 0 h 326635"/>
                    <a:gd name="connsiteX1" fmla="*/ 2707200 w 2707200"/>
                    <a:gd name="connsiteY1" fmla="*/ 0 h 326635"/>
                    <a:gd name="connsiteX2" fmla="*/ 2706455 w 2707200"/>
                    <a:gd name="connsiteY2" fmla="*/ 231717 h 326635"/>
                    <a:gd name="connsiteX3" fmla="*/ 2588138 w 2707200"/>
                    <a:gd name="connsiteY3" fmla="*/ 326381 h 326635"/>
                    <a:gd name="connsiteX4" fmla="*/ 97632 w 2707200"/>
                    <a:gd name="connsiteY4" fmla="*/ 326381 h 326635"/>
                    <a:gd name="connsiteX5" fmla="*/ 39455 w 2707200"/>
                    <a:gd name="connsiteY5" fmla="*/ 148374 h 326635"/>
                    <a:gd name="connsiteX6" fmla="*/ 0 w 2707200"/>
                    <a:gd name="connsiteY6" fmla="*/ 0 h 326635"/>
                    <a:gd name="connsiteX0" fmla="*/ 8170 w 2715370"/>
                    <a:gd name="connsiteY0" fmla="*/ 0 h 326635"/>
                    <a:gd name="connsiteX1" fmla="*/ 2715370 w 2715370"/>
                    <a:gd name="connsiteY1" fmla="*/ 0 h 326635"/>
                    <a:gd name="connsiteX2" fmla="*/ 2714625 w 2715370"/>
                    <a:gd name="connsiteY2" fmla="*/ 231717 h 326635"/>
                    <a:gd name="connsiteX3" fmla="*/ 2596308 w 2715370"/>
                    <a:gd name="connsiteY3" fmla="*/ 326381 h 326635"/>
                    <a:gd name="connsiteX4" fmla="*/ 105802 w 2715370"/>
                    <a:gd name="connsiteY4" fmla="*/ 326381 h 326635"/>
                    <a:gd name="connsiteX5" fmla="*/ 0 w 2715370"/>
                    <a:gd name="connsiteY5" fmla="*/ 210286 h 326635"/>
                    <a:gd name="connsiteX6" fmla="*/ 8170 w 2715370"/>
                    <a:gd name="connsiteY6" fmla="*/ 0 h 326635"/>
                    <a:gd name="connsiteX0" fmla="*/ 0 w 2764350"/>
                    <a:gd name="connsiteY0" fmla="*/ 0 h 329016"/>
                    <a:gd name="connsiteX1" fmla="*/ 2764350 w 2764350"/>
                    <a:gd name="connsiteY1" fmla="*/ 2381 h 329016"/>
                    <a:gd name="connsiteX2" fmla="*/ 2763605 w 2764350"/>
                    <a:gd name="connsiteY2" fmla="*/ 234098 h 329016"/>
                    <a:gd name="connsiteX3" fmla="*/ 2645288 w 2764350"/>
                    <a:gd name="connsiteY3" fmla="*/ 328762 h 329016"/>
                    <a:gd name="connsiteX4" fmla="*/ 154782 w 2764350"/>
                    <a:gd name="connsiteY4" fmla="*/ 328762 h 329016"/>
                    <a:gd name="connsiteX5" fmla="*/ 48980 w 2764350"/>
                    <a:gd name="connsiteY5" fmla="*/ 212667 h 329016"/>
                    <a:gd name="connsiteX6" fmla="*/ 0 w 2764350"/>
                    <a:gd name="connsiteY6" fmla="*/ 0 h 329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4350" h="329016">
                      <a:moveTo>
                        <a:pt x="0" y="0"/>
                      </a:moveTo>
                      <a:lnTo>
                        <a:pt x="2764350" y="2381"/>
                      </a:lnTo>
                      <a:cubicBezTo>
                        <a:pt x="2764102" y="79620"/>
                        <a:pt x="2763853" y="156859"/>
                        <a:pt x="2763605" y="234098"/>
                      </a:cubicBezTo>
                      <a:cubicBezTo>
                        <a:pt x="2763853" y="264859"/>
                        <a:pt x="2709334" y="333720"/>
                        <a:pt x="2645288" y="328762"/>
                      </a:cubicBezTo>
                      <a:lnTo>
                        <a:pt x="154782" y="328762"/>
                      </a:lnTo>
                      <a:lnTo>
                        <a:pt x="48980" y="2126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다음</a:t>
                  </a:r>
                </a:p>
              </p:txBody>
            </p:sp>
            <p:sp>
              <p:nvSpPr>
                <p:cNvPr id="133" name="Google Shape;166;p5">
                  <a:extLst>
                    <a:ext uri="{FF2B5EF4-FFF2-40B4-BE49-F238E27FC236}">
                      <a16:creationId xmlns:a16="http://schemas.microsoft.com/office/drawing/2014/main" id="{A926A08F-AB8E-4049-B680-1D8663CEE4C1}"/>
                    </a:ext>
                  </a:extLst>
                </p:cNvPr>
                <p:cNvSpPr txBox="1"/>
                <p:nvPr/>
              </p:nvSpPr>
              <p:spPr>
                <a:xfrm>
                  <a:off x="1603604" y="977938"/>
                  <a:ext cx="1945368" cy="2538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05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문진 정보</a:t>
                  </a:r>
                  <a:endParaRPr sz="105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904948E4-053D-42C2-B540-14B7B61ADD64}"/>
                    </a:ext>
                  </a:extLst>
                </p:cNvPr>
                <p:cNvGrpSpPr/>
                <p:nvPr/>
              </p:nvGrpSpPr>
              <p:grpSpPr>
                <a:xfrm>
                  <a:off x="1185143" y="663122"/>
                  <a:ext cx="2783552" cy="5567722"/>
                  <a:chOff x="272480" y="944724"/>
                  <a:chExt cx="2808000" cy="5616624"/>
                </a:xfrm>
              </p:grpSpPr>
              <p:sp>
                <p:nvSpPr>
                  <p:cNvPr id="135" name="모서리가 둥근 직사각형 108">
                    <a:extLst>
                      <a:ext uri="{FF2B5EF4-FFF2-40B4-BE49-F238E27FC236}">
                        <a16:creationId xmlns:a16="http://schemas.microsoft.com/office/drawing/2014/main" id="{FA539ACD-CBC5-4CD4-9F1B-55C3BD5D4A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72480" y="944724"/>
                    <a:ext cx="2808000" cy="5616624"/>
                  </a:xfrm>
                  <a:prstGeom prst="roundRect">
                    <a:avLst>
                      <a:gd name="adj" fmla="val 8301"/>
                    </a:avLst>
                  </a:prstGeom>
                  <a:noFill/>
                  <a:ln w="762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F000483F-26BB-4598-BF55-8CDEC04C4DD4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416497" y="1031150"/>
                    <a:ext cx="55544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11:59</a:t>
                    </a:r>
                    <a:endParaRPr lang="ko-KR" altLang="en-US" sz="1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pic>
                <p:nvPicPr>
                  <p:cNvPr id="137" name="Picture 12">
                    <a:extLst>
                      <a:ext uri="{FF2B5EF4-FFF2-40B4-BE49-F238E27FC236}">
                        <a16:creationId xmlns:a16="http://schemas.microsoft.com/office/drawing/2014/main" id="{816BCAAD-C4D3-43D4-BC4E-1C188E21617A}"/>
                      </a:ext>
                    </a:extLst>
                  </p:cNvPr>
                  <p:cNvPicPr>
                    <a:picLocks noChangeAspect="1" noChangeArrowheads="1"/>
                  </p:cNvPicPr>
                  <p:nvPr userDrawn="1"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67114" y="1066014"/>
                    <a:ext cx="514448" cy="1764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38" name="모서리가 둥근 직사각형 111">
                    <a:extLst>
                      <a:ext uri="{FF2B5EF4-FFF2-40B4-BE49-F238E27FC236}">
                        <a16:creationId xmlns:a16="http://schemas.microsoft.com/office/drawing/2014/main" id="{5AD1F9B5-A317-459C-ABC3-85BC133DF4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051367" y="944724"/>
                    <a:ext cx="1250227" cy="235422"/>
                  </a:xfrm>
                  <a:prstGeom prst="roundRect">
                    <a:avLst>
                      <a:gd name="adj" fmla="val 10974"/>
                    </a:avLst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762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23" name="Google Shape;166;p5">
                <a:extLst>
                  <a:ext uri="{FF2B5EF4-FFF2-40B4-BE49-F238E27FC236}">
                    <a16:creationId xmlns:a16="http://schemas.microsoft.com/office/drawing/2014/main" id="{48B4B942-EB5A-4718-8EBA-5A98F13DC910}"/>
                  </a:ext>
                </a:extLst>
              </p:cNvPr>
              <p:cNvSpPr txBox="1"/>
              <p:nvPr/>
            </p:nvSpPr>
            <p:spPr>
              <a:xfrm>
                <a:off x="4153177" y="2400388"/>
                <a:ext cx="2764350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8. </a:t>
                </a:r>
                <a:r>
                  <a:rPr lang="ko-KR" altLang="en-US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그런 날 중 하루에 걸으면서 보낸 시간이 보통 얼마나 됩니까</a:t>
                </a:r>
                <a:r>
                  <a:rPr lang="en-US" altLang="ko-KR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?</a:t>
                </a:r>
                <a:endParaRPr lang="ko-KR" altLang="en-US" sz="10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5" name="Google Shape;172;p5">
              <a:extLst>
                <a:ext uri="{FF2B5EF4-FFF2-40B4-BE49-F238E27FC236}">
                  <a16:creationId xmlns:a16="http://schemas.microsoft.com/office/drawing/2014/main" id="{9F0B7B36-ABBD-4F0F-B408-433E9A58FE1D}"/>
                </a:ext>
              </a:extLst>
            </p:cNvPr>
            <p:cNvSpPr/>
            <p:nvPr/>
          </p:nvSpPr>
          <p:spPr>
            <a:xfrm>
              <a:off x="4557711" y="2992018"/>
              <a:ext cx="2052627" cy="3290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하루에   </a:t>
              </a:r>
              <a:r>
                <a:rPr lang="en-US" altLang="ko-KR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_______ </a:t>
              </a:r>
              <a:r>
                <a:rPr lang="ko-KR" altLang="en-US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시간 </a:t>
              </a:r>
              <a:r>
                <a:rPr lang="en-US" altLang="ko-KR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______ </a:t>
              </a:r>
              <a:r>
                <a:rPr lang="ko-KR" altLang="en-US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분</a:t>
              </a:r>
              <a:endParaRPr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48" name="Google Shape;172;p5">
              <a:extLst>
                <a:ext uri="{FF2B5EF4-FFF2-40B4-BE49-F238E27FC236}">
                  <a16:creationId xmlns:a16="http://schemas.microsoft.com/office/drawing/2014/main" id="{5F4E6847-EF87-4D2F-9172-39FB756647E5}"/>
                </a:ext>
              </a:extLst>
            </p:cNvPr>
            <p:cNvSpPr/>
            <p:nvPr/>
          </p:nvSpPr>
          <p:spPr>
            <a:xfrm>
              <a:off x="4557711" y="3397624"/>
              <a:ext cx="2052627" cy="3290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확실하지 않음</a:t>
              </a:r>
              <a:endParaRPr lang="en-US" altLang="ko-KR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E50A65-3C1C-4525-8172-5F9661AF9E2B}"/>
                </a:ext>
              </a:extLst>
            </p:cNvPr>
            <p:cNvSpPr txBox="1"/>
            <p:nvPr/>
          </p:nvSpPr>
          <p:spPr>
            <a:xfrm>
              <a:off x="6522331" y="989839"/>
              <a:ext cx="3917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+mn-ea"/>
                  <a:ea typeface="+mn-ea"/>
                </a:rPr>
                <a:t>skip</a:t>
              </a:r>
              <a:endParaRPr lang="ko-KR" altLang="en-US" sz="800" dirty="0">
                <a:latin typeface="+mn-ea"/>
                <a:ea typeface="+mn-ea"/>
              </a:endParaRPr>
            </a:p>
          </p:txBody>
        </p:sp>
        <p:pic>
          <p:nvPicPr>
            <p:cNvPr id="34" name="그래픽 33" descr="오른쪽 캐럿 단색으로 채워진">
              <a:extLst>
                <a:ext uri="{FF2B5EF4-FFF2-40B4-BE49-F238E27FC236}">
                  <a16:creationId xmlns:a16="http://schemas.microsoft.com/office/drawing/2014/main" id="{4E97DFBD-B2E2-4DD4-A144-D5D4EB699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4273437" y="1025163"/>
              <a:ext cx="200055" cy="200055"/>
            </a:xfrm>
            <a:prstGeom prst="rect">
              <a:avLst/>
            </a:prstGeom>
          </p:spPr>
        </p:pic>
      </p:grpSp>
      <p:sp>
        <p:nvSpPr>
          <p:cNvPr id="35" name="Google Shape;173;p5">
            <a:extLst>
              <a:ext uri="{FF2B5EF4-FFF2-40B4-BE49-F238E27FC236}">
                <a16:creationId xmlns:a16="http://schemas.microsoft.com/office/drawing/2014/main" id="{F032D23B-4816-4023-AFE5-C5569BB0190B}"/>
              </a:ext>
            </a:extLst>
          </p:cNvPr>
          <p:cNvSpPr/>
          <p:nvPr/>
        </p:nvSpPr>
        <p:spPr>
          <a:xfrm>
            <a:off x="667347" y="86896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6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6" name="Google Shape;173;p5">
            <a:extLst>
              <a:ext uri="{FF2B5EF4-FFF2-40B4-BE49-F238E27FC236}">
                <a16:creationId xmlns:a16="http://schemas.microsoft.com/office/drawing/2014/main" id="{9C79A129-7307-47B4-B7E9-2E92F64A3CF6}"/>
              </a:ext>
            </a:extLst>
          </p:cNvPr>
          <p:cNvSpPr/>
          <p:nvPr/>
        </p:nvSpPr>
        <p:spPr>
          <a:xfrm>
            <a:off x="667347" y="225153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7" name="Google Shape;173;p5">
            <a:extLst>
              <a:ext uri="{FF2B5EF4-FFF2-40B4-BE49-F238E27FC236}">
                <a16:creationId xmlns:a16="http://schemas.microsoft.com/office/drawing/2014/main" id="{04188CC8-6C6E-4B3B-A8A1-3A1CC3B68962}"/>
              </a:ext>
            </a:extLst>
          </p:cNvPr>
          <p:cNvSpPr/>
          <p:nvPr/>
        </p:nvSpPr>
        <p:spPr>
          <a:xfrm>
            <a:off x="667347" y="571755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8" name="Google Shape;173;p5">
            <a:extLst>
              <a:ext uri="{FF2B5EF4-FFF2-40B4-BE49-F238E27FC236}">
                <a16:creationId xmlns:a16="http://schemas.microsoft.com/office/drawing/2014/main" id="{94FADC9A-19FD-4B51-B7B7-FB54CBFFBCB4}"/>
              </a:ext>
            </a:extLst>
          </p:cNvPr>
          <p:cNvSpPr/>
          <p:nvPr/>
        </p:nvSpPr>
        <p:spPr>
          <a:xfrm>
            <a:off x="1609008" y="89966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9" name="Google Shape;173;p5">
            <a:extLst>
              <a:ext uri="{FF2B5EF4-FFF2-40B4-BE49-F238E27FC236}">
                <a16:creationId xmlns:a16="http://schemas.microsoft.com/office/drawing/2014/main" id="{82F03411-BB69-4C0A-955F-1EA2D8794D95}"/>
              </a:ext>
            </a:extLst>
          </p:cNvPr>
          <p:cNvSpPr/>
          <p:nvPr/>
        </p:nvSpPr>
        <p:spPr>
          <a:xfrm>
            <a:off x="2958837" y="89966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5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0" name="Google Shape;173;p5">
            <a:extLst>
              <a:ext uri="{FF2B5EF4-FFF2-40B4-BE49-F238E27FC236}">
                <a16:creationId xmlns:a16="http://schemas.microsoft.com/office/drawing/2014/main" id="{E6FF3AA9-E57E-46D2-9A08-93457766CFC3}"/>
              </a:ext>
            </a:extLst>
          </p:cNvPr>
          <p:cNvSpPr/>
          <p:nvPr/>
        </p:nvSpPr>
        <p:spPr>
          <a:xfrm>
            <a:off x="4098524" y="86896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6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1" name="Google Shape;173;p5">
            <a:extLst>
              <a:ext uri="{FF2B5EF4-FFF2-40B4-BE49-F238E27FC236}">
                <a16:creationId xmlns:a16="http://schemas.microsoft.com/office/drawing/2014/main" id="{640114A7-5698-4DFB-AB0B-ADD7D12E9066}"/>
              </a:ext>
            </a:extLst>
          </p:cNvPr>
          <p:cNvSpPr/>
          <p:nvPr/>
        </p:nvSpPr>
        <p:spPr>
          <a:xfrm>
            <a:off x="4098524" y="571755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2" name="Google Shape;173;p5">
            <a:extLst>
              <a:ext uri="{FF2B5EF4-FFF2-40B4-BE49-F238E27FC236}">
                <a16:creationId xmlns:a16="http://schemas.microsoft.com/office/drawing/2014/main" id="{4FDE29BA-D49F-4CAE-86DB-A580781C73F8}"/>
              </a:ext>
            </a:extLst>
          </p:cNvPr>
          <p:cNvSpPr/>
          <p:nvPr/>
        </p:nvSpPr>
        <p:spPr>
          <a:xfrm>
            <a:off x="6390014" y="89966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5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4" name="취소">
            <a:extLst>
              <a:ext uri="{FF2B5EF4-FFF2-40B4-BE49-F238E27FC236}">
                <a16:creationId xmlns:a16="http://schemas.microsoft.com/office/drawing/2014/main" id="{E44AC40C-70CA-450A-BFFA-64467C8535A3}"/>
              </a:ext>
            </a:extLst>
          </p:cNvPr>
          <p:cNvSpPr/>
          <p:nvPr/>
        </p:nvSpPr>
        <p:spPr>
          <a:xfrm>
            <a:off x="897589" y="996013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/>
              <a:t>이전</a:t>
            </a:r>
            <a:endParaRPr dirty="0"/>
          </a:p>
        </p:txBody>
      </p:sp>
      <p:sp>
        <p:nvSpPr>
          <p:cNvPr id="46" name="취소">
            <a:extLst>
              <a:ext uri="{FF2B5EF4-FFF2-40B4-BE49-F238E27FC236}">
                <a16:creationId xmlns:a16="http://schemas.microsoft.com/office/drawing/2014/main" id="{E4584B07-975E-4C77-9815-3B94B75CA827}"/>
              </a:ext>
            </a:extLst>
          </p:cNvPr>
          <p:cNvSpPr/>
          <p:nvPr/>
        </p:nvSpPr>
        <p:spPr>
          <a:xfrm>
            <a:off x="4336114" y="996013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/>
              <a:t>이전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7592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필수 및 추가 정보</a:t>
            </a:r>
            <a:r>
              <a:rPr lang="en-US" altLang="ko-KR" dirty="0"/>
              <a:t>(</a:t>
            </a:r>
            <a:r>
              <a:rPr lang="ko-KR" altLang="en-US" dirty="0"/>
              <a:t>문진 정보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altLang="ko-KR" dirty="0"/>
              <a:t>PT-A-04-12</a:t>
            </a:r>
            <a:endParaRPr dirty="0"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-177800"/>
            <a:r>
              <a:rPr lang="ko-KR" altLang="en-US" sz="800" dirty="0">
                <a:latin typeface="+mn-ea"/>
                <a:ea typeface="+mn-ea"/>
              </a:rPr>
              <a:t>문진 정보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선택 항목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sz="800" dirty="0"/>
              <a:t>- </a:t>
            </a:r>
            <a:r>
              <a:rPr lang="ko-KR" altLang="en-US" sz="800" dirty="0"/>
              <a:t>현재 화면에서 </a:t>
            </a:r>
            <a:r>
              <a:rPr lang="en-US" altLang="ko-KR" sz="800" dirty="0"/>
              <a:t>APP </a:t>
            </a:r>
            <a:r>
              <a:rPr lang="ko-KR" altLang="en-US" sz="800" dirty="0"/>
              <a:t>종료 후 로그인 시 홈 표시</a:t>
            </a:r>
            <a:endParaRPr lang="en-US" altLang="ko-KR" dirty="0">
              <a:latin typeface="+mn-ea"/>
              <a:ea typeface="+mn-ea"/>
            </a:endParaRPr>
          </a:p>
          <a:p>
            <a:pPr marL="177800" indent="-177800"/>
            <a:r>
              <a:rPr lang="ko-KR" altLang="en-US" sz="800" dirty="0">
                <a:latin typeface="+mn-ea"/>
                <a:ea typeface="+mn-ea"/>
              </a:rPr>
              <a:t>질문 </a:t>
            </a:r>
            <a:r>
              <a:rPr lang="en-US" altLang="ko-KR" sz="800" dirty="0">
                <a:latin typeface="+mn-ea"/>
                <a:ea typeface="+mn-ea"/>
              </a:rPr>
              <a:t>9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입력 박스 </a:t>
            </a:r>
            <a:r>
              <a:rPr lang="en-US" altLang="ko-KR" dirty="0">
                <a:latin typeface="+mn-ea"/>
                <a:ea typeface="+mn-ea"/>
              </a:rPr>
              <a:t>tap </a:t>
            </a:r>
            <a:r>
              <a:rPr lang="ko-KR" altLang="en-US" dirty="0">
                <a:latin typeface="+mn-ea"/>
                <a:ea typeface="+mn-ea"/>
              </a:rPr>
              <a:t>시 숫자 입력 키보드 표시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 &gt; </a:t>
            </a:r>
            <a:r>
              <a:rPr lang="ko-KR" altLang="en-US" dirty="0">
                <a:latin typeface="+mn-ea"/>
                <a:ea typeface="+mn-ea"/>
              </a:rPr>
              <a:t>시간 및 분 개별 선택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숫자 입력 후 </a:t>
            </a:r>
            <a:r>
              <a:rPr lang="en-US" altLang="ko-KR" dirty="0">
                <a:latin typeface="+mn-ea"/>
                <a:ea typeface="+mn-ea"/>
              </a:rPr>
              <a:t>‘</a:t>
            </a:r>
            <a:r>
              <a:rPr lang="ko-KR" altLang="en-US" dirty="0">
                <a:latin typeface="+mn-ea"/>
                <a:ea typeface="+mn-ea"/>
              </a:rPr>
              <a:t>확실하지 않음</a:t>
            </a:r>
            <a:r>
              <a:rPr lang="en-US" altLang="ko-KR" dirty="0">
                <a:latin typeface="+mn-ea"/>
                <a:ea typeface="+mn-ea"/>
              </a:rPr>
              <a:t>’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tap </a:t>
            </a:r>
            <a:r>
              <a:rPr lang="ko-KR" altLang="en-US" dirty="0">
                <a:latin typeface="+mn-ea"/>
                <a:ea typeface="+mn-ea"/>
              </a:rPr>
              <a:t>시 입력 박스 초기화</a:t>
            </a:r>
            <a:endParaRPr lang="en-US" altLang="ko-KR" sz="800" dirty="0">
              <a:latin typeface="+mn-ea"/>
              <a:ea typeface="+mn-ea"/>
            </a:endParaRPr>
          </a:p>
          <a:p>
            <a:pPr marL="177800" indent="-177800"/>
            <a:r>
              <a:rPr lang="ko-KR" altLang="en-US" sz="800" dirty="0">
                <a:latin typeface="+mn-ea"/>
                <a:ea typeface="+mn-ea"/>
              </a:rPr>
              <a:t>완료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질문 답변 미 입력 시 비활성화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완료</a:t>
            </a:r>
            <a:r>
              <a:rPr lang="en-US" altLang="ko-KR" sz="800" dirty="0">
                <a:latin typeface="+mn-ea"/>
                <a:ea typeface="+mn-ea"/>
              </a:rPr>
              <a:t> </a:t>
            </a:r>
            <a:r>
              <a:rPr lang="ko-KR" altLang="en-US" sz="800" dirty="0">
                <a:latin typeface="+mn-ea"/>
                <a:ea typeface="+mn-ea"/>
              </a:rPr>
              <a:t>버튼 </a:t>
            </a:r>
            <a:r>
              <a:rPr lang="en-US" altLang="ko-KR" sz="800" dirty="0">
                <a:latin typeface="+mn-ea"/>
                <a:ea typeface="+mn-ea"/>
              </a:rPr>
              <a:t>tap</a:t>
            </a:r>
            <a:r>
              <a:rPr lang="ko-KR" altLang="en-US" sz="800" dirty="0">
                <a:latin typeface="+mn-ea"/>
                <a:ea typeface="+mn-ea"/>
              </a:rPr>
              <a:t>시 홈으로 이동</a:t>
            </a:r>
            <a:endParaRPr lang="en-US" altLang="ko-KR" sz="800" dirty="0">
              <a:latin typeface="+mn-ea"/>
              <a:ea typeface="+mn-ea"/>
            </a:endParaRPr>
          </a:p>
          <a:p>
            <a:pPr marL="177800" indent="-177800"/>
            <a:r>
              <a:rPr lang="en-US" altLang="ko-KR" sz="800" dirty="0">
                <a:latin typeface="+mn-ea"/>
                <a:ea typeface="+mn-ea"/>
              </a:rPr>
              <a:t>Skip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skip </a:t>
            </a:r>
            <a:r>
              <a:rPr lang="ko-KR" altLang="en-US" sz="800" dirty="0">
                <a:latin typeface="+mn-ea"/>
                <a:ea typeface="+mn-ea"/>
              </a:rPr>
              <a:t>버튼 </a:t>
            </a:r>
            <a:r>
              <a:rPr lang="en-US" altLang="ko-KR" sz="800" dirty="0">
                <a:latin typeface="+mn-ea"/>
                <a:ea typeface="+mn-ea"/>
              </a:rPr>
              <a:t>tap</a:t>
            </a:r>
            <a:r>
              <a:rPr lang="ko-KR" altLang="en-US" sz="800" dirty="0">
                <a:latin typeface="+mn-ea"/>
                <a:ea typeface="+mn-ea"/>
              </a:rPr>
              <a:t>시 홈으로 이동</a:t>
            </a:r>
            <a:endParaRPr lang="en-US" altLang="ko-KR" sz="800" dirty="0">
              <a:latin typeface="+mn-ea"/>
              <a:ea typeface="+mn-ea"/>
            </a:endParaRPr>
          </a:p>
          <a:p>
            <a:pPr marL="177800" indent="-177800"/>
            <a:r>
              <a:rPr lang="ko-KR" altLang="en-US" dirty="0">
                <a:latin typeface="+mn-ea"/>
                <a:ea typeface="+mn-ea"/>
              </a:rPr>
              <a:t>이전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이전 화면으로 이동</a:t>
            </a:r>
            <a:endParaRPr lang="en-US" altLang="ko-KR" sz="800" dirty="0">
              <a:latin typeface="+mn-ea"/>
              <a:ea typeface="+mn-ea"/>
            </a:endParaRPr>
          </a:p>
          <a:p>
            <a:pPr marL="177800" indent="-177800"/>
            <a:endParaRPr lang="en-US" altLang="ko-KR" sz="800" dirty="0">
              <a:latin typeface="+mn-ea"/>
              <a:ea typeface="+mn-ea"/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800" dirty="0">
                <a:latin typeface="+mn-ea"/>
                <a:ea typeface="+mn-ea"/>
              </a:rPr>
              <a:t>안드로이드</a:t>
            </a:r>
            <a:r>
              <a:rPr lang="en-US" altLang="ko-KR" sz="800" dirty="0">
                <a:latin typeface="+mn-ea"/>
                <a:ea typeface="+mn-ea"/>
              </a:rPr>
              <a:t> </a:t>
            </a:r>
            <a:r>
              <a:rPr lang="ko-KR" altLang="en-US" sz="800" dirty="0">
                <a:latin typeface="+mn-ea"/>
                <a:ea typeface="+mn-ea"/>
              </a:rPr>
              <a:t>이전버튼 </a:t>
            </a:r>
            <a:r>
              <a:rPr lang="en-US" altLang="ko-KR" sz="800" dirty="0">
                <a:latin typeface="+mn-ea"/>
                <a:ea typeface="+mn-ea"/>
              </a:rPr>
              <a:t>tap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- 1</a:t>
            </a:r>
            <a:r>
              <a:rPr lang="ko-KR" altLang="en-US" sz="800" dirty="0">
                <a:latin typeface="+mn-ea"/>
                <a:ea typeface="+mn-ea"/>
              </a:rPr>
              <a:t>번 </a:t>
            </a:r>
            <a:r>
              <a:rPr lang="en-US" altLang="ko-KR" sz="800" dirty="0">
                <a:latin typeface="+mn-ea"/>
                <a:ea typeface="+mn-ea"/>
              </a:rPr>
              <a:t>: </a:t>
            </a:r>
            <a:r>
              <a:rPr lang="ko-KR" altLang="en-US" sz="800" dirty="0">
                <a:latin typeface="+mn-ea"/>
                <a:ea typeface="+mn-ea"/>
              </a:rPr>
              <a:t>이전 화면으로 이동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ECC50E-AD80-4E12-B0AB-38A2A8C8C340}"/>
              </a:ext>
            </a:extLst>
          </p:cNvPr>
          <p:cNvGrpSpPr/>
          <p:nvPr/>
        </p:nvGrpSpPr>
        <p:grpSpPr>
          <a:xfrm>
            <a:off x="739424" y="663122"/>
            <a:ext cx="2809063" cy="5567722"/>
            <a:chOff x="739424" y="663122"/>
            <a:chExt cx="2809063" cy="556772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186D6C5-5E9E-426C-AF9D-DE10658955C8}"/>
                </a:ext>
              </a:extLst>
            </p:cNvPr>
            <p:cNvGrpSpPr/>
            <p:nvPr/>
          </p:nvGrpSpPr>
          <p:grpSpPr>
            <a:xfrm>
              <a:off x="739424" y="663122"/>
              <a:ext cx="2809063" cy="5567722"/>
              <a:chOff x="4175576" y="663122"/>
              <a:chExt cx="2809063" cy="5567722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69057F12-5198-4021-B226-E2EE1513B1F3}"/>
                  </a:ext>
                </a:extLst>
              </p:cNvPr>
              <p:cNvGrpSpPr/>
              <p:nvPr/>
            </p:nvGrpSpPr>
            <p:grpSpPr>
              <a:xfrm>
                <a:off x="4175576" y="663122"/>
                <a:ext cx="2809063" cy="5567722"/>
                <a:chOff x="4108464" y="663122"/>
                <a:chExt cx="2809063" cy="5567722"/>
              </a:xfrm>
            </p:grpSpPr>
            <p:grpSp>
              <p:nvGrpSpPr>
                <p:cNvPr id="120" name="그룹 119">
                  <a:extLst>
                    <a:ext uri="{FF2B5EF4-FFF2-40B4-BE49-F238E27FC236}">
                      <a16:creationId xmlns:a16="http://schemas.microsoft.com/office/drawing/2014/main" id="{2D2CBB2A-31E3-4857-B019-C5CD2D2DDBFE}"/>
                    </a:ext>
                  </a:extLst>
                </p:cNvPr>
                <p:cNvGrpSpPr/>
                <p:nvPr/>
              </p:nvGrpSpPr>
              <p:grpSpPr>
                <a:xfrm>
                  <a:off x="4108464" y="663122"/>
                  <a:ext cx="2800856" cy="5567722"/>
                  <a:chOff x="1167839" y="663122"/>
                  <a:chExt cx="2800856" cy="5567722"/>
                </a:xfrm>
              </p:grpSpPr>
              <p:sp>
                <p:nvSpPr>
                  <p:cNvPr id="132" name="직사각형 63">
                    <a:extLst>
                      <a:ext uri="{FF2B5EF4-FFF2-40B4-BE49-F238E27FC236}">
                        <a16:creationId xmlns:a16="http://schemas.microsoft.com/office/drawing/2014/main" id="{0B13C133-02BB-47D8-8CF8-F4D0187B2E57}"/>
                      </a:ext>
                    </a:extLst>
                  </p:cNvPr>
                  <p:cNvSpPr/>
                  <p:nvPr/>
                </p:nvSpPr>
                <p:spPr>
                  <a:xfrm>
                    <a:off x="1167839" y="5865367"/>
                    <a:ext cx="2764350" cy="329016"/>
                  </a:xfrm>
                  <a:custGeom>
                    <a:avLst/>
                    <a:gdLst>
                      <a:gd name="connsiteX0" fmla="*/ 0 w 2707200"/>
                      <a:gd name="connsiteY0" fmla="*/ 0 h 324000"/>
                      <a:gd name="connsiteX1" fmla="*/ 2707200 w 2707200"/>
                      <a:gd name="connsiteY1" fmla="*/ 0 h 324000"/>
                      <a:gd name="connsiteX2" fmla="*/ 2707200 w 2707200"/>
                      <a:gd name="connsiteY2" fmla="*/ 324000 h 324000"/>
                      <a:gd name="connsiteX3" fmla="*/ 0 w 2707200"/>
                      <a:gd name="connsiteY3" fmla="*/ 324000 h 324000"/>
                      <a:gd name="connsiteX4" fmla="*/ 0 w 2707200"/>
                      <a:gd name="connsiteY4" fmla="*/ 0 h 324000"/>
                      <a:gd name="connsiteX0" fmla="*/ 0 w 2707200"/>
                      <a:gd name="connsiteY0" fmla="*/ 0 h 324000"/>
                      <a:gd name="connsiteX1" fmla="*/ 2707200 w 2707200"/>
                      <a:gd name="connsiteY1" fmla="*/ 0 h 324000"/>
                      <a:gd name="connsiteX2" fmla="*/ 2706455 w 2707200"/>
                      <a:gd name="connsiteY2" fmla="*/ 231717 h 324000"/>
                      <a:gd name="connsiteX3" fmla="*/ 2707200 w 2707200"/>
                      <a:gd name="connsiteY3" fmla="*/ 324000 h 324000"/>
                      <a:gd name="connsiteX4" fmla="*/ 0 w 2707200"/>
                      <a:gd name="connsiteY4" fmla="*/ 324000 h 324000"/>
                      <a:gd name="connsiteX5" fmla="*/ 0 w 2707200"/>
                      <a:gd name="connsiteY5" fmla="*/ 0 h 324000"/>
                      <a:gd name="connsiteX0" fmla="*/ 0 w 2707200"/>
                      <a:gd name="connsiteY0" fmla="*/ 0 h 326381"/>
                      <a:gd name="connsiteX1" fmla="*/ 2707200 w 2707200"/>
                      <a:gd name="connsiteY1" fmla="*/ 0 h 326381"/>
                      <a:gd name="connsiteX2" fmla="*/ 2706455 w 2707200"/>
                      <a:gd name="connsiteY2" fmla="*/ 231717 h 326381"/>
                      <a:gd name="connsiteX3" fmla="*/ 2588138 w 2707200"/>
                      <a:gd name="connsiteY3" fmla="*/ 326381 h 326381"/>
                      <a:gd name="connsiteX4" fmla="*/ 0 w 2707200"/>
                      <a:gd name="connsiteY4" fmla="*/ 324000 h 326381"/>
                      <a:gd name="connsiteX5" fmla="*/ 0 w 2707200"/>
                      <a:gd name="connsiteY5" fmla="*/ 0 h 326381"/>
                      <a:gd name="connsiteX0" fmla="*/ 0 w 2707200"/>
                      <a:gd name="connsiteY0" fmla="*/ 0 h 326635"/>
                      <a:gd name="connsiteX1" fmla="*/ 2707200 w 2707200"/>
                      <a:gd name="connsiteY1" fmla="*/ 0 h 326635"/>
                      <a:gd name="connsiteX2" fmla="*/ 2706455 w 2707200"/>
                      <a:gd name="connsiteY2" fmla="*/ 231717 h 326635"/>
                      <a:gd name="connsiteX3" fmla="*/ 2588138 w 2707200"/>
                      <a:gd name="connsiteY3" fmla="*/ 326381 h 326635"/>
                      <a:gd name="connsiteX4" fmla="*/ 0 w 2707200"/>
                      <a:gd name="connsiteY4" fmla="*/ 324000 h 326635"/>
                      <a:gd name="connsiteX5" fmla="*/ 0 w 2707200"/>
                      <a:gd name="connsiteY5" fmla="*/ 0 h 326635"/>
                      <a:gd name="connsiteX0" fmla="*/ 0 w 2707200"/>
                      <a:gd name="connsiteY0" fmla="*/ 0 h 326635"/>
                      <a:gd name="connsiteX1" fmla="*/ 2707200 w 2707200"/>
                      <a:gd name="connsiteY1" fmla="*/ 0 h 326635"/>
                      <a:gd name="connsiteX2" fmla="*/ 2706455 w 2707200"/>
                      <a:gd name="connsiteY2" fmla="*/ 231717 h 326635"/>
                      <a:gd name="connsiteX3" fmla="*/ 2588138 w 2707200"/>
                      <a:gd name="connsiteY3" fmla="*/ 326381 h 326635"/>
                      <a:gd name="connsiteX4" fmla="*/ 97632 w 2707200"/>
                      <a:gd name="connsiteY4" fmla="*/ 326381 h 326635"/>
                      <a:gd name="connsiteX5" fmla="*/ 0 w 2707200"/>
                      <a:gd name="connsiteY5" fmla="*/ 0 h 326635"/>
                      <a:gd name="connsiteX0" fmla="*/ 0 w 2707200"/>
                      <a:gd name="connsiteY0" fmla="*/ 0 h 326635"/>
                      <a:gd name="connsiteX1" fmla="*/ 2707200 w 2707200"/>
                      <a:gd name="connsiteY1" fmla="*/ 0 h 326635"/>
                      <a:gd name="connsiteX2" fmla="*/ 2706455 w 2707200"/>
                      <a:gd name="connsiteY2" fmla="*/ 231717 h 326635"/>
                      <a:gd name="connsiteX3" fmla="*/ 2588138 w 2707200"/>
                      <a:gd name="connsiteY3" fmla="*/ 326381 h 326635"/>
                      <a:gd name="connsiteX4" fmla="*/ 97632 w 2707200"/>
                      <a:gd name="connsiteY4" fmla="*/ 326381 h 326635"/>
                      <a:gd name="connsiteX5" fmla="*/ 39455 w 2707200"/>
                      <a:gd name="connsiteY5" fmla="*/ 148374 h 326635"/>
                      <a:gd name="connsiteX6" fmla="*/ 0 w 2707200"/>
                      <a:gd name="connsiteY6" fmla="*/ 0 h 326635"/>
                      <a:gd name="connsiteX0" fmla="*/ 8170 w 2715370"/>
                      <a:gd name="connsiteY0" fmla="*/ 0 h 326635"/>
                      <a:gd name="connsiteX1" fmla="*/ 2715370 w 2715370"/>
                      <a:gd name="connsiteY1" fmla="*/ 0 h 326635"/>
                      <a:gd name="connsiteX2" fmla="*/ 2714625 w 2715370"/>
                      <a:gd name="connsiteY2" fmla="*/ 231717 h 326635"/>
                      <a:gd name="connsiteX3" fmla="*/ 2596308 w 2715370"/>
                      <a:gd name="connsiteY3" fmla="*/ 326381 h 326635"/>
                      <a:gd name="connsiteX4" fmla="*/ 105802 w 2715370"/>
                      <a:gd name="connsiteY4" fmla="*/ 326381 h 326635"/>
                      <a:gd name="connsiteX5" fmla="*/ 0 w 2715370"/>
                      <a:gd name="connsiteY5" fmla="*/ 210286 h 326635"/>
                      <a:gd name="connsiteX6" fmla="*/ 8170 w 2715370"/>
                      <a:gd name="connsiteY6" fmla="*/ 0 h 326635"/>
                      <a:gd name="connsiteX0" fmla="*/ 0 w 2764350"/>
                      <a:gd name="connsiteY0" fmla="*/ 0 h 329016"/>
                      <a:gd name="connsiteX1" fmla="*/ 2764350 w 2764350"/>
                      <a:gd name="connsiteY1" fmla="*/ 2381 h 329016"/>
                      <a:gd name="connsiteX2" fmla="*/ 2763605 w 2764350"/>
                      <a:gd name="connsiteY2" fmla="*/ 234098 h 329016"/>
                      <a:gd name="connsiteX3" fmla="*/ 2645288 w 2764350"/>
                      <a:gd name="connsiteY3" fmla="*/ 328762 h 329016"/>
                      <a:gd name="connsiteX4" fmla="*/ 154782 w 2764350"/>
                      <a:gd name="connsiteY4" fmla="*/ 328762 h 329016"/>
                      <a:gd name="connsiteX5" fmla="*/ 48980 w 2764350"/>
                      <a:gd name="connsiteY5" fmla="*/ 212667 h 329016"/>
                      <a:gd name="connsiteX6" fmla="*/ 0 w 2764350"/>
                      <a:gd name="connsiteY6" fmla="*/ 0 h 32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4350" h="329016">
                        <a:moveTo>
                          <a:pt x="0" y="0"/>
                        </a:moveTo>
                        <a:lnTo>
                          <a:pt x="2764350" y="2381"/>
                        </a:lnTo>
                        <a:cubicBezTo>
                          <a:pt x="2764102" y="79620"/>
                          <a:pt x="2763853" y="156859"/>
                          <a:pt x="2763605" y="234098"/>
                        </a:cubicBezTo>
                        <a:cubicBezTo>
                          <a:pt x="2763853" y="264859"/>
                          <a:pt x="2709334" y="333720"/>
                          <a:pt x="2645288" y="328762"/>
                        </a:cubicBezTo>
                        <a:lnTo>
                          <a:pt x="154782" y="328762"/>
                        </a:lnTo>
                        <a:lnTo>
                          <a:pt x="48980" y="21266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tx1"/>
                        </a:solidFill>
                      </a:rPr>
                      <a:t>완료</a:t>
                    </a:r>
                  </a:p>
                </p:txBody>
              </p:sp>
              <p:sp>
                <p:nvSpPr>
                  <p:cNvPr id="133" name="Google Shape;166;p5">
                    <a:extLst>
                      <a:ext uri="{FF2B5EF4-FFF2-40B4-BE49-F238E27FC236}">
                        <a16:creationId xmlns:a16="http://schemas.microsoft.com/office/drawing/2014/main" id="{A926A08F-AB8E-4049-B680-1D8663CEE4C1}"/>
                      </a:ext>
                    </a:extLst>
                  </p:cNvPr>
                  <p:cNvSpPr txBox="1"/>
                  <p:nvPr/>
                </p:nvSpPr>
                <p:spPr>
                  <a:xfrm>
                    <a:off x="1603604" y="977938"/>
                    <a:ext cx="1945368" cy="2538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ko-KR" altLang="en-US" sz="1050" b="1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  <a:sym typeface="Malgun Gothic"/>
                      </a:rPr>
                      <a:t>문진 정보</a:t>
                    </a:r>
                    <a:endParaRPr sz="105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endParaRPr>
                  </a:p>
                </p:txBody>
              </p:sp>
              <p:grpSp>
                <p:nvGrpSpPr>
                  <p:cNvPr id="134" name="그룹 133">
                    <a:extLst>
                      <a:ext uri="{FF2B5EF4-FFF2-40B4-BE49-F238E27FC236}">
                        <a16:creationId xmlns:a16="http://schemas.microsoft.com/office/drawing/2014/main" id="{904948E4-053D-42C2-B540-14B7B61ADD64}"/>
                      </a:ext>
                    </a:extLst>
                  </p:cNvPr>
                  <p:cNvGrpSpPr/>
                  <p:nvPr/>
                </p:nvGrpSpPr>
                <p:grpSpPr>
                  <a:xfrm>
                    <a:off x="1185143" y="663122"/>
                    <a:ext cx="2783552" cy="5567722"/>
                    <a:chOff x="272480" y="944724"/>
                    <a:chExt cx="2808000" cy="5616624"/>
                  </a:xfrm>
                </p:grpSpPr>
                <p:sp>
                  <p:nvSpPr>
                    <p:cNvPr id="135" name="모서리가 둥근 직사각형 108">
                      <a:extLst>
                        <a:ext uri="{FF2B5EF4-FFF2-40B4-BE49-F238E27FC236}">
                          <a16:creationId xmlns:a16="http://schemas.microsoft.com/office/drawing/2014/main" id="{FA539ACD-CBC5-4CD4-9F1B-55C3BD5D4A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272480" y="944724"/>
                      <a:ext cx="2808000" cy="5616624"/>
                    </a:xfrm>
                    <a:prstGeom prst="roundRect">
                      <a:avLst>
                        <a:gd name="adj" fmla="val 8301"/>
                      </a:avLst>
                    </a:prstGeom>
                    <a:noFill/>
                    <a:ln w="76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F000483F-26BB-4598-BF55-8CDEC04C4DD4}"/>
                        </a:ext>
                      </a:extLst>
                    </p:cNvPr>
                    <p:cNvSpPr txBox="1"/>
                    <p:nvPr userDrawn="1"/>
                  </p:nvSpPr>
                  <p:spPr>
                    <a:xfrm>
                      <a:off x="416497" y="1031150"/>
                      <a:ext cx="55544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11:59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p:txBody>
                </p:sp>
                <p:pic>
                  <p:nvPicPr>
                    <p:cNvPr id="137" name="Picture 12">
                      <a:extLst>
                        <a:ext uri="{FF2B5EF4-FFF2-40B4-BE49-F238E27FC236}">
                          <a16:creationId xmlns:a16="http://schemas.microsoft.com/office/drawing/2014/main" id="{816BCAAD-C4D3-43D4-BC4E-1C188E21617A}"/>
                        </a:ext>
                      </a:extLst>
                    </p:cNvPr>
                    <p:cNvPicPr>
                      <a:picLocks noChangeAspect="1" noChangeArrowheads="1"/>
                    </p:cNvPicPr>
                    <p:nvPr userDrawn="1"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467114" y="1066014"/>
                      <a:ext cx="514448" cy="1764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38" name="모서리가 둥근 직사각형 111">
                      <a:extLst>
                        <a:ext uri="{FF2B5EF4-FFF2-40B4-BE49-F238E27FC236}">
                          <a16:creationId xmlns:a16="http://schemas.microsoft.com/office/drawing/2014/main" id="{5AD1F9B5-A317-459C-ABC3-85BC133DF4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51367" y="944724"/>
                      <a:ext cx="1250227" cy="235422"/>
                    </a:xfrm>
                    <a:prstGeom prst="roundRect">
                      <a:avLst>
                        <a:gd name="adj" fmla="val 10974"/>
                      </a:avLst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76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123" name="Google Shape;166;p5">
                  <a:extLst>
                    <a:ext uri="{FF2B5EF4-FFF2-40B4-BE49-F238E27FC236}">
                      <a16:creationId xmlns:a16="http://schemas.microsoft.com/office/drawing/2014/main" id="{48B4B942-EB5A-4718-8EBA-5A98F13DC910}"/>
                    </a:ext>
                  </a:extLst>
                </p:cNvPr>
                <p:cNvSpPr txBox="1"/>
                <p:nvPr/>
              </p:nvSpPr>
              <p:spPr>
                <a:xfrm>
                  <a:off x="4153177" y="2400388"/>
                  <a:ext cx="2764350" cy="4000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ko-KR" sz="10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9. </a:t>
                  </a:r>
                  <a:r>
                    <a:rPr lang="ko-KR" altLang="en-US" sz="10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지난 </a:t>
                  </a:r>
                  <a:r>
                    <a:rPr lang="en-US" altLang="ko-KR" sz="10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7</a:t>
                  </a:r>
                  <a:r>
                    <a:rPr lang="ko-KR" altLang="en-US" sz="10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일 간</a:t>
                  </a:r>
                  <a:r>
                    <a:rPr lang="en-US" altLang="ko-KR" sz="10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, </a:t>
                  </a:r>
                  <a:r>
                    <a:rPr lang="ko-KR" altLang="en-US" sz="10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주중에 앉아서 보낸 시간이 보통 얼마나 됩니까</a:t>
                  </a:r>
                  <a:r>
                    <a:rPr lang="en-US" altLang="ko-KR" sz="100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?</a:t>
                  </a:r>
                  <a:endParaRPr lang="ko-KR" altLang="en-US" sz="10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45" name="Google Shape;172;p5">
                <a:extLst>
                  <a:ext uri="{FF2B5EF4-FFF2-40B4-BE49-F238E27FC236}">
                    <a16:creationId xmlns:a16="http://schemas.microsoft.com/office/drawing/2014/main" id="{9F0B7B36-ABBD-4F0F-B408-433E9A58FE1D}"/>
                  </a:ext>
                </a:extLst>
              </p:cNvPr>
              <p:cNvSpPr/>
              <p:nvPr/>
            </p:nvSpPr>
            <p:spPr>
              <a:xfrm>
                <a:off x="4557711" y="2992018"/>
                <a:ext cx="2052627" cy="3290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하루에   </a:t>
                </a:r>
                <a:r>
                  <a:rPr lang="en-US" altLang="ko-KR" sz="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_______ </a:t>
                </a:r>
                <a:r>
                  <a:rPr lang="ko-KR" altLang="en-US" sz="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시간 </a:t>
                </a:r>
                <a:r>
                  <a:rPr lang="en-US" altLang="ko-KR" sz="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______ </a:t>
                </a:r>
                <a:r>
                  <a:rPr lang="ko-KR" altLang="en-US" sz="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분</a:t>
                </a:r>
                <a:endParaRPr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48" name="Google Shape;172;p5">
                <a:extLst>
                  <a:ext uri="{FF2B5EF4-FFF2-40B4-BE49-F238E27FC236}">
                    <a16:creationId xmlns:a16="http://schemas.microsoft.com/office/drawing/2014/main" id="{5F4E6847-EF87-4D2F-9172-39FB756647E5}"/>
                  </a:ext>
                </a:extLst>
              </p:cNvPr>
              <p:cNvSpPr/>
              <p:nvPr/>
            </p:nvSpPr>
            <p:spPr>
              <a:xfrm>
                <a:off x="4557711" y="3397624"/>
                <a:ext cx="2052627" cy="3290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8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확실하지 않음</a:t>
                </a:r>
                <a:endParaRPr lang="en-US" altLang="ko-KR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B41730-DB48-4A7B-9666-19F2C892085B}"/>
                </a:ext>
              </a:extLst>
            </p:cNvPr>
            <p:cNvSpPr txBox="1"/>
            <p:nvPr/>
          </p:nvSpPr>
          <p:spPr>
            <a:xfrm>
              <a:off x="3078761" y="989839"/>
              <a:ext cx="3917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+mn-ea"/>
                  <a:ea typeface="+mn-ea"/>
                </a:rPr>
                <a:t>skip</a:t>
              </a:r>
              <a:endParaRPr lang="ko-KR" altLang="en-US" sz="800" dirty="0">
                <a:latin typeface="+mn-ea"/>
                <a:ea typeface="+mn-ea"/>
              </a:endParaRPr>
            </a:p>
          </p:txBody>
        </p:sp>
        <p:pic>
          <p:nvPicPr>
            <p:cNvPr id="34" name="그래픽 33" descr="오른쪽 캐럿 단색으로 채워진">
              <a:extLst>
                <a:ext uri="{FF2B5EF4-FFF2-40B4-BE49-F238E27FC236}">
                  <a16:creationId xmlns:a16="http://schemas.microsoft.com/office/drawing/2014/main" id="{0008796F-FBD4-4308-9077-46AF9AFF4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841886" y="1025163"/>
              <a:ext cx="200055" cy="200055"/>
            </a:xfrm>
            <a:prstGeom prst="rect">
              <a:avLst/>
            </a:prstGeom>
          </p:spPr>
        </p:pic>
      </p:grpSp>
      <p:sp>
        <p:nvSpPr>
          <p:cNvPr id="35" name="Google Shape;173;p5">
            <a:extLst>
              <a:ext uri="{FF2B5EF4-FFF2-40B4-BE49-F238E27FC236}">
                <a16:creationId xmlns:a16="http://schemas.microsoft.com/office/drawing/2014/main" id="{4000A0CE-89C1-4569-B38D-9F84119B59EC}"/>
              </a:ext>
            </a:extLst>
          </p:cNvPr>
          <p:cNvSpPr/>
          <p:nvPr/>
        </p:nvSpPr>
        <p:spPr>
          <a:xfrm>
            <a:off x="667347" y="86896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5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6" name="Google Shape;173;p5">
            <a:extLst>
              <a:ext uri="{FF2B5EF4-FFF2-40B4-BE49-F238E27FC236}">
                <a16:creationId xmlns:a16="http://schemas.microsoft.com/office/drawing/2014/main" id="{4F95C62C-D9D3-4116-99F9-887970E52A53}"/>
              </a:ext>
            </a:extLst>
          </p:cNvPr>
          <p:cNvSpPr/>
          <p:nvPr/>
        </p:nvSpPr>
        <p:spPr>
          <a:xfrm>
            <a:off x="667347" y="225153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7" name="Google Shape;173;p5">
            <a:extLst>
              <a:ext uri="{FF2B5EF4-FFF2-40B4-BE49-F238E27FC236}">
                <a16:creationId xmlns:a16="http://schemas.microsoft.com/office/drawing/2014/main" id="{011F164B-9C78-46C9-861D-E1C6EB56AF91}"/>
              </a:ext>
            </a:extLst>
          </p:cNvPr>
          <p:cNvSpPr/>
          <p:nvPr/>
        </p:nvSpPr>
        <p:spPr>
          <a:xfrm>
            <a:off x="667347" y="571755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8" name="Google Shape;173;p5">
            <a:extLst>
              <a:ext uri="{FF2B5EF4-FFF2-40B4-BE49-F238E27FC236}">
                <a16:creationId xmlns:a16="http://schemas.microsoft.com/office/drawing/2014/main" id="{75D60C55-0BAC-4CDD-8312-3A8AA760A145}"/>
              </a:ext>
            </a:extLst>
          </p:cNvPr>
          <p:cNvSpPr/>
          <p:nvPr/>
        </p:nvSpPr>
        <p:spPr>
          <a:xfrm>
            <a:off x="1609008" y="89966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9" name="Google Shape;173;p5">
            <a:extLst>
              <a:ext uri="{FF2B5EF4-FFF2-40B4-BE49-F238E27FC236}">
                <a16:creationId xmlns:a16="http://schemas.microsoft.com/office/drawing/2014/main" id="{2DA59455-DACB-428C-9622-EF2E3F7A657F}"/>
              </a:ext>
            </a:extLst>
          </p:cNvPr>
          <p:cNvSpPr/>
          <p:nvPr/>
        </p:nvSpPr>
        <p:spPr>
          <a:xfrm>
            <a:off x="2958837" y="89966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6" name="취소">
            <a:extLst>
              <a:ext uri="{FF2B5EF4-FFF2-40B4-BE49-F238E27FC236}">
                <a16:creationId xmlns:a16="http://schemas.microsoft.com/office/drawing/2014/main" id="{6A2CBDC3-CB3A-4EE4-85D3-FBC9525F56F9}"/>
              </a:ext>
            </a:extLst>
          </p:cNvPr>
          <p:cNvSpPr/>
          <p:nvPr/>
        </p:nvSpPr>
        <p:spPr>
          <a:xfrm>
            <a:off x="897589" y="996013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/>
              <a:t>이전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5433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642AA21-FA93-40DD-BC91-954AE48C3964}"/>
              </a:ext>
            </a:extLst>
          </p:cNvPr>
          <p:cNvGrpSpPr/>
          <p:nvPr/>
        </p:nvGrpSpPr>
        <p:grpSpPr>
          <a:xfrm>
            <a:off x="2488445" y="663122"/>
            <a:ext cx="2787989" cy="5567722"/>
            <a:chOff x="2488445" y="663122"/>
            <a:chExt cx="2787989" cy="556772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6A56E39-A9B6-4A64-ACA8-37DB59BB9307}"/>
                </a:ext>
              </a:extLst>
            </p:cNvPr>
            <p:cNvGrpSpPr/>
            <p:nvPr/>
          </p:nvGrpSpPr>
          <p:grpSpPr>
            <a:xfrm>
              <a:off x="2488445" y="663122"/>
              <a:ext cx="2787989" cy="5567722"/>
              <a:chOff x="2488445" y="663122"/>
              <a:chExt cx="2787989" cy="5567722"/>
            </a:xfrm>
          </p:grpSpPr>
          <p:sp>
            <p:nvSpPr>
              <p:cNvPr id="17" name="직사각형 63">
                <a:extLst>
                  <a:ext uri="{FF2B5EF4-FFF2-40B4-BE49-F238E27FC236}">
                    <a16:creationId xmlns:a16="http://schemas.microsoft.com/office/drawing/2014/main" id="{7038AB2A-7E8B-4F10-BEDF-355EA0083081}"/>
                  </a:ext>
                </a:extLst>
              </p:cNvPr>
              <p:cNvSpPr/>
              <p:nvPr/>
            </p:nvSpPr>
            <p:spPr>
              <a:xfrm>
                <a:off x="2488445" y="5865367"/>
                <a:ext cx="2764350" cy="329016"/>
              </a:xfrm>
              <a:custGeom>
                <a:avLst/>
                <a:gdLst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7200 w 2707200"/>
                  <a:gd name="connsiteY2" fmla="*/ 324000 h 324000"/>
                  <a:gd name="connsiteX3" fmla="*/ 0 w 2707200"/>
                  <a:gd name="connsiteY3" fmla="*/ 324000 h 324000"/>
                  <a:gd name="connsiteX4" fmla="*/ 0 w 2707200"/>
                  <a:gd name="connsiteY4" fmla="*/ 0 h 324000"/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6455 w 2707200"/>
                  <a:gd name="connsiteY2" fmla="*/ 231717 h 324000"/>
                  <a:gd name="connsiteX3" fmla="*/ 2707200 w 2707200"/>
                  <a:gd name="connsiteY3" fmla="*/ 324000 h 324000"/>
                  <a:gd name="connsiteX4" fmla="*/ 0 w 2707200"/>
                  <a:gd name="connsiteY4" fmla="*/ 324000 h 324000"/>
                  <a:gd name="connsiteX5" fmla="*/ 0 w 2707200"/>
                  <a:gd name="connsiteY5" fmla="*/ 0 h 324000"/>
                  <a:gd name="connsiteX0" fmla="*/ 0 w 2707200"/>
                  <a:gd name="connsiteY0" fmla="*/ 0 h 326381"/>
                  <a:gd name="connsiteX1" fmla="*/ 2707200 w 2707200"/>
                  <a:gd name="connsiteY1" fmla="*/ 0 h 326381"/>
                  <a:gd name="connsiteX2" fmla="*/ 2706455 w 2707200"/>
                  <a:gd name="connsiteY2" fmla="*/ 231717 h 326381"/>
                  <a:gd name="connsiteX3" fmla="*/ 2588138 w 2707200"/>
                  <a:gd name="connsiteY3" fmla="*/ 326381 h 326381"/>
                  <a:gd name="connsiteX4" fmla="*/ 0 w 2707200"/>
                  <a:gd name="connsiteY4" fmla="*/ 324000 h 326381"/>
                  <a:gd name="connsiteX5" fmla="*/ 0 w 2707200"/>
                  <a:gd name="connsiteY5" fmla="*/ 0 h 326381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0 w 2707200"/>
                  <a:gd name="connsiteY4" fmla="*/ 324000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39455 w 2707200"/>
                  <a:gd name="connsiteY5" fmla="*/ 148374 h 326635"/>
                  <a:gd name="connsiteX6" fmla="*/ 0 w 2707200"/>
                  <a:gd name="connsiteY6" fmla="*/ 0 h 326635"/>
                  <a:gd name="connsiteX0" fmla="*/ 8170 w 2715370"/>
                  <a:gd name="connsiteY0" fmla="*/ 0 h 326635"/>
                  <a:gd name="connsiteX1" fmla="*/ 2715370 w 2715370"/>
                  <a:gd name="connsiteY1" fmla="*/ 0 h 326635"/>
                  <a:gd name="connsiteX2" fmla="*/ 2714625 w 2715370"/>
                  <a:gd name="connsiteY2" fmla="*/ 231717 h 326635"/>
                  <a:gd name="connsiteX3" fmla="*/ 2596308 w 2715370"/>
                  <a:gd name="connsiteY3" fmla="*/ 326381 h 326635"/>
                  <a:gd name="connsiteX4" fmla="*/ 105802 w 2715370"/>
                  <a:gd name="connsiteY4" fmla="*/ 326381 h 326635"/>
                  <a:gd name="connsiteX5" fmla="*/ 0 w 2715370"/>
                  <a:gd name="connsiteY5" fmla="*/ 210286 h 326635"/>
                  <a:gd name="connsiteX6" fmla="*/ 8170 w 2715370"/>
                  <a:gd name="connsiteY6" fmla="*/ 0 h 326635"/>
                  <a:gd name="connsiteX0" fmla="*/ 0 w 2764350"/>
                  <a:gd name="connsiteY0" fmla="*/ 0 h 329016"/>
                  <a:gd name="connsiteX1" fmla="*/ 2764350 w 2764350"/>
                  <a:gd name="connsiteY1" fmla="*/ 2381 h 329016"/>
                  <a:gd name="connsiteX2" fmla="*/ 2763605 w 2764350"/>
                  <a:gd name="connsiteY2" fmla="*/ 234098 h 329016"/>
                  <a:gd name="connsiteX3" fmla="*/ 2645288 w 2764350"/>
                  <a:gd name="connsiteY3" fmla="*/ 328762 h 329016"/>
                  <a:gd name="connsiteX4" fmla="*/ 154782 w 2764350"/>
                  <a:gd name="connsiteY4" fmla="*/ 328762 h 329016"/>
                  <a:gd name="connsiteX5" fmla="*/ 48980 w 2764350"/>
                  <a:gd name="connsiteY5" fmla="*/ 212667 h 329016"/>
                  <a:gd name="connsiteX6" fmla="*/ 0 w 2764350"/>
                  <a:gd name="connsiteY6" fmla="*/ 0 h 329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4350" h="329016">
                    <a:moveTo>
                      <a:pt x="0" y="0"/>
                    </a:moveTo>
                    <a:lnTo>
                      <a:pt x="2764350" y="2381"/>
                    </a:lnTo>
                    <a:cubicBezTo>
                      <a:pt x="2764102" y="79620"/>
                      <a:pt x="2763853" y="156859"/>
                      <a:pt x="2763605" y="234098"/>
                    </a:cubicBezTo>
                    <a:cubicBezTo>
                      <a:pt x="2763853" y="264859"/>
                      <a:pt x="2709334" y="333720"/>
                      <a:pt x="2645288" y="328762"/>
                    </a:cubicBezTo>
                    <a:lnTo>
                      <a:pt x="154782" y="328762"/>
                    </a:lnTo>
                    <a:lnTo>
                      <a:pt x="48980" y="212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</a:rPr>
                  <a:t>시작하기</a:t>
                </a: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55D5809-640C-483F-8FEA-215448AACD4A}"/>
                  </a:ext>
                </a:extLst>
              </p:cNvPr>
              <p:cNvGrpSpPr/>
              <p:nvPr/>
            </p:nvGrpSpPr>
            <p:grpSpPr>
              <a:xfrm>
                <a:off x="2492882" y="663122"/>
                <a:ext cx="2783552" cy="5567722"/>
                <a:chOff x="272480" y="944724"/>
                <a:chExt cx="2808000" cy="5616624"/>
              </a:xfrm>
            </p:grpSpPr>
            <p:sp>
              <p:nvSpPr>
                <p:cNvPr id="12" name="모서리가 둥근 직사각형 108">
                  <a:extLst>
                    <a:ext uri="{FF2B5EF4-FFF2-40B4-BE49-F238E27FC236}">
                      <a16:creationId xmlns:a16="http://schemas.microsoft.com/office/drawing/2014/main" id="{1A867A4E-FF8A-45B7-8BE5-7488A23F2AE5}"/>
                    </a:ext>
                  </a:extLst>
                </p:cNvPr>
                <p:cNvSpPr/>
                <p:nvPr userDrawn="1"/>
              </p:nvSpPr>
              <p:spPr>
                <a:xfrm>
                  <a:off x="272480" y="944724"/>
                  <a:ext cx="2808000" cy="5616624"/>
                </a:xfrm>
                <a:prstGeom prst="roundRect">
                  <a:avLst>
                    <a:gd name="adj" fmla="val 8301"/>
                  </a:avLst>
                </a:prstGeom>
                <a:noFill/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2B5200-CB7C-427F-84CB-C5D4F0BD9867}"/>
                    </a:ext>
                  </a:extLst>
                </p:cNvPr>
                <p:cNvSpPr txBox="1"/>
                <p:nvPr userDrawn="1"/>
              </p:nvSpPr>
              <p:spPr>
                <a:xfrm>
                  <a:off x="416497" y="1031150"/>
                  <a:ext cx="55544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11:59</a:t>
                  </a:r>
                  <a:endParaRPr lang="ko-KR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14" name="Picture 12">
                  <a:extLst>
                    <a:ext uri="{FF2B5EF4-FFF2-40B4-BE49-F238E27FC236}">
                      <a16:creationId xmlns:a16="http://schemas.microsoft.com/office/drawing/2014/main" id="{61344187-71EB-4343-83EC-155BC57F8D18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114" y="1066014"/>
                  <a:ext cx="514448" cy="1764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" name="모서리가 둥근 직사각형 111">
                  <a:extLst>
                    <a:ext uri="{FF2B5EF4-FFF2-40B4-BE49-F238E27FC236}">
                      <a16:creationId xmlns:a16="http://schemas.microsoft.com/office/drawing/2014/main" id="{2FA89A0A-AEF7-48D0-8F9A-93E1710DABAF}"/>
                    </a:ext>
                  </a:extLst>
                </p:cNvPr>
                <p:cNvSpPr/>
                <p:nvPr userDrawn="1"/>
              </p:nvSpPr>
              <p:spPr>
                <a:xfrm>
                  <a:off x="1051367" y="944724"/>
                  <a:ext cx="1250227" cy="235422"/>
                </a:xfrm>
                <a:prstGeom prst="roundRect">
                  <a:avLst>
                    <a:gd name="adj" fmla="val 10974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BE9EA5-A98D-4A0B-9781-C08DC0AD38DC}"/>
                </a:ext>
              </a:extLst>
            </p:cNvPr>
            <p:cNvSpPr txBox="1"/>
            <p:nvPr/>
          </p:nvSpPr>
          <p:spPr>
            <a:xfrm>
              <a:off x="2767208" y="2286459"/>
              <a:ext cx="22349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+mn-ea"/>
                  <a:ea typeface="+mn-ea"/>
                </a:rPr>
                <a:t>문진 작성이 완료 되었습니다</a:t>
              </a:r>
              <a:r>
                <a:rPr lang="en-US" altLang="ko-KR" sz="1200" b="1" dirty="0">
                  <a:solidFill>
                    <a:schemeClr val="tx1"/>
                  </a:solidFill>
                  <a:latin typeface="+mn-ea"/>
                  <a:ea typeface="+mn-ea"/>
                </a:rPr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55B86E-FC05-44DF-A9C9-5513628A8321}"/>
                </a:ext>
              </a:extLst>
            </p:cNvPr>
            <p:cNvSpPr txBox="1"/>
            <p:nvPr/>
          </p:nvSpPr>
          <p:spPr>
            <a:xfrm>
              <a:off x="2889032" y="2571299"/>
              <a:ext cx="199125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solidFill>
                    <a:schemeClr val="tx1"/>
                  </a:solidFill>
                  <a:latin typeface="+mn-ea"/>
                  <a:ea typeface="+mn-ea"/>
                </a:rPr>
                <a:t>문진 운동은 설정에서 확인 및 신규 작성 가능합니다</a:t>
              </a:r>
              <a:r>
                <a:rPr lang="en-US" altLang="ko-KR" sz="600" dirty="0">
                  <a:solidFill>
                    <a:schemeClr val="tx1"/>
                  </a:solidFill>
                  <a:latin typeface="+mn-ea"/>
                  <a:ea typeface="+mn-ea"/>
                </a:rPr>
                <a:t>.</a:t>
              </a:r>
              <a:endParaRPr lang="ko-KR" altLang="en-US" sz="6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회원 가입</a:t>
            </a:r>
            <a:r>
              <a:rPr lang="en-US" altLang="ko-KR" dirty="0"/>
              <a:t>_</a:t>
            </a:r>
            <a:r>
              <a:rPr lang="ko-KR" altLang="en-US" dirty="0"/>
              <a:t>문진 작성 완료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altLang="ko-KR" dirty="0"/>
              <a:t>PT-A-04-12</a:t>
            </a:r>
            <a:endParaRPr dirty="0"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-177800">
              <a:lnSpc>
                <a:spcPct val="100000"/>
              </a:lnSpc>
            </a:pPr>
            <a:r>
              <a:rPr lang="ko-KR" altLang="en-US" sz="700" dirty="0"/>
              <a:t>무진 작성 완료 문구</a:t>
            </a:r>
            <a:endParaRPr lang="en-US" altLang="ko-KR" sz="700" dirty="0"/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/>
              <a:t>시작하기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홈으로 이동</a:t>
            </a:r>
            <a:endParaRPr lang="en-US" altLang="ko-KR" sz="700" dirty="0"/>
          </a:p>
        </p:txBody>
      </p:sp>
      <p:sp>
        <p:nvSpPr>
          <p:cNvPr id="18" name="Google Shape;173;p5">
            <a:extLst>
              <a:ext uri="{FF2B5EF4-FFF2-40B4-BE49-F238E27FC236}">
                <a16:creationId xmlns:a16="http://schemas.microsoft.com/office/drawing/2014/main" id="{74371CF8-27F3-4E78-B476-4AF672BCCFD2}"/>
              </a:ext>
            </a:extLst>
          </p:cNvPr>
          <p:cNvSpPr/>
          <p:nvPr/>
        </p:nvSpPr>
        <p:spPr>
          <a:xfrm>
            <a:off x="2425257" y="574857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1" name="Google Shape;173;p5">
            <a:extLst>
              <a:ext uri="{FF2B5EF4-FFF2-40B4-BE49-F238E27FC236}">
                <a16:creationId xmlns:a16="http://schemas.microsoft.com/office/drawing/2014/main" id="{F34C90F8-DB87-4B49-8165-F4CB0B81CF93}"/>
              </a:ext>
            </a:extLst>
          </p:cNvPr>
          <p:cNvSpPr/>
          <p:nvPr/>
        </p:nvSpPr>
        <p:spPr>
          <a:xfrm>
            <a:off x="2425257" y="225800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49770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팝업</a:t>
            </a:r>
            <a:r>
              <a:rPr lang="en-US" altLang="ko-KR" dirty="0"/>
              <a:t>&amp;</a:t>
            </a:r>
            <a:r>
              <a:rPr lang="ko-KR" altLang="en-US" dirty="0" err="1"/>
              <a:t>띠배너</a:t>
            </a:r>
            <a:r>
              <a:rPr lang="ko-KR" altLang="en-US" dirty="0"/>
              <a:t> 화면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PT-A-05-11</a:t>
            </a:r>
            <a:endParaRPr dirty="0"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xfrm>
            <a:off x="7484132" y="383803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00000"/>
              </a:lnSpc>
            </a:pPr>
            <a:r>
              <a:rPr lang="ko-KR" altLang="en-US" sz="700" dirty="0"/>
              <a:t>팝업 </a:t>
            </a:r>
            <a:r>
              <a:rPr lang="en-US" altLang="ko-KR" sz="700" dirty="0"/>
              <a:t>1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앱 진입 시 이벤트 팝업</a:t>
            </a:r>
            <a:br>
              <a:rPr lang="en-US" altLang="ko-KR" sz="700" dirty="0"/>
            </a:br>
            <a:r>
              <a:rPr lang="en-US" altLang="ko-KR" sz="700" dirty="0"/>
              <a:t>- master admin</a:t>
            </a:r>
            <a:r>
              <a:rPr lang="ko-KR" altLang="en-US" sz="700" dirty="0"/>
              <a:t>에서 관리</a:t>
            </a:r>
            <a:endParaRPr lang="en-US" altLang="ko-KR" sz="700" dirty="0"/>
          </a:p>
          <a:p>
            <a:pPr marL="177800" lvl="0" indent="-177800">
              <a:lnSpc>
                <a:spcPct val="100000"/>
              </a:lnSpc>
            </a:pPr>
            <a:endParaRPr lang="en-US" altLang="ko-KR" sz="700" dirty="0">
              <a:solidFill>
                <a:schemeClr val="tx1"/>
              </a:solidFill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팝업</a:t>
            </a:r>
            <a:r>
              <a:rPr lang="en-US" altLang="ko-KR" sz="700" dirty="0">
                <a:solidFill>
                  <a:schemeClr val="tx1"/>
                </a:solidFill>
              </a:rPr>
              <a:t> 2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앱 사용 중 알림 팝업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/>
              <a:t>- master admin</a:t>
            </a:r>
            <a:r>
              <a:rPr lang="ko-KR" altLang="en-US" sz="700" dirty="0"/>
              <a:t>에서 관리</a:t>
            </a:r>
            <a:r>
              <a:rPr lang="en-US" altLang="ko-KR" sz="700" dirty="0"/>
              <a:t> </a:t>
            </a:r>
            <a:r>
              <a:rPr lang="ko-KR" altLang="en-US" sz="700" dirty="0"/>
              <a:t>가능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예</a:t>
            </a:r>
            <a:r>
              <a:rPr lang="en-US" altLang="ko-KR" sz="700" dirty="0">
                <a:solidFill>
                  <a:schemeClr val="tx1"/>
                </a:solidFill>
              </a:rPr>
              <a:t>) </a:t>
            </a:r>
            <a:r>
              <a:rPr lang="ko-KR" altLang="en-US" sz="700" dirty="0">
                <a:solidFill>
                  <a:schemeClr val="tx1"/>
                </a:solidFill>
              </a:rPr>
              <a:t>낙상 위험 안내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보행 이상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운동 스케줄 안내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버튼 </a:t>
            </a:r>
            <a:r>
              <a:rPr lang="en-US" altLang="ko-KR" sz="700" dirty="0">
                <a:solidFill>
                  <a:schemeClr val="tx1"/>
                </a:solidFill>
              </a:rPr>
              <a:t>1 : </a:t>
            </a:r>
            <a:r>
              <a:rPr lang="ko-KR" altLang="en-US" sz="700" dirty="0">
                <a:solidFill>
                  <a:schemeClr val="tx1"/>
                </a:solidFill>
              </a:rPr>
              <a:t>이동하기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>
                <a:solidFill>
                  <a:schemeClr val="tx1"/>
                </a:solidFill>
              </a:rPr>
              <a:t>알림에 관련된 화면으로 이동하기</a:t>
            </a:r>
            <a:r>
              <a:rPr lang="en-US" altLang="ko-KR" sz="700" dirty="0">
                <a:solidFill>
                  <a:schemeClr val="tx1"/>
                </a:solidFill>
              </a:rPr>
              <a:t>), </a:t>
            </a:r>
            <a:r>
              <a:rPr lang="ko-KR" altLang="en-US" sz="700" dirty="0">
                <a:solidFill>
                  <a:schemeClr val="tx1"/>
                </a:solidFill>
              </a:rPr>
              <a:t>확인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버튼 </a:t>
            </a:r>
            <a:r>
              <a:rPr lang="en-US" altLang="ko-KR" sz="700" dirty="0">
                <a:solidFill>
                  <a:schemeClr val="tx1"/>
                </a:solidFill>
              </a:rPr>
              <a:t>2 : </a:t>
            </a:r>
            <a:r>
              <a:rPr lang="ko-KR" altLang="en-US" sz="700" dirty="0">
                <a:solidFill>
                  <a:schemeClr val="tx1"/>
                </a:solidFill>
              </a:rPr>
              <a:t>닫기</a:t>
            </a:r>
            <a:endParaRPr lang="en-US" altLang="ko-KR" sz="700" dirty="0">
              <a:solidFill>
                <a:schemeClr val="tx1"/>
              </a:solidFill>
            </a:endParaRPr>
          </a:p>
          <a:p>
            <a:pPr marL="177800" lvl="0" indent="-177800">
              <a:lnSpc>
                <a:spcPct val="100000"/>
              </a:lnSpc>
            </a:pPr>
            <a:endParaRPr lang="en-US" altLang="ko-KR" sz="700" dirty="0">
              <a:solidFill>
                <a:schemeClr val="tx1"/>
              </a:solidFill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 err="1">
                <a:solidFill>
                  <a:schemeClr val="tx1"/>
                </a:solidFill>
              </a:rPr>
              <a:t>푸시메시지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앱 사용 중 알림 배너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썸네일 및 텍스트 표시</a:t>
            </a:r>
            <a:br>
              <a:rPr lang="en-US" altLang="ko-KR" sz="700" dirty="0"/>
            </a:br>
            <a:r>
              <a:rPr lang="en-US" altLang="ko-KR" sz="700" dirty="0"/>
              <a:t>  &gt; </a:t>
            </a:r>
            <a:r>
              <a:rPr lang="ko-KR" altLang="en-US" sz="700" dirty="0"/>
              <a:t>텍스트 영역 넘어가면 넘어가는 텍스트 </a:t>
            </a:r>
            <a:br>
              <a:rPr lang="en-US" altLang="ko-KR" sz="700" dirty="0"/>
            </a:br>
            <a:r>
              <a:rPr lang="en-US" altLang="ko-KR" sz="700" dirty="0"/>
              <a:t>     … </a:t>
            </a:r>
            <a:r>
              <a:rPr lang="ko-KR" altLang="en-US" sz="700" dirty="0"/>
              <a:t>표시</a:t>
            </a:r>
            <a:br>
              <a:rPr lang="en-US" altLang="ko-KR" sz="700" dirty="0"/>
            </a:br>
            <a:r>
              <a:rPr lang="en-US" altLang="ko-KR" sz="700" dirty="0"/>
              <a:t>- master admin</a:t>
            </a:r>
            <a:r>
              <a:rPr lang="ko-KR" altLang="en-US" sz="700" dirty="0"/>
              <a:t>에서 관리</a:t>
            </a:r>
            <a:endParaRPr lang="en-US" altLang="ko-KR" sz="700" dirty="0"/>
          </a:p>
          <a:p>
            <a:pPr marL="177800" indent="-177800">
              <a:lnSpc>
                <a:spcPct val="100000"/>
              </a:lnSpc>
            </a:pPr>
            <a:endParaRPr lang="en-US" altLang="ko-KR" sz="700" dirty="0"/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  <a:ea typeface="+mn-ea"/>
              </a:rPr>
              <a:t>안드로이드 이전버튼 </a:t>
            </a:r>
            <a:r>
              <a:rPr lang="en-US" altLang="ko-KR" sz="700" dirty="0">
                <a:latin typeface="+mn-ea"/>
                <a:ea typeface="+mn-ea"/>
              </a:rPr>
              <a:t>tap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팝업</a:t>
            </a:r>
            <a:r>
              <a:rPr lang="en-US" altLang="ko-KR" sz="700" dirty="0">
                <a:latin typeface="+mn-ea"/>
                <a:ea typeface="+mn-ea"/>
              </a:rPr>
              <a:t>,</a:t>
            </a:r>
            <a:r>
              <a:rPr lang="ko-KR" altLang="en-US" sz="700" dirty="0" err="1">
                <a:latin typeface="+mn-ea"/>
                <a:ea typeface="+mn-ea"/>
              </a:rPr>
              <a:t>띠배너</a:t>
            </a:r>
            <a:r>
              <a:rPr lang="ko-KR" altLang="en-US" sz="700" dirty="0">
                <a:latin typeface="+mn-ea"/>
                <a:ea typeface="+mn-ea"/>
              </a:rPr>
              <a:t> 닫힘</a:t>
            </a:r>
            <a:endParaRPr lang="ko-KR" altLang="en-US" sz="700" dirty="0"/>
          </a:p>
          <a:p>
            <a:pPr marL="177800" indent="-177800">
              <a:lnSpc>
                <a:spcPct val="100000"/>
              </a:lnSpc>
            </a:pPr>
            <a:endParaRPr lang="en-US" altLang="ko-KR" sz="700" dirty="0"/>
          </a:p>
        </p:txBody>
      </p: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CC7AB61B-92D4-4A6B-9DEF-A0FAB8F8A27F}"/>
              </a:ext>
            </a:extLst>
          </p:cNvPr>
          <p:cNvGrpSpPr/>
          <p:nvPr/>
        </p:nvGrpSpPr>
        <p:grpSpPr>
          <a:xfrm>
            <a:off x="757429" y="998253"/>
            <a:ext cx="2781354" cy="5240621"/>
            <a:chOff x="1188242" y="998253"/>
            <a:chExt cx="2781354" cy="5240621"/>
          </a:xfrm>
        </p:grpSpPr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BE032393-08AB-462C-B085-8AD1F781AA08}"/>
                </a:ext>
              </a:extLst>
            </p:cNvPr>
            <p:cNvGrpSpPr/>
            <p:nvPr/>
          </p:nvGrpSpPr>
          <p:grpSpPr>
            <a:xfrm>
              <a:off x="1225238" y="4431297"/>
              <a:ext cx="2693883" cy="1780519"/>
              <a:chOff x="4366472" y="2460103"/>
              <a:chExt cx="2693883" cy="1780519"/>
            </a:xfrm>
          </p:grpSpPr>
          <p:grpSp>
            <p:nvGrpSpPr>
              <p:cNvPr id="367" name="그룹 366">
                <a:extLst>
                  <a:ext uri="{FF2B5EF4-FFF2-40B4-BE49-F238E27FC236}">
                    <a16:creationId xmlns:a16="http://schemas.microsoft.com/office/drawing/2014/main" id="{5C32E601-AFCD-4E36-993A-CEA71665A648}"/>
                  </a:ext>
                </a:extLst>
              </p:cNvPr>
              <p:cNvGrpSpPr/>
              <p:nvPr/>
            </p:nvGrpSpPr>
            <p:grpSpPr>
              <a:xfrm>
                <a:off x="4366472" y="2460103"/>
                <a:ext cx="2693883" cy="1763582"/>
                <a:chOff x="1233396" y="3197436"/>
                <a:chExt cx="2693883" cy="1763582"/>
              </a:xfrm>
            </p:grpSpPr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F11DC860-C68E-4923-A83C-442A7A418613}"/>
                    </a:ext>
                  </a:extLst>
                </p:cNvPr>
                <p:cNvSpPr/>
                <p:nvPr/>
              </p:nvSpPr>
              <p:spPr>
                <a:xfrm>
                  <a:off x="1237995" y="3197436"/>
                  <a:ext cx="2689284" cy="176358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9" name="직사각형 388">
                  <a:extLst>
                    <a:ext uri="{FF2B5EF4-FFF2-40B4-BE49-F238E27FC236}">
                      <a16:creationId xmlns:a16="http://schemas.microsoft.com/office/drawing/2014/main" id="{E488B59C-4785-439B-9DCA-395764FF7144}"/>
                    </a:ext>
                  </a:extLst>
                </p:cNvPr>
                <p:cNvSpPr/>
                <p:nvPr/>
              </p:nvSpPr>
              <p:spPr>
                <a:xfrm>
                  <a:off x="3171533" y="3251898"/>
                  <a:ext cx="589224" cy="21336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운동 하기</a:t>
                  </a:r>
                </a:p>
              </p:txBody>
            </p:sp>
            <p:sp>
              <p:nvSpPr>
                <p:cNvPr id="390" name="TextBox 389">
                  <a:extLst>
                    <a:ext uri="{FF2B5EF4-FFF2-40B4-BE49-F238E27FC236}">
                      <a16:creationId xmlns:a16="http://schemas.microsoft.com/office/drawing/2014/main" id="{23AF4047-D09D-4F02-86CF-957D80D7AEFD}"/>
                    </a:ext>
                  </a:extLst>
                </p:cNvPr>
                <p:cNvSpPr txBox="1"/>
                <p:nvPr/>
              </p:nvSpPr>
              <p:spPr>
                <a:xfrm>
                  <a:off x="1233396" y="3243162"/>
                  <a:ext cx="118814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+mn-ea"/>
                      <a:ea typeface="+mn-ea"/>
                    </a:rPr>
                    <a:t>오늘의 운동 스케줄</a:t>
                  </a:r>
                </a:p>
              </p:txBody>
            </p:sp>
          </p:grpSp>
          <p:grpSp>
            <p:nvGrpSpPr>
              <p:cNvPr id="368" name="그룹 367">
                <a:extLst>
                  <a:ext uri="{FF2B5EF4-FFF2-40B4-BE49-F238E27FC236}">
                    <a16:creationId xmlns:a16="http://schemas.microsoft.com/office/drawing/2014/main" id="{C5B11291-3A38-4008-82D0-4D486EBABD13}"/>
                  </a:ext>
                </a:extLst>
              </p:cNvPr>
              <p:cNvGrpSpPr/>
              <p:nvPr/>
            </p:nvGrpSpPr>
            <p:grpSpPr>
              <a:xfrm>
                <a:off x="4467306" y="2809422"/>
                <a:ext cx="2444293" cy="1431200"/>
                <a:chOff x="872186" y="3659520"/>
                <a:chExt cx="2444293" cy="1431200"/>
              </a:xfrm>
            </p:grpSpPr>
            <p:grpSp>
              <p:nvGrpSpPr>
                <p:cNvPr id="369" name="그룹 368">
                  <a:extLst>
                    <a:ext uri="{FF2B5EF4-FFF2-40B4-BE49-F238E27FC236}">
                      <a16:creationId xmlns:a16="http://schemas.microsoft.com/office/drawing/2014/main" id="{1B9E9121-7437-43B4-907A-B4103F3D35F3}"/>
                    </a:ext>
                  </a:extLst>
                </p:cNvPr>
                <p:cNvGrpSpPr/>
                <p:nvPr/>
              </p:nvGrpSpPr>
              <p:grpSpPr>
                <a:xfrm>
                  <a:off x="872186" y="3659520"/>
                  <a:ext cx="2444293" cy="1431200"/>
                  <a:chOff x="819473" y="3659520"/>
                  <a:chExt cx="2444293" cy="1431200"/>
                </a:xfrm>
              </p:grpSpPr>
              <p:cxnSp>
                <p:nvCxnSpPr>
                  <p:cNvPr id="372" name="직선 연결선 371">
                    <a:extLst>
                      <a:ext uri="{FF2B5EF4-FFF2-40B4-BE49-F238E27FC236}">
                        <a16:creationId xmlns:a16="http://schemas.microsoft.com/office/drawing/2014/main" id="{D00906C4-C1C1-4676-9A28-D0BF20C214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4137" y="3746890"/>
                    <a:ext cx="0" cy="10658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73" name="그룹 372">
                    <a:extLst>
                      <a:ext uri="{FF2B5EF4-FFF2-40B4-BE49-F238E27FC236}">
                        <a16:creationId xmlns:a16="http://schemas.microsoft.com/office/drawing/2014/main" id="{C5411AA0-50BA-40ED-810D-6A46AFA6D683}"/>
                      </a:ext>
                    </a:extLst>
                  </p:cNvPr>
                  <p:cNvGrpSpPr/>
                  <p:nvPr/>
                </p:nvGrpSpPr>
                <p:grpSpPr>
                  <a:xfrm>
                    <a:off x="819473" y="3659520"/>
                    <a:ext cx="2422393" cy="550924"/>
                    <a:chOff x="819473" y="3659520"/>
                    <a:chExt cx="2422393" cy="550924"/>
                  </a:xfrm>
                </p:grpSpPr>
                <p:grpSp>
                  <p:nvGrpSpPr>
                    <p:cNvPr id="381" name="그룹 380">
                      <a:extLst>
                        <a:ext uri="{FF2B5EF4-FFF2-40B4-BE49-F238E27FC236}">
                          <a16:creationId xmlns:a16="http://schemas.microsoft.com/office/drawing/2014/main" id="{4F0D0139-C3FD-4B38-B71D-5E8008737B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7052" y="3659520"/>
                      <a:ext cx="2094814" cy="550924"/>
                      <a:chOff x="4614617" y="2061463"/>
                      <a:chExt cx="2094814" cy="550924"/>
                    </a:xfrm>
                  </p:grpSpPr>
                  <p:sp>
                    <p:nvSpPr>
                      <p:cNvPr id="385" name="사각형: 둥근 모서리 384">
                        <a:extLst>
                          <a:ext uri="{FF2B5EF4-FFF2-40B4-BE49-F238E27FC236}">
                            <a16:creationId xmlns:a16="http://schemas.microsoft.com/office/drawing/2014/main" id="{8F9D6EEE-AE7F-474E-9490-8664F06B7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14617" y="2061463"/>
                        <a:ext cx="2094814" cy="548462"/>
                      </a:xfrm>
                      <a:prstGeom prst="roundRect">
                        <a:avLst>
                          <a:gd name="adj" fmla="val 5625"/>
                        </a:avLst>
                      </a:prstGeom>
                      <a:solidFill>
                        <a:schemeClr val="bg1">
                          <a:lumMod val="6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r>
                          <a:rPr lang="ko-KR" altLang="en-US" sz="800" dirty="0"/>
                          <a:t>무릎 들어올리기 </a:t>
                        </a:r>
                        <a:r>
                          <a:rPr lang="en-US" altLang="ko-KR" sz="800" dirty="0"/>
                          <a:t>(</a:t>
                        </a:r>
                        <a:r>
                          <a:rPr lang="ko-KR" altLang="en-US" sz="800" dirty="0"/>
                          <a:t>진행중</a:t>
                        </a:r>
                        <a:r>
                          <a:rPr lang="en-US" altLang="ko-KR" sz="800" dirty="0"/>
                          <a:t>)</a:t>
                        </a:r>
                        <a:endParaRPr lang="ko-KR" altLang="en-US" sz="800" dirty="0"/>
                      </a:p>
                    </p:txBody>
                  </p:sp>
                  <p:sp>
                    <p:nvSpPr>
                      <p:cNvPr id="386" name="TextBox 385">
                        <a:extLst>
                          <a:ext uri="{FF2B5EF4-FFF2-40B4-BE49-F238E27FC236}">
                            <a16:creationId xmlns:a16="http://schemas.microsoft.com/office/drawing/2014/main" id="{7B20BA0F-98DE-4689-830C-8C91A177D0A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44310" y="2412332"/>
                        <a:ext cx="1799513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운동 부위 </a:t>
                        </a:r>
                        <a:r>
                          <a:rPr lang="en-US" altLang="ko-KR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: </a:t>
                        </a: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무릎</a:t>
                        </a:r>
                        <a:r>
                          <a:rPr lang="en-US" altLang="ko-KR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, </a:t>
                        </a: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엉덩이</a:t>
                        </a:r>
                        <a:r>
                          <a:rPr lang="en-US" altLang="ko-KR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, </a:t>
                        </a: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허벅지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387" name="TextBox 386">
                        <a:extLst>
                          <a:ext uri="{FF2B5EF4-FFF2-40B4-BE49-F238E27FC236}">
                            <a16:creationId xmlns:a16="http://schemas.microsoft.com/office/drawing/2014/main" id="{FCCABC8C-52CC-4481-8B9E-CC4ECE1DDC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44310" y="2267552"/>
                        <a:ext cx="1799513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세트 </a:t>
                        </a:r>
                        <a:r>
                          <a:rPr lang="en-US" altLang="ko-KR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: 3</a:t>
                        </a: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세트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</p:grpSp>
                <p:grpSp>
                  <p:nvGrpSpPr>
                    <p:cNvPr id="382" name="그룹 381">
                      <a:extLst>
                        <a:ext uri="{FF2B5EF4-FFF2-40B4-BE49-F238E27FC236}">
                          <a16:creationId xmlns:a16="http://schemas.microsoft.com/office/drawing/2014/main" id="{E48AC331-98E8-430B-B205-5EDBA0E884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9473" y="3812314"/>
                      <a:ext cx="245336" cy="245336"/>
                      <a:chOff x="809947" y="3822615"/>
                      <a:chExt cx="245336" cy="245336"/>
                    </a:xfrm>
                  </p:grpSpPr>
                  <p:sp>
                    <p:nvSpPr>
                      <p:cNvPr id="383" name="타원 382">
                        <a:extLst>
                          <a:ext uri="{FF2B5EF4-FFF2-40B4-BE49-F238E27FC236}">
                            <a16:creationId xmlns:a16="http://schemas.microsoft.com/office/drawing/2014/main" id="{AECFF563-860C-4759-9CD6-434B7B6E2B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9947" y="3822615"/>
                        <a:ext cx="245336" cy="245336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384" name="그래픽 383" descr="의사 남성 윤곽선">
                        <a:extLst>
                          <a:ext uri="{FF2B5EF4-FFF2-40B4-BE49-F238E27FC236}">
                            <a16:creationId xmlns:a16="http://schemas.microsoft.com/office/drawing/2014/main" id="{B50AE720-DD4C-4ABE-81C6-7495337C967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14855" y="3827523"/>
                        <a:ext cx="235520" cy="23552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374" name="그룹 373">
                    <a:extLst>
                      <a:ext uri="{FF2B5EF4-FFF2-40B4-BE49-F238E27FC236}">
                        <a16:creationId xmlns:a16="http://schemas.microsoft.com/office/drawing/2014/main" id="{09760D3B-8D2A-4FAF-9109-914B4551512F}"/>
                      </a:ext>
                    </a:extLst>
                  </p:cNvPr>
                  <p:cNvGrpSpPr/>
                  <p:nvPr/>
                </p:nvGrpSpPr>
                <p:grpSpPr>
                  <a:xfrm>
                    <a:off x="819473" y="4274688"/>
                    <a:ext cx="2422393" cy="550924"/>
                    <a:chOff x="819473" y="4274688"/>
                    <a:chExt cx="2422393" cy="550924"/>
                  </a:xfrm>
                </p:grpSpPr>
                <p:grpSp>
                  <p:nvGrpSpPr>
                    <p:cNvPr id="376" name="그룹 375">
                      <a:extLst>
                        <a:ext uri="{FF2B5EF4-FFF2-40B4-BE49-F238E27FC236}">
                          <a16:creationId xmlns:a16="http://schemas.microsoft.com/office/drawing/2014/main" id="{8F26C7F1-E6B7-41CF-8C54-9CFDDEBC57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7052" y="4274688"/>
                      <a:ext cx="2094814" cy="550924"/>
                      <a:chOff x="4614617" y="2061463"/>
                      <a:chExt cx="2094814" cy="550924"/>
                    </a:xfrm>
                  </p:grpSpPr>
                  <p:sp>
                    <p:nvSpPr>
                      <p:cNvPr id="378" name="사각형: 둥근 모서리 377">
                        <a:extLst>
                          <a:ext uri="{FF2B5EF4-FFF2-40B4-BE49-F238E27FC236}">
                            <a16:creationId xmlns:a16="http://schemas.microsoft.com/office/drawing/2014/main" id="{ED57CD03-261B-4992-9774-E2701816FD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14617" y="2061463"/>
                        <a:ext cx="2094814" cy="548462"/>
                      </a:xfrm>
                      <a:prstGeom prst="roundRect">
                        <a:avLst>
                          <a:gd name="adj" fmla="val 8404"/>
                        </a:avLst>
                      </a:prstGeom>
                      <a:solidFill>
                        <a:schemeClr val="bg1">
                          <a:lumMod val="6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r>
                          <a:rPr lang="ko-KR" altLang="en-US" sz="800" dirty="0"/>
                          <a:t>무릎 들어올리기 </a:t>
                        </a:r>
                        <a:r>
                          <a:rPr lang="en-US" altLang="ko-KR" sz="800" dirty="0"/>
                          <a:t>(</a:t>
                        </a:r>
                        <a:r>
                          <a:rPr lang="ko-KR" altLang="en-US" sz="800" dirty="0"/>
                          <a:t>완료</a:t>
                        </a:r>
                        <a:r>
                          <a:rPr lang="en-US" altLang="ko-KR" sz="800" dirty="0"/>
                          <a:t>)</a:t>
                        </a:r>
                        <a:endParaRPr lang="ko-KR" altLang="en-US" sz="800" dirty="0"/>
                      </a:p>
                    </p:txBody>
                  </p:sp>
                  <p:sp>
                    <p:nvSpPr>
                      <p:cNvPr id="379" name="TextBox 378">
                        <a:extLst>
                          <a:ext uri="{FF2B5EF4-FFF2-40B4-BE49-F238E27FC236}">
                            <a16:creationId xmlns:a16="http://schemas.microsoft.com/office/drawing/2014/main" id="{291B4614-1455-4ED1-85E9-C82A2015B31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44310" y="2412332"/>
                        <a:ext cx="1799513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운동 부위 </a:t>
                        </a:r>
                        <a:r>
                          <a:rPr lang="en-US" altLang="ko-KR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: </a:t>
                        </a: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무릎</a:t>
                        </a:r>
                        <a:r>
                          <a:rPr lang="en-US" altLang="ko-KR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, </a:t>
                        </a: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엉덩이</a:t>
                        </a:r>
                        <a:r>
                          <a:rPr lang="en-US" altLang="ko-KR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, </a:t>
                        </a: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허벅지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380" name="TextBox 379">
                        <a:extLst>
                          <a:ext uri="{FF2B5EF4-FFF2-40B4-BE49-F238E27FC236}">
                            <a16:creationId xmlns:a16="http://schemas.microsoft.com/office/drawing/2014/main" id="{0E513661-4E2D-427C-91EE-A43EF138F5A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44310" y="2267552"/>
                        <a:ext cx="1799513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세트 </a:t>
                        </a:r>
                        <a:r>
                          <a:rPr lang="en-US" altLang="ko-KR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: 3</a:t>
                        </a: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세트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</p:grpSp>
                <p:sp>
                  <p:nvSpPr>
                    <p:cNvPr id="377" name="타원 376">
                      <a:extLst>
                        <a:ext uri="{FF2B5EF4-FFF2-40B4-BE49-F238E27FC236}">
                          <a16:creationId xmlns:a16="http://schemas.microsoft.com/office/drawing/2014/main" id="{7D0FFEBF-19DA-49EB-AEB9-A9F445A4B4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9473" y="4427482"/>
                      <a:ext cx="245336" cy="245336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375" name="그래픽 374" descr="오른쪽 캐럿 단색으로 채워진">
                    <a:extLst>
                      <a:ext uri="{FF2B5EF4-FFF2-40B4-BE49-F238E27FC236}">
                        <a16:creationId xmlns:a16="http://schemas.microsoft.com/office/drawing/2014/main" id="{1630855A-2727-4E6E-AF13-41D18F3974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63711" y="4890665"/>
                    <a:ext cx="200055" cy="20005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70" name="그래픽 369" descr="아령 윤곽선">
                  <a:extLst>
                    <a:ext uri="{FF2B5EF4-FFF2-40B4-BE49-F238E27FC236}">
                      <a16:creationId xmlns:a16="http://schemas.microsoft.com/office/drawing/2014/main" id="{DD5B20C6-EA60-467D-B9D0-C928A5C37E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9834" y="4435130"/>
                  <a:ext cx="232780" cy="232780"/>
                </a:xfrm>
                <a:prstGeom prst="rect">
                  <a:avLst/>
                </a:prstGeom>
              </p:spPr>
            </p:pic>
            <p:sp>
              <p:nvSpPr>
                <p:cNvPr id="371" name="사각형: 둥근 모서리 370">
                  <a:extLst>
                    <a:ext uri="{FF2B5EF4-FFF2-40B4-BE49-F238E27FC236}">
                      <a16:creationId xmlns:a16="http://schemas.microsoft.com/office/drawing/2014/main" id="{79AB0360-5BFA-45B6-A427-5068F7BDDC88}"/>
                    </a:ext>
                  </a:extLst>
                </p:cNvPr>
                <p:cNvSpPr/>
                <p:nvPr/>
              </p:nvSpPr>
              <p:spPr>
                <a:xfrm>
                  <a:off x="1199765" y="4274688"/>
                  <a:ext cx="2094814" cy="548462"/>
                </a:xfrm>
                <a:prstGeom prst="roundRect">
                  <a:avLst>
                    <a:gd name="adj" fmla="val 8404"/>
                  </a:avLst>
                </a:prstGeom>
                <a:solidFill>
                  <a:schemeClr val="bg1">
                    <a:lumMod val="65000"/>
                    <a:alpha val="6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ko-KR" altLang="en-US" sz="800" dirty="0"/>
                </a:p>
              </p:txBody>
            </p:sp>
          </p:grpSp>
        </p:grpSp>
        <p:sp>
          <p:nvSpPr>
            <p:cNvPr id="227" name="Google Shape;166;p5">
              <a:extLst>
                <a:ext uri="{FF2B5EF4-FFF2-40B4-BE49-F238E27FC236}">
                  <a16:creationId xmlns:a16="http://schemas.microsoft.com/office/drawing/2014/main" id="{923B9B51-1AC4-4673-B1CC-9B49ADE42BCF}"/>
                </a:ext>
              </a:extLst>
            </p:cNvPr>
            <p:cNvSpPr txBox="1"/>
            <p:nvPr/>
          </p:nvSpPr>
          <p:spPr>
            <a:xfrm>
              <a:off x="1225296" y="998253"/>
              <a:ext cx="1945368" cy="25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NEUROGAIT</a:t>
              </a:r>
              <a:endParaRPr sz="105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405B4FEC-A0DC-46B8-8C77-F5E9F08FDB4E}"/>
                </a:ext>
              </a:extLst>
            </p:cNvPr>
            <p:cNvGrpSpPr/>
            <p:nvPr/>
          </p:nvGrpSpPr>
          <p:grpSpPr>
            <a:xfrm>
              <a:off x="1739675" y="2753416"/>
              <a:ext cx="1673224" cy="1212356"/>
              <a:chOff x="1739675" y="1038462"/>
              <a:chExt cx="1673224" cy="1212356"/>
            </a:xfrm>
          </p:grpSpPr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F02F559F-D376-442B-93F7-609165278363}"/>
                  </a:ext>
                </a:extLst>
              </p:cNvPr>
              <p:cNvSpPr txBox="1"/>
              <p:nvPr/>
            </p:nvSpPr>
            <p:spPr>
              <a:xfrm>
                <a:off x="2140912" y="1038462"/>
                <a:ext cx="87075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+mn-ea"/>
                    <a:ea typeface="+mn-ea"/>
                  </a:rPr>
                  <a:t>오늘의 운동</a:t>
                </a:r>
              </a:p>
            </p:txBody>
          </p:sp>
          <p:grpSp>
            <p:nvGrpSpPr>
              <p:cNvPr id="362" name="그룹 361">
                <a:extLst>
                  <a:ext uri="{FF2B5EF4-FFF2-40B4-BE49-F238E27FC236}">
                    <a16:creationId xmlns:a16="http://schemas.microsoft.com/office/drawing/2014/main" id="{EDD20BD7-0FCF-46EA-A1A5-8D4EA2496CFE}"/>
                  </a:ext>
                </a:extLst>
              </p:cNvPr>
              <p:cNvGrpSpPr/>
              <p:nvPr/>
            </p:nvGrpSpPr>
            <p:grpSpPr>
              <a:xfrm>
                <a:off x="1739675" y="1135335"/>
                <a:ext cx="1673224" cy="1115483"/>
                <a:chOff x="1106771" y="1227667"/>
                <a:chExt cx="1673224" cy="1115483"/>
              </a:xfrm>
            </p:grpSpPr>
            <p:graphicFrame>
              <p:nvGraphicFramePr>
                <p:cNvPr id="363" name="차트 362">
                  <a:extLst>
                    <a:ext uri="{FF2B5EF4-FFF2-40B4-BE49-F238E27FC236}">
                      <a16:creationId xmlns:a16="http://schemas.microsoft.com/office/drawing/2014/main" id="{1E322C13-3D9E-47EA-B1FE-8812D85C4F5E}"/>
                    </a:ext>
                  </a:extLst>
                </p:cNvPr>
                <p:cNvGraphicFramePr/>
                <p:nvPr/>
              </p:nvGraphicFramePr>
              <p:xfrm>
                <a:off x="1106771" y="1227667"/>
                <a:ext cx="1673224" cy="1115483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  <p:grpSp>
              <p:nvGrpSpPr>
                <p:cNvPr id="364" name="그룹 363">
                  <a:extLst>
                    <a:ext uri="{FF2B5EF4-FFF2-40B4-BE49-F238E27FC236}">
                      <a16:creationId xmlns:a16="http://schemas.microsoft.com/office/drawing/2014/main" id="{783541D5-D188-4A89-AD9D-3831B01DEDF0}"/>
                    </a:ext>
                  </a:extLst>
                </p:cNvPr>
                <p:cNvGrpSpPr/>
                <p:nvPr/>
              </p:nvGrpSpPr>
              <p:grpSpPr>
                <a:xfrm>
                  <a:off x="1669714" y="1602221"/>
                  <a:ext cx="543739" cy="397877"/>
                  <a:chOff x="1669714" y="1602221"/>
                  <a:chExt cx="543739" cy="397877"/>
                </a:xfrm>
              </p:grpSpPr>
              <p:sp>
                <p:nvSpPr>
                  <p:cNvPr id="365" name="TextBox 364">
                    <a:extLst>
                      <a:ext uri="{FF2B5EF4-FFF2-40B4-BE49-F238E27FC236}">
                        <a16:creationId xmlns:a16="http://schemas.microsoft.com/office/drawing/2014/main" id="{C0E97315-2B10-4FBE-96AB-7570BEED21CC}"/>
                      </a:ext>
                    </a:extLst>
                  </p:cNvPr>
                  <p:cNvSpPr txBox="1"/>
                  <p:nvPr/>
                </p:nvSpPr>
                <p:spPr>
                  <a:xfrm>
                    <a:off x="1669714" y="1602221"/>
                    <a:ext cx="5437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75%</a:t>
                    </a:r>
                    <a:endParaRPr lang="ko-KR" altLang="en-US" dirty="0"/>
                  </a:p>
                </p:txBody>
              </p:sp>
              <p:sp>
                <p:nvSpPr>
                  <p:cNvPr id="366" name="TextBox 365">
                    <a:extLst>
                      <a:ext uri="{FF2B5EF4-FFF2-40B4-BE49-F238E27FC236}">
                        <a16:creationId xmlns:a16="http://schemas.microsoft.com/office/drawing/2014/main" id="{844D700D-2E7E-4E2D-91F8-22733557DFE6}"/>
                      </a:ext>
                    </a:extLst>
                  </p:cNvPr>
                  <p:cNvSpPr txBox="1"/>
                  <p:nvPr/>
                </p:nvSpPr>
                <p:spPr>
                  <a:xfrm>
                    <a:off x="1753070" y="1830821"/>
                    <a:ext cx="377026" cy="1692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500" dirty="0" err="1">
                        <a:latin typeface="+mn-ea"/>
                        <a:ea typeface="+mn-ea"/>
                      </a:rPr>
                      <a:t>달성률</a:t>
                    </a:r>
                    <a:endParaRPr lang="ko-KR" altLang="en-US" sz="500" dirty="0">
                      <a:latin typeface="+mn-ea"/>
                      <a:ea typeface="+mn-ea"/>
                    </a:endParaRPr>
                  </a:p>
                </p:txBody>
              </p:sp>
            </p:grpSp>
          </p:grpSp>
        </p:grpSp>
        <p:grpSp>
          <p:nvGrpSpPr>
            <p:cNvPr id="234" name="그룹 233">
              <a:extLst>
                <a:ext uri="{FF2B5EF4-FFF2-40B4-BE49-F238E27FC236}">
                  <a16:creationId xmlns:a16="http://schemas.microsoft.com/office/drawing/2014/main" id="{48D29246-EBA0-4F54-9613-EECD3E51C9C2}"/>
                </a:ext>
              </a:extLst>
            </p:cNvPr>
            <p:cNvGrpSpPr/>
            <p:nvPr/>
          </p:nvGrpSpPr>
          <p:grpSpPr>
            <a:xfrm>
              <a:off x="1262748" y="1256300"/>
              <a:ext cx="2467639" cy="584594"/>
              <a:chOff x="1179055" y="4881044"/>
              <a:chExt cx="2467639" cy="584594"/>
            </a:xfrm>
          </p:grpSpPr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EE1D3034-0501-428B-908C-67FB39373E0A}"/>
                  </a:ext>
                </a:extLst>
              </p:cNvPr>
              <p:cNvSpPr txBox="1"/>
              <p:nvPr/>
            </p:nvSpPr>
            <p:spPr>
              <a:xfrm>
                <a:off x="1538592" y="5109706"/>
                <a:ext cx="78098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+mn-ea"/>
                    <a:ea typeface="+mn-ea"/>
                  </a:rPr>
                  <a:t>1000</a:t>
                </a:r>
                <a:r>
                  <a:rPr lang="ko-KR" altLang="en-US" sz="1100" dirty="0">
                    <a:latin typeface="+mn-ea"/>
                    <a:ea typeface="+mn-ea"/>
                  </a:rPr>
                  <a:t>걸음</a:t>
                </a:r>
              </a:p>
            </p:txBody>
          </p:sp>
          <p:grpSp>
            <p:nvGrpSpPr>
              <p:cNvPr id="355" name="그룹 354">
                <a:extLst>
                  <a:ext uri="{FF2B5EF4-FFF2-40B4-BE49-F238E27FC236}">
                    <a16:creationId xmlns:a16="http://schemas.microsoft.com/office/drawing/2014/main" id="{BDDC0C7B-598D-4078-8591-B8F5B4DC394B}"/>
                  </a:ext>
                </a:extLst>
              </p:cNvPr>
              <p:cNvGrpSpPr/>
              <p:nvPr/>
            </p:nvGrpSpPr>
            <p:grpSpPr>
              <a:xfrm>
                <a:off x="2679767" y="5067761"/>
                <a:ext cx="966927" cy="397877"/>
                <a:chOff x="2446905" y="1662289"/>
                <a:chExt cx="966927" cy="397877"/>
              </a:xfrm>
            </p:grpSpPr>
            <p:sp>
              <p:nvSpPr>
                <p:cNvPr id="357" name="TextBox 356">
                  <a:extLst>
                    <a:ext uri="{FF2B5EF4-FFF2-40B4-BE49-F238E27FC236}">
                      <a16:creationId xmlns:a16="http://schemas.microsoft.com/office/drawing/2014/main" id="{1C920C76-1FEC-45CC-989C-C81D15E6E5E1}"/>
                    </a:ext>
                  </a:extLst>
                </p:cNvPr>
                <p:cNvSpPr txBox="1"/>
                <p:nvPr/>
              </p:nvSpPr>
              <p:spPr>
                <a:xfrm>
                  <a:off x="2477362" y="1662289"/>
                  <a:ext cx="40267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100" dirty="0">
                      <a:latin typeface="+mn-ea"/>
                      <a:ea typeface="+mn-ea"/>
                    </a:rPr>
                    <a:t>2</a:t>
                  </a:r>
                  <a:r>
                    <a:rPr lang="ko-KR" altLang="en-US" sz="1100" dirty="0">
                      <a:latin typeface="+mn-ea"/>
                      <a:ea typeface="+mn-ea"/>
                    </a:rPr>
                    <a:t>회</a:t>
                  </a:r>
                </a:p>
              </p:txBody>
            </p:sp>
            <p:sp>
              <p:nvSpPr>
                <p:cNvPr id="358" name="TextBox 357">
                  <a:extLst>
                    <a:ext uri="{FF2B5EF4-FFF2-40B4-BE49-F238E27FC236}">
                      <a16:creationId xmlns:a16="http://schemas.microsoft.com/office/drawing/2014/main" id="{41AAA3D8-D09D-4ED8-8599-35C3DDCB4521}"/>
                    </a:ext>
                  </a:extLst>
                </p:cNvPr>
                <p:cNvSpPr txBox="1"/>
                <p:nvPr/>
              </p:nvSpPr>
              <p:spPr>
                <a:xfrm>
                  <a:off x="2446905" y="1890889"/>
                  <a:ext cx="463588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500" dirty="0">
                      <a:latin typeface="+mn-ea"/>
                      <a:ea typeface="+mn-ea"/>
                    </a:rPr>
                    <a:t>낙상 위험</a:t>
                  </a:r>
                </a:p>
              </p:txBody>
            </p:sp>
            <p:sp>
              <p:nvSpPr>
                <p:cNvPr id="359" name="TextBox 358">
                  <a:extLst>
                    <a:ext uri="{FF2B5EF4-FFF2-40B4-BE49-F238E27FC236}">
                      <a16:creationId xmlns:a16="http://schemas.microsoft.com/office/drawing/2014/main" id="{2A415D61-34B0-4EB4-B262-A43D5180EA2F}"/>
                    </a:ext>
                  </a:extLst>
                </p:cNvPr>
                <p:cNvSpPr txBox="1"/>
                <p:nvPr/>
              </p:nvSpPr>
              <p:spPr>
                <a:xfrm>
                  <a:off x="2980701" y="1662289"/>
                  <a:ext cx="40267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100" dirty="0">
                      <a:latin typeface="+mn-ea"/>
                      <a:ea typeface="+mn-ea"/>
                    </a:rPr>
                    <a:t>0</a:t>
                  </a:r>
                  <a:r>
                    <a:rPr lang="ko-KR" altLang="en-US" sz="1100" dirty="0">
                      <a:latin typeface="+mn-ea"/>
                      <a:ea typeface="+mn-ea"/>
                    </a:rPr>
                    <a:t>회</a:t>
                  </a:r>
                </a:p>
              </p:txBody>
            </p:sp>
            <p:sp>
              <p:nvSpPr>
                <p:cNvPr id="360" name="TextBox 359">
                  <a:extLst>
                    <a:ext uri="{FF2B5EF4-FFF2-40B4-BE49-F238E27FC236}">
                      <a16:creationId xmlns:a16="http://schemas.microsoft.com/office/drawing/2014/main" id="{0FC876EB-6F0A-40AE-9B51-E0B217BD07D4}"/>
                    </a:ext>
                  </a:extLst>
                </p:cNvPr>
                <p:cNvSpPr txBox="1"/>
                <p:nvPr/>
              </p:nvSpPr>
              <p:spPr>
                <a:xfrm>
                  <a:off x="2950244" y="1890889"/>
                  <a:ext cx="463588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500" dirty="0">
                      <a:latin typeface="+mn-ea"/>
                      <a:ea typeface="+mn-ea"/>
                    </a:rPr>
                    <a:t>낙상 발생</a:t>
                  </a:r>
                </a:p>
              </p:txBody>
            </p:sp>
          </p:grpSp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AD35BC69-D50A-413B-9801-6551BF731518}"/>
                  </a:ext>
                </a:extLst>
              </p:cNvPr>
              <p:cNvSpPr txBox="1"/>
              <p:nvPr/>
            </p:nvSpPr>
            <p:spPr>
              <a:xfrm>
                <a:off x="1179055" y="4881044"/>
                <a:ext cx="149912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>
                    <a:latin typeface="+mn-ea"/>
                    <a:ea typeface="+mn-ea"/>
                  </a:rPr>
                  <a:t>오늘의 걸음 및 낙상 발생</a:t>
                </a:r>
              </a:p>
            </p:txBody>
          </p:sp>
        </p:grp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98D71D5A-ABD1-4DDC-BE2F-C79CDC71CDCA}"/>
                </a:ext>
              </a:extLst>
            </p:cNvPr>
            <p:cNvGrpSpPr/>
            <p:nvPr/>
          </p:nvGrpSpPr>
          <p:grpSpPr>
            <a:xfrm>
              <a:off x="1233396" y="3802930"/>
              <a:ext cx="2590197" cy="629679"/>
              <a:chOff x="1233396" y="2555732"/>
              <a:chExt cx="2590197" cy="629679"/>
            </a:xfrm>
          </p:grpSpPr>
          <p:sp>
            <p:nvSpPr>
              <p:cNvPr id="342" name="타원 341">
                <a:extLst>
                  <a:ext uri="{FF2B5EF4-FFF2-40B4-BE49-F238E27FC236}">
                    <a16:creationId xmlns:a16="http://schemas.microsoft.com/office/drawing/2014/main" id="{CCD62701-E9A2-4517-9932-350B0E98C57E}"/>
                  </a:ext>
                </a:extLst>
              </p:cNvPr>
              <p:cNvSpPr/>
              <p:nvPr/>
            </p:nvSpPr>
            <p:spPr>
              <a:xfrm>
                <a:off x="2084256" y="2915254"/>
                <a:ext cx="252000" cy="25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43" name="그룹 342">
                <a:extLst>
                  <a:ext uri="{FF2B5EF4-FFF2-40B4-BE49-F238E27FC236}">
                    <a16:creationId xmlns:a16="http://schemas.microsoft.com/office/drawing/2014/main" id="{670BF272-95FF-4C84-BCC4-D77506D2CDDE}"/>
                  </a:ext>
                </a:extLst>
              </p:cNvPr>
              <p:cNvGrpSpPr/>
              <p:nvPr/>
            </p:nvGrpSpPr>
            <p:grpSpPr>
              <a:xfrm>
                <a:off x="1328982" y="2697905"/>
                <a:ext cx="2494611" cy="487506"/>
                <a:chOff x="4769098" y="1227667"/>
                <a:chExt cx="2494611" cy="487506"/>
              </a:xfrm>
            </p:grpSpPr>
            <p:sp>
              <p:nvSpPr>
                <p:cNvPr id="345" name="TextBox 344">
                  <a:extLst>
                    <a:ext uri="{FF2B5EF4-FFF2-40B4-BE49-F238E27FC236}">
                      <a16:creationId xmlns:a16="http://schemas.microsoft.com/office/drawing/2014/main" id="{63C4188F-6767-4B5D-9545-8EF9AE6F4836}"/>
                    </a:ext>
                  </a:extLst>
                </p:cNvPr>
                <p:cNvSpPr txBox="1"/>
                <p:nvPr/>
              </p:nvSpPr>
              <p:spPr>
                <a:xfrm>
                  <a:off x="4769098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일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3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19A46AC2-BC39-4E7A-AB47-484A973ECD47}"/>
                    </a:ext>
                  </a:extLst>
                </p:cNvPr>
                <p:cNvSpPr txBox="1"/>
                <p:nvPr/>
              </p:nvSpPr>
              <p:spPr>
                <a:xfrm>
                  <a:off x="5132716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월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4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F0FE7121-818E-4216-8CAD-6E6B02DFE900}"/>
                    </a:ext>
                  </a:extLst>
                </p:cNvPr>
                <p:cNvSpPr txBox="1"/>
                <p:nvPr/>
              </p:nvSpPr>
              <p:spPr>
                <a:xfrm>
                  <a:off x="5496334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화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5</a:t>
                  </a:r>
                  <a:endParaRPr lang="ko-KR" altLang="en-US" sz="1200" b="1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A14C2D28-2855-4D8C-9215-8B58B0E8B14A}"/>
                    </a:ext>
                  </a:extLst>
                </p:cNvPr>
                <p:cNvSpPr txBox="1"/>
                <p:nvPr/>
              </p:nvSpPr>
              <p:spPr>
                <a:xfrm>
                  <a:off x="5859952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수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6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349" name="TextBox 348">
                  <a:extLst>
                    <a:ext uri="{FF2B5EF4-FFF2-40B4-BE49-F238E27FC236}">
                      <a16:creationId xmlns:a16="http://schemas.microsoft.com/office/drawing/2014/main" id="{1B6C8276-EE39-4BFC-8EAB-B7A25DE12947}"/>
                    </a:ext>
                  </a:extLst>
                </p:cNvPr>
                <p:cNvSpPr txBox="1"/>
                <p:nvPr/>
              </p:nvSpPr>
              <p:spPr>
                <a:xfrm>
                  <a:off x="6223570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목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7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350" name="TextBox 349">
                  <a:extLst>
                    <a:ext uri="{FF2B5EF4-FFF2-40B4-BE49-F238E27FC236}">
                      <a16:creationId xmlns:a16="http://schemas.microsoft.com/office/drawing/2014/main" id="{43B45966-9E6B-4E30-B96A-29EEF3734455}"/>
                    </a:ext>
                  </a:extLst>
                </p:cNvPr>
                <p:cNvSpPr txBox="1"/>
                <p:nvPr/>
              </p:nvSpPr>
              <p:spPr>
                <a:xfrm>
                  <a:off x="6587188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금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8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351" name="TextBox 350">
                  <a:extLst>
                    <a:ext uri="{FF2B5EF4-FFF2-40B4-BE49-F238E27FC236}">
                      <a16:creationId xmlns:a16="http://schemas.microsoft.com/office/drawing/2014/main" id="{D86AF1B0-F720-4581-BDEF-D442A0B1219F}"/>
                    </a:ext>
                  </a:extLst>
                </p:cNvPr>
                <p:cNvSpPr txBox="1"/>
                <p:nvPr/>
              </p:nvSpPr>
              <p:spPr>
                <a:xfrm>
                  <a:off x="6950803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토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9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EA7DC6FF-0E36-4FFE-843C-6075F4032063}"/>
                  </a:ext>
                </a:extLst>
              </p:cNvPr>
              <p:cNvSpPr txBox="1"/>
              <p:nvPr/>
            </p:nvSpPr>
            <p:spPr>
              <a:xfrm>
                <a:off x="1233396" y="2555732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>
                    <a:latin typeface="+mn-ea"/>
                    <a:ea typeface="+mn-ea"/>
                  </a:rPr>
                  <a:t>2021.10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246" name="그룹 245">
              <a:extLst>
                <a:ext uri="{FF2B5EF4-FFF2-40B4-BE49-F238E27FC236}">
                  <a16:creationId xmlns:a16="http://schemas.microsoft.com/office/drawing/2014/main" id="{DABB5F8E-401D-454E-9D51-0E584973901B}"/>
                </a:ext>
              </a:extLst>
            </p:cNvPr>
            <p:cNvGrpSpPr/>
            <p:nvPr/>
          </p:nvGrpSpPr>
          <p:grpSpPr>
            <a:xfrm>
              <a:off x="1262748" y="1829334"/>
              <a:ext cx="2400249" cy="928787"/>
              <a:chOff x="1262748" y="1829334"/>
              <a:chExt cx="2400249" cy="928787"/>
            </a:xfrm>
          </p:grpSpPr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AAFBA7FA-8DCF-4C28-AE73-029ACB90C3F6}"/>
                  </a:ext>
                </a:extLst>
              </p:cNvPr>
              <p:cNvSpPr txBox="1"/>
              <p:nvPr/>
            </p:nvSpPr>
            <p:spPr>
              <a:xfrm>
                <a:off x="1262748" y="1829334"/>
                <a:ext cx="95731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>
                    <a:latin typeface="+mn-ea"/>
                    <a:ea typeface="+mn-ea"/>
                  </a:rPr>
                  <a:t>일상 보행 패턴</a:t>
                </a:r>
              </a:p>
            </p:txBody>
          </p:sp>
          <p:grpSp>
            <p:nvGrpSpPr>
              <p:cNvPr id="300" name="그룹 299">
                <a:extLst>
                  <a:ext uri="{FF2B5EF4-FFF2-40B4-BE49-F238E27FC236}">
                    <a16:creationId xmlns:a16="http://schemas.microsoft.com/office/drawing/2014/main" id="{BFB296C5-31AA-4650-83CA-4126D4076DBB}"/>
                  </a:ext>
                </a:extLst>
              </p:cNvPr>
              <p:cNvGrpSpPr/>
              <p:nvPr/>
            </p:nvGrpSpPr>
            <p:grpSpPr>
              <a:xfrm>
                <a:off x="2962164" y="2021526"/>
                <a:ext cx="700833" cy="736595"/>
                <a:chOff x="2962164" y="2021526"/>
                <a:chExt cx="700833" cy="736595"/>
              </a:xfrm>
            </p:grpSpPr>
            <p:pic>
              <p:nvPicPr>
                <p:cNvPr id="340" name="그림 339">
                  <a:extLst>
                    <a:ext uri="{FF2B5EF4-FFF2-40B4-BE49-F238E27FC236}">
                      <a16:creationId xmlns:a16="http://schemas.microsoft.com/office/drawing/2014/main" id="{DFC1F4A4-F2BF-460D-A67D-537F05C024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14448" t="18996" r="71505" b="36595"/>
                <a:stretch/>
              </p:blipFill>
              <p:spPr>
                <a:xfrm>
                  <a:off x="3022750" y="2021526"/>
                  <a:ext cx="579660" cy="575404"/>
                </a:xfrm>
                <a:prstGeom prst="rect">
                  <a:avLst/>
                </a:prstGeom>
              </p:spPr>
            </p:pic>
            <p:sp>
              <p:nvSpPr>
                <p:cNvPr id="341" name="TextBox 340">
                  <a:extLst>
                    <a:ext uri="{FF2B5EF4-FFF2-40B4-BE49-F238E27FC236}">
                      <a16:creationId xmlns:a16="http://schemas.microsoft.com/office/drawing/2014/main" id="{FC7DE3D8-0594-4793-BACA-64C60113AA61}"/>
                    </a:ext>
                  </a:extLst>
                </p:cNvPr>
                <p:cNvSpPr txBox="1"/>
                <p:nvPr/>
              </p:nvSpPr>
              <p:spPr>
                <a:xfrm>
                  <a:off x="2962164" y="2573455"/>
                  <a:ext cx="700833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600" dirty="0">
                      <a:latin typeface="+mn-ea"/>
                      <a:ea typeface="+mn-ea"/>
                    </a:rPr>
                    <a:t>중심 이동 패턴</a:t>
                  </a:r>
                </a:p>
              </p:txBody>
            </p:sp>
          </p:grpSp>
          <p:grpSp>
            <p:nvGrpSpPr>
              <p:cNvPr id="314" name="그룹 313">
                <a:extLst>
                  <a:ext uri="{FF2B5EF4-FFF2-40B4-BE49-F238E27FC236}">
                    <a16:creationId xmlns:a16="http://schemas.microsoft.com/office/drawing/2014/main" id="{478EDA9E-1114-484D-866C-A10A2916EF21}"/>
                  </a:ext>
                </a:extLst>
              </p:cNvPr>
              <p:cNvGrpSpPr/>
              <p:nvPr/>
            </p:nvGrpSpPr>
            <p:grpSpPr>
              <a:xfrm>
                <a:off x="1453711" y="2126168"/>
                <a:ext cx="1092482" cy="631953"/>
                <a:chOff x="1453711" y="2126168"/>
                <a:chExt cx="1092482" cy="631953"/>
              </a:xfrm>
            </p:grpSpPr>
            <p:grpSp>
              <p:nvGrpSpPr>
                <p:cNvPr id="315" name="그룹 314">
                  <a:extLst>
                    <a:ext uri="{FF2B5EF4-FFF2-40B4-BE49-F238E27FC236}">
                      <a16:creationId xmlns:a16="http://schemas.microsoft.com/office/drawing/2014/main" id="{52D7804A-4CE7-42F2-94C2-4A923A3138BF}"/>
                    </a:ext>
                  </a:extLst>
                </p:cNvPr>
                <p:cNvGrpSpPr/>
                <p:nvPr/>
              </p:nvGrpSpPr>
              <p:grpSpPr>
                <a:xfrm>
                  <a:off x="1453711" y="2126168"/>
                  <a:ext cx="1092482" cy="397877"/>
                  <a:chOff x="1370018" y="4407654"/>
                  <a:chExt cx="1092482" cy="397877"/>
                </a:xfrm>
              </p:grpSpPr>
              <p:grpSp>
                <p:nvGrpSpPr>
                  <p:cNvPr id="317" name="그룹 316">
                    <a:extLst>
                      <a:ext uri="{FF2B5EF4-FFF2-40B4-BE49-F238E27FC236}">
                        <a16:creationId xmlns:a16="http://schemas.microsoft.com/office/drawing/2014/main" id="{94227346-B9C2-4693-9372-C2069A1B7A57}"/>
                      </a:ext>
                    </a:extLst>
                  </p:cNvPr>
                  <p:cNvGrpSpPr/>
                  <p:nvPr/>
                </p:nvGrpSpPr>
                <p:grpSpPr>
                  <a:xfrm>
                    <a:off x="1370018" y="4407654"/>
                    <a:ext cx="543739" cy="397877"/>
                    <a:chOff x="2455018" y="1662289"/>
                    <a:chExt cx="543739" cy="397877"/>
                  </a:xfrm>
                </p:grpSpPr>
                <p:sp>
                  <p:nvSpPr>
                    <p:cNvPr id="328" name="TextBox 327">
                      <a:extLst>
                        <a:ext uri="{FF2B5EF4-FFF2-40B4-BE49-F238E27FC236}">
                          <a16:creationId xmlns:a16="http://schemas.microsoft.com/office/drawing/2014/main" id="{B0E05EE6-C70E-4146-A09E-D09587818C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55018" y="1662289"/>
                      <a:ext cx="54373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/>
                        <a:t>55%</a:t>
                      </a:r>
                      <a:endParaRPr lang="ko-KR" altLang="en-US" dirty="0"/>
                    </a:p>
                  </p:txBody>
                </p:sp>
                <p:sp>
                  <p:nvSpPr>
                    <p:cNvPr id="336" name="TextBox 335">
                      <a:extLst>
                        <a:ext uri="{FF2B5EF4-FFF2-40B4-BE49-F238E27FC236}">
                          <a16:creationId xmlns:a16="http://schemas.microsoft.com/office/drawing/2014/main" id="{BDD449FF-F549-43FD-92F5-94EA881768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38374" y="1890889"/>
                      <a:ext cx="312906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왼발</a:t>
                      </a:r>
                    </a:p>
                  </p:txBody>
                </p:sp>
              </p:grpSp>
              <p:grpSp>
                <p:nvGrpSpPr>
                  <p:cNvPr id="318" name="그룹 317">
                    <a:extLst>
                      <a:ext uri="{FF2B5EF4-FFF2-40B4-BE49-F238E27FC236}">
                        <a16:creationId xmlns:a16="http://schemas.microsoft.com/office/drawing/2014/main" id="{BF0F05CD-B253-4F2A-A650-2E12B5FDA0CA}"/>
                      </a:ext>
                    </a:extLst>
                  </p:cNvPr>
                  <p:cNvGrpSpPr/>
                  <p:nvPr/>
                </p:nvGrpSpPr>
                <p:grpSpPr>
                  <a:xfrm>
                    <a:off x="1918761" y="4407654"/>
                    <a:ext cx="543739" cy="397877"/>
                    <a:chOff x="2455018" y="1662289"/>
                    <a:chExt cx="543739" cy="397877"/>
                  </a:xfrm>
                </p:grpSpPr>
                <p:sp>
                  <p:nvSpPr>
                    <p:cNvPr id="320" name="TextBox 319">
                      <a:extLst>
                        <a:ext uri="{FF2B5EF4-FFF2-40B4-BE49-F238E27FC236}">
                          <a16:creationId xmlns:a16="http://schemas.microsoft.com/office/drawing/2014/main" id="{D848CBA1-7944-470C-B2E6-6F2D0B2719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55018" y="1662289"/>
                      <a:ext cx="54373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/>
                        <a:t>45%</a:t>
                      </a:r>
                      <a:endParaRPr lang="ko-KR" altLang="en-US" dirty="0"/>
                    </a:p>
                  </p:txBody>
                </p:sp>
                <p:sp>
                  <p:nvSpPr>
                    <p:cNvPr id="321" name="TextBox 320">
                      <a:extLst>
                        <a:ext uri="{FF2B5EF4-FFF2-40B4-BE49-F238E27FC236}">
                          <a16:creationId xmlns:a16="http://schemas.microsoft.com/office/drawing/2014/main" id="{DE62CC0F-A113-4E46-A817-D7C1E011D9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38374" y="1890889"/>
                      <a:ext cx="377026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오른발</a:t>
                      </a:r>
                    </a:p>
                  </p:txBody>
                </p:sp>
              </p:grpSp>
              <p:cxnSp>
                <p:nvCxnSpPr>
                  <p:cNvPr id="319" name="직선 연결선 318">
                    <a:extLst>
                      <a:ext uri="{FF2B5EF4-FFF2-40B4-BE49-F238E27FC236}">
                        <a16:creationId xmlns:a16="http://schemas.microsoft.com/office/drawing/2014/main" id="{B09136B6-8FA5-43FE-A45A-686B4AB893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6259" y="4468281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6" name="TextBox 315">
                  <a:extLst>
                    <a:ext uri="{FF2B5EF4-FFF2-40B4-BE49-F238E27FC236}">
                      <a16:creationId xmlns:a16="http://schemas.microsoft.com/office/drawing/2014/main" id="{545E1F84-4CEB-4C00-867F-BF4C8EA94FB7}"/>
                    </a:ext>
                  </a:extLst>
                </p:cNvPr>
                <p:cNvSpPr txBox="1"/>
                <p:nvPr/>
              </p:nvSpPr>
              <p:spPr>
                <a:xfrm>
                  <a:off x="1701633" y="2573455"/>
                  <a:ext cx="59663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600" dirty="0">
                      <a:latin typeface="+mn-ea"/>
                      <a:ea typeface="+mn-ea"/>
                    </a:rPr>
                    <a:t>평균 밸런스</a:t>
                  </a:r>
                </a:p>
              </p:txBody>
            </p:sp>
          </p:grpSp>
        </p:grpSp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3568BF29-C3A4-465B-90DA-8DB056BC7F1D}"/>
                </a:ext>
              </a:extLst>
            </p:cNvPr>
            <p:cNvGrpSpPr/>
            <p:nvPr/>
          </p:nvGrpSpPr>
          <p:grpSpPr>
            <a:xfrm>
              <a:off x="1188242" y="5676899"/>
              <a:ext cx="2781354" cy="561975"/>
              <a:chOff x="1188242" y="5676899"/>
              <a:chExt cx="2781354" cy="561975"/>
            </a:xfrm>
          </p:grpSpPr>
          <p:sp>
            <p:nvSpPr>
              <p:cNvPr id="256" name="직사각형 76">
                <a:extLst>
                  <a:ext uri="{FF2B5EF4-FFF2-40B4-BE49-F238E27FC236}">
                    <a16:creationId xmlns:a16="http://schemas.microsoft.com/office/drawing/2014/main" id="{9909114C-635C-409A-A30A-C5DE94A44655}"/>
                  </a:ext>
                </a:extLst>
              </p:cNvPr>
              <p:cNvSpPr/>
              <p:nvPr/>
            </p:nvSpPr>
            <p:spPr>
              <a:xfrm>
                <a:off x="1188242" y="5676899"/>
                <a:ext cx="2781354" cy="561975"/>
              </a:xfrm>
              <a:custGeom>
                <a:avLst/>
                <a:gdLst>
                  <a:gd name="connsiteX0" fmla="*/ 0 w 2776979"/>
                  <a:gd name="connsiteY0" fmla="*/ 0 h 565086"/>
                  <a:gd name="connsiteX1" fmla="*/ 2776979 w 2776979"/>
                  <a:gd name="connsiteY1" fmla="*/ 0 h 565086"/>
                  <a:gd name="connsiteX2" fmla="*/ 2776979 w 2776979"/>
                  <a:gd name="connsiteY2" fmla="*/ 565086 h 565086"/>
                  <a:gd name="connsiteX3" fmla="*/ 0 w 2776979"/>
                  <a:gd name="connsiteY3" fmla="*/ 565086 h 565086"/>
                  <a:gd name="connsiteX4" fmla="*/ 0 w 2776979"/>
                  <a:gd name="connsiteY4" fmla="*/ 0 h 565086"/>
                  <a:gd name="connsiteX0" fmla="*/ 3472 w 2780451"/>
                  <a:gd name="connsiteY0" fmla="*/ 0 h 565086"/>
                  <a:gd name="connsiteX1" fmla="*/ 2780451 w 2780451"/>
                  <a:gd name="connsiteY1" fmla="*/ 0 h 565086"/>
                  <a:gd name="connsiteX2" fmla="*/ 2780451 w 2780451"/>
                  <a:gd name="connsiteY2" fmla="*/ 565086 h 565086"/>
                  <a:gd name="connsiteX3" fmla="*/ 3472 w 2780451"/>
                  <a:gd name="connsiteY3" fmla="*/ 565086 h 565086"/>
                  <a:gd name="connsiteX4" fmla="*/ 0 w 2780451"/>
                  <a:gd name="connsiteY4" fmla="*/ 304800 h 565086"/>
                  <a:gd name="connsiteX5" fmla="*/ 3472 w 2780451"/>
                  <a:gd name="connsiteY5" fmla="*/ 0 h 565086"/>
                  <a:gd name="connsiteX0" fmla="*/ 3472 w 2780451"/>
                  <a:gd name="connsiteY0" fmla="*/ 0 h 565086"/>
                  <a:gd name="connsiteX1" fmla="*/ 2780451 w 2780451"/>
                  <a:gd name="connsiteY1" fmla="*/ 0 h 565086"/>
                  <a:gd name="connsiteX2" fmla="*/ 2780451 w 2780451"/>
                  <a:gd name="connsiteY2" fmla="*/ 565086 h 565086"/>
                  <a:gd name="connsiteX3" fmla="*/ 219075 w 2780451"/>
                  <a:gd name="connsiteY3" fmla="*/ 561975 h 565086"/>
                  <a:gd name="connsiteX4" fmla="*/ 3472 w 2780451"/>
                  <a:gd name="connsiteY4" fmla="*/ 565086 h 565086"/>
                  <a:gd name="connsiteX5" fmla="*/ 0 w 2780451"/>
                  <a:gd name="connsiteY5" fmla="*/ 304800 h 565086"/>
                  <a:gd name="connsiteX6" fmla="*/ 3472 w 2780451"/>
                  <a:gd name="connsiteY6" fmla="*/ 0 h 565086"/>
                  <a:gd name="connsiteX0" fmla="*/ 3472 w 2780451"/>
                  <a:gd name="connsiteY0" fmla="*/ 0 h 565086"/>
                  <a:gd name="connsiteX1" fmla="*/ 2780451 w 2780451"/>
                  <a:gd name="connsiteY1" fmla="*/ 0 h 565086"/>
                  <a:gd name="connsiteX2" fmla="*/ 2780451 w 2780451"/>
                  <a:gd name="connsiteY2" fmla="*/ 565086 h 565086"/>
                  <a:gd name="connsiteX3" fmla="*/ 219075 w 2780451"/>
                  <a:gd name="connsiteY3" fmla="*/ 561975 h 565086"/>
                  <a:gd name="connsiteX4" fmla="*/ 0 w 2780451"/>
                  <a:gd name="connsiteY4" fmla="*/ 304800 h 565086"/>
                  <a:gd name="connsiteX5" fmla="*/ 3472 w 2780451"/>
                  <a:gd name="connsiteY5" fmla="*/ 0 h 565086"/>
                  <a:gd name="connsiteX0" fmla="*/ 3475 w 2780454"/>
                  <a:gd name="connsiteY0" fmla="*/ 0 h 565086"/>
                  <a:gd name="connsiteX1" fmla="*/ 2780454 w 2780454"/>
                  <a:gd name="connsiteY1" fmla="*/ 0 h 565086"/>
                  <a:gd name="connsiteX2" fmla="*/ 2780454 w 2780454"/>
                  <a:gd name="connsiteY2" fmla="*/ 565086 h 565086"/>
                  <a:gd name="connsiteX3" fmla="*/ 219078 w 2780454"/>
                  <a:gd name="connsiteY3" fmla="*/ 561975 h 565086"/>
                  <a:gd name="connsiteX4" fmla="*/ 3 w 2780454"/>
                  <a:gd name="connsiteY4" fmla="*/ 304800 h 565086"/>
                  <a:gd name="connsiteX5" fmla="*/ 3475 w 2780454"/>
                  <a:gd name="connsiteY5" fmla="*/ 0 h 565086"/>
                  <a:gd name="connsiteX0" fmla="*/ 3475 w 2780454"/>
                  <a:gd name="connsiteY0" fmla="*/ 0 h 565086"/>
                  <a:gd name="connsiteX1" fmla="*/ 2780454 w 2780454"/>
                  <a:gd name="connsiteY1" fmla="*/ 0 h 565086"/>
                  <a:gd name="connsiteX2" fmla="*/ 2780454 w 2780454"/>
                  <a:gd name="connsiteY2" fmla="*/ 565086 h 565086"/>
                  <a:gd name="connsiteX3" fmla="*/ 219078 w 2780454"/>
                  <a:gd name="connsiteY3" fmla="*/ 561975 h 565086"/>
                  <a:gd name="connsiteX4" fmla="*/ 3 w 2780454"/>
                  <a:gd name="connsiteY4" fmla="*/ 304800 h 565086"/>
                  <a:gd name="connsiteX5" fmla="*/ 3475 w 2780454"/>
                  <a:gd name="connsiteY5" fmla="*/ 0 h 565086"/>
                  <a:gd name="connsiteX0" fmla="*/ 3475 w 2781303"/>
                  <a:gd name="connsiteY0" fmla="*/ 0 h 565086"/>
                  <a:gd name="connsiteX1" fmla="*/ 2780454 w 2781303"/>
                  <a:gd name="connsiteY1" fmla="*/ 0 h 565086"/>
                  <a:gd name="connsiteX2" fmla="*/ 2781303 w 2781303"/>
                  <a:gd name="connsiteY2" fmla="*/ 271463 h 565086"/>
                  <a:gd name="connsiteX3" fmla="*/ 2780454 w 2781303"/>
                  <a:gd name="connsiteY3" fmla="*/ 565086 h 565086"/>
                  <a:gd name="connsiteX4" fmla="*/ 219078 w 2781303"/>
                  <a:gd name="connsiteY4" fmla="*/ 561975 h 565086"/>
                  <a:gd name="connsiteX5" fmla="*/ 3 w 2781303"/>
                  <a:gd name="connsiteY5" fmla="*/ 304800 h 565086"/>
                  <a:gd name="connsiteX6" fmla="*/ 3475 w 2781303"/>
                  <a:gd name="connsiteY6" fmla="*/ 0 h 565086"/>
                  <a:gd name="connsiteX0" fmla="*/ 3475 w 2781303"/>
                  <a:gd name="connsiteY0" fmla="*/ 0 h 565086"/>
                  <a:gd name="connsiteX1" fmla="*/ 2780454 w 2781303"/>
                  <a:gd name="connsiteY1" fmla="*/ 0 h 565086"/>
                  <a:gd name="connsiteX2" fmla="*/ 2781303 w 2781303"/>
                  <a:gd name="connsiteY2" fmla="*/ 271463 h 565086"/>
                  <a:gd name="connsiteX3" fmla="*/ 2780454 w 2781303"/>
                  <a:gd name="connsiteY3" fmla="*/ 565086 h 565086"/>
                  <a:gd name="connsiteX4" fmla="*/ 2505078 w 2781303"/>
                  <a:gd name="connsiteY4" fmla="*/ 559594 h 565086"/>
                  <a:gd name="connsiteX5" fmla="*/ 219078 w 2781303"/>
                  <a:gd name="connsiteY5" fmla="*/ 561975 h 565086"/>
                  <a:gd name="connsiteX6" fmla="*/ 3 w 2781303"/>
                  <a:gd name="connsiteY6" fmla="*/ 304800 h 565086"/>
                  <a:gd name="connsiteX7" fmla="*/ 3475 w 2781303"/>
                  <a:gd name="connsiteY7" fmla="*/ 0 h 565086"/>
                  <a:gd name="connsiteX0" fmla="*/ 3475 w 2781303"/>
                  <a:gd name="connsiteY0" fmla="*/ 0 h 561975"/>
                  <a:gd name="connsiteX1" fmla="*/ 2780454 w 2781303"/>
                  <a:gd name="connsiteY1" fmla="*/ 0 h 561975"/>
                  <a:gd name="connsiteX2" fmla="*/ 2781303 w 2781303"/>
                  <a:gd name="connsiteY2" fmla="*/ 271463 h 561975"/>
                  <a:gd name="connsiteX3" fmla="*/ 2505078 w 2781303"/>
                  <a:gd name="connsiteY3" fmla="*/ 559594 h 561975"/>
                  <a:gd name="connsiteX4" fmla="*/ 219078 w 2781303"/>
                  <a:gd name="connsiteY4" fmla="*/ 561975 h 561975"/>
                  <a:gd name="connsiteX5" fmla="*/ 3 w 2781303"/>
                  <a:gd name="connsiteY5" fmla="*/ 304800 h 561975"/>
                  <a:gd name="connsiteX6" fmla="*/ 3475 w 2781303"/>
                  <a:gd name="connsiteY6" fmla="*/ 0 h 561975"/>
                  <a:gd name="connsiteX0" fmla="*/ 3475 w 2781342"/>
                  <a:gd name="connsiteY0" fmla="*/ 0 h 561975"/>
                  <a:gd name="connsiteX1" fmla="*/ 2780454 w 2781342"/>
                  <a:gd name="connsiteY1" fmla="*/ 0 h 561975"/>
                  <a:gd name="connsiteX2" fmla="*/ 2781303 w 2781342"/>
                  <a:gd name="connsiteY2" fmla="*/ 271463 h 561975"/>
                  <a:gd name="connsiteX3" fmla="*/ 2505078 w 2781342"/>
                  <a:gd name="connsiteY3" fmla="*/ 559594 h 561975"/>
                  <a:gd name="connsiteX4" fmla="*/ 219078 w 2781342"/>
                  <a:gd name="connsiteY4" fmla="*/ 561975 h 561975"/>
                  <a:gd name="connsiteX5" fmla="*/ 3 w 2781342"/>
                  <a:gd name="connsiteY5" fmla="*/ 304800 h 561975"/>
                  <a:gd name="connsiteX6" fmla="*/ 3475 w 2781342"/>
                  <a:gd name="connsiteY6" fmla="*/ 0 h 561975"/>
                  <a:gd name="connsiteX0" fmla="*/ 3475 w 2781354"/>
                  <a:gd name="connsiteY0" fmla="*/ 0 h 561975"/>
                  <a:gd name="connsiteX1" fmla="*/ 2780454 w 2781354"/>
                  <a:gd name="connsiteY1" fmla="*/ 0 h 561975"/>
                  <a:gd name="connsiteX2" fmla="*/ 2781303 w 2781354"/>
                  <a:gd name="connsiteY2" fmla="*/ 271463 h 561975"/>
                  <a:gd name="connsiteX3" fmla="*/ 2505078 w 2781354"/>
                  <a:gd name="connsiteY3" fmla="*/ 559594 h 561975"/>
                  <a:gd name="connsiteX4" fmla="*/ 219078 w 2781354"/>
                  <a:gd name="connsiteY4" fmla="*/ 561975 h 561975"/>
                  <a:gd name="connsiteX5" fmla="*/ 3 w 2781354"/>
                  <a:gd name="connsiteY5" fmla="*/ 304800 h 561975"/>
                  <a:gd name="connsiteX6" fmla="*/ 3475 w 2781354"/>
                  <a:gd name="connsiteY6" fmla="*/ 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1354" h="561975">
                    <a:moveTo>
                      <a:pt x="3475" y="0"/>
                    </a:moveTo>
                    <a:lnTo>
                      <a:pt x="2780454" y="0"/>
                    </a:lnTo>
                    <a:lnTo>
                      <a:pt x="2781303" y="271463"/>
                    </a:lnTo>
                    <a:cubicBezTo>
                      <a:pt x="2784478" y="479425"/>
                      <a:pt x="2640016" y="551657"/>
                      <a:pt x="2505078" y="559594"/>
                    </a:cubicBezTo>
                    <a:lnTo>
                      <a:pt x="219078" y="561975"/>
                    </a:lnTo>
                    <a:cubicBezTo>
                      <a:pt x="117478" y="559594"/>
                      <a:pt x="-791" y="490538"/>
                      <a:pt x="3" y="304800"/>
                    </a:cubicBezTo>
                    <a:cubicBezTo>
                      <a:pt x="1160" y="203200"/>
                      <a:pt x="2318" y="101600"/>
                      <a:pt x="34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69F21AB5-72F0-4235-A9AF-9E8640E03A59}"/>
                  </a:ext>
                </a:extLst>
              </p:cNvPr>
              <p:cNvGrpSpPr/>
              <p:nvPr/>
            </p:nvGrpSpPr>
            <p:grpSpPr>
              <a:xfrm>
                <a:off x="1299222" y="5735614"/>
                <a:ext cx="2655672" cy="438341"/>
                <a:chOff x="1299222" y="5735614"/>
                <a:chExt cx="2655672" cy="438341"/>
              </a:xfrm>
            </p:grpSpPr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5EF95957-4E9C-46FD-BA6A-AA38FA746C88}"/>
                    </a:ext>
                  </a:extLst>
                </p:cNvPr>
                <p:cNvSpPr txBox="1"/>
                <p:nvPr/>
              </p:nvSpPr>
              <p:spPr>
                <a:xfrm>
                  <a:off x="1344558" y="5973900"/>
                  <a:ext cx="274434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홈</a:t>
                  </a:r>
                </a:p>
              </p:txBody>
            </p: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3BEFF6E3-2EFF-4EC5-A605-1C3ADF221A2C}"/>
                    </a:ext>
                  </a:extLst>
                </p:cNvPr>
                <p:cNvSpPr txBox="1"/>
                <p:nvPr/>
              </p:nvSpPr>
              <p:spPr>
                <a:xfrm>
                  <a:off x="1807012" y="5973900"/>
                  <a:ext cx="453971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스케줄</a:t>
                  </a:r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EF197A66-AA82-4A87-A2A7-1EF9E5BB3E6C}"/>
                    </a:ext>
                  </a:extLst>
                </p:cNvPr>
                <p:cNvSpPr txBox="1"/>
                <p:nvPr/>
              </p:nvSpPr>
              <p:spPr>
                <a:xfrm>
                  <a:off x="2394198" y="5973900"/>
                  <a:ext cx="364202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운동</a:t>
                  </a:r>
                </a:p>
              </p:txBody>
            </p:sp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A7975A06-5CC6-4EA0-B2B7-8D4418D5D639}"/>
                    </a:ext>
                  </a:extLst>
                </p:cNvPr>
                <p:cNvSpPr txBox="1"/>
                <p:nvPr/>
              </p:nvSpPr>
              <p:spPr>
                <a:xfrm>
                  <a:off x="3379095" y="5973900"/>
                  <a:ext cx="575799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종합 결과</a:t>
                  </a:r>
                </a:p>
              </p:txBody>
            </p:sp>
            <p:grpSp>
              <p:nvGrpSpPr>
                <p:cNvPr id="263" name="그룹 262">
                  <a:extLst>
                    <a:ext uri="{FF2B5EF4-FFF2-40B4-BE49-F238E27FC236}">
                      <a16:creationId xmlns:a16="http://schemas.microsoft.com/office/drawing/2014/main" id="{D649727E-AE49-4A6A-AA65-CACE07A912AE}"/>
                    </a:ext>
                  </a:extLst>
                </p:cNvPr>
                <p:cNvGrpSpPr/>
                <p:nvPr/>
              </p:nvGrpSpPr>
              <p:grpSpPr>
                <a:xfrm>
                  <a:off x="1299222" y="5735614"/>
                  <a:ext cx="378630" cy="232189"/>
                  <a:chOff x="922054" y="5829869"/>
                  <a:chExt cx="378630" cy="232189"/>
                </a:xfrm>
              </p:grpSpPr>
              <p:grpSp>
                <p:nvGrpSpPr>
                  <p:cNvPr id="294" name="그룹 293">
                    <a:extLst>
                      <a:ext uri="{FF2B5EF4-FFF2-40B4-BE49-F238E27FC236}">
                        <a16:creationId xmlns:a16="http://schemas.microsoft.com/office/drawing/2014/main" id="{1A9D26C9-B57F-4821-A045-7BB31796B9A3}"/>
                      </a:ext>
                    </a:extLst>
                  </p:cNvPr>
                  <p:cNvGrpSpPr/>
                  <p:nvPr/>
                </p:nvGrpSpPr>
                <p:grpSpPr>
                  <a:xfrm>
                    <a:off x="988062" y="5829869"/>
                    <a:ext cx="232189" cy="232189"/>
                    <a:chOff x="3268346" y="1964343"/>
                    <a:chExt cx="194182" cy="194182"/>
                  </a:xfrm>
                </p:grpSpPr>
                <p:sp>
                  <p:nvSpPr>
                    <p:cNvPr id="296" name="타원 295">
                      <a:extLst>
                        <a:ext uri="{FF2B5EF4-FFF2-40B4-BE49-F238E27FC236}">
                          <a16:creationId xmlns:a16="http://schemas.microsoft.com/office/drawing/2014/main" id="{88D57C1E-A87C-422E-8E91-274E35B972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8346" y="1964343"/>
                      <a:ext cx="194182" cy="194182"/>
                    </a:xfrm>
                    <a:prstGeom prst="ellipse">
                      <a:avLst/>
                    </a:prstGeom>
                    <a:noFill/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297" name="직선 연결선 296">
                      <a:extLst>
                        <a:ext uri="{FF2B5EF4-FFF2-40B4-BE49-F238E27FC236}">
                          <a16:creationId xmlns:a16="http://schemas.microsoft.com/office/drawing/2014/main" id="{1E0F99F3-0B3B-4D55-9EB9-1CF1B84CCCEF}"/>
                        </a:ext>
                      </a:extLst>
                    </p:cNvPr>
                    <p:cNvCxnSpPr>
                      <a:stCxn id="296" idx="1"/>
                      <a:endCxn id="296" idx="5"/>
                    </p:cNvCxnSpPr>
                    <p:nvPr/>
                  </p:nvCxnSpPr>
                  <p:spPr>
                    <a:xfrm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8" name="직선 연결선 297">
                      <a:extLst>
                        <a:ext uri="{FF2B5EF4-FFF2-40B4-BE49-F238E27FC236}">
                          <a16:creationId xmlns:a16="http://schemas.microsoft.com/office/drawing/2014/main" id="{2295D355-2942-49B0-AE6C-9CA81566A267}"/>
                        </a:ext>
                      </a:extLst>
                    </p:cNvPr>
                    <p:cNvCxnSpPr>
                      <a:stCxn id="296" idx="3"/>
                      <a:endCxn id="296" idx="7"/>
                    </p:cNvCxnSpPr>
                    <p:nvPr/>
                  </p:nvCxnSpPr>
                  <p:spPr>
                    <a:xfrm flipV="1"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95" name="TextBox 294">
                    <a:extLst>
                      <a:ext uri="{FF2B5EF4-FFF2-40B4-BE49-F238E27FC236}">
                        <a16:creationId xmlns:a16="http://schemas.microsoft.com/office/drawing/2014/main" id="{F746131E-E5E9-44DD-8A8C-8195C5E0FD30}"/>
                      </a:ext>
                    </a:extLst>
                  </p:cNvPr>
                  <p:cNvSpPr txBox="1"/>
                  <p:nvPr/>
                </p:nvSpPr>
                <p:spPr>
                  <a:xfrm>
                    <a:off x="922054" y="5835964"/>
                    <a:ext cx="37863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latin typeface="+mn-ea"/>
                        <a:ea typeface="+mn-ea"/>
                      </a:rPr>
                      <a:t>icon</a:t>
                    </a:r>
                    <a:endParaRPr lang="ko-KR" altLang="en-US" sz="800" dirty="0">
                      <a:latin typeface="+mn-ea"/>
                      <a:ea typeface="+mn-ea"/>
                    </a:endParaRPr>
                  </a:p>
                </p:txBody>
              </p:sp>
            </p:grpSp>
            <p:grpSp>
              <p:nvGrpSpPr>
                <p:cNvPr id="264" name="그룹 263">
                  <a:extLst>
                    <a:ext uri="{FF2B5EF4-FFF2-40B4-BE49-F238E27FC236}">
                      <a16:creationId xmlns:a16="http://schemas.microsoft.com/office/drawing/2014/main" id="{88CC1CA3-9BE9-4B8F-BD56-03B2D2B92ABE}"/>
                    </a:ext>
                  </a:extLst>
                </p:cNvPr>
                <p:cNvGrpSpPr/>
                <p:nvPr/>
              </p:nvGrpSpPr>
              <p:grpSpPr>
                <a:xfrm>
                  <a:off x="1843413" y="5735614"/>
                  <a:ext cx="378630" cy="232189"/>
                  <a:chOff x="1463071" y="5829869"/>
                  <a:chExt cx="378630" cy="232189"/>
                </a:xfrm>
              </p:grpSpPr>
              <p:grpSp>
                <p:nvGrpSpPr>
                  <p:cNvPr id="289" name="그룹 288">
                    <a:extLst>
                      <a:ext uri="{FF2B5EF4-FFF2-40B4-BE49-F238E27FC236}">
                        <a16:creationId xmlns:a16="http://schemas.microsoft.com/office/drawing/2014/main" id="{5CFBEF4D-9288-4286-B368-C689200853E8}"/>
                      </a:ext>
                    </a:extLst>
                  </p:cNvPr>
                  <p:cNvGrpSpPr/>
                  <p:nvPr/>
                </p:nvGrpSpPr>
                <p:grpSpPr>
                  <a:xfrm>
                    <a:off x="1530882" y="5829869"/>
                    <a:ext cx="232189" cy="232189"/>
                    <a:chOff x="3268346" y="1964343"/>
                    <a:chExt cx="194182" cy="194182"/>
                  </a:xfrm>
                </p:grpSpPr>
                <p:sp>
                  <p:nvSpPr>
                    <p:cNvPr id="291" name="타원 290">
                      <a:extLst>
                        <a:ext uri="{FF2B5EF4-FFF2-40B4-BE49-F238E27FC236}">
                          <a16:creationId xmlns:a16="http://schemas.microsoft.com/office/drawing/2014/main" id="{10EF0D76-6426-4B62-A4ED-35E22BEEDB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8346" y="1964343"/>
                      <a:ext cx="194182" cy="194182"/>
                    </a:xfrm>
                    <a:prstGeom prst="ellipse">
                      <a:avLst/>
                    </a:prstGeom>
                    <a:noFill/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292" name="직선 연결선 291">
                      <a:extLst>
                        <a:ext uri="{FF2B5EF4-FFF2-40B4-BE49-F238E27FC236}">
                          <a16:creationId xmlns:a16="http://schemas.microsoft.com/office/drawing/2014/main" id="{D75F3A46-78B4-4905-A5E1-3344FEDC1B35}"/>
                        </a:ext>
                      </a:extLst>
                    </p:cNvPr>
                    <p:cNvCxnSpPr>
                      <a:stCxn id="291" idx="1"/>
                      <a:endCxn id="291" idx="5"/>
                    </p:cNvCxnSpPr>
                    <p:nvPr/>
                  </p:nvCxnSpPr>
                  <p:spPr>
                    <a:xfrm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3" name="직선 연결선 292">
                      <a:extLst>
                        <a:ext uri="{FF2B5EF4-FFF2-40B4-BE49-F238E27FC236}">
                          <a16:creationId xmlns:a16="http://schemas.microsoft.com/office/drawing/2014/main" id="{6525B329-EF63-4828-A69C-5159179CF9A3}"/>
                        </a:ext>
                      </a:extLst>
                    </p:cNvPr>
                    <p:cNvCxnSpPr>
                      <a:stCxn id="291" idx="3"/>
                      <a:endCxn id="291" idx="7"/>
                    </p:cNvCxnSpPr>
                    <p:nvPr/>
                  </p:nvCxnSpPr>
                  <p:spPr>
                    <a:xfrm flipV="1"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90" name="TextBox 289">
                    <a:extLst>
                      <a:ext uri="{FF2B5EF4-FFF2-40B4-BE49-F238E27FC236}">
                        <a16:creationId xmlns:a16="http://schemas.microsoft.com/office/drawing/2014/main" id="{AEFCD755-E3BD-4AC5-9551-2810B9C3B799}"/>
                      </a:ext>
                    </a:extLst>
                  </p:cNvPr>
                  <p:cNvSpPr txBox="1"/>
                  <p:nvPr/>
                </p:nvSpPr>
                <p:spPr>
                  <a:xfrm>
                    <a:off x="1463071" y="5835964"/>
                    <a:ext cx="37863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latin typeface="+mn-ea"/>
                        <a:ea typeface="+mn-ea"/>
                      </a:rPr>
                      <a:t>icon</a:t>
                    </a:r>
                    <a:endParaRPr lang="ko-KR" altLang="en-US" sz="800" dirty="0">
                      <a:latin typeface="+mn-ea"/>
                      <a:ea typeface="+mn-ea"/>
                    </a:endParaRPr>
                  </a:p>
                </p:txBody>
              </p:sp>
            </p:grpSp>
            <p:grpSp>
              <p:nvGrpSpPr>
                <p:cNvPr id="266" name="그룹 265">
                  <a:extLst>
                    <a:ext uri="{FF2B5EF4-FFF2-40B4-BE49-F238E27FC236}">
                      <a16:creationId xmlns:a16="http://schemas.microsoft.com/office/drawing/2014/main" id="{5FFD57C1-4272-4C23-89F7-14D1FE52BC8C}"/>
                    </a:ext>
                  </a:extLst>
                </p:cNvPr>
                <p:cNvGrpSpPr/>
                <p:nvPr/>
              </p:nvGrpSpPr>
              <p:grpSpPr>
                <a:xfrm>
                  <a:off x="2387604" y="5735614"/>
                  <a:ext cx="378630" cy="232189"/>
                  <a:chOff x="2004088" y="5829869"/>
                  <a:chExt cx="378630" cy="232189"/>
                </a:xfrm>
              </p:grpSpPr>
              <p:grpSp>
                <p:nvGrpSpPr>
                  <p:cNvPr id="284" name="그룹 283">
                    <a:extLst>
                      <a:ext uri="{FF2B5EF4-FFF2-40B4-BE49-F238E27FC236}">
                        <a16:creationId xmlns:a16="http://schemas.microsoft.com/office/drawing/2014/main" id="{1BCFBB13-6BEB-48A7-9C11-F15399805C78}"/>
                      </a:ext>
                    </a:extLst>
                  </p:cNvPr>
                  <p:cNvGrpSpPr/>
                  <p:nvPr/>
                </p:nvGrpSpPr>
                <p:grpSpPr>
                  <a:xfrm>
                    <a:off x="2073702" y="5829869"/>
                    <a:ext cx="232189" cy="232189"/>
                    <a:chOff x="3268346" y="1964343"/>
                    <a:chExt cx="194182" cy="194182"/>
                  </a:xfrm>
                </p:grpSpPr>
                <p:sp>
                  <p:nvSpPr>
                    <p:cNvPr id="286" name="타원 285">
                      <a:extLst>
                        <a:ext uri="{FF2B5EF4-FFF2-40B4-BE49-F238E27FC236}">
                          <a16:creationId xmlns:a16="http://schemas.microsoft.com/office/drawing/2014/main" id="{55998B58-1F15-411B-B6AC-CA9E4D89F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8346" y="1964343"/>
                      <a:ext cx="194182" cy="194182"/>
                    </a:xfrm>
                    <a:prstGeom prst="ellipse">
                      <a:avLst/>
                    </a:prstGeom>
                    <a:noFill/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287" name="직선 연결선 286">
                      <a:extLst>
                        <a:ext uri="{FF2B5EF4-FFF2-40B4-BE49-F238E27FC236}">
                          <a16:creationId xmlns:a16="http://schemas.microsoft.com/office/drawing/2014/main" id="{224E030E-445F-4E93-B35C-0C79F948D902}"/>
                        </a:ext>
                      </a:extLst>
                    </p:cNvPr>
                    <p:cNvCxnSpPr>
                      <a:stCxn id="286" idx="1"/>
                      <a:endCxn id="286" idx="5"/>
                    </p:cNvCxnSpPr>
                    <p:nvPr/>
                  </p:nvCxnSpPr>
                  <p:spPr>
                    <a:xfrm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" name="직선 연결선 287">
                      <a:extLst>
                        <a:ext uri="{FF2B5EF4-FFF2-40B4-BE49-F238E27FC236}">
                          <a16:creationId xmlns:a16="http://schemas.microsoft.com/office/drawing/2014/main" id="{9D3291BC-11EC-491C-A437-DD18C3630109}"/>
                        </a:ext>
                      </a:extLst>
                    </p:cNvPr>
                    <p:cNvCxnSpPr>
                      <a:stCxn id="286" idx="3"/>
                      <a:endCxn id="286" idx="7"/>
                    </p:cNvCxnSpPr>
                    <p:nvPr/>
                  </p:nvCxnSpPr>
                  <p:spPr>
                    <a:xfrm flipV="1"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85" name="TextBox 284">
                    <a:extLst>
                      <a:ext uri="{FF2B5EF4-FFF2-40B4-BE49-F238E27FC236}">
                        <a16:creationId xmlns:a16="http://schemas.microsoft.com/office/drawing/2014/main" id="{4AADC699-C880-48B7-A8BB-725D21ACB51C}"/>
                      </a:ext>
                    </a:extLst>
                  </p:cNvPr>
                  <p:cNvSpPr txBox="1"/>
                  <p:nvPr/>
                </p:nvSpPr>
                <p:spPr>
                  <a:xfrm>
                    <a:off x="2004088" y="5835964"/>
                    <a:ext cx="37863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latin typeface="+mn-ea"/>
                        <a:ea typeface="+mn-ea"/>
                      </a:rPr>
                      <a:t>icon</a:t>
                    </a:r>
                    <a:endParaRPr lang="ko-KR" altLang="en-US" sz="800" dirty="0">
                      <a:latin typeface="+mn-ea"/>
                      <a:ea typeface="+mn-ea"/>
                    </a:endParaRPr>
                  </a:p>
                </p:txBody>
              </p:sp>
            </p:grpSp>
            <p:grpSp>
              <p:nvGrpSpPr>
                <p:cNvPr id="267" name="그룹 266">
                  <a:extLst>
                    <a:ext uri="{FF2B5EF4-FFF2-40B4-BE49-F238E27FC236}">
                      <a16:creationId xmlns:a16="http://schemas.microsoft.com/office/drawing/2014/main" id="{5C8F64FA-F554-4A7B-8805-F3ED33F85C02}"/>
                    </a:ext>
                  </a:extLst>
                </p:cNvPr>
                <p:cNvGrpSpPr/>
                <p:nvPr/>
              </p:nvGrpSpPr>
              <p:grpSpPr>
                <a:xfrm>
                  <a:off x="3475987" y="5735614"/>
                  <a:ext cx="378630" cy="232189"/>
                  <a:chOff x="3086121" y="5829869"/>
                  <a:chExt cx="378630" cy="232189"/>
                </a:xfrm>
              </p:grpSpPr>
              <p:grpSp>
                <p:nvGrpSpPr>
                  <p:cNvPr id="277" name="그룹 276">
                    <a:extLst>
                      <a:ext uri="{FF2B5EF4-FFF2-40B4-BE49-F238E27FC236}">
                        <a16:creationId xmlns:a16="http://schemas.microsoft.com/office/drawing/2014/main" id="{9751B40E-003C-4867-9F77-C92B16BA3FF1}"/>
                      </a:ext>
                    </a:extLst>
                  </p:cNvPr>
                  <p:cNvGrpSpPr/>
                  <p:nvPr/>
                </p:nvGrpSpPr>
                <p:grpSpPr>
                  <a:xfrm>
                    <a:off x="3159342" y="5829869"/>
                    <a:ext cx="232189" cy="232189"/>
                    <a:chOff x="3268346" y="1964343"/>
                    <a:chExt cx="194182" cy="194182"/>
                  </a:xfrm>
                </p:grpSpPr>
                <p:sp>
                  <p:nvSpPr>
                    <p:cNvPr id="281" name="타원 280">
                      <a:extLst>
                        <a:ext uri="{FF2B5EF4-FFF2-40B4-BE49-F238E27FC236}">
                          <a16:creationId xmlns:a16="http://schemas.microsoft.com/office/drawing/2014/main" id="{A6F8C15A-348A-44D7-9AAE-E237AF7F29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8346" y="1964343"/>
                      <a:ext cx="194182" cy="194182"/>
                    </a:xfrm>
                    <a:prstGeom prst="ellipse">
                      <a:avLst/>
                    </a:prstGeom>
                    <a:noFill/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282" name="직선 연결선 281">
                      <a:extLst>
                        <a:ext uri="{FF2B5EF4-FFF2-40B4-BE49-F238E27FC236}">
                          <a16:creationId xmlns:a16="http://schemas.microsoft.com/office/drawing/2014/main" id="{3D9C2DEF-3AB0-44AD-8ED6-B67848C95761}"/>
                        </a:ext>
                      </a:extLst>
                    </p:cNvPr>
                    <p:cNvCxnSpPr>
                      <a:stCxn id="281" idx="1"/>
                      <a:endCxn id="281" idx="5"/>
                    </p:cNvCxnSpPr>
                    <p:nvPr/>
                  </p:nvCxnSpPr>
                  <p:spPr>
                    <a:xfrm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3" name="직선 연결선 282">
                      <a:extLst>
                        <a:ext uri="{FF2B5EF4-FFF2-40B4-BE49-F238E27FC236}">
                          <a16:creationId xmlns:a16="http://schemas.microsoft.com/office/drawing/2014/main" id="{555FAB0C-9A01-4F88-A6F0-938C64A8EC2F}"/>
                        </a:ext>
                      </a:extLst>
                    </p:cNvPr>
                    <p:cNvCxnSpPr>
                      <a:stCxn id="281" idx="3"/>
                      <a:endCxn id="281" idx="7"/>
                    </p:cNvCxnSpPr>
                    <p:nvPr/>
                  </p:nvCxnSpPr>
                  <p:spPr>
                    <a:xfrm flipV="1"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80" name="TextBox 279">
                    <a:extLst>
                      <a:ext uri="{FF2B5EF4-FFF2-40B4-BE49-F238E27FC236}">
                        <a16:creationId xmlns:a16="http://schemas.microsoft.com/office/drawing/2014/main" id="{904D5657-2AAB-427B-80F7-A2CF9E606DA1}"/>
                      </a:ext>
                    </a:extLst>
                  </p:cNvPr>
                  <p:cNvSpPr txBox="1"/>
                  <p:nvPr/>
                </p:nvSpPr>
                <p:spPr>
                  <a:xfrm>
                    <a:off x="3086121" y="5835964"/>
                    <a:ext cx="37863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latin typeface="+mn-ea"/>
                        <a:ea typeface="+mn-ea"/>
                      </a:rPr>
                      <a:t>icon</a:t>
                    </a:r>
                    <a:endParaRPr lang="ko-KR" altLang="en-US" sz="800" dirty="0">
                      <a:latin typeface="+mn-ea"/>
                      <a:ea typeface="+mn-ea"/>
                    </a:endParaRPr>
                  </a:p>
                </p:txBody>
              </p:sp>
            </p:grpSp>
            <p:grpSp>
              <p:nvGrpSpPr>
                <p:cNvPr id="268" name="그룹 267">
                  <a:extLst>
                    <a:ext uri="{FF2B5EF4-FFF2-40B4-BE49-F238E27FC236}">
                      <a16:creationId xmlns:a16="http://schemas.microsoft.com/office/drawing/2014/main" id="{F4460750-6D40-44EF-9390-80E4C92899F8}"/>
                    </a:ext>
                  </a:extLst>
                </p:cNvPr>
                <p:cNvGrpSpPr/>
                <p:nvPr/>
              </p:nvGrpSpPr>
              <p:grpSpPr>
                <a:xfrm>
                  <a:off x="2931795" y="5735614"/>
                  <a:ext cx="378630" cy="232189"/>
                  <a:chOff x="2004088" y="5829869"/>
                  <a:chExt cx="378630" cy="232189"/>
                </a:xfrm>
              </p:grpSpPr>
              <p:grpSp>
                <p:nvGrpSpPr>
                  <p:cNvPr id="270" name="그룹 269">
                    <a:extLst>
                      <a:ext uri="{FF2B5EF4-FFF2-40B4-BE49-F238E27FC236}">
                        <a16:creationId xmlns:a16="http://schemas.microsoft.com/office/drawing/2014/main" id="{7A8C7B91-30D9-4CFB-8912-D6E825BC6D51}"/>
                      </a:ext>
                    </a:extLst>
                  </p:cNvPr>
                  <p:cNvGrpSpPr/>
                  <p:nvPr/>
                </p:nvGrpSpPr>
                <p:grpSpPr>
                  <a:xfrm>
                    <a:off x="2073702" y="5829869"/>
                    <a:ext cx="232189" cy="232189"/>
                    <a:chOff x="3268346" y="1964343"/>
                    <a:chExt cx="194182" cy="194182"/>
                  </a:xfrm>
                </p:grpSpPr>
                <p:sp>
                  <p:nvSpPr>
                    <p:cNvPr id="272" name="타원 271">
                      <a:extLst>
                        <a:ext uri="{FF2B5EF4-FFF2-40B4-BE49-F238E27FC236}">
                          <a16:creationId xmlns:a16="http://schemas.microsoft.com/office/drawing/2014/main" id="{43BE31C4-4636-47F3-8553-D2680516B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8346" y="1964343"/>
                      <a:ext cx="194182" cy="194182"/>
                    </a:xfrm>
                    <a:prstGeom prst="ellipse">
                      <a:avLst/>
                    </a:prstGeom>
                    <a:noFill/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274" name="직선 연결선 273">
                      <a:extLst>
                        <a:ext uri="{FF2B5EF4-FFF2-40B4-BE49-F238E27FC236}">
                          <a16:creationId xmlns:a16="http://schemas.microsoft.com/office/drawing/2014/main" id="{082EFF2D-5F11-4D5D-9C1F-1A375C4E769B}"/>
                        </a:ext>
                      </a:extLst>
                    </p:cNvPr>
                    <p:cNvCxnSpPr>
                      <a:stCxn id="272" idx="1"/>
                      <a:endCxn id="272" idx="5"/>
                    </p:cNvCxnSpPr>
                    <p:nvPr/>
                  </p:nvCxnSpPr>
                  <p:spPr>
                    <a:xfrm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" name="직선 연결선 274">
                      <a:extLst>
                        <a:ext uri="{FF2B5EF4-FFF2-40B4-BE49-F238E27FC236}">
                          <a16:creationId xmlns:a16="http://schemas.microsoft.com/office/drawing/2014/main" id="{30A45F3C-8B0C-496C-9B88-5B346AF19C42}"/>
                        </a:ext>
                      </a:extLst>
                    </p:cNvPr>
                    <p:cNvCxnSpPr>
                      <a:stCxn id="272" idx="3"/>
                      <a:endCxn id="272" idx="7"/>
                    </p:cNvCxnSpPr>
                    <p:nvPr/>
                  </p:nvCxnSpPr>
                  <p:spPr>
                    <a:xfrm flipV="1"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71" name="TextBox 270">
                    <a:extLst>
                      <a:ext uri="{FF2B5EF4-FFF2-40B4-BE49-F238E27FC236}">
                        <a16:creationId xmlns:a16="http://schemas.microsoft.com/office/drawing/2014/main" id="{A8C20909-730E-492E-A922-C23F597F2C64}"/>
                      </a:ext>
                    </a:extLst>
                  </p:cNvPr>
                  <p:cNvSpPr txBox="1"/>
                  <p:nvPr/>
                </p:nvSpPr>
                <p:spPr>
                  <a:xfrm>
                    <a:off x="2004088" y="5835964"/>
                    <a:ext cx="37863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latin typeface="+mn-ea"/>
                        <a:ea typeface="+mn-ea"/>
                      </a:rPr>
                      <a:t>icon</a:t>
                    </a:r>
                    <a:endParaRPr lang="ko-KR" altLang="en-US" sz="800" dirty="0">
                      <a:latin typeface="+mn-ea"/>
                      <a:ea typeface="+mn-ea"/>
                    </a:endParaRPr>
                  </a:p>
                </p:txBody>
              </p:sp>
            </p:grp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BFCB829D-247F-4D01-9ED0-7034EB3C53E5}"/>
                    </a:ext>
                  </a:extLst>
                </p:cNvPr>
                <p:cNvSpPr txBox="1"/>
                <p:nvPr/>
              </p:nvSpPr>
              <p:spPr>
                <a:xfrm>
                  <a:off x="2938325" y="5973900"/>
                  <a:ext cx="364202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인솔</a:t>
                  </a:r>
                </a:p>
              </p:txBody>
            </p:sp>
          </p:grpSp>
        </p:grpSp>
      </p:grp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9DD87A00-DB7F-4BD6-B3F6-6719748C36C6}"/>
              </a:ext>
            </a:extLst>
          </p:cNvPr>
          <p:cNvGrpSpPr/>
          <p:nvPr/>
        </p:nvGrpSpPr>
        <p:grpSpPr>
          <a:xfrm>
            <a:off x="4192915" y="663122"/>
            <a:ext cx="2784453" cy="5575752"/>
            <a:chOff x="1185143" y="663122"/>
            <a:chExt cx="2784453" cy="5575752"/>
          </a:xfrm>
        </p:grpSpPr>
        <p:grpSp>
          <p:nvGrpSpPr>
            <p:cNvPr id="392" name="그룹 391">
              <a:extLst>
                <a:ext uri="{FF2B5EF4-FFF2-40B4-BE49-F238E27FC236}">
                  <a16:creationId xmlns:a16="http://schemas.microsoft.com/office/drawing/2014/main" id="{599F0943-EC87-411D-A558-3B41AE6636D3}"/>
                </a:ext>
              </a:extLst>
            </p:cNvPr>
            <p:cNvGrpSpPr/>
            <p:nvPr/>
          </p:nvGrpSpPr>
          <p:grpSpPr>
            <a:xfrm>
              <a:off x="1225238" y="4431297"/>
              <a:ext cx="2693883" cy="1780519"/>
              <a:chOff x="4366472" y="2460103"/>
              <a:chExt cx="2693883" cy="1780519"/>
            </a:xfrm>
          </p:grpSpPr>
          <p:grpSp>
            <p:nvGrpSpPr>
              <p:cNvPr id="482" name="그룹 481">
                <a:extLst>
                  <a:ext uri="{FF2B5EF4-FFF2-40B4-BE49-F238E27FC236}">
                    <a16:creationId xmlns:a16="http://schemas.microsoft.com/office/drawing/2014/main" id="{DDAD5493-5C14-4500-809E-A2490FE27C73}"/>
                  </a:ext>
                </a:extLst>
              </p:cNvPr>
              <p:cNvGrpSpPr/>
              <p:nvPr/>
            </p:nvGrpSpPr>
            <p:grpSpPr>
              <a:xfrm>
                <a:off x="4366472" y="2460103"/>
                <a:ext cx="2693883" cy="1763582"/>
                <a:chOff x="1233396" y="3197436"/>
                <a:chExt cx="2693883" cy="1763582"/>
              </a:xfrm>
            </p:grpSpPr>
            <p:sp>
              <p:nvSpPr>
                <p:cNvPr id="503" name="직사각형 502">
                  <a:extLst>
                    <a:ext uri="{FF2B5EF4-FFF2-40B4-BE49-F238E27FC236}">
                      <a16:creationId xmlns:a16="http://schemas.microsoft.com/office/drawing/2014/main" id="{D6A49C0D-48F7-4DC8-939B-4B3ABCC6E77E}"/>
                    </a:ext>
                  </a:extLst>
                </p:cNvPr>
                <p:cNvSpPr/>
                <p:nvPr/>
              </p:nvSpPr>
              <p:spPr>
                <a:xfrm>
                  <a:off x="1237995" y="3197436"/>
                  <a:ext cx="2689284" cy="176358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4" name="직사각형 503">
                  <a:extLst>
                    <a:ext uri="{FF2B5EF4-FFF2-40B4-BE49-F238E27FC236}">
                      <a16:creationId xmlns:a16="http://schemas.microsoft.com/office/drawing/2014/main" id="{20AD9FF8-B47E-4691-8054-F92A4D0F5044}"/>
                    </a:ext>
                  </a:extLst>
                </p:cNvPr>
                <p:cNvSpPr/>
                <p:nvPr/>
              </p:nvSpPr>
              <p:spPr>
                <a:xfrm>
                  <a:off x="3171533" y="3251898"/>
                  <a:ext cx="589224" cy="21336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운동 하기</a:t>
                  </a:r>
                </a:p>
              </p:txBody>
            </p:sp>
            <p:sp>
              <p:nvSpPr>
                <p:cNvPr id="505" name="TextBox 504">
                  <a:extLst>
                    <a:ext uri="{FF2B5EF4-FFF2-40B4-BE49-F238E27FC236}">
                      <a16:creationId xmlns:a16="http://schemas.microsoft.com/office/drawing/2014/main" id="{C9B0B4F0-420B-46C6-B208-87A0BFD084EA}"/>
                    </a:ext>
                  </a:extLst>
                </p:cNvPr>
                <p:cNvSpPr txBox="1"/>
                <p:nvPr/>
              </p:nvSpPr>
              <p:spPr>
                <a:xfrm>
                  <a:off x="1233396" y="3243162"/>
                  <a:ext cx="118814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latin typeface="+mn-ea"/>
                      <a:ea typeface="+mn-ea"/>
                    </a:rPr>
                    <a:t>오늘의 운동 스케줄</a:t>
                  </a:r>
                </a:p>
              </p:txBody>
            </p:sp>
          </p:grpSp>
          <p:grpSp>
            <p:nvGrpSpPr>
              <p:cNvPr id="483" name="그룹 482">
                <a:extLst>
                  <a:ext uri="{FF2B5EF4-FFF2-40B4-BE49-F238E27FC236}">
                    <a16:creationId xmlns:a16="http://schemas.microsoft.com/office/drawing/2014/main" id="{6EB7D423-EC35-49E2-81DA-FB9FB7DC9084}"/>
                  </a:ext>
                </a:extLst>
              </p:cNvPr>
              <p:cNvGrpSpPr/>
              <p:nvPr/>
            </p:nvGrpSpPr>
            <p:grpSpPr>
              <a:xfrm>
                <a:off x="4467306" y="2809422"/>
                <a:ext cx="2444293" cy="1431200"/>
                <a:chOff x="872186" y="3659520"/>
                <a:chExt cx="2444293" cy="1431200"/>
              </a:xfrm>
            </p:grpSpPr>
            <p:grpSp>
              <p:nvGrpSpPr>
                <p:cNvPr id="484" name="그룹 483">
                  <a:extLst>
                    <a:ext uri="{FF2B5EF4-FFF2-40B4-BE49-F238E27FC236}">
                      <a16:creationId xmlns:a16="http://schemas.microsoft.com/office/drawing/2014/main" id="{518C37C6-6DA4-4C82-B88D-0C696EA8492C}"/>
                    </a:ext>
                  </a:extLst>
                </p:cNvPr>
                <p:cNvGrpSpPr/>
                <p:nvPr/>
              </p:nvGrpSpPr>
              <p:grpSpPr>
                <a:xfrm>
                  <a:off x="872186" y="3659520"/>
                  <a:ext cx="2444293" cy="1431200"/>
                  <a:chOff x="819473" y="3659520"/>
                  <a:chExt cx="2444293" cy="1431200"/>
                </a:xfrm>
              </p:grpSpPr>
              <p:cxnSp>
                <p:nvCxnSpPr>
                  <p:cNvPr id="487" name="직선 연결선 486">
                    <a:extLst>
                      <a:ext uri="{FF2B5EF4-FFF2-40B4-BE49-F238E27FC236}">
                        <a16:creationId xmlns:a16="http://schemas.microsoft.com/office/drawing/2014/main" id="{01DD6FA4-CC28-4282-A00E-37FC4810F5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4137" y="3746890"/>
                    <a:ext cx="0" cy="106581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88" name="그룹 487">
                    <a:extLst>
                      <a:ext uri="{FF2B5EF4-FFF2-40B4-BE49-F238E27FC236}">
                        <a16:creationId xmlns:a16="http://schemas.microsoft.com/office/drawing/2014/main" id="{3254102B-6227-4053-BEDD-22C9FAE475A4}"/>
                      </a:ext>
                    </a:extLst>
                  </p:cNvPr>
                  <p:cNvGrpSpPr/>
                  <p:nvPr/>
                </p:nvGrpSpPr>
                <p:grpSpPr>
                  <a:xfrm>
                    <a:off x="819473" y="3659520"/>
                    <a:ext cx="2422393" cy="550924"/>
                    <a:chOff x="819473" y="3659520"/>
                    <a:chExt cx="2422393" cy="550924"/>
                  </a:xfrm>
                </p:grpSpPr>
                <p:grpSp>
                  <p:nvGrpSpPr>
                    <p:cNvPr id="496" name="그룹 495">
                      <a:extLst>
                        <a:ext uri="{FF2B5EF4-FFF2-40B4-BE49-F238E27FC236}">
                          <a16:creationId xmlns:a16="http://schemas.microsoft.com/office/drawing/2014/main" id="{F4BD7EF2-F974-4229-8A92-DF2DE234A6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7052" y="3659520"/>
                      <a:ext cx="2094814" cy="550924"/>
                      <a:chOff x="4614617" y="2061463"/>
                      <a:chExt cx="2094814" cy="550924"/>
                    </a:xfrm>
                  </p:grpSpPr>
                  <p:sp>
                    <p:nvSpPr>
                      <p:cNvPr id="500" name="사각형: 둥근 모서리 499">
                        <a:extLst>
                          <a:ext uri="{FF2B5EF4-FFF2-40B4-BE49-F238E27FC236}">
                            <a16:creationId xmlns:a16="http://schemas.microsoft.com/office/drawing/2014/main" id="{58D99AA7-42C9-4E33-B762-900084C7A6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14617" y="2061463"/>
                        <a:ext cx="2094814" cy="548462"/>
                      </a:xfrm>
                      <a:prstGeom prst="roundRect">
                        <a:avLst>
                          <a:gd name="adj" fmla="val 5625"/>
                        </a:avLst>
                      </a:prstGeom>
                      <a:solidFill>
                        <a:schemeClr val="bg1">
                          <a:lumMod val="6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r>
                          <a:rPr lang="ko-KR" altLang="en-US" sz="800" dirty="0"/>
                          <a:t>무릎 들어올리기 </a:t>
                        </a:r>
                        <a:r>
                          <a:rPr lang="en-US" altLang="ko-KR" sz="800" dirty="0"/>
                          <a:t>(</a:t>
                        </a:r>
                        <a:r>
                          <a:rPr lang="ko-KR" altLang="en-US" sz="800" dirty="0"/>
                          <a:t>진행중</a:t>
                        </a:r>
                        <a:r>
                          <a:rPr lang="en-US" altLang="ko-KR" sz="800" dirty="0"/>
                          <a:t>)</a:t>
                        </a:r>
                        <a:endParaRPr lang="ko-KR" altLang="en-US" sz="800" dirty="0"/>
                      </a:p>
                    </p:txBody>
                  </p:sp>
                  <p:sp>
                    <p:nvSpPr>
                      <p:cNvPr id="501" name="TextBox 500">
                        <a:extLst>
                          <a:ext uri="{FF2B5EF4-FFF2-40B4-BE49-F238E27FC236}">
                            <a16:creationId xmlns:a16="http://schemas.microsoft.com/office/drawing/2014/main" id="{94FA0F33-DE55-4702-9456-A81330FD190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44310" y="2412332"/>
                        <a:ext cx="1799513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운동 부위 </a:t>
                        </a:r>
                        <a:r>
                          <a:rPr lang="en-US" altLang="ko-KR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: </a:t>
                        </a: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무릎</a:t>
                        </a:r>
                        <a:r>
                          <a:rPr lang="en-US" altLang="ko-KR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, </a:t>
                        </a: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엉덩이</a:t>
                        </a:r>
                        <a:r>
                          <a:rPr lang="en-US" altLang="ko-KR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, </a:t>
                        </a: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허벅지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502" name="TextBox 501">
                        <a:extLst>
                          <a:ext uri="{FF2B5EF4-FFF2-40B4-BE49-F238E27FC236}">
                            <a16:creationId xmlns:a16="http://schemas.microsoft.com/office/drawing/2014/main" id="{5CFBBC55-94CA-46FF-B180-CC18FFF059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44310" y="2267552"/>
                        <a:ext cx="1799513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세트 </a:t>
                        </a:r>
                        <a:r>
                          <a:rPr lang="en-US" altLang="ko-KR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: 3</a:t>
                        </a: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세트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</p:grpSp>
                <p:grpSp>
                  <p:nvGrpSpPr>
                    <p:cNvPr id="497" name="그룹 496">
                      <a:extLst>
                        <a:ext uri="{FF2B5EF4-FFF2-40B4-BE49-F238E27FC236}">
                          <a16:creationId xmlns:a16="http://schemas.microsoft.com/office/drawing/2014/main" id="{95CBB721-059D-4300-81F2-68DC925A93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9473" y="3812314"/>
                      <a:ext cx="245336" cy="245336"/>
                      <a:chOff x="809947" y="3822615"/>
                      <a:chExt cx="245336" cy="245336"/>
                    </a:xfrm>
                  </p:grpSpPr>
                  <p:sp>
                    <p:nvSpPr>
                      <p:cNvPr id="498" name="타원 497">
                        <a:extLst>
                          <a:ext uri="{FF2B5EF4-FFF2-40B4-BE49-F238E27FC236}">
                            <a16:creationId xmlns:a16="http://schemas.microsoft.com/office/drawing/2014/main" id="{5BA6D873-228B-4229-8543-8954C4D928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9947" y="3822615"/>
                        <a:ext cx="245336" cy="245336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pic>
                    <p:nvPicPr>
                      <p:cNvPr id="499" name="그래픽 498" descr="의사 남성 윤곽선">
                        <a:extLst>
                          <a:ext uri="{FF2B5EF4-FFF2-40B4-BE49-F238E27FC236}">
                            <a16:creationId xmlns:a16="http://schemas.microsoft.com/office/drawing/2014/main" id="{EA72D00F-FCF8-4697-9C0F-6E4AD49D14F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14855" y="3827523"/>
                        <a:ext cx="235520" cy="23552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489" name="그룹 488">
                    <a:extLst>
                      <a:ext uri="{FF2B5EF4-FFF2-40B4-BE49-F238E27FC236}">
                        <a16:creationId xmlns:a16="http://schemas.microsoft.com/office/drawing/2014/main" id="{BC42A907-A47C-4309-8049-FC99770D00F1}"/>
                      </a:ext>
                    </a:extLst>
                  </p:cNvPr>
                  <p:cNvGrpSpPr/>
                  <p:nvPr/>
                </p:nvGrpSpPr>
                <p:grpSpPr>
                  <a:xfrm>
                    <a:off x="819473" y="4274688"/>
                    <a:ext cx="2422393" cy="550924"/>
                    <a:chOff x="819473" y="4274688"/>
                    <a:chExt cx="2422393" cy="550924"/>
                  </a:xfrm>
                </p:grpSpPr>
                <p:grpSp>
                  <p:nvGrpSpPr>
                    <p:cNvPr id="491" name="그룹 490">
                      <a:extLst>
                        <a:ext uri="{FF2B5EF4-FFF2-40B4-BE49-F238E27FC236}">
                          <a16:creationId xmlns:a16="http://schemas.microsoft.com/office/drawing/2014/main" id="{C5661941-B20A-4D77-B188-97861B9AE0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7052" y="4274688"/>
                      <a:ext cx="2094814" cy="550924"/>
                      <a:chOff x="4614617" y="2061463"/>
                      <a:chExt cx="2094814" cy="550924"/>
                    </a:xfrm>
                  </p:grpSpPr>
                  <p:sp>
                    <p:nvSpPr>
                      <p:cNvPr id="493" name="사각형: 둥근 모서리 492">
                        <a:extLst>
                          <a:ext uri="{FF2B5EF4-FFF2-40B4-BE49-F238E27FC236}">
                            <a16:creationId xmlns:a16="http://schemas.microsoft.com/office/drawing/2014/main" id="{B32AFD68-D2B6-4F79-A613-44DA2576A8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14617" y="2061463"/>
                        <a:ext cx="2094814" cy="548462"/>
                      </a:xfrm>
                      <a:prstGeom prst="roundRect">
                        <a:avLst>
                          <a:gd name="adj" fmla="val 8404"/>
                        </a:avLst>
                      </a:prstGeom>
                      <a:solidFill>
                        <a:schemeClr val="bg1">
                          <a:lumMod val="6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t"/>
                      <a:lstStyle/>
                      <a:p>
                        <a:r>
                          <a:rPr lang="ko-KR" altLang="en-US" sz="800" dirty="0"/>
                          <a:t>무릎 들어올리기 </a:t>
                        </a:r>
                        <a:r>
                          <a:rPr lang="en-US" altLang="ko-KR" sz="800" dirty="0"/>
                          <a:t>(</a:t>
                        </a:r>
                        <a:r>
                          <a:rPr lang="ko-KR" altLang="en-US" sz="800" dirty="0"/>
                          <a:t>완료</a:t>
                        </a:r>
                        <a:r>
                          <a:rPr lang="en-US" altLang="ko-KR" sz="800" dirty="0"/>
                          <a:t>)</a:t>
                        </a:r>
                        <a:endParaRPr lang="ko-KR" altLang="en-US" sz="800" dirty="0"/>
                      </a:p>
                    </p:txBody>
                  </p:sp>
                  <p:sp>
                    <p:nvSpPr>
                      <p:cNvPr id="494" name="TextBox 493">
                        <a:extLst>
                          <a:ext uri="{FF2B5EF4-FFF2-40B4-BE49-F238E27FC236}">
                            <a16:creationId xmlns:a16="http://schemas.microsoft.com/office/drawing/2014/main" id="{F225FEFD-64DA-4F84-A130-E9B7AA4875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44310" y="2412332"/>
                        <a:ext cx="1799513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운동 부위 </a:t>
                        </a:r>
                        <a:r>
                          <a:rPr lang="en-US" altLang="ko-KR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: </a:t>
                        </a: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무릎</a:t>
                        </a:r>
                        <a:r>
                          <a:rPr lang="en-US" altLang="ko-KR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, </a:t>
                        </a: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엉덩이</a:t>
                        </a:r>
                        <a:r>
                          <a:rPr lang="en-US" altLang="ko-KR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, </a:t>
                        </a: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허벅지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495" name="TextBox 494">
                        <a:extLst>
                          <a:ext uri="{FF2B5EF4-FFF2-40B4-BE49-F238E27FC236}">
                            <a16:creationId xmlns:a16="http://schemas.microsoft.com/office/drawing/2014/main" id="{3BA2BA9C-30E2-435F-BC5D-4E3161A7908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44310" y="2267552"/>
                        <a:ext cx="1799513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세트 </a:t>
                        </a:r>
                        <a:r>
                          <a:rPr lang="en-US" altLang="ko-KR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: 3</a:t>
                        </a:r>
                        <a:r>
                          <a:rPr lang="ko-KR" altLang="en-US" sz="7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세트</a:t>
                        </a:r>
                        <a:endParaRPr lang="en-US" altLang="ko-KR" sz="7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</p:grpSp>
                <p:sp>
                  <p:nvSpPr>
                    <p:cNvPr id="492" name="타원 491">
                      <a:extLst>
                        <a:ext uri="{FF2B5EF4-FFF2-40B4-BE49-F238E27FC236}">
                          <a16:creationId xmlns:a16="http://schemas.microsoft.com/office/drawing/2014/main" id="{D956CDA2-CBF3-4A5C-BE1D-3848C99D88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9473" y="4427482"/>
                      <a:ext cx="245336" cy="245336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490" name="그래픽 489" descr="오른쪽 캐럿 단색으로 채워진">
                    <a:extLst>
                      <a:ext uri="{FF2B5EF4-FFF2-40B4-BE49-F238E27FC236}">
                        <a16:creationId xmlns:a16="http://schemas.microsoft.com/office/drawing/2014/main" id="{88C52307-9AE1-427A-BDD6-16EC21E2AD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63711" y="4890665"/>
                    <a:ext cx="200055" cy="20005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85" name="그래픽 484" descr="아령 윤곽선">
                  <a:extLst>
                    <a:ext uri="{FF2B5EF4-FFF2-40B4-BE49-F238E27FC236}">
                      <a16:creationId xmlns:a16="http://schemas.microsoft.com/office/drawing/2014/main" id="{52D9E104-03FF-4C43-A434-7CAAA3D333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9834" y="4435130"/>
                  <a:ext cx="232780" cy="232780"/>
                </a:xfrm>
                <a:prstGeom prst="rect">
                  <a:avLst/>
                </a:prstGeom>
              </p:spPr>
            </p:pic>
            <p:sp>
              <p:nvSpPr>
                <p:cNvPr id="486" name="사각형: 둥근 모서리 485">
                  <a:extLst>
                    <a:ext uri="{FF2B5EF4-FFF2-40B4-BE49-F238E27FC236}">
                      <a16:creationId xmlns:a16="http://schemas.microsoft.com/office/drawing/2014/main" id="{4A266C94-DD3A-47F3-8F60-CF2A4A513CAE}"/>
                    </a:ext>
                  </a:extLst>
                </p:cNvPr>
                <p:cNvSpPr/>
                <p:nvPr/>
              </p:nvSpPr>
              <p:spPr>
                <a:xfrm>
                  <a:off x="1199765" y="4274688"/>
                  <a:ext cx="2094814" cy="548462"/>
                </a:xfrm>
                <a:prstGeom prst="roundRect">
                  <a:avLst>
                    <a:gd name="adj" fmla="val 8404"/>
                  </a:avLst>
                </a:prstGeom>
                <a:solidFill>
                  <a:schemeClr val="bg1">
                    <a:lumMod val="65000"/>
                    <a:alpha val="6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ko-KR" altLang="en-US" sz="800" dirty="0"/>
                </a:p>
              </p:txBody>
            </p:sp>
          </p:grpSp>
        </p:grpSp>
        <p:sp>
          <p:nvSpPr>
            <p:cNvPr id="393" name="Google Shape;166;p5">
              <a:extLst>
                <a:ext uri="{FF2B5EF4-FFF2-40B4-BE49-F238E27FC236}">
                  <a16:creationId xmlns:a16="http://schemas.microsoft.com/office/drawing/2014/main" id="{C67AC0FA-A632-4200-912C-993411C97B26}"/>
                </a:ext>
              </a:extLst>
            </p:cNvPr>
            <p:cNvSpPr txBox="1"/>
            <p:nvPr/>
          </p:nvSpPr>
          <p:spPr>
            <a:xfrm>
              <a:off x="1235076" y="998253"/>
              <a:ext cx="1945368" cy="25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NEUROGAIT</a:t>
              </a:r>
              <a:endParaRPr sz="105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394" name="그룹 393">
              <a:extLst>
                <a:ext uri="{FF2B5EF4-FFF2-40B4-BE49-F238E27FC236}">
                  <a16:creationId xmlns:a16="http://schemas.microsoft.com/office/drawing/2014/main" id="{CCBD34D0-3D5C-4C30-9139-37ABB1FB9F6C}"/>
                </a:ext>
              </a:extLst>
            </p:cNvPr>
            <p:cNvGrpSpPr/>
            <p:nvPr/>
          </p:nvGrpSpPr>
          <p:grpSpPr>
            <a:xfrm>
              <a:off x="1739675" y="2753416"/>
              <a:ext cx="1673224" cy="1212356"/>
              <a:chOff x="1739675" y="1038462"/>
              <a:chExt cx="1673224" cy="1212356"/>
            </a:xfrm>
          </p:grpSpPr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BC52DE97-46D5-461E-A629-9F6520BA40B7}"/>
                  </a:ext>
                </a:extLst>
              </p:cNvPr>
              <p:cNvSpPr txBox="1"/>
              <p:nvPr/>
            </p:nvSpPr>
            <p:spPr>
              <a:xfrm>
                <a:off x="2140912" y="1038462"/>
                <a:ext cx="87075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+mn-ea"/>
                    <a:ea typeface="+mn-ea"/>
                  </a:rPr>
                  <a:t>오늘의 운동</a:t>
                </a:r>
              </a:p>
            </p:txBody>
          </p:sp>
          <p:grpSp>
            <p:nvGrpSpPr>
              <p:cNvPr id="477" name="그룹 476">
                <a:extLst>
                  <a:ext uri="{FF2B5EF4-FFF2-40B4-BE49-F238E27FC236}">
                    <a16:creationId xmlns:a16="http://schemas.microsoft.com/office/drawing/2014/main" id="{B0454FBE-D2C7-4A59-A002-B50B3506D77B}"/>
                  </a:ext>
                </a:extLst>
              </p:cNvPr>
              <p:cNvGrpSpPr/>
              <p:nvPr/>
            </p:nvGrpSpPr>
            <p:grpSpPr>
              <a:xfrm>
                <a:off x="1739675" y="1135335"/>
                <a:ext cx="1673224" cy="1115483"/>
                <a:chOff x="1106771" y="1227667"/>
                <a:chExt cx="1673224" cy="1115483"/>
              </a:xfrm>
            </p:grpSpPr>
            <p:graphicFrame>
              <p:nvGraphicFramePr>
                <p:cNvPr id="478" name="차트 477">
                  <a:extLst>
                    <a:ext uri="{FF2B5EF4-FFF2-40B4-BE49-F238E27FC236}">
                      <a16:creationId xmlns:a16="http://schemas.microsoft.com/office/drawing/2014/main" id="{5BAB2752-B975-4EAD-888D-F66266B16A51}"/>
                    </a:ext>
                  </a:extLst>
                </p:cNvPr>
                <p:cNvGraphicFramePr/>
                <p:nvPr/>
              </p:nvGraphicFramePr>
              <p:xfrm>
                <a:off x="1106771" y="1227667"/>
                <a:ext cx="1673224" cy="1115483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1"/>
                </a:graphicData>
              </a:graphic>
            </p:graphicFrame>
            <p:grpSp>
              <p:nvGrpSpPr>
                <p:cNvPr id="479" name="그룹 478">
                  <a:extLst>
                    <a:ext uri="{FF2B5EF4-FFF2-40B4-BE49-F238E27FC236}">
                      <a16:creationId xmlns:a16="http://schemas.microsoft.com/office/drawing/2014/main" id="{90F4ED98-FB10-4307-ACF7-94FA561BF1F5}"/>
                    </a:ext>
                  </a:extLst>
                </p:cNvPr>
                <p:cNvGrpSpPr/>
                <p:nvPr/>
              </p:nvGrpSpPr>
              <p:grpSpPr>
                <a:xfrm>
                  <a:off x="1669714" y="1602221"/>
                  <a:ext cx="543739" cy="397877"/>
                  <a:chOff x="1669714" y="1602221"/>
                  <a:chExt cx="543739" cy="397877"/>
                </a:xfrm>
              </p:grpSpPr>
              <p:sp>
                <p:nvSpPr>
                  <p:cNvPr id="480" name="TextBox 479">
                    <a:extLst>
                      <a:ext uri="{FF2B5EF4-FFF2-40B4-BE49-F238E27FC236}">
                        <a16:creationId xmlns:a16="http://schemas.microsoft.com/office/drawing/2014/main" id="{57C8F6E8-3D4B-4452-BB65-2DFFA9539F39}"/>
                      </a:ext>
                    </a:extLst>
                  </p:cNvPr>
                  <p:cNvSpPr txBox="1"/>
                  <p:nvPr/>
                </p:nvSpPr>
                <p:spPr>
                  <a:xfrm>
                    <a:off x="1669714" y="1602221"/>
                    <a:ext cx="5437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75%</a:t>
                    </a:r>
                    <a:endParaRPr lang="ko-KR" altLang="en-US" dirty="0"/>
                  </a:p>
                </p:txBody>
              </p:sp>
              <p:sp>
                <p:nvSpPr>
                  <p:cNvPr id="481" name="TextBox 480">
                    <a:extLst>
                      <a:ext uri="{FF2B5EF4-FFF2-40B4-BE49-F238E27FC236}">
                        <a16:creationId xmlns:a16="http://schemas.microsoft.com/office/drawing/2014/main" id="{39E65A85-6437-45E5-A39C-6092F3F332FE}"/>
                      </a:ext>
                    </a:extLst>
                  </p:cNvPr>
                  <p:cNvSpPr txBox="1"/>
                  <p:nvPr/>
                </p:nvSpPr>
                <p:spPr>
                  <a:xfrm>
                    <a:off x="1753070" y="1830821"/>
                    <a:ext cx="377026" cy="1692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500" dirty="0" err="1">
                        <a:latin typeface="+mn-ea"/>
                        <a:ea typeface="+mn-ea"/>
                      </a:rPr>
                      <a:t>달성률</a:t>
                    </a:r>
                    <a:endParaRPr lang="ko-KR" altLang="en-US" sz="500" dirty="0">
                      <a:latin typeface="+mn-ea"/>
                      <a:ea typeface="+mn-ea"/>
                    </a:endParaRPr>
                  </a:p>
                </p:txBody>
              </p:sp>
            </p:grpSp>
          </p:grpSp>
        </p:grpSp>
        <p:grpSp>
          <p:nvGrpSpPr>
            <p:cNvPr id="395" name="그룹 394">
              <a:extLst>
                <a:ext uri="{FF2B5EF4-FFF2-40B4-BE49-F238E27FC236}">
                  <a16:creationId xmlns:a16="http://schemas.microsoft.com/office/drawing/2014/main" id="{2BA63152-2F2A-491A-A745-A3FF25CDED64}"/>
                </a:ext>
              </a:extLst>
            </p:cNvPr>
            <p:cNvGrpSpPr/>
            <p:nvPr/>
          </p:nvGrpSpPr>
          <p:grpSpPr>
            <a:xfrm>
              <a:off x="1262748" y="1256300"/>
              <a:ext cx="2467639" cy="584594"/>
              <a:chOff x="1179055" y="4881044"/>
              <a:chExt cx="2467639" cy="584594"/>
            </a:xfrm>
          </p:grpSpPr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23339ECF-2418-42A4-9F04-7B7823B76356}"/>
                  </a:ext>
                </a:extLst>
              </p:cNvPr>
              <p:cNvSpPr txBox="1"/>
              <p:nvPr/>
            </p:nvSpPr>
            <p:spPr>
              <a:xfrm>
                <a:off x="1538592" y="5109706"/>
                <a:ext cx="78098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+mn-ea"/>
                    <a:ea typeface="+mn-ea"/>
                  </a:rPr>
                  <a:t>1000</a:t>
                </a:r>
                <a:r>
                  <a:rPr lang="ko-KR" altLang="en-US" sz="1100" dirty="0">
                    <a:latin typeface="+mn-ea"/>
                    <a:ea typeface="+mn-ea"/>
                  </a:rPr>
                  <a:t>걸음</a:t>
                </a:r>
              </a:p>
            </p:txBody>
          </p:sp>
          <p:grpSp>
            <p:nvGrpSpPr>
              <p:cNvPr id="470" name="그룹 469">
                <a:extLst>
                  <a:ext uri="{FF2B5EF4-FFF2-40B4-BE49-F238E27FC236}">
                    <a16:creationId xmlns:a16="http://schemas.microsoft.com/office/drawing/2014/main" id="{7A4AB65E-55A4-415A-9580-4BC6DCCA71EC}"/>
                  </a:ext>
                </a:extLst>
              </p:cNvPr>
              <p:cNvGrpSpPr/>
              <p:nvPr/>
            </p:nvGrpSpPr>
            <p:grpSpPr>
              <a:xfrm>
                <a:off x="2679767" y="5067761"/>
                <a:ext cx="966927" cy="397877"/>
                <a:chOff x="2446905" y="1662289"/>
                <a:chExt cx="966927" cy="397877"/>
              </a:xfrm>
            </p:grpSpPr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523A4F5F-B334-438B-8C0B-AE9A0EFF91C3}"/>
                    </a:ext>
                  </a:extLst>
                </p:cNvPr>
                <p:cNvSpPr txBox="1"/>
                <p:nvPr/>
              </p:nvSpPr>
              <p:spPr>
                <a:xfrm>
                  <a:off x="2477362" y="1662289"/>
                  <a:ext cx="40267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100" dirty="0">
                      <a:latin typeface="+mn-ea"/>
                      <a:ea typeface="+mn-ea"/>
                    </a:rPr>
                    <a:t>2</a:t>
                  </a:r>
                  <a:r>
                    <a:rPr lang="ko-KR" altLang="en-US" sz="1100" dirty="0">
                      <a:latin typeface="+mn-ea"/>
                      <a:ea typeface="+mn-ea"/>
                    </a:rPr>
                    <a:t>회</a:t>
                  </a:r>
                </a:p>
              </p:txBody>
            </p:sp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61FADB5-4D5B-4E5D-AFE6-111CAAEEBE7C}"/>
                    </a:ext>
                  </a:extLst>
                </p:cNvPr>
                <p:cNvSpPr txBox="1"/>
                <p:nvPr/>
              </p:nvSpPr>
              <p:spPr>
                <a:xfrm>
                  <a:off x="2446905" y="1890889"/>
                  <a:ext cx="463588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500" dirty="0">
                      <a:latin typeface="+mn-ea"/>
                      <a:ea typeface="+mn-ea"/>
                    </a:rPr>
                    <a:t>낙상 위험</a:t>
                  </a:r>
                </a:p>
              </p:txBody>
            </p:sp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D82AA6AA-49B4-43FD-A4C2-980941AB4FEA}"/>
                    </a:ext>
                  </a:extLst>
                </p:cNvPr>
                <p:cNvSpPr txBox="1"/>
                <p:nvPr/>
              </p:nvSpPr>
              <p:spPr>
                <a:xfrm>
                  <a:off x="2980701" y="1662289"/>
                  <a:ext cx="40267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100" dirty="0">
                      <a:latin typeface="+mn-ea"/>
                      <a:ea typeface="+mn-ea"/>
                    </a:rPr>
                    <a:t>0</a:t>
                  </a:r>
                  <a:r>
                    <a:rPr lang="ko-KR" altLang="en-US" sz="1100" dirty="0">
                      <a:latin typeface="+mn-ea"/>
                      <a:ea typeface="+mn-ea"/>
                    </a:rPr>
                    <a:t>회</a:t>
                  </a:r>
                </a:p>
              </p:txBody>
            </p:sp>
            <p:sp>
              <p:nvSpPr>
                <p:cNvPr id="475" name="TextBox 474">
                  <a:extLst>
                    <a:ext uri="{FF2B5EF4-FFF2-40B4-BE49-F238E27FC236}">
                      <a16:creationId xmlns:a16="http://schemas.microsoft.com/office/drawing/2014/main" id="{50FE15D8-4CA8-46B4-BDCB-477AF7CDD4DC}"/>
                    </a:ext>
                  </a:extLst>
                </p:cNvPr>
                <p:cNvSpPr txBox="1"/>
                <p:nvPr/>
              </p:nvSpPr>
              <p:spPr>
                <a:xfrm>
                  <a:off x="2950244" y="1890889"/>
                  <a:ext cx="463588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500" dirty="0">
                      <a:latin typeface="+mn-ea"/>
                      <a:ea typeface="+mn-ea"/>
                    </a:rPr>
                    <a:t>낙상 발생</a:t>
                  </a:r>
                </a:p>
              </p:txBody>
            </p:sp>
          </p:grpSp>
          <p:sp>
            <p:nvSpPr>
              <p:cNvPr id="471" name="TextBox 470">
                <a:extLst>
                  <a:ext uri="{FF2B5EF4-FFF2-40B4-BE49-F238E27FC236}">
                    <a16:creationId xmlns:a16="http://schemas.microsoft.com/office/drawing/2014/main" id="{ABA7FDFA-DB91-4575-86BB-9C7AC114429F}"/>
                  </a:ext>
                </a:extLst>
              </p:cNvPr>
              <p:cNvSpPr txBox="1"/>
              <p:nvPr/>
            </p:nvSpPr>
            <p:spPr>
              <a:xfrm>
                <a:off x="1179055" y="4881044"/>
                <a:ext cx="149912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>
                    <a:latin typeface="+mn-ea"/>
                    <a:ea typeface="+mn-ea"/>
                  </a:rPr>
                  <a:t>오늘의 걸음 및 낙상 발생</a:t>
                </a:r>
              </a:p>
            </p:txBody>
          </p:sp>
        </p:grpSp>
        <p:grpSp>
          <p:nvGrpSpPr>
            <p:cNvPr id="397" name="그룹 396">
              <a:extLst>
                <a:ext uri="{FF2B5EF4-FFF2-40B4-BE49-F238E27FC236}">
                  <a16:creationId xmlns:a16="http://schemas.microsoft.com/office/drawing/2014/main" id="{3404ADE2-6F42-419D-83E4-9A02D57FA506}"/>
                </a:ext>
              </a:extLst>
            </p:cNvPr>
            <p:cNvGrpSpPr/>
            <p:nvPr/>
          </p:nvGrpSpPr>
          <p:grpSpPr>
            <a:xfrm>
              <a:off x="1233396" y="3802930"/>
              <a:ext cx="2590197" cy="629679"/>
              <a:chOff x="1233396" y="2555732"/>
              <a:chExt cx="2590197" cy="629679"/>
            </a:xfrm>
          </p:grpSpPr>
          <p:sp>
            <p:nvSpPr>
              <p:cNvPr id="457" name="타원 456">
                <a:extLst>
                  <a:ext uri="{FF2B5EF4-FFF2-40B4-BE49-F238E27FC236}">
                    <a16:creationId xmlns:a16="http://schemas.microsoft.com/office/drawing/2014/main" id="{8EA43496-F54C-491F-A427-B50A3692B07D}"/>
                  </a:ext>
                </a:extLst>
              </p:cNvPr>
              <p:cNvSpPr/>
              <p:nvPr/>
            </p:nvSpPr>
            <p:spPr>
              <a:xfrm>
                <a:off x="2084256" y="2915254"/>
                <a:ext cx="252000" cy="25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58" name="그룹 457">
                <a:extLst>
                  <a:ext uri="{FF2B5EF4-FFF2-40B4-BE49-F238E27FC236}">
                    <a16:creationId xmlns:a16="http://schemas.microsoft.com/office/drawing/2014/main" id="{56E806D1-07E9-4590-9FB4-1D7C6B0CE8BC}"/>
                  </a:ext>
                </a:extLst>
              </p:cNvPr>
              <p:cNvGrpSpPr/>
              <p:nvPr/>
            </p:nvGrpSpPr>
            <p:grpSpPr>
              <a:xfrm>
                <a:off x="1328982" y="2697905"/>
                <a:ext cx="2494611" cy="487506"/>
                <a:chOff x="4769098" y="1227667"/>
                <a:chExt cx="2494611" cy="487506"/>
              </a:xfrm>
            </p:grpSpPr>
            <p:sp>
              <p:nvSpPr>
                <p:cNvPr id="460" name="TextBox 459">
                  <a:extLst>
                    <a:ext uri="{FF2B5EF4-FFF2-40B4-BE49-F238E27FC236}">
                      <a16:creationId xmlns:a16="http://schemas.microsoft.com/office/drawing/2014/main" id="{337E59BF-B09B-4087-B122-AFC5BE456BA1}"/>
                    </a:ext>
                  </a:extLst>
                </p:cNvPr>
                <p:cNvSpPr txBox="1"/>
                <p:nvPr/>
              </p:nvSpPr>
              <p:spPr>
                <a:xfrm>
                  <a:off x="4769098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일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3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461" name="TextBox 460">
                  <a:extLst>
                    <a:ext uri="{FF2B5EF4-FFF2-40B4-BE49-F238E27FC236}">
                      <a16:creationId xmlns:a16="http://schemas.microsoft.com/office/drawing/2014/main" id="{B6FFD6E1-9C31-4413-B2C0-3709E14F9F14}"/>
                    </a:ext>
                  </a:extLst>
                </p:cNvPr>
                <p:cNvSpPr txBox="1"/>
                <p:nvPr/>
              </p:nvSpPr>
              <p:spPr>
                <a:xfrm>
                  <a:off x="5132716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월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4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462" name="TextBox 461">
                  <a:extLst>
                    <a:ext uri="{FF2B5EF4-FFF2-40B4-BE49-F238E27FC236}">
                      <a16:creationId xmlns:a16="http://schemas.microsoft.com/office/drawing/2014/main" id="{449355BC-40D5-42BF-AC9D-09EE361F94D4}"/>
                    </a:ext>
                  </a:extLst>
                </p:cNvPr>
                <p:cNvSpPr txBox="1"/>
                <p:nvPr/>
              </p:nvSpPr>
              <p:spPr>
                <a:xfrm>
                  <a:off x="5496334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화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5</a:t>
                  </a:r>
                  <a:endParaRPr lang="ko-KR" altLang="en-US" sz="1200" b="1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463" name="TextBox 462">
                  <a:extLst>
                    <a:ext uri="{FF2B5EF4-FFF2-40B4-BE49-F238E27FC236}">
                      <a16:creationId xmlns:a16="http://schemas.microsoft.com/office/drawing/2014/main" id="{BE076164-EBE3-48E4-9A25-090F4EDF5EEC}"/>
                    </a:ext>
                  </a:extLst>
                </p:cNvPr>
                <p:cNvSpPr txBox="1"/>
                <p:nvPr/>
              </p:nvSpPr>
              <p:spPr>
                <a:xfrm>
                  <a:off x="5859952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수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6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F048E79-6158-4B4A-87D9-6E72CD50864B}"/>
                    </a:ext>
                  </a:extLst>
                </p:cNvPr>
                <p:cNvSpPr txBox="1"/>
                <p:nvPr/>
              </p:nvSpPr>
              <p:spPr>
                <a:xfrm>
                  <a:off x="6223570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목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7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465" name="TextBox 464">
                  <a:extLst>
                    <a:ext uri="{FF2B5EF4-FFF2-40B4-BE49-F238E27FC236}">
                      <a16:creationId xmlns:a16="http://schemas.microsoft.com/office/drawing/2014/main" id="{95D307F8-D6AE-4FEF-A14C-AB1FD1001BB2}"/>
                    </a:ext>
                  </a:extLst>
                </p:cNvPr>
                <p:cNvSpPr txBox="1"/>
                <p:nvPr/>
              </p:nvSpPr>
              <p:spPr>
                <a:xfrm>
                  <a:off x="6587188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금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8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D6DB9BAA-5DE3-4573-B97D-DDA068C78801}"/>
                    </a:ext>
                  </a:extLst>
                </p:cNvPr>
                <p:cNvSpPr txBox="1"/>
                <p:nvPr/>
              </p:nvSpPr>
              <p:spPr>
                <a:xfrm>
                  <a:off x="6950803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토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9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942B2D15-BEA3-421D-95D6-405C290E88E9}"/>
                  </a:ext>
                </a:extLst>
              </p:cNvPr>
              <p:cNvSpPr txBox="1"/>
              <p:nvPr/>
            </p:nvSpPr>
            <p:spPr>
              <a:xfrm>
                <a:off x="1233396" y="2555732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>
                    <a:latin typeface="+mn-ea"/>
                    <a:ea typeface="+mn-ea"/>
                  </a:rPr>
                  <a:t>2021.10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399" name="그룹 398">
              <a:extLst>
                <a:ext uri="{FF2B5EF4-FFF2-40B4-BE49-F238E27FC236}">
                  <a16:creationId xmlns:a16="http://schemas.microsoft.com/office/drawing/2014/main" id="{9EB35AFF-CFB6-4CAA-A76B-5E308E4623D4}"/>
                </a:ext>
              </a:extLst>
            </p:cNvPr>
            <p:cNvGrpSpPr/>
            <p:nvPr/>
          </p:nvGrpSpPr>
          <p:grpSpPr>
            <a:xfrm>
              <a:off x="1262748" y="1829334"/>
              <a:ext cx="2400249" cy="928787"/>
              <a:chOff x="1262748" y="1829334"/>
              <a:chExt cx="2400249" cy="928787"/>
            </a:xfrm>
          </p:grpSpPr>
          <p:sp>
            <p:nvSpPr>
              <p:cNvPr id="443" name="TextBox 442">
                <a:extLst>
                  <a:ext uri="{FF2B5EF4-FFF2-40B4-BE49-F238E27FC236}">
                    <a16:creationId xmlns:a16="http://schemas.microsoft.com/office/drawing/2014/main" id="{CD94C4E3-6271-4BEB-9645-29D19E8AD606}"/>
                  </a:ext>
                </a:extLst>
              </p:cNvPr>
              <p:cNvSpPr txBox="1"/>
              <p:nvPr/>
            </p:nvSpPr>
            <p:spPr>
              <a:xfrm>
                <a:off x="1262748" y="1829334"/>
                <a:ext cx="95731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>
                    <a:latin typeface="+mn-ea"/>
                    <a:ea typeface="+mn-ea"/>
                  </a:rPr>
                  <a:t>일상 보행 패턴</a:t>
                </a:r>
              </a:p>
            </p:txBody>
          </p:sp>
          <p:grpSp>
            <p:nvGrpSpPr>
              <p:cNvPr id="444" name="그룹 443">
                <a:extLst>
                  <a:ext uri="{FF2B5EF4-FFF2-40B4-BE49-F238E27FC236}">
                    <a16:creationId xmlns:a16="http://schemas.microsoft.com/office/drawing/2014/main" id="{B3C8042E-9B6E-44BF-AB92-2BC9246A6FC8}"/>
                  </a:ext>
                </a:extLst>
              </p:cNvPr>
              <p:cNvGrpSpPr/>
              <p:nvPr/>
            </p:nvGrpSpPr>
            <p:grpSpPr>
              <a:xfrm>
                <a:off x="2962164" y="2021526"/>
                <a:ext cx="700833" cy="736595"/>
                <a:chOff x="2962164" y="2021526"/>
                <a:chExt cx="700833" cy="736595"/>
              </a:xfrm>
            </p:grpSpPr>
            <p:pic>
              <p:nvPicPr>
                <p:cNvPr id="455" name="그림 454">
                  <a:extLst>
                    <a:ext uri="{FF2B5EF4-FFF2-40B4-BE49-F238E27FC236}">
                      <a16:creationId xmlns:a16="http://schemas.microsoft.com/office/drawing/2014/main" id="{062036AA-A9F6-42F8-BD8E-CFD18F488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14448" t="18996" r="71505" b="36595"/>
                <a:stretch/>
              </p:blipFill>
              <p:spPr>
                <a:xfrm>
                  <a:off x="3022750" y="2021526"/>
                  <a:ext cx="579660" cy="575404"/>
                </a:xfrm>
                <a:prstGeom prst="rect">
                  <a:avLst/>
                </a:prstGeom>
              </p:spPr>
            </p:pic>
            <p:sp>
              <p:nvSpPr>
                <p:cNvPr id="456" name="TextBox 455">
                  <a:extLst>
                    <a:ext uri="{FF2B5EF4-FFF2-40B4-BE49-F238E27FC236}">
                      <a16:creationId xmlns:a16="http://schemas.microsoft.com/office/drawing/2014/main" id="{53D2C6F4-3318-4EB9-BBFB-F686F700FC3F}"/>
                    </a:ext>
                  </a:extLst>
                </p:cNvPr>
                <p:cNvSpPr txBox="1"/>
                <p:nvPr/>
              </p:nvSpPr>
              <p:spPr>
                <a:xfrm>
                  <a:off x="2962164" y="2573455"/>
                  <a:ext cx="700833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600" dirty="0">
                      <a:latin typeface="+mn-ea"/>
                      <a:ea typeface="+mn-ea"/>
                    </a:rPr>
                    <a:t>중심 이동 패턴</a:t>
                  </a:r>
                </a:p>
              </p:txBody>
            </p:sp>
          </p:grpSp>
          <p:grpSp>
            <p:nvGrpSpPr>
              <p:cNvPr id="445" name="그룹 444">
                <a:extLst>
                  <a:ext uri="{FF2B5EF4-FFF2-40B4-BE49-F238E27FC236}">
                    <a16:creationId xmlns:a16="http://schemas.microsoft.com/office/drawing/2014/main" id="{44F78C11-3DA9-4215-808F-0AAC6D565FC5}"/>
                  </a:ext>
                </a:extLst>
              </p:cNvPr>
              <p:cNvGrpSpPr/>
              <p:nvPr/>
            </p:nvGrpSpPr>
            <p:grpSpPr>
              <a:xfrm>
                <a:off x="1453711" y="2126168"/>
                <a:ext cx="1092482" cy="631953"/>
                <a:chOff x="1453711" y="2126168"/>
                <a:chExt cx="1092482" cy="631953"/>
              </a:xfrm>
            </p:grpSpPr>
            <p:grpSp>
              <p:nvGrpSpPr>
                <p:cNvPr id="446" name="그룹 445">
                  <a:extLst>
                    <a:ext uri="{FF2B5EF4-FFF2-40B4-BE49-F238E27FC236}">
                      <a16:creationId xmlns:a16="http://schemas.microsoft.com/office/drawing/2014/main" id="{2FBC03C3-D894-4EE8-AA0D-60636E8C3918}"/>
                    </a:ext>
                  </a:extLst>
                </p:cNvPr>
                <p:cNvGrpSpPr/>
                <p:nvPr/>
              </p:nvGrpSpPr>
              <p:grpSpPr>
                <a:xfrm>
                  <a:off x="1453711" y="2126168"/>
                  <a:ext cx="1092482" cy="397877"/>
                  <a:chOff x="1370018" y="4407654"/>
                  <a:chExt cx="1092482" cy="397877"/>
                </a:xfrm>
              </p:grpSpPr>
              <p:grpSp>
                <p:nvGrpSpPr>
                  <p:cNvPr id="448" name="그룹 447">
                    <a:extLst>
                      <a:ext uri="{FF2B5EF4-FFF2-40B4-BE49-F238E27FC236}">
                        <a16:creationId xmlns:a16="http://schemas.microsoft.com/office/drawing/2014/main" id="{92887D96-99E9-4BEA-BAAE-31259822ED98}"/>
                      </a:ext>
                    </a:extLst>
                  </p:cNvPr>
                  <p:cNvGrpSpPr/>
                  <p:nvPr/>
                </p:nvGrpSpPr>
                <p:grpSpPr>
                  <a:xfrm>
                    <a:off x="1370018" y="4407654"/>
                    <a:ext cx="543739" cy="397877"/>
                    <a:chOff x="2455018" y="1662289"/>
                    <a:chExt cx="543739" cy="397877"/>
                  </a:xfrm>
                </p:grpSpPr>
                <p:sp>
                  <p:nvSpPr>
                    <p:cNvPr id="453" name="TextBox 452">
                      <a:extLst>
                        <a:ext uri="{FF2B5EF4-FFF2-40B4-BE49-F238E27FC236}">
                          <a16:creationId xmlns:a16="http://schemas.microsoft.com/office/drawing/2014/main" id="{809FD787-1680-4FA0-BE03-FC6C3AFCC2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55018" y="1662289"/>
                      <a:ext cx="54373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/>
                        <a:t>55%</a:t>
                      </a:r>
                      <a:endParaRPr lang="ko-KR" altLang="en-US" dirty="0"/>
                    </a:p>
                  </p:txBody>
                </p:sp>
                <p:sp>
                  <p:nvSpPr>
                    <p:cNvPr id="454" name="TextBox 453">
                      <a:extLst>
                        <a:ext uri="{FF2B5EF4-FFF2-40B4-BE49-F238E27FC236}">
                          <a16:creationId xmlns:a16="http://schemas.microsoft.com/office/drawing/2014/main" id="{CFE45BED-30C6-4408-91FD-A589E8C73AB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38374" y="1890889"/>
                      <a:ext cx="312906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왼발</a:t>
                      </a:r>
                    </a:p>
                  </p:txBody>
                </p:sp>
              </p:grpSp>
              <p:grpSp>
                <p:nvGrpSpPr>
                  <p:cNvPr id="449" name="그룹 448">
                    <a:extLst>
                      <a:ext uri="{FF2B5EF4-FFF2-40B4-BE49-F238E27FC236}">
                        <a16:creationId xmlns:a16="http://schemas.microsoft.com/office/drawing/2014/main" id="{5FFE01F2-9ACC-4C39-B7EF-6EABF75831D8}"/>
                      </a:ext>
                    </a:extLst>
                  </p:cNvPr>
                  <p:cNvGrpSpPr/>
                  <p:nvPr/>
                </p:nvGrpSpPr>
                <p:grpSpPr>
                  <a:xfrm>
                    <a:off x="1918761" y="4407654"/>
                    <a:ext cx="543739" cy="397877"/>
                    <a:chOff x="2455018" y="1662289"/>
                    <a:chExt cx="543739" cy="397877"/>
                  </a:xfrm>
                </p:grpSpPr>
                <p:sp>
                  <p:nvSpPr>
                    <p:cNvPr id="451" name="TextBox 450">
                      <a:extLst>
                        <a:ext uri="{FF2B5EF4-FFF2-40B4-BE49-F238E27FC236}">
                          <a16:creationId xmlns:a16="http://schemas.microsoft.com/office/drawing/2014/main" id="{FC1ED44B-0DB9-4E34-8A51-16F9BEFFCB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55018" y="1662289"/>
                      <a:ext cx="54373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/>
                        <a:t>45%</a:t>
                      </a:r>
                      <a:endParaRPr lang="ko-KR" altLang="en-US" dirty="0"/>
                    </a:p>
                  </p:txBody>
                </p:sp>
                <p:sp>
                  <p:nvSpPr>
                    <p:cNvPr id="452" name="TextBox 451">
                      <a:extLst>
                        <a:ext uri="{FF2B5EF4-FFF2-40B4-BE49-F238E27FC236}">
                          <a16:creationId xmlns:a16="http://schemas.microsoft.com/office/drawing/2014/main" id="{FC5D068E-8242-4B09-AEC9-1B339761EB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38374" y="1890889"/>
                      <a:ext cx="377026" cy="1692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오른발</a:t>
                      </a:r>
                    </a:p>
                  </p:txBody>
                </p:sp>
              </p:grpSp>
              <p:cxnSp>
                <p:nvCxnSpPr>
                  <p:cNvPr id="450" name="직선 연결선 449">
                    <a:extLst>
                      <a:ext uri="{FF2B5EF4-FFF2-40B4-BE49-F238E27FC236}">
                        <a16:creationId xmlns:a16="http://schemas.microsoft.com/office/drawing/2014/main" id="{9178A613-D5D8-43D6-9C47-4B7078342D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16259" y="4468281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C2F83F34-14E9-45A9-9FE7-A55B0F4A1793}"/>
                    </a:ext>
                  </a:extLst>
                </p:cNvPr>
                <p:cNvSpPr txBox="1"/>
                <p:nvPr/>
              </p:nvSpPr>
              <p:spPr>
                <a:xfrm>
                  <a:off x="1701633" y="2573455"/>
                  <a:ext cx="59663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600" dirty="0">
                      <a:latin typeface="+mn-ea"/>
                      <a:ea typeface="+mn-ea"/>
                    </a:rPr>
                    <a:t>평균 밸런스</a:t>
                  </a:r>
                </a:p>
              </p:txBody>
            </p:sp>
          </p:grpSp>
        </p:grpSp>
        <p:grpSp>
          <p:nvGrpSpPr>
            <p:cNvPr id="400" name="그룹 399">
              <a:extLst>
                <a:ext uri="{FF2B5EF4-FFF2-40B4-BE49-F238E27FC236}">
                  <a16:creationId xmlns:a16="http://schemas.microsoft.com/office/drawing/2014/main" id="{B0A9DC18-FB36-4321-8085-8F1B1C659997}"/>
                </a:ext>
              </a:extLst>
            </p:cNvPr>
            <p:cNvGrpSpPr/>
            <p:nvPr/>
          </p:nvGrpSpPr>
          <p:grpSpPr>
            <a:xfrm>
              <a:off x="1188242" y="5676899"/>
              <a:ext cx="2781354" cy="561975"/>
              <a:chOff x="1188242" y="5676899"/>
              <a:chExt cx="2781354" cy="561975"/>
            </a:xfrm>
          </p:grpSpPr>
          <p:sp>
            <p:nvSpPr>
              <p:cNvPr id="406" name="직사각형 76">
                <a:extLst>
                  <a:ext uri="{FF2B5EF4-FFF2-40B4-BE49-F238E27FC236}">
                    <a16:creationId xmlns:a16="http://schemas.microsoft.com/office/drawing/2014/main" id="{72936702-4693-46A6-A862-E4275BBCBE80}"/>
                  </a:ext>
                </a:extLst>
              </p:cNvPr>
              <p:cNvSpPr/>
              <p:nvPr/>
            </p:nvSpPr>
            <p:spPr>
              <a:xfrm>
                <a:off x="1188242" y="5676899"/>
                <a:ext cx="2781354" cy="561975"/>
              </a:xfrm>
              <a:custGeom>
                <a:avLst/>
                <a:gdLst>
                  <a:gd name="connsiteX0" fmla="*/ 0 w 2776979"/>
                  <a:gd name="connsiteY0" fmla="*/ 0 h 565086"/>
                  <a:gd name="connsiteX1" fmla="*/ 2776979 w 2776979"/>
                  <a:gd name="connsiteY1" fmla="*/ 0 h 565086"/>
                  <a:gd name="connsiteX2" fmla="*/ 2776979 w 2776979"/>
                  <a:gd name="connsiteY2" fmla="*/ 565086 h 565086"/>
                  <a:gd name="connsiteX3" fmla="*/ 0 w 2776979"/>
                  <a:gd name="connsiteY3" fmla="*/ 565086 h 565086"/>
                  <a:gd name="connsiteX4" fmla="*/ 0 w 2776979"/>
                  <a:gd name="connsiteY4" fmla="*/ 0 h 565086"/>
                  <a:gd name="connsiteX0" fmla="*/ 3472 w 2780451"/>
                  <a:gd name="connsiteY0" fmla="*/ 0 h 565086"/>
                  <a:gd name="connsiteX1" fmla="*/ 2780451 w 2780451"/>
                  <a:gd name="connsiteY1" fmla="*/ 0 h 565086"/>
                  <a:gd name="connsiteX2" fmla="*/ 2780451 w 2780451"/>
                  <a:gd name="connsiteY2" fmla="*/ 565086 h 565086"/>
                  <a:gd name="connsiteX3" fmla="*/ 3472 w 2780451"/>
                  <a:gd name="connsiteY3" fmla="*/ 565086 h 565086"/>
                  <a:gd name="connsiteX4" fmla="*/ 0 w 2780451"/>
                  <a:gd name="connsiteY4" fmla="*/ 304800 h 565086"/>
                  <a:gd name="connsiteX5" fmla="*/ 3472 w 2780451"/>
                  <a:gd name="connsiteY5" fmla="*/ 0 h 565086"/>
                  <a:gd name="connsiteX0" fmla="*/ 3472 w 2780451"/>
                  <a:gd name="connsiteY0" fmla="*/ 0 h 565086"/>
                  <a:gd name="connsiteX1" fmla="*/ 2780451 w 2780451"/>
                  <a:gd name="connsiteY1" fmla="*/ 0 h 565086"/>
                  <a:gd name="connsiteX2" fmla="*/ 2780451 w 2780451"/>
                  <a:gd name="connsiteY2" fmla="*/ 565086 h 565086"/>
                  <a:gd name="connsiteX3" fmla="*/ 219075 w 2780451"/>
                  <a:gd name="connsiteY3" fmla="*/ 561975 h 565086"/>
                  <a:gd name="connsiteX4" fmla="*/ 3472 w 2780451"/>
                  <a:gd name="connsiteY4" fmla="*/ 565086 h 565086"/>
                  <a:gd name="connsiteX5" fmla="*/ 0 w 2780451"/>
                  <a:gd name="connsiteY5" fmla="*/ 304800 h 565086"/>
                  <a:gd name="connsiteX6" fmla="*/ 3472 w 2780451"/>
                  <a:gd name="connsiteY6" fmla="*/ 0 h 565086"/>
                  <a:gd name="connsiteX0" fmla="*/ 3472 w 2780451"/>
                  <a:gd name="connsiteY0" fmla="*/ 0 h 565086"/>
                  <a:gd name="connsiteX1" fmla="*/ 2780451 w 2780451"/>
                  <a:gd name="connsiteY1" fmla="*/ 0 h 565086"/>
                  <a:gd name="connsiteX2" fmla="*/ 2780451 w 2780451"/>
                  <a:gd name="connsiteY2" fmla="*/ 565086 h 565086"/>
                  <a:gd name="connsiteX3" fmla="*/ 219075 w 2780451"/>
                  <a:gd name="connsiteY3" fmla="*/ 561975 h 565086"/>
                  <a:gd name="connsiteX4" fmla="*/ 0 w 2780451"/>
                  <a:gd name="connsiteY4" fmla="*/ 304800 h 565086"/>
                  <a:gd name="connsiteX5" fmla="*/ 3472 w 2780451"/>
                  <a:gd name="connsiteY5" fmla="*/ 0 h 565086"/>
                  <a:gd name="connsiteX0" fmla="*/ 3475 w 2780454"/>
                  <a:gd name="connsiteY0" fmla="*/ 0 h 565086"/>
                  <a:gd name="connsiteX1" fmla="*/ 2780454 w 2780454"/>
                  <a:gd name="connsiteY1" fmla="*/ 0 h 565086"/>
                  <a:gd name="connsiteX2" fmla="*/ 2780454 w 2780454"/>
                  <a:gd name="connsiteY2" fmla="*/ 565086 h 565086"/>
                  <a:gd name="connsiteX3" fmla="*/ 219078 w 2780454"/>
                  <a:gd name="connsiteY3" fmla="*/ 561975 h 565086"/>
                  <a:gd name="connsiteX4" fmla="*/ 3 w 2780454"/>
                  <a:gd name="connsiteY4" fmla="*/ 304800 h 565086"/>
                  <a:gd name="connsiteX5" fmla="*/ 3475 w 2780454"/>
                  <a:gd name="connsiteY5" fmla="*/ 0 h 565086"/>
                  <a:gd name="connsiteX0" fmla="*/ 3475 w 2780454"/>
                  <a:gd name="connsiteY0" fmla="*/ 0 h 565086"/>
                  <a:gd name="connsiteX1" fmla="*/ 2780454 w 2780454"/>
                  <a:gd name="connsiteY1" fmla="*/ 0 h 565086"/>
                  <a:gd name="connsiteX2" fmla="*/ 2780454 w 2780454"/>
                  <a:gd name="connsiteY2" fmla="*/ 565086 h 565086"/>
                  <a:gd name="connsiteX3" fmla="*/ 219078 w 2780454"/>
                  <a:gd name="connsiteY3" fmla="*/ 561975 h 565086"/>
                  <a:gd name="connsiteX4" fmla="*/ 3 w 2780454"/>
                  <a:gd name="connsiteY4" fmla="*/ 304800 h 565086"/>
                  <a:gd name="connsiteX5" fmla="*/ 3475 w 2780454"/>
                  <a:gd name="connsiteY5" fmla="*/ 0 h 565086"/>
                  <a:gd name="connsiteX0" fmla="*/ 3475 w 2781303"/>
                  <a:gd name="connsiteY0" fmla="*/ 0 h 565086"/>
                  <a:gd name="connsiteX1" fmla="*/ 2780454 w 2781303"/>
                  <a:gd name="connsiteY1" fmla="*/ 0 h 565086"/>
                  <a:gd name="connsiteX2" fmla="*/ 2781303 w 2781303"/>
                  <a:gd name="connsiteY2" fmla="*/ 271463 h 565086"/>
                  <a:gd name="connsiteX3" fmla="*/ 2780454 w 2781303"/>
                  <a:gd name="connsiteY3" fmla="*/ 565086 h 565086"/>
                  <a:gd name="connsiteX4" fmla="*/ 219078 w 2781303"/>
                  <a:gd name="connsiteY4" fmla="*/ 561975 h 565086"/>
                  <a:gd name="connsiteX5" fmla="*/ 3 w 2781303"/>
                  <a:gd name="connsiteY5" fmla="*/ 304800 h 565086"/>
                  <a:gd name="connsiteX6" fmla="*/ 3475 w 2781303"/>
                  <a:gd name="connsiteY6" fmla="*/ 0 h 565086"/>
                  <a:gd name="connsiteX0" fmla="*/ 3475 w 2781303"/>
                  <a:gd name="connsiteY0" fmla="*/ 0 h 565086"/>
                  <a:gd name="connsiteX1" fmla="*/ 2780454 w 2781303"/>
                  <a:gd name="connsiteY1" fmla="*/ 0 h 565086"/>
                  <a:gd name="connsiteX2" fmla="*/ 2781303 w 2781303"/>
                  <a:gd name="connsiteY2" fmla="*/ 271463 h 565086"/>
                  <a:gd name="connsiteX3" fmla="*/ 2780454 w 2781303"/>
                  <a:gd name="connsiteY3" fmla="*/ 565086 h 565086"/>
                  <a:gd name="connsiteX4" fmla="*/ 2505078 w 2781303"/>
                  <a:gd name="connsiteY4" fmla="*/ 559594 h 565086"/>
                  <a:gd name="connsiteX5" fmla="*/ 219078 w 2781303"/>
                  <a:gd name="connsiteY5" fmla="*/ 561975 h 565086"/>
                  <a:gd name="connsiteX6" fmla="*/ 3 w 2781303"/>
                  <a:gd name="connsiteY6" fmla="*/ 304800 h 565086"/>
                  <a:gd name="connsiteX7" fmla="*/ 3475 w 2781303"/>
                  <a:gd name="connsiteY7" fmla="*/ 0 h 565086"/>
                  <a:gd name="connsiteX0" fmla="*/ 3475 w 2781303"/>
                  <a:gd name="connsiteY0" fmla="*/ 0 h 561975"/>
                  <a:gd name="connsiteX1" fmla="*/ 2780454 w 2781303"/>
                  <a:gd name="connsiteY1" fmla="*/ 0 h 561975"/>
                  <a:gd name="connsiteX2" fmla="*/ 2781303 w 2781303"/>
                  <a:gd name="connsiteY2" fmla="*/ 271463 h 561975"/>
                  <a:gd name="connsiteX3" fmla="*/ 2505078 w 2781303"/>
                  <a:gd name="connsiteY3" fmla="*/ 559594 h 561975"/>
                  <a:gd name="connsiteX4" fmla="*/ 219078 w 2781303"/>
                  <a:gd name="connsiteY4" fmla="*/ 561975 h 561975"/>
                  <a:gd name="connsiteX5" fmla="*/ 3 w 2781303"/>
                  <a:gd name="connsiteY5" fmla="*/ 304800 h 561975"/>
                  <a:gd name="connsiteX6" fmla="*/ 3475 w 2781303"/>
                  <a:gd name="connsiteY6" fmla="*/ 0 h 561975"/>
                  <a:gd name="connsiteX0" fmla="*/ 3475 w 2781342"/>
                  <a:gd name="connsiteY0" fmla="*/ 0 h 561975"/>
                  <a:gd name="connsiteX1" fmla="*/ 2780454 w 2781342"/>
                  <a:gd name="connsiteY1" fmla="*/ 0 h 561975"/>
                  <a:gd name="connsiteX2" fmla="*/ 2781303 w 2781342"/>
                  <a:gd name="connsiteY2" fmla="*/ 271463 h 561975"/>
                  <a:gd name="connsiteX3" fmla="*/ 2505078 w 2781342"/>
                  <a:gd name="connsiteY3" fmla="*/ 559594 h 561975"/>
                  <a:gd name="connsiteX4" fmla="*/ 219078 w 2781342"/>
                  <a:gd name="connsiteY4" fmla="*/ 561975 h 561975"/>
                  <a:gd name="connsiteX5" fmla="*/ 3 w 2781342"/>
                  <a:gd name="connsiteY5" fmla="*/ 304800 h 561975"/>
                  <a:gd name="connsiteX6" fmla="*/ 3475 w 2781342"/>
                  <a:gd name="connsiteY6" fmla="*/ 0 h 561975"/>
                  <a:gd name="connsiteX0" fmla="*/ 3475 w 2781354"/>
                  <a:gd name="connsiteY0" fmla="*/ 0 h 561975"/>
                  <a:gd name="connsiteX1" fmla="*/ 2780454 w 2781354"/>
                  <a:gd name="connsiteY1" fmla="*/ 0 h 561975"/>
                  <a:gd name="connsiteX2" fmla="*/ 2781303 w 2781354"/>
                  <a:gd name="connsiteY2" fmla="*/ 271463 h 561975"/>
                  <a:gd name="connsiteX3" fmla="*/ 2505078 w 2781354"/>
                  <a:gd name="connsiteY3" fmla="*/ 559594 h 561975"/>
                  <a:gd name="connsiteX4" fmla="*/ 219078 w 2781354"/>
                  <a:gd name="connsiteY4" fmla="*/ 561975 h 561975"/>
                  <a:gd name="connsiteX5" fmla="*/ 3 w 2781354"/>
                  <a:gd name="connsiteY5" fmla="*/ 304800 h 561975"/>
                  <a:gd name="connsiteX6" fmla="*/ 3475 w 2781354"/>
                  <a:gd name="connsiteY6" fmla="*/ 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1354" h="561975">
                    <a:moveTo>
                      <a:pt x="3475" y="0"/>
                    </a:moveTo>
                    <a:lnTo>
                      <a:pt x="2780454" y="0"/>
                    </a:lnTo>
                    <a:lnTo>
                      <a:pt x="2781303" y="271463"/>
                    </a:lnTo>
                    <a:cubicBezTo>
                      <a:pt x="2784478" y="479425"/>
                      <a:pt x="2640016" y="551657"/>
                      <a:pt x="2505078" y="559594"/>
                    </a:cubicBezTo>
                    <a:lnTo>
                      <a:pt x="219078" y="561975"/>
                    </a:lnTo>
                    <a:cubicBezTo>
                      <a:pt x="117478" y="559594"/>
                      <a:pt x="-791" y="490538"/>
                      <a:pt x="3" y="304800"/>
                    </a:cubicBezTo>
                    <a:cubicBezTo>
                      <a:pt x="1160" y="203200"/>
                      <a:pt x="2318" y="101600"/>
                      <a:pt x="34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7" name="그룹 406">
                <a:extLst>
                  <a:ext uri="{FF2B5EF4-FFF2-40B4-BE49-F238E27FC236}">
                    <a16:creationId xmlns:a16="http://schemas.microsoft.com/office/drawing/2014/main" id="{45B61549-022C-464E-BA72-949EAAE121C9}"/>
                  </a:ext>
                </a:extLst>
              </p:cNvPr>
              <p:cNvGrpSpPr/>
              <p:nvPr/>
            </p:nvGrpSpPr>
            <p:grpSpPr>
              <a:xfrm>
                <a:off x="1299222" y="5735614"/>
                <a:ext cx="2655672" cy="438341"/>
                <a:chOff x="1299222" y="5735614"/>
                <a:chExt cx="2655672" cy="438341"/>
              </a:xfrm>
            </p:grpSpPr>
            <p:sp>
              <p:nvSpPr>
                <p:cNvPr id="408" name="TextBox 407">
                  <a:extLst>
                    <a:ext uri="{FF2B5EF4-FFF2-40B4-BE49-F238E27FC236}">
                      <a16:creationId xmlns:a16="http://schemas.microsoft.com/office/drawing/2014/main" id="{D09EC4E1-7263-43AE-A4C3-0879E57A4063}"/>
                    </a:ext>
                  </a:extLst>
                </p:cNvPr>
                <p:cNvSpPr txBox="1"/>
                <p:nvPr/>
              </p:nvSpPr>
              <p:spPr>
                <a:xfrm>
                  <a:off x="1344558" y="5973900"/>
                  <a:ext cx="274434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홈</a:t>
                  </a:r>
                </a:p>
              </p:txBody>
            </p:sp>
            <p:sp>
              <p:nvSpPr>
                <p:cNvPr id="409" name="TextBox 408">
                  <a:extLst>
                    <a:ext uri="{FF2B5EF4-FFF2-40B4-BE49-F238E27FC236}">
                      <a16:creationId xmlns:a16="http://schemas.microsoft.com/office/drawing/2014/main" id="{A434D21E-D464-4885-81E9-E40340DF6171}"/>
                    </a:ext>
                  </a:extLst>
                </p:cNvPr>
                <p:cNvSpPr txBox="1"/>
                <p:nvPr/>
              </p:nvSpPr>
              <p:spPr>
                <a:xfrm>
                  <a:off x="1807012" y="5973900"/>
                  <a:ext cx="453971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스케줄</a:t>
                  </a:r>
                </a:p>
              </p:txBody>
            </p:sp>
            <p:sp>
              <p:nvSpPr>
                <p:cNvPr id="410" name="TextBox 409">
                  <a:extLst>
                    <a:ext uri="{FF2B5EF4-FFF2-40B4-BE49-F238E27FC236}">
                      <a16:creationId xmlns:a16="http://schemas.microsoft.com/office/drawing/2014/main" id="{253B9A4F-9D81-498E-AC00-66470EFC60CB}"/>
                    </a:ext>
                  </a:extLst>
                </p:cNvPr>
                <p:cNvSpPr txBox="1"/>
                <p:nvPr/>
              </p:nvSpPr>
              <p:spPr>
                <a:xfrm>
                  <a:off x="2394198" y="5973900"/>
                  <a:ext cx="364203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운동</a:t>
                  </a:r>
                </a:p>
              </p:txBody>
            </p:sp>
            <p:sp>
              <p:nvSpPr>
                <p:cNvPr id="411" name="TextBox 410">
                  <a:extLst>
                    <a:ext uri="{FF2B5EF4-FFF2-40B4-BE49-F238E27FC236}">
                      <a16:creationId xmlns:a16="http://schemas.microsoft.com/office/drawing/2014/main" id="{25366ECA-51DC-4878-A141-80988DB9EA9F}"/>
                    </a:ext>
                  </a:extLst>
                </p:cNvPr>
                <p:cNvSpPr txBox="1"/>
                <p:nvPr/>
              </p:nvSpPr>
              <p:spPr>
                <a:xfrm>
                  <a:off x="3379095" y="5973900"/>
                  <a:ext cx="575799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종합 결과</a:t>
                  </a:r>
                </a:p>
              </p:txBody>
            </p:sp>
            <p:grpSp>
              <p:nvGrpSpPr>
                <p:cNvPr id="412" name="그룹 411">
                  <a:extLst>
                    <a:ext uri="{FF2B5EF4-FFF2-40B4-BE49-F238E27FC236}">
                      <a16:creationId xmlns:a16="http://schemas.microsoft.com/office/drawing/2014/main" id="{F49EBF69-20EA-464B-A8C3-A2559A88E06B}"/>
                    </a:ext>
                  </a:extLst>
                </p:cNvPr>
                <p:cNvGrpSpPr/>
                <p:nvPr/>
              </p:nvGrpSpPr>
              <p:grpSpPr>
                <a:xfrm>
                  <a:off x="1299222" y="5735614"/>
                  <a:ext cx="378630" cy="232189"/>
                  <a:chOff x="922054" y="5829869"/>
                  <a:chExt cx="378630" cy="232189"/>
                </a:xfrm>
              </p:grpSpPr>
              <p:grpSp>
                <p:nvGrpSpPr>
                  <p:cNvPr id="438" name="그룹 437">
                    <a:extLst>
                      <a:ext uri="{FF2B5EF4-FFF2-40B4-BE49-F238E27FC236}">
                        <a16:creationId xmlns:a16="http://schemas.microsoft.com/office/drawing/2014/main" id="{BA10798A-E74F-4D0D-ACA7-D1B135AB337D}"/>
                      </a:ext>
                    </a:extLst>
                  </p:cNvPr>
                  <p:cNvGrpSpPr/>
                  <p:nvPr/>
                </p:nvGrpSpPr>
                <p:grpSpPr>
                  <a:xfrm>
                    <a:off x="988062" y="5829869"/>
                    <a:ext cx="232189" cy="232189"/>
                    <a:chOff x="3268346" y="1964343"/>
                    <a:chExt cx="194182" cy="194182"/>
                  </a:xfrm>
                </p:grpSpPr>
                <p:sp>
                  <p:nvSpPr>
                    <p:cNvPr id="440" name="타원 439">
                      <a:extLst>
                        <a:ext uri="{FF2B5EF4-FFF2-40B4-BE49-F238E27FC236}">
                          <a16:creationId xmlns:a16="http://schemas.microsoft.com/office/drawing/2014/main" id="{63F20D7B-DBBA-4C39-A8D2-6AF6AF2C2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8346" y="1964343"/>
                      <a:ext cx="194182" cy="194182"/>
                    </a:xfrm>
                    <a:prstGeom prst="ellipse">
                      <a:avLst/>
                    </a:prstGeom>
                    <a:noFill/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441" name="직선 연결선 440">
                      <a:extLst>
                        <a:ext uri="{FF2B5EF4-FFF2-40B4-BE49-F238E27FC236}">
                          <a16:creationId xmlns:a16="http://schemas.microsoft.com/office/drawing/2014/main" id="{466AC0A3-EFE1-4BA8-86BA-9ED487745165}"/>
                        </a:ext>
                      </a:extLst>
                    </p:cNvPr>
                    <p:cNvCxnSpPr>
                      <a:stCxn id="440" idx="1"/>
                      <a:endCxn id="440" idx="5"/>
                    </p:cNvCxnSpPr>
                    <p:nvPr/>
                  </p:nvCxnSpPr>
                  <p:spPr>
                    <a:xfrm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직선 연결선 441">
                      <a:extLst>
                        <a:ext uri="{FF2B5EF4-FFF2-40B4-BE49-F238E27FC236}">
                          <a16:creationId xmlns:a16="http://schemas.microsoft.com/office/drawing/2014/main" id="{EC8116B3-79DC-446E-9FE4-060F1E8B3285}"/>
                        </a:ext>
                      </a:extLst>
                    </p:cNvPr>
                    <p:cNvCxnSpPr>
                      <a:stCxn id="440" idx="3"/>
                      <a:endCxn id="440" idx="7"/>
                    </p:cNvCxnSpPr>
                    <p:nvPr/>
                  </p:nvCxnSpPr>
                  <p:spPr>
                    <a:xfrm flipV="1"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39" name="TextBox 438">
                    <a:extLst>
                      <a:ext uri="{FF2B5EF4-FFF2-40B4-BE49-F238E27FC236}">
                        <a16:creationId xmlns:a16="http://schemas.microsoft.com/office/drawing/2014/main" id="{C7792BEE-A743-4C3D-886B-C5AC0D317EC2}"/>
                      </a:ext>
                    </a:extLst>
                  </p:cNvPr>
                  <p:cNvSpPr txBox="1"/>
                  <p:nvPr/>
                </p:nvSpPr>
                <p:spPr>
                  <a:xfrm>
                    <a:off x="922054" y="5835964"/>
                    <a:ext cx="37863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latin typeface="+mn-ea"/>
                        <a:ea typeface="+mn-ea"/>
                      </a:rPr>
                      <a:t>icon</a:t>
                    </a:r>
                    <a:endParaRPr lang="ko-KR" altLang="en-US" sz="800" dirty="0">
                      <a:latin typeface="+mn-ea"/>
                      <a:ea typeface="+mn-ea"/>
                    </a:endParaRPr>
                  </a:p>
                </p:txBody>
              </p:sp>
            </p:grpSp>
            <p:grpSp>
              <p:nvGrpSpPr>
                <p:cNvPr id="413" name="그룹 412">
                  <a:extLst>
                    <a:ext uri="{FF2B5EF4-FFF2-40B4-BE49-F238E27FC236}">
                      <a16:creationId xmlns:a16="http://schemas.microsoft.com/office/drawing/2014/main" id="{775C486C-BE21-4341-8C69-56C0FCC63203}"/>
                    </a:ext>
                  </a:extLst>
                </p:cNvPr>
                <p:cNvGrpSpPr/>
                <p:nvPr/>
              </p:nvGrpSpPr>
              <p:grpSpPr>
                <a:xfrm>
                  <a:off x="1843413" y="5735614"/>
                  <a:ext cx="378630" cy="232189"/>
                  <a:chOff x="1463071" y="5829869"/>
                  <a:chExt cx="378630" cy="232189"/>
                </a:xfrm>
              </p:grpSpPr>
              <p:grpSp>
                <p:nvGrpSpPr>
                  <p:cNvPr id="433" name="그룹 432">
                    <a:extLst>
                      <a:ext uri="{FF2B5EF4-FFF2-40B4-BE49-F238E27FC236}">
                        <a16:creationId xmlns:a16="http://schemas.microsoft.com/office/drawing/2014/main" id="{E1F0C540-BB2A-42C5-8314-958E3D7516FC}"/>
                      </a:ext>
                    </a:extLst>
                  </p:cNvPr>
                  <p:cNvGrpSpPr/>
                  <p:nvPr/>
                </p:nvGrpSpPr>
                <p:grpSpPr>
                  <a:xfrm>
                    <a:off x="1530882" y="5829869"/>
                    <a:ext cx="232189" cy="232189"/>
                    <a:chOff x="3268346" y="1964343"/>
                    <a:chExt cx="194182" cy="194182"/>
                  </a:xfrm>
                </p:grpSpPr>
                <p:sp>
                  <p:nvSpPr>
                    <p:cNvPr id="435" name="타원 434">
                      <a:extLst>
                        <a:ext uri="{FF2B5EF4-FFF2-40B4-BE49-F238E27FC236}">
                          <a16:creationId xmlns:a16="http://schemas.microsoft.com/office/drawing/2014/main" id="{415755D3-F0E7-488E-9F81-72A1F83AE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8346" y="1964343"/>
                      <a:ext cx="194182" cy="194182"/>
                    </a:xfrm>
                    <a:prstGeom prst="ellipse">
                      <a:avLst/>
                    </a:prstGeom>
                    <a:noFill/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436" name="직선 연결선 435">
                      <a:extLst>
                        <a:ext uri="{FF2B5EF4-FFF2-40B4-BE49-F238E27FC236}">
                          <a16:creationId xmlns:a16="http://schemas.microsoft.com/office/drawing/2014/main" id="{F3672015-5CE9-4AF2-A801-EB8B742E64F8}"/>
                        </a:ext>
                      </a:extLst>
                    </p:cNvPr>
                    <p:cNvCxnSpPr>
                      <a:stCxn id="435" idx="1"/>
                      <a:endCxn id="435" idx="5"/>
                    </p:cNvCxnSpPr>
                    <p:nvPr/>
                  </p:nvCxnSpPr>
                  <p:spPr>
                    <a:xfrm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7" name="직선 연결선 436">
                      <a:extLst>
                        <a:ext uri="{FF2B5EF4-FFF2-40B4-BE49-F238E27FC236}">
                          <a16:creationId xmlns:a16="http://schemas.microsoft.com/office/drawing/2014/main" id="{6AA4BF5D-90DD-48B6-A0EA-3D172FC98660}"/>
                        </a:ext>
                      </a:extLst>
                    </p:cNvPr>
                    <p:cNvCxnSpPr>
                      <a:stCxn id="435" idx="3"/>
                      <a:endCxn id="435" idx="7"/>
                    </p:cNvCxnSpPr>
                    <p:nvPr/>
                  </p:nvCxnSpPr>
                  <p:spPr>
                    <a:xfrm flipV="1"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34" name="TextBox 433">
                    <a:extLst>
                      <a:ext uri="{FF2B5EF4-FFF2-40B4-BE49-F238E27FC236}">
                        <a16:creationId xmlns:a16="http://schemas.microsoft.com/office/drawing/2014/main" id="{D64BCD42-3BB4-49B0-9671-673F5BDE7CA4}"/>
                      </a:ext>
                    </a:extLst>
                  </p:cNvPr>
                  <p:cNvSpPr txBox="1"/>
                  <p:nvPr/>
                </p:nvSpPr>
                <p:spPr>
                  <a:xfrm>
                    <a:off x="1463071" y="5835964"/>
                    <a:ext cx="37863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latin typeface="+mn-ea"/>
                        <a:ea typeface="+mn-ea"/>
                      </a:rPr>
                      <a:t>icon</a:t>
                    </a:r>
                    <a:endParaRPr lang="ko-KR" altLang="en-US" sz="800" dirty="0">
                      <a:latin typeface="+mn-ea"/>
                      <a:ea typeface="+mn-ea"/>
                    </a:endParaRPr>
                  </a:p>
                </p:txBody>
              </p:sp>
            </p:grpSp>
            <p:grpSp>
              <p:nvGrpSpPr>
                <p:cNvPr id="414" name="그룹 413">
                  <a:extLst>
                    <a:ext uri="{FF2B5EF4-FFF2-40B4-BE49-F238E27FC236}">
                      <a16:creationId xmlns:a16="http://schemas.microsoft.com/office/drawing/2014/main" id="{5B0E3F90-68A0-49ED-8F52-BE80AA31B869}"/>
                    </a:ext>
                  </a:extLst>
                </p:cNvPr>
                <p:cNvGrpSpPr/>
                <p:nvPr/>
              </p:nvGrpSpPr>
              <p:grpSpPr>
                <a:xfrm>
                  <a:off x="2387604" y="5735614"/>
                  <a:ext cx="378630" cy="232189"/>
                  <a:chOff x="2004088" y="5829869"/>
                  <a:chExt cx="378630" cy="232189"/>
                </a:xfrm>
              </p:grpSpPr>
              <p:grpSp>
                <p:nvGrpSpPr>
                  <p:cNvPr id="428" name="그룹 427">
                    <a:extLst>
                      <a:ext uri="{FF2B5EF4-FFF2-40B4-BE49-F238E27FC236}">
                        <a16:creationId xmlns:a16="http://schemas.microsoft.com/office/drawing/2014/main" id="{E38CD141-AC2C-4DC5-BCB2-141E3EEC72E8}"/>
                      </a:ext>
                    </a:extLst>
                  </p:cNvPr>
                  <p:cNvGrpSpPr/>
                  <p:nvPr/>
                </p:nvGrpSpPr>
                <p:grpSpPr>
                  <a:xfrm>
                    <a:off x="2073702" y="5829869"/>
                    <a:ext cx="232189" cy="232189"/>
                    <a:chOff x="3268346" y="1964343"/>
                    <a:chExt cx="194182" cy="194182"/>
                  </a:xfrm>
                </p:grpSpPr>
                <p:sp>
                  <p:nvSpPr>
                    <p:cNvPr id="430" name="타원 429">
                      <a:extLst>
                        <a:ext uri="{FF2B5EF4-FFF2-40B4-BE49-F238E27FC236}">
                          <a16:creationId xmlns:a16="http://schemas.microsoft.com/office/drawing/2014/main" id="{0F9F390C-73DD-4C8D-960A-DF24AE39F5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8346" y="1964343"/>
                      <a:ext cx="194182" cy="194182"/>
                    </a:xfrm>
                    <a:prstGeom prst="ellipse">
                      <a:avLst/>
                    </a:prstGeom>
                    <a:noFill/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431" name="직선 연결선 430">
                      <a:extLst>
                        <a:ext uri="{FF2B5EF4-FFF2-40B4-BE49-F238E27FC236}">
                          <a16:creationId xmlns:a16="http://schemas.microsoft.com/office/drawing/2014/main" id="{DA4651D1-65B8-43AF-9D1B-99884070A51C}"/>
                        </a:ext>
                      </a:extLst>
                    </p:cNvPr>
                    <p:cNvCxnSpPr>
                      <a:stCxn id="430" idx="1"/>
                      <a:endCxn id="430" idx="5"/>
                    </p:cNvCxnSpPr>
                    <p:nvPr/>
                  </p:nvCxnSpPr>
                  <p:spPr>
                    <a:xfrm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2" name="직선 연결선 431">
                      <a:extLst>
                        <a:ext uri="{FF2B5EF4-FFF2-40B4-BE49-F238E27FC236}">
                          <a16:creationId xmlns:a16="http://schemas.microsoft.com/office/drawing/2014/main" id="{B6FDDA68-BAA3-4C13-B53B-01D2287AAEC3}"/>
                        </a:ext>
                      </a:extLst>
                    </p:cNvPr>
                    <p:cNvCxnSpPr>
                      <a:stCxn id="430" idx="3"/>
                      <a:endCxn id="430" idx="7"/>
                    </p:cNvCxnSpPr>
                    <p:nvPr/>
                  </p:nvCxnSpPr>
                  <p:spPr>
                    <a:xfrm flipV="1"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29" name="TextBox 428">
                    <a:extLst>
                      <a:ext uri="{FF2B5EF4-FFF2-40B4-BE49-F238E27FC236}">
                        <a16:creationId xmlns:a16="http://schemas.microsoft.com/office/drawing/2014/main" id="{991A45CC-BDE6-4A16-8103-E20389AE69AA}"/>
                      </a:ext>
                    </a:extLst>
                  </p:cNvPr>
                  <p:cNvSpPr txBox="1"/>
                  <p:nvPr/>
                </p:nvSpPr>
                <p:spPr>
                  <a:xfrm>
                    <a:off x="2004088" y="5835964"/>
                    <a:ext cx="37863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latin typeface="+mn-ea"/>
                        <a:ea typeface="+mn-ea"/>
                      </a:rPr>
                      <a:t>icon</a:t>
                    </a:r>
                    <a:endParaRPr lang="ko-KR" altLang="en-US" sz="800" dirty="0">
                      <a:latin typeface="+mn-ea"/>
                      <a:ea typeface="+mn-ea"/>
                    </a:endParaRPr>
                  </a:p>
                </p:txBody>
              </p:sp>
            </p:grpSp>
            <p:grpSp>
              <p:nvGrpSpPr>
                <p:cNvPr id="415" name="그룹 414">
                  <a:extLst>
                    <a:ext uri="{FF2B5EF4-FFF2-40B4-BE49-F238E27FC236}">
                      <a16:creationId xmlns:a16="http://schemas.microsoft.com/office/drawing/2014/main" id="{3AA98733-FE98-4194-95F8-F43681C0A1F3}"/>
                    </a:ext>
                  </a:extLst>
                </p:cNvPr>
                <p:cNvGrpSpPr/>
                <p:nvPr/>
              </p:nvGrpSpPr>
              <p:grpSpPr>
                <a:xfrm>
                  <a:off x="3475987" y="5735614"/>
                  <a:ext cx="378630" cy="232189"/>
                  <a:chOff x="3086121" y="5829869"/>
                  <a:chExt cx="378630" cy="232189"/>
                </a:xfrm>
              </p:grpSpPr>
              <p:grpSp>
                <p:nvGrpSpPr>
                  <p:cNvPr id="423" name="그룹 422">
                    <a:extLst>
                      <a:ext uri="{FF2B5EF4-FFF2-40B4-BE49-F238E27FC236}">
                        <a16:creationId xmlns:a16="http://schemas.microsoft.com/office/drawing/2014/main" id="{A5FAC0EF-D632-4E93-A51D-A2C269484999}"/>
                      </a:ext>
                    </a:extLst>
                  </p:cNvPr>
                  <p:cNvGrpSpPr/>
                  <p:nvPr/>
                </p:nvGrpSpPr>
                <p:grpSpPr>
                  <a:xfrm>
                    <a:off x="3159342" y="5829869"/>
                    <a:ext cx="232189" cy="232189"/>
                    <a:chOff x="3268346" y="1964343"/>
                    <a:chExt cx="194182" cy="194182"/>
                  </a:xfrm>
                </p:grpSpPr>
                <p:sp>
                  <p:nvSpPr>
                    <p:cNvPr id="425" name="타원 424">
                      <a:extLst>
                        <a:ext uri="{FF2B5EF4-FFF2-40B4-BE49-F238E27FC236}">
                          <a16:creationId xmlns:a16="http://schemas.microsoft.com/office/drawing/2014/main" id="{984CDD5E-1D9A-45B9-99AB-C3A400C354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8346" y="1964343"/>
                      <a:ext cx="194182" cy="194182"/>
                    </a:xfrm>
                    <a:prstGeom prst="ellipse">
                      <a:avLst/>
                    </a:prstGeom>
                    <a:noFill/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426" name="직선 연결선 425">
                      <a:extLst>
                        <a:ext uri="{FF2B5EF4-FFF2-40B4-BE49-F238E27FC236}">
                          <a16:creationId xmlns:a16="http://schemas.microsoft.com/office/drawing/2014/main" id="{DC76B9BE-CA77-4457-8ADA-D541F727D514}"/>
                        </a:ext>
                      </a:extLst>
                    </p:cNvPr>
                    <p:cNvCxnSpPr>
                      <a:stCxn id="425" idx="1"/>
                      <a:endCxn id="425" idx="5"/>
                    </p:cNvCxnSpPr>
                    <p:nvPr/>
                  </p:nvCxnSpPr>
                  <p:spPr>
                    <a:xfrm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직선 연결선 426">
                      <a:extLst>
                        <a:ext uri="{FF2B5EF4-FFF2-40B4-BE49-F238E27FC236}">
                          <a16:creationId xmlns:a16="http://schemas.microsoft.com/office/drawing/2014/main" id="{867DEC53-655A-4224-A818-62A1F18BACDD}"/>
                        </a:ext>
                      </a:extLst>
                    </p:cNvPr>
                    <p:cNvCxnSpPr>
                      <a:stCxn id="425" idx="3"/>
                      <a:endCxn id="425" idx="7"/>
                    </p:cNvCxnSpPr>
                    <p:nvPr/>
                  </p:nvCxnSpPr>
                  <p:spPr>
                    <a:xfrm flipV="1"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24" name="TextBox 423">
                    <a:extLst>
                      <a:ext uri="{FF2B5EF4-FFF2-40B4-BE49-F238E27FC236}">
                        <a16:creationId xmlns:a16="http://schemas.microsoft.com/office/drawing/2014/main" id="{E25A46F9-1276-47F3-8D71-70E26E26D9FC}"/>
                      </a:ext>
                    </a:extLst>
                  </p:cNvPr>
                  <p:cNvSpPr txBox="1"/>
                  <p:nvPr/>
                </p:nvSpPr>
                <p:spPr>
                  <a:xfrm>
                    <a:off x="3086121" y="5835964"/>
                    <a:ext cx="37863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latin typeface="+mn-ea"/>
                        <a:ea typeface="+mn-ea"/>
                      </a:rPr>
                      <a:t>icon</a:t>
                    </a:r>
                    <a:endParaRPr lang="ko-KR" altLang="en-US" sz="800" dirty="0">
                      <a:latin typeface="+mn-ea"/>
                      <a:ea typeface="+mn-ea"/>
                    </a:endParaRPr>
                  </a:p>
                </p:txBody>
              </p:sp>
            </p:grpSp>
            <p:grpSp>
              <p:nvGrpSpPr>
                <p:cNvPr id="416" name="그룹 415">
                  <a:extLst>
                    <a:ext uri="{FF2B5EF4-FFF2-40B4-BE49-F238E27FC236}">
                      <a16:creationId xmlns:a16="http://schemas.microsoft.com/office/drawing/2014/main" id="{17D813DC-875B-4A55-8E70-7CB15F4543E9}"/>
                    </a:ext>
                  </a:extLst>
                </p:cNvPr>
                <p:cNvGrpSpPr/>
                <p:nvPr/>
              </p:nvGrpSpPr>
              <p:grpSpPr>
                <a:xfrm>
                  <a:off x="2931795" y="5735614"/>
                  <a:ext cx="378630" cy="232189"/>
                  <a:chOff x="2004088" y="5829869"/>
                  <a:chExt cx="378630" cy="232189"/>
                </a:xfrm>
              </p:grpSpPr>
              <p:grpSp>
                <p:nvGrpSpPr>
                  <p:cNvPr id="418" name="그룹 417">
                    <a:extLst>
                      <a:ext uri="{FF2B5EF4-FFF2-40B4-BE49-F238E27FC236}">
                        <a16:creationId xmlns:a16="http://schemas.microsoft.com/office/drawing/2014/main" id="{69E5C8C4-0EB0-4E70-AECF-0D988C6B8DD2}"/>
                      </a:ext>
                    </a:extLst>
                  </p:cNvPr>
                  <p:cNvGrpSpPr/>
                  <p:nvPr/>
                </p:nvGrpSpPr>
                <p:grpSpPr>
                  <a:xfrm>
                    <a:off x="2073702" y="5829869"/>
                    <a:ext cx="232189" cy="232189"/>
                    <a:chOff x="3268346" y="1964343"/>
                    <a:chExt cx="194182" cy="194182"/>
                  </a:xfrm>
                </p:grpSpPr>
                <p:sp>
                  <p:nvSpPr>
                    <p:cNvPr id="420" name="타원 419">
                      <a:extLst>
                        <a:ext uri="{FF2B5EF4-FFF2-40B4-BE49-F238E27FC236}">
                          <a16:creationId xmlns:a16="http://schemas.microsoft.com/office/drawing/2014/main" id="{2E862583-E02A-4474-BD27-80E419EE9D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8346" y="1964343"/>
                      <a:ext cx="194182" cy="194182"/>
                    </a:xfrm>
                    <a:prstGeom prst="ellipse">
                      <a:avLst/>
                    </a:prstGeom>
                    <a:noFill/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421" name="직선 연결선 420">
                      <a:extLst>
                        <a:ext uri="{FF2B5EF4-FFF2-40B4-BE49-F238E27FC236}">
                          <a16:creationId xmlns:a16="http://schemas.microsoft.com/office/drawing/2014/main" id="{2D94F54B-5892-476F-9A23-ABAD54B386FA}"/>
                        </a:ext>
                      </a:extLst>
                    </p:cNvPr>
                    <p:cNvCxnSpPr>
                      <a:stCxn id="420" idx="1"/>
                      <a:endCxn id="420" idx="5"/>
                    </p:cNvCxnSpPr>
                    <p:nvPr/>
                  </p:nvCxnSpPr>
                  <p:spPr>
                    <a:xfrm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2" name="직선 연결선 421">
                      <a:extLst>
                        <a:ext uri="{FF2B5EF4-FFF2-40B4-BE49-F238E27FC236}">
                          <a16:creationId xmlns:a16="http://schemas.microsoft.com/office/drawing/2014/main" id="{A875DE5C-85AD-4550-9550-643F815E4749}"/>
                        </a:ext>
                      </a:extLst>
                    </p:cNvPr>
                    <p:cNvCxnSpPr>
                      <a:stCxn id="420" idx="3"/>
                      <a:endCxn id="420" idx="7"/>
                    </p:cNvCxnSpPr>
                    <p:nvPr/>
                  </p:nvCxnSpPr>
                  <p:spPr>
                    <a:xfrm flipV="1">
                      <a:off x="3296783" y="1992780"/>
                      <a:ext cx="137308" cy="137308"/>
                    </a:xfrm>
                    <a:prstGeom prst="line">
                      <a:avLst/>
                    </a:prstGeom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19" name="TextBox 418">
                    <a:extLst>
                      <a:ext uri="{FF2B5EF4-FFF2-40B4-BE49-F238E27FC236}">
                        <a16:creationId xmlns:a16="http://schemas.microsoft.com/office/drawing/2014/main" id="{821688CE-FC67-4DB1-B24F-D861161F56A1}"/>
                      </a:ext>
                    </a:extLst>
                  </p:cNvPr>
                  <p:cNvSpPr txBox="1"/>
                  <p:nvPr/>
                </p:nvSpPr>
                <p:spPr>
                  <a:xfrm>
                    <a:off x="2004088" y="5835964"/>
                    <a:ext cx="37863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800" dirty="0">
                        <a:latin typeface="+mn-ea"/>
                        <a:ea typeface="+mn-ea"/>
                      </a:rPr>
                      <a:t>icon</a:t>
                    </a:r>
                    <a:endParaRPr lang="ko-KR" altLang="en-US" sz="800" dirty="0">
                      <a:latin typeface="+mn-ea"/>
                      <a:ea typeface="+mn-ea"/>
                    </a:endParaRPr>
                  </a:p>
                </p:txBody>
              </p:sp>
            </p:grpSp>
            <p:sp>
              <p:nvSpPr>
                <p:cNvPr id="417" name="TextBox 416">
                  <a:extLst>
                    <a:ext uri="{FF2B5EF4-FFF2-40B4-BE49-F238E27FC236}">
                      <a16:creationId xmlns:a16="http://schemas.microsoft.com/office/drawing/2014/main" id="{2604B6C9-80FF-4B72-BB6E-B3AECD16E06C}"/>
                    </a:ext>
                  </a:extLst>
                </p:cNvPr>
                <p:cNvSpPr txBox="1"/>
                <p:nvPr/>
              </p:nvSpPr>
              <p:spPr>
                <a:xfrm>
                  <a:off x="2938325" y="5973900"/>
                  <a:ext cx="364202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인솔</a:t>
                  </a:r>
                </a:p>
              </p:txBody>
            </p:sp>
          </p:grpSp>
        </p:grpSp>
        <p:grpSp>
          <p:nvGrpSpPr>
            <p:cNvPr id="401" name="그룹 400">
              <a:extLst>
                <a:ext uri="{FF2B5EF4-FFF2-40B4-BE49-F238E27FC236}">
                  <a16:creationId xmlns:a16="http://schemas.microsoft.com/office/drawing/2014/main" id="{AF2B9DC3-34C1-455B-B555-AD6A3B3890FD}"/>
                </a:ext>
              </a:extLst>
            </p:cNvPr>
            <p:cNvGrpSpPr/>
            <p:nvPr/>
          </p:nvGrpSpPr>
          <p:grpSpPr>
            <a:xfrm>
              <a:off x="1185143" y="663122"/>
              <a:ext cx="2783552" cy="5567722"/>
              <a:chOff x="272480" y="944724"/>
              <a:chExt cx="2808000" cy="5616624"/>
            </a:xfrm>
          </p:grpSpPr>
          <p:sp>
            <p:nvSpPr>
              <p:cNvPr id="402" name="TextBox 401">
                <a:extLst>
                  <a:ext uri="{FF2B5EF4-FFF2-40B4-BE49-F238E27FC236}">
                    <a16:creationId xmlns:a16="http://schemas.microsoft.com/office/drawing/2014/main" id="{986479C2-AC78-46D3-94F6-A54F46581D45}"/>
                  </a:ext>
                </a:extLst>
              </p:cNvPr>
              <p:cNvSpPr txBox="1"/>
              <p:nvPr userDrawn="1"/>
            </p:nvSpPr>
            <p:spPr>
              <a:xfrm>
                <a:off x="416497" y="1031150"/>
                <a:ext cx="5554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11:59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403" name="Picture 12">
                <a:extLst>
                  <a:ext uri="{FF2B5EF4-FFF2-40B4-BE49-F238E27FC236}">
                    <a16:creationId xmlns:a16="http://schemas.microsoft.com/office/drawing/2014/main" id="{80F62C19-9629-44C2-A66C-825FBC359B3F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7114" y="1066014"/>
                <a:ext cx="514448" cy="1764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4" name="모서리가 둥근 직사각형 111">
                <a:extLst>
                  <a:ext uri="{FF2B5EF4-FFF2-40B4-BE49-F238E27FC236}">
                    <a16:creationId xmlns:a16="http://schemas.microsoft.com/office/drawing/2014/main" id="{05915564-30D9-4F9D-8DD5-68984BFA35F5}"/>
                  </a:ext>
                </a:extLst>
              </p:cNvPr>
              <p:cNvSpPr/>
              <p:nvPr userDrawn="1"/>
            </p:nvSpPr>
            <p:spPr>
              <a:xfrm>
                <a:off x="1051367" y="944724"/>
                <a:ext cx="1250227" cy="235422"/>
              </a:xfrm>
              <a:prstGeom prst="roundRect">
                <a:avLst>
                  <a:gd name="adj" fmla="val 10974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5" name="모서리가 둥근 직사각형 108">
                <a:extLst>
                  <a:ext uri="{FF2B5EF4-FFF2-40B4-BE49-F238E27FC236}">
                    <a16:creationId xmlns:a16="http://schemas.microsoft.com/office/drawing/2014/main" id="{104D73E0-B80C-40D5-94EB-EFBD17406E0F}"/>
                  </a:ext>
                </a:extLst>
              </p:cNvPr>
              <p:cNvSpPr/>
              <p:nvPr userDrawn="1"/>
            </p:nvSpPr>
            <p:spPr>
              <a:xfrm>
                <a:off x="272480" y="944724"/>
                <a:ext cx="2808000" cy="5616624"/>
              </a:xfrm>
              <a:prstGeom prst="roundRect">
                <a:avLst>
                  <a:gd name="adj" fmla="val 8301"/>
                </a:avLst>
              </a:prstGeom>
              <a:noFill/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509" name="사각형: 둥근 모서리 508">
            <a:extLst>
              <a:ext uri="{FF2B5EF4-FFF2-40B4-BE49-F238E27FC236}">
                <a16:creationId xmlns:a16="http://schemas.microsoft.com/office/drawing/2014/main" id="{07AF68D6-E1BB-417F-8AB7-126BD11BB53F}"/>
              </a:ext>
            </a:extLst>
          </p:cNvPr>
          <p:cNvSpPr/>
          <p:nvPr/>
        </p:nvSpPr>
        <p:spPr>
          <a:xfrm>
            <a:off x="785795" y="971519"/>
            <a:ext cx="2722256" cy="5202435"/>
          </a:xfrm>
          <a:prstGeom prst="roundRect">
            <a:avLst>
              <a:gd name="adj" fmla="val 615"/>
            </a:avLst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72D3F9-B8C5-4938-B23A-BC9CEDC04972}"/>
              </a:ext>
            </a:extLst>
          </p:cNvPr>
          <p:cNvGrpSpPr/>
          <p:nvPr/>
        </p:nvGrpSpPr>
        <p:grpSpPr>
          <a:xfrm>
            <a:off x="754330" y="663122"/>
            <a:ext cx="2783552" cy="5567722"/>
            <a:chOff x="754330" y="663122"/>
            <a:chExt cx="2783552" cy="5567722"/>
          </a:xfrm>
        </p:grpSpPr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DC76C25E-E189-4171-AFB3-9031B6CE9100}"/>
                </a:ext>
              </a:extLst>
            </p:cNvPr>
            <p:cNvSpPr txBox="1"/>
            <p:nvPr/>
          </p:nvSpPr>
          <p:spPr>
            <a:xfrm>
              <a:off x="897093" y="748796"/>
              <a:ext cx="550609" cy="244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11:59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513" name="Picture 12">
              <a:extLst>
                <a:ext uri="{FF2B5EF4-FFF2-40B4-BE49-F238E27FC236}">
                  <a16:creationId xmlns:a16="http://schemas.microsoft.com/office/drawing/2014/main" id="{CCEF6E39-154D-45C0-8C67-687EB084A6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9856" y="783356"/>
              <a:ext cx="509969" cy="174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" name="모서리가 둥근 직사각형 111">
              <a:extLst>
                <a:ext uri="{FF2B5EF4-FFF2-40B4-BE49-F238E27FC236}">
                  <a16:creationId xmlns:a16="http://schemas.microsoft.com/office/drawing/2014/main" id="{78DE3D67-EBFD-409C-B623-0DB73C3ED4AE}"/>
                </a:ext>
              </a:extLst>
            </p:cNvPr>
            <p:cNvSpPr/>
            <p:nvPr/>
          </p:nvSpPr>
          <p:spPr>
            <a:xfrm>
              <a:off x="1526436" y="663122"/>
              <a:ext cx="1239342" cy="233372"/>
            </a:xfrm>
            <a:prstGeom prst="roundRect">
              <a:avLst>
                <a:gd name="adj" fmla="val 10974"/>
              </a:avLst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5" name="모서리가 둥근 직사각형 108">
              <a:extLst>
                <a:ext uri="{FF2B5EF4-FFF2-40B4-BE49-F238E27FC236}">
                  <a16:creationId xmlns:a16="http://schemas.microsoft.com/office/drawing/2014/main" id="{8273EC22-3635-4F0F-B289-A39D31A332FD}"/>
                </a:ext>
              </a:extLst>
            </p:cNvPr>
            <p:cNvSpPr/>
            <p:nvPr/>
          </p:nvSpPr>
          <p:spPr>
            <a:xfrm>
              <a:off x="754330" y="663122"/>
              <a:ext cx="2783552" cy="5567722"/>
            </a:xfrm>
            <a:prstGeom prst="roundRect">
              <a:avLst>
                <a:gd name="adj" fmla="val 8301"/>
              </a:avLst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EE377CA-BB1D-4771-ADD3-14ED7795BB94}"/>
              </a:ext>
            </a:extLst>
          </p:cNvPr>
          <p:cNvGrpSpPr/>
          <p:nvPr/>
        </p:nvGrpSpPr>
        <p:grpSpPr>
          <a:xfrm>
            <a:off x="1061652" y="1982749"/>
            <a:ext cx="2178028" cy="3213630"/>
            <a:chOff x="1061652" y="1982749"/>
            <a:chExt cx="2178028" cy="321363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20A26D8-D61E-48A1-BF28-A462BFC10823}"/>
                </a:ext>
              </a:extLst>
            </p:cNvPr>
            <p:cNvSpPr/>
            <p:nvPr/>
          </p:nvSpPr>
          <p:spPr>
            <a:xfrm>
              <a:off x="1061652" y="1982749"/>
              <a:ext cx="2178028" cy="29785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4D22B72-B623-42D5-8C68-2A23E8D86BC8}"/>
                </a:ext>
              </a:extLst>
            </p:cNvPr>
            <p:cNvGrpSpPr/>
            <p:nvPr/>
          </p:nvGrpSpPr>
          <p:grpSpPr>
            <a:xfrm>
              <a:off x="1146268" y="4980935"/>
              <a:ext cx="1753117" cy="215444"/>
              <a:chOff x="1146268" y="4980935"/>
              <a:chExt cx="1753117" cy="21544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8CF6C3-9F78-43C8-89CF-A5A20B7661C7}"/>
                  </a:ext>
                </a:extLst>
              </p:cNvPr>
              <p:cNvSpPr txBox="1"/>
              <p:nvPr/>
            </p:nvSpPr>
            <p:spPr>
              <a:xfrm>
                <a:off x="1146268" y="4980935"/>
                <a:ext cx="8739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bg1"/>
                    </a:solidFill>
                    <a:latin typeface="+mn-ea"/>
                    <a:ea typeface="+mn-ea"/>
                  </a:rPr>
                  <a:t>오늘 그만 보기</a:t>
                </a:r>
              </a:p>
            </p:txBody>
          </p:sp>
          <p:sp>
            <p:nvSpPr>
              <p:cNvPr id="511" name="TextBox 510">
                <a:extLst>
                  <a:ext uri="{FF2B5EF4-FFF2-40B4-BE49-F238E27FC236}">
                    <a16:creationId xmlns:a16="http://schemas.microsoft.com/office/drawing/2014/main" id="{7E545A99-4133-4B97-9F97-756154779A5F}"/>
                  </a:ext>
                </a:extLst>
              </p:cNvPr>
              <p:cNvSpPr txBox="1"/>
              <p:nvPr/>
            </p:nvSpPr>
            <p:spPr>
              <a:xfrm>
                <a:off x="2509535" y="4980935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bg1"/>
                    </a:solidFill>
                    <a:latin typeface="+mn-ea"/>
                    <a:ea typeface="+mn-ea"/>
                  </a:rPr>
                  <a:t>닫기</a:t>
                </a: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5620DDA6-5A43-4872-8701-D46D01048C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0666" y="4986147"/>
                <a:ext cx="0" cy="2050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333C549-7013-478A-A1EF-CBDE688738AB}"/>
              </a:ext>
            </a:extLst>
          </p:cNvPr>
          <p:cNvGrpSpPr/>
          <p:nvPr/>
        </p:nvGrpSpPr>
        <p:grpSpPr>
          <a:xfrm>
            <a:off x="4473749" y="2217521"/>
            <a:ext cx="2178028" cy="1880857"/>
            <a:chOff x="4473749" y="2217521"/>
            <a:chExt cx="2178028" cy="1880857"/>
          </a:xfrm>
        </p:grpSpPr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E9416D25-E907-453B-A542-0DC2CA81C225}"/>
                </a:ext>
              </a:extLst>
            </p:cNvPr>
            <p:cNvSpPr/>
            <p:nvPr/>
          </p:nvSpPr>
          <p:spPr>
            <a:xfrm>
              <a:off x="4473749" y="2217521"/>
              <a:ext cx="2178028" cy="188085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F0D2F8E-F7AF-4BB2-91BB-031D01227376}"/>
                </a:ext>
              </a:extLst>
            </p:cNvPr>
            <p:cNvGrpSpPr/>
            <p:nvPr/>
          </p:nvGrpSpPr>
          <p:grpSpPr>
            <a:xfrm>
              <a:off x="4760744" y="3816898"/>
              <a:ext cx="1604039" cy="215444"/>
              <a:chOff x="1494234" y="5133335"/>
              <a:chExt cx="1604039" cy="215444"/>
            </a:xfrm>
          </p:grpSpPr>
          <p:sp>
            <p:nvSpPr>
              <p:cNvPr id="523" name="TextBox 522">
                <a:extLst>
                  <a:ext uri="{FF2B5EF4-FFF2-40B4-BE49-F238E27FC236}">
                    <a16:creationId xmlns:a16="http://schemas.microsoft.com/office/drawing/2014/main" id="{3FA652AB-4C0A-4606-A761-D2B5FAA78875}"/>
                  </a:ext>
                </a:extLst>
              </p:cNvPr>
              <p:cNvSpPr txBox="1"/>
              <p:nvPr/>
            </p:nvSpPr>
            <p:spPr>
              <a:xfrm>
                <a:off x="1494234" y="5133335"/>
                <a:ext cx="48282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bg1"/>
                    </a:solidFill>
                    <a:latin typeface="+mn-ea"/>
                    <a:ea typeface="+mn-ea"/>
                  </a:rPr>
                  <a:t>버튼 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+mn-ea"/>
                    <a:ea typeface="+mn-ea"/>
                  </a:rPr>
                  <a:t>1</a:t>
                </a:r>
                <a:endParaRPr lang="ko-KR" altLang="en-US" sz="8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B77AC31F-AEF7-435B-9A77-5EE8AEC347BB}"/>
                  </a:ext>
                </a:extLst>
              </p:cNvPr>
              <p:cNvSpPr txBox="1"/>
              <p:nvPr/>
            </p:nvSpPr>
            <p:spPr>
              <a:xfrm>
                <a:off x="2615449" y="5133335"/>
                <a:ext cx="48282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solidFill>
                      <a:schemeClr val="bg1"/>
                    </a:solidFill>
                    <a:latin typeface="+mn-ea"/>
                    <a:ea typeface="+mn-ea"/>
                  </a:rPr>
                  <a:t>버튼 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+mn-ea"/>
                    <a:ea typeface="+mn-ea"/>
                  </a:rPr>
                  <a:t>2</a:t>
                </a:r>
                <a:endParaRPr lang="ko-KR" altLang="en-US" sz="8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cxnSp>
            <p:nvCxnSpPr>
              <p:cNvPr id="525" name="직선 연결선 524">
                <a:extLst>
                  <a:ext uri="{FF2B5EF4-FFF2-40B4-BE49-F238E27FC236}">
                    <a16:creationId xmlns:a16="http://schemas.microsoft.com/office/drawing/2014/main" id="{2566B960-C9FE-4939-AB51-7268090A58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6253" y="5138547"/>
                <a:ext cx="0" cy="2050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5917ADBC-A8A2-4EED-B708-3A72ABD974DB}"/>
                </a:ext>
              </a:extLst>
            </p:cNvPr>
            <p:cNvSpPr txBox="1"/>
            <p:nvPr/>
          </p:nvSpPr>
          <p:spPr>
            <a:xfrm>
              <a:off x="5382265" y="2281713"/>
              <a:ext cx="3609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+mn-ea"/>
                  <a:ea typeface="+mn-ea"/>
                </a:rPr>
                <a:t>title</a:t>
              </a:r>
              <a:endParaRPr lang="ko-KR" altLang="en-US" sz="8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528" name="TextBox 527">
              <a:extLst>
                <a:ext uri="{FF2B5EF4-FFF2-40B4-BE49-F238E27FC236}">
                  <a16:creationId xmlns:a16="http://schemas.microsoft.com/office/drawing/2014/main" id="{847A9F93-A664-43BD-90BA-2842C16F2D3C}"/>
                </a:ext>
              </a:extLst>
            </p:cNvPr>
            <p:cNvSpPr txBox="1"/>
            <p:nvPr/>
          </p:nvSpPr>
          <p:spPr>
            <a:xfrm>
              <a:off x="5232384" y="2986825"/>
              <a:ext cx="6607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+mn-ea"/>
                  <a:ea typeface="+mn-ea"/>
                </a:rPr>
                <a:t>Body </a:t>
              </a:r>
              <a:r>
                <a:rPr lang="ko-KR" altLang="en-US" sz="800" dirty="0">
                  <a:solidFill>
                    <a:schemeClr val="bg1"/>
                  </a:solidFill>
                  <a:latin typeface="+mn-ea"/>
                  <a:ea typeface="+mn-ea"/>
                </a:rPr>
                <a:t>영역</a:t>
              </a:r>
            </a:p>
          </p:txBody>
        </p:sp>
      </p:grpSp>
      <p:sp>
        <p:nvSpPr>
          <p:cNvPr id="529" name="Google Shape;173;p5">
            <a:extLst>
              <a:ext uri="{FF2B5EF4-FFF2-40B4-BE49-F238E27FC236}">
                <a16:creationId xmlns:a16="http://schemas.microsoft.com/office/drawing/2014/main" id="{9951CDC5-EA54-4C41-9B02-430099C6A592}"/>
              </a:ext>
            </a:extLst>
          </p:cNvPr>
          <p:cNvSpPr/>
          <p:nvPr/>
        </p:nvSpPr>
        <p:spPr>
          <a:xfrm>
            <a:off x="957893" y="185169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30" name="Google Shape;173;p5">
            <a:extLst>
              <a:ext uri="{FF2B5EF4-FFF2-40B4-BE49-F238E27FC236}">
                <a16:creationId xmlns:a16="http://schemas.microsoft.com/office/drawing/2014/main" id="{822AED89-D11B-4A56-8683-178C68DDB278}"/>
              </a:ext>
            </a:extLst>
          </p:cNvPr>
          <p:cNvSpPr/>
          <p:nvPr/>
        </p:nvSpPr>
        <p:spPr>
          <a:xfrm>
            <a:off x="4380787" y="210821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58EACB8-F22A-4E4D-92D2-775041C05B29}"/>
              </a:ext>
            </a:extLst>
          </p:cNvPr>
          <p:cNvSpPr/>
          <p:nvPr/>
        </p:nvSpPr>
        <p:spPr>
          <a:xfrm>
            <a:off x="4216093" y="955209"/>
            <a:ext cx="2710800" cy="495782"/>
          </a:xfrm>
          <a:custGeom>
            <a:avLst/>
            <a:gdLst>
              <a:gd name="connsiteX0" fmla="*/ 0 w 6232829"/>
              <a:gd name="connsiteY0" fmla="*/ 219596 h 1317550"/>
              <a:gd name="connsiteX1" fmla="*/ 219596 w 6232829"/>
              <a:gd name="connsiteY1" fmla="*/ 0 h 1317550"/>
              <a:gd name="connsiteX2" fmla="*/ 6013233 w 6232829"/>
              <a:gd name="connsiteY2" fmla="*/ 0 h 1317550"/>
              <a:gd name="connsiteX3" fmla="*/ 6232829 w 6232829"/>
              <a:gd name="connsiteY3" fmla="*/ 219596 h 1317550"/>
              <a:gd name="connsiteX4" fmla="*/ 6232829 w 6232829"/>
              <a:gd name="connsiteY4" fmla="*/ 1097954 h 1317550"/>
              <a:gd name="connsiteX5" fmla="*/ 6013233 w 6232829"/>
              <a:gd name="connsiteY5" fmla="*/ 1317550 h 1317550"/>
              <a:gd name="connsiteX6" fmla="*/ 219596 w 6232829"/>
              <a:gd name="connsiteY6" fmla="*/ 1317550 h 1317550"/>
              <a:gd name="connsiteX7" fmla="*/ 0 w 6232829"/>
              <a:gd name="connsiteY7" fmla="*/ 1097954 h 1317550"/>
              <a:gd name="connsiteX8" fmla="*/ 0 w 6232829"/>
              <a:gd name="connsiteY8" fmla="*/ 219596 h 1317550"/>
              <a:gd name="connsiteX0" fmla="*/ 258589 w 6491418"/>
              <a:gd name="connsiteY0" fmla="*/ 219596 h 1317550"/>
              <a:gd name="connsiteX1" fmla="*/ 315640 w 6491418"/>
              <a:gd name="connsiteY1" fmla="*/ 73854 h 1317550"/>
              <a:gd name="connsiteX2" fmla="*/ 478185 w 6491418"/>
              <a:gd name="connsiteY2" fmla="*/ 0 h 1317550"/>
              <a:gd name="connsiteX3" fmla="*/ 6271822 w 6491418"/>
              <a:gd name="connsiteY3" fmla="*/ 0 h 1317550"/>
              <a:gd name="connsiteX4" fmla="*/ 6491418 w 6491418"/>
              <a:gd name="connsiteY4" fmla="*/ 219596 h 1317550"/>
              <a:gd name="connsiteX5" fmla="*/ 6491418 w 6491418"/>
              <a:gd name="connsiteY5" fmla="*/ 1097954 h 1317550"/>
              <a:gd name="connsiteX6" fmla="*/ 6271822 w 6491418"/>
              <a:gd name="connsiteY6" fmla="*/ 1317550 h 1317550"/>
              <a:gd name="connsiteX7" fmla="*/ 478185 w 6491418"/>
              <a:gd name="connsiteY7" fmla="*/ 1317550 h 1317550"/>
              <a:gd name="connsiteX8" fmla="*/ 258589 w 6491418"/>
              <a:gd name="connsiteY8" fmla="*/ 1097954 h 1317550"/>
              <a:gd name="connsiteX9" fmla="*/ 258589 w 6491418"/>
              <a:gd name="connsiteY9" fmla="*/ 219596 h 1317550"/>
              <a:gd name="connsiteX0" fmla="*/ 277932 w 6510761"/>
              <a:gd name="connsiteY0" fmla="*/ 219596 h 1317550"/>
              <a:gd name="connsiteX1" fmla="*/ 274023 w 6510761"/>
              <a:gd name="connsiteY1" fmla="*/ 20514 h 1317550"/>
              <a:gd name="connsiteX2" fmla="*/ 497528 w 6510761"/>
              <a:gd name="connsiteY2" fmla="*/ 0 h 1317550"/>
              <a:gd name="connsiteX3" fmla="*/ 6291165 w 6510761"/>
              <a:gd name="connsiteY3" fmla="*/ 0 h 1317550"/>
              <a:gd name="connsiteX4" fmla="*/ 6510761 w 6510761"/>
              <a:gd name="connsiteY4" fmla="*/ 219596 h 1317550"/>
              <a:gd name="connsiteX5" fmla="*/ 6510761 w 6510761"/>
              <a:gd name="connsiteY5" fmla="*/ 1097954 h 1317550"/>
              <a:gd name="connsiteX6" fmla="*/ 6291165 w 6510761"/>
              <a:gd name="connsiteY6" fmla="*/ 1317550 h 1317550"/>
              <a:gd name="connsiteX7" fmla="*/ 497528 w 6510761"/>
              <a:gd name="connsiteY7" fmla="*/ 1317550 h 1317550"/>
              <a:gd name="connsiteX8" fmla="*/ 277932 w 6510761"/>
              <a:gd name="connsiteY8" fmla="*/ 1097954 h 1317550"/>
              <a:gd name="connsiteX9" fmla="*/ 277932 w 6510761"/>
              <a:gd name="connsiteY9" fmla="*/ 219596 h 1317550"/>
              <a:gd name="connsiteX0" fmla="*/ 277932 w 6510761"/>
              <a:gd name="connsiteY0" fmla="*/ 1097954 h 1317550"/>
              <a:gd name="connsiteX1" fmla="*/ 274023 w 6510761"/>
              <a:gd name="connsiteY1" fmla="*/ 20514 h 1317550"/>
              <a:gd name="connsiteX2" fmla="*/ 497528 w 6510761"/>
              <a:gd name="connsiteY2" fmla="*/ 0 h 1317550"/>
              <a:gd name="connsiteX3" fmla="*/ 6291165 w 6510761"/>
              <a:gd name="connsiteY3" fmla="*/ 0 h 1317550"/>
              <a:gd name="connsiteX4" fmla="*/ 6510761 w 6510761"/>
              <a:gd name="connsiteY4" fmla="*/ 219596 h 1317550"/>
              <a:gd name="connsiteX5" fmla="*/ 6510761 w 6510761"/>
              <a:gd name="connsiteY5" fmla="*/ 1097954 h 1317550"/>
              <a:gd name="connsiteX6" fmla="*/ 6291165 w 6510761"/>
              <a:gd name="connsiteY6" fmla="*/ 1317550 h 1317550"/>
              <a:gd name="connsiteX7" fmla="*/ 497528 w 6510761"/>
              <a:gd name="connsiteY7" fmla="*/ 1317550 h 1317550"/>
              <a:gd name="connsiteX8" fmla="*/ 277932 w 6510761"/>
              <a:gd name="connsiteY8" fmla="*/ 1097954 h 1317550"/>
              <a:gd name="connsiteX0" fmla="*/ 3909 w 6236738"/>
              <a:gd name="connsiteY0" fmla="*/ 1173280 h 1392876"/>
              <a:gd name="connsiteX1" fmla="*/ 0 w 6236738"/>
              <a:gd name="connsiteY1" fmla="*/ 95840 h 1392876"/>
              <a:gd name="connsiteX2" fmla="*/ 6017142 w 6236738"/>
              <a:gd name="connsiteY2" fmla="*/ 75326 h 1392876"/>
              <a:gd name="connsiteX3" fmla="*/ 6236738 w 6236738"/>
              <a:gd name="connsiteY3" fmla="*/ 294922 h 1392876"/>
              <a:gd name="connsiteX4" fmla="*/ 6236738 w 6236738"/>
              <a:gd name="connsiteY4" fmla="*/ 1173280 h 1392876"/>
              <a:gd name="connsiteX5" fmla="*/ 6017142 w 6236738"/>
              <a:gd name="connsiteY5" fmla="*/ 1392876 h 1392876"/>
              <a:gd name="connsiteX6" fmla="*/ 223505 w 6236738"/>
              <a:gd name="connsiteY6" fmla="*/ 1392876 h 1392876"/>
              <a:gd name="connsiteX7" fmla="*/ 3909 w 6236738"/>
              <a:gd name="connsiteY7" fmla="*/ 1173280 h 1392876"/>
              <a:gd name="connsiteX0" fmla="*/ 3909 w 6236738"/>
              <a:gd name="connsiteY0" fmla="*/ 1111083 h 1330679"/>
              <a:gd name="connsiteX1" fmla="*/ 0 w 6236738"/>
              <a:gd name="connsiteY1" fmla="*/ 33643 h 1330679"/>
              <a:gd name="connsiteX2" fmla="*/ 6017142 w 6236738"/>
              <a:gd name="connsiteY2" fmla="*/ 13129 h 1330679"/>
              <a:gd name="connsiteX3" fmla="*/ 6236738 w 6236738"/>
              <a:gd name="connsiteY3" fmla="*/ 232725 h 1330679"/>
              <a:gd name="connsiteX4" fmla="*/ 6236738 w 6236738"/>
              <a:gd name="connsiteY4" fmla="*/ 1111083 h 1330679"/>
              <a:gd name="connsiteX5" fmla="*/ 6017142 w 6236738"/>
              <a:gd name="connsiteY5" fmla="*/ 1330679 h 1330679"/>
              <a:gd name="connsiteX6" fmla="*/ 223505 w 6236738"/>
              <a:gd name="connsiteY6" fmla="*/ 1330679 h 1330679"/>
              <a:gd name="connsiteX7" fmla="*/ 3909 w 6236738"/>
              <a:gd name="connsiteY7" fmla="*/ 1111083 h 1330679"/>
              <a:gd name="connsiteX0" fmla="*/ 3909 w 6500487"/>
              <a:gd name="connsiteY0" fmla="*/ 1111083 h 1330679"/>
              <a:gd name="connsiteX1" fmla="*/ 0 w 6500487"/>
              <a:gd name="connsiteY1" fmla="*/ 33643 h 1330679"/>
              <a:gd name="connsiteX2" fmla="*/ 6017142 w 6500487"/>
              <a:gd name="connsiteY2" fmla="*/ 13129 h 1330679"/>
              <a:gd name="connsiteX3" fmla="*/ 6149340 w 6500487"/>
              <a:gd name="connsiteY3" fmla="*/ 71743 h 1330679"/>
              <a:gd name="connsiteX4" fmla="*/ 6236738 w 6500487"/>
              <a:gd name="connsiteY4" fmla="*/ 232725 h 1330679"/>
              <a:gd name="connsiteX5" fmla="*/ 6236738 w 6500487"/>
              <a:gd name="connsiteY5" fmla="*/ 1111083 h 1330679"/>
              <a:gd name="connsiteX6" fmla="*/ 6017142 w 6500487"/>
              <a:gd name="connsiteY6" fmla="*/ 1330679 h 1330679"/>
              <a:gd name="connsiteX7" fmla="*/ 223505 w 6500487"/>
              <a:gd name="connsiteY7" fmla="*/ 1330679 h 1330679"/>
              <a:gd name="connsiteX8" fmla="*/ 3909 w 6500487"/>
              <a:gd name="connsiteY8" fmla="*/ 1111083 h 1330679"/>
              <a:gd name="connsiteX0" fmla="*/ 3909 w 6518551"/>
              <a:gd name="connsiteY0" fmla="*/ 1111083 h 1330679"/>
              <a:gd name="connsiteX1" fmla="*/ 0 w 6518551"/>
              <a:gd name="connsiteY1" fmla="*/ 33643 h 1330679"/>
              <a:gd name="connsiteX2" fmla="*/ 6017142 w 6518551"/>
              <a:gd name="connsiteY2" fmla="*/ 13129 h 1330679"/>
              <a:gd name="connsiteX3" fmla="*/ 6208871 w 6518551"/>
              <a:gd name="connsiteY3" fmla="*/ 16974 h 1330679"/>
              <a:gd name="connsiteX4" fmla="*/ 6236738 w 6518551"/>
              <a:gd name="connsiteY4" fmla="*/ 232725 h 1330679"/>
              <a:gd name="connsiteX5" fmla="*/ 6236738 w 6518551"/>
              <a:gd name="connsiteY5" fmla="*/ 1111083 h 1330679"/>
              <a:gd name="connsiteX6" fmla="*/ 6017142 w 6518551"/>
              <a:gd name="connsiteY6" fmla="*/ 1330679 h 1330679"/>
              <a:gd name="connsiteX7" fmla="*/ 223505 w 6518551"/>
              <a:gd name="connsiteY7" fmla="*/ 1330679 h 1330679"/>
              <a:gd name="connsiteX8" fmla="*/ 3909 w 6518551"/>
              <a:gd name="connsiteY8" fmla="*/ 1111083 h 1330679"/>
              <a:gd name="connsiteX0" fmla="*/ 3909 w 6526926"/>
              <a:gd name="connsiteY0" fmla="*/ 1111083 h 1330679"/>
              <a:gd name="connsiteX1" fmla="*/ 0 w 6526926"/>
              <a:gd name="connsiteY1" fmla="*/ 33643 h 1330679"/>
              <a:gd name="connsiteX2" fmla="*/ 6017142 w 6526926"/>
              <a:gd name="connsiteY2" fmla="*/ 13129 h 1330679"/>
              <a:gd name="connsiteX3" fmla="*/ 6235064 w 6526926"/>
              <a:gd name="connsiteY3" fmla="*/ 16974 h 1330679"/>
              <a:gd name="connsiteX4" fmla="*/ 6236738 w 6526926"/>
              <a:gd name="connsiteY4" fmla="*/ 232725 h 1330679"/>
              <a:gd name="connsiteX5" fmla="*/ 6236738 w 6526926"/>
              <a:gd name="connsiteY5" fmla="*/ 1111083 h 1330679"/>
              <a:gd name="connsiteX6" fmla="*/ 6017142 w 6526926"/>
              <a:gd name="connsiteY6" fmla="*/ 1330679 h 1330679"/>
              <a:gd name="connsiteX7" fmla="*/ 223505 w 6526926"/>
              <a:gd name="connsiteY7" fmla="*/ 1330679 h 1330679"/>
              <a:gd name="connsiteX8" fmla="*/ 3909 w 6526926"/>
              <a:gd name="connsiteY8" fmla="*/ 1111083 h 1330679"/>
              <a:gd name="connsiteX0" fmla="*/ 3909 w 6526926"/>
              <a:gd name="connsiteY0" fmla="*/ 1175025 h 1394621"/>
              <a:gd name="connsiteX1" fmla="*/ 0 w 6526926"/>
              <a:gd name="connsiteY1" fmla="*/ 97585 h 1394621"/>
              <a:gd name="connsiteX2" fmla="*/ 6017142 w 6526926"/>
              <a:gd name="connsiteY2" fmla="*/ 77071 h 1394621"/>
              <a:gd name="connsiteX3" fmla="*/ 6235064 w 6526926"/>
              <a:gd name="connsiteY3" fmla="*/ 80916 h 1394621"/>
              <a:gd name="connsiteX4" fmla="*/ 6236738 w 6526926"/>
              <a:gd name="connsiteY4" fmla="*/ 1175025 h 1394621"/>
              <a:gd name="connsiteX5" fmla="*/ 6017142 w 6526926"/>
              <a:gd name="connsiteY5" fmla="*/ 1394621 h 1394621"/>
              <a:gd name="connsiteX6" fmla="*/ 223505 w 6526926"/>
              <a:gd name="connsiteY6" fmla="*/ 1394621 h 1394621"/>
              <a:gd name="connsiteX7" fmla="*/ 3909 w 6526926"/>
              <a:gd name="connsiteY7" fmla="*/ 1175025 h 1394621"/>
              <a:gd name="connsiteX0" fmla="*/ 3909 w 6263257"/>
              <a:gd name="connsiteY0" fmla="*/ 1221737 h 1441333"/>
              <a:gd name="connsiteX1" fmla="*/ 0 w 6263257"/>
              <a:gd name="connsiteY1" fmla="*/ 144297 h 1441333"/>
              <a:gd name="connsiteX2" fmla="*/ 6235064 w 6263257"/>
              <a:gd name="connsiteY2" fmla="*/ 127628 h 1441333"/>
              <a:gd name="connsiteX3" fmla="*/ 6236738 w 6263257"/>
              <a:gd name="connsiteY3" fmla="*/ 1221737 h 1441333"/>
              <a:gd name="connsiteX4" fmla="*/ 6017142 w 6263257"/>
              <a:gd name="connsiteY4" fmla="*/ 1441333 h 1441333"/>
              <a:gd name="connsiteX5" fmla="*/ 223505 w 6263257"/>
              <a:gd name="connsiteY5" fmla="*/ 1441333 h 1441333"/>
              <a:gd name="connsiteX6" fmla="*/ 3909 w 6263257"/>
              <a:gd name="connsiteY6" fmla="*/ 1221737 h 1441333"/>
              <a:gd name="connsiteX0" fmla="*/ 3909 w 6252645"/>
              <a:gd name="connsiteY0" fmla="*/ 1221737 h 1441333"/>
              <a:gd name="connsiteX1" fmla="*/ 0 w 6252645"/>
              <a:gd name="connsiteY1" fmla="*/ 144297 h 1441333"/>
              <a:gd name="connsiteX2" fmla="*/ 6235064 w 6252645"/>
              <a:gd name="connsiteY2" fmla="*/ 127628 h 1441333"/>
              <a:gd name="connsiteX3" fmla="*/ 6236738 w 6252645"/>
              <a:gd name="connsiteY3" fmla="*/ 1221737 h 1441333"/>
              <a:gd name="connsiteX4" fmla="*/ 6017142 w 6252645"/>
              <a:gd name="connsiteY4" fmla="*/ 1441333 h 1441333"/>
              <a:gd name="connsiteX5" fmla="*/ 223505 w 6252645"/>
              <a:gd name="connsiteY5" fmla="*/ 1441333 h 1441333"/>
              <a:gd name="connsiteX6" fmla="*/ 3909 w 6252645"/>
              <a:gd name="connsiteY6" fmla="*/ 1221737 h 1441333"/>
              <a:gd name="connsiteX0" fmla="*/ 3909 w 6236738"/>
              <a:gd name="connsiteY0" fmla="*/ 1221737 h 1441333"/>
              <a:gd name="connsiteX1" fmla="*/ 0 w 6236738"/>
              <a:gd name="connsiteY1" fmla="*/ 144297 h 1441333"/>
              <a:gd name="connsiteX2" fmla="*/ 6235064 w 6236738"/>
              <a:gd name="connsiteY2" fmla="*/ 127628 h 1441333"/>
              <a:gd name="connsiteX3" fmla="*/ 6236738 w 6236738"/>
              <a:gd name="connsiteY3" fmla="*/ 1221737 h 1441333"/>
              <a:gd name="connsiteX4" fmla="*/ 6017142 w 6236738"/>
              <a:gd name="connsiteY4" fmla="*/ 1441333 h 1441333"/>
              <a:gd name="connsiteX5" fmla="*/ 223505 w 6236738"/>
              <a:gd name="connsiteY5" fmla="*/ 1441333 h 1441333"/>
              <a:gd name="connsiteX6" fmla="*/ 3909 w 6236738"/>
              <a:gd name="connsiteY6" fmla="*/ 1221737 h 1441333"/>
              <a:gd name="connsiteX0" fmla="*/ 3909 w 6236738"/>
              <a:gd name="connsiteY0" fmla="*/ 1162130 h 1381726"/>
              <a:gd name="connsiteX1" fmla="*/ 0 w 6236738"/>
              <a:gd name="connsiteY1" fmla="*/ 84690 h 1381726"/>
              <a:gd name="connsiteX2" fmla="*/ 6235064 w 6236738"/>
              <a:gd name="connsiteY2" fmla="*/ 68021 h 1381726"/>
              <a:gd name="connsiteX3" fmla="*/ 6236738 w 6236738"/>
              <a:gd name="connsiteY3" fmla="*/ 1162130 h 1381726"/>
              <a:gd name="connsiteX4" fmla="*/ 6017142 w 6236738"/>
              <a:gd name="connsiteY4" fmla="*/ 1381726 h 1381726"/>
              <a:gd name="connsiteX5" fmla="*/ 223505 w 6236738"/>
              <a:gd name="connsiteY5" fmla="*/ 1381726 h 1381726"/>
              <a:gd name="connsiteX6" fmla="*/ 3909 w 6236738"/>
              <a:gd name="connsiteY6" fmla="*/ 1162130 h 1381726"/>
              <a:gd name="connsiteX0" fmla="*/ 3909 w 6236738"/>
              <a:gd name="connsiteY0" fmla="*/ 1094109 h 1313705"/>
              <a:gd name="connsiteX1" fmla="*/ 0 w 6236738"/>
              <a:gd name="connsiteY1" fmla="*/ 16669 h 1313705"/>
              <a:gd name="connsiteX2" fmla="*/ 6235064 w 6236738"/>
              <a:gd name="connsiteY2" fmla="*/ 0 h 1313705"/>
              <a:gd name="connsiteX3" fmla="*/ 6236738 w 6236738"/>
              <a:gd name="connsiteY3" fmla="*/ 1094109 h 1313705"/>
              <a:gd name="connsiteX4" fmla="*/ 6017142 w 6236738"/>
              <a:gd name="connsiteY4" fmla="*/ 1313705 h 1313705"/>
              <a:gd name="connsiteX5" fmla="*/ 223505 w 6236738"/>
              <a:gd name="connsiteY5" fmla="*/ 1313705 h 1313705"/>
              <a:gd name="connsiteX6" fmla="*/ 3909 w 6236738"/>
              <a:gd name="connsiteY6" fmla="*/ 1094109 h 1313705"/>
              <a:gd name="connsiteX0" fmla="*/ 3909 w 6236738"/>
              <a:gd name="connsiteY0" fmla="*/ 1094109 h 1313705"/>
              <a:gd name="connsiteX1" fmla="*/ 0 w 6236738"/>
              <a:gd name="connsiteY1" fmla="*/ 16669 h 1313705"/>
              <a:gd name="connsiteX2" fmla="*/ 6235064 w 6236738"/>
              <a:gd name="connsiteY2" fmla="*/ 0 h 1313705"/>
              <a:gd name="connsiteX3" fmla="*/ 6236738 w 6236738"/>
              <a:gd name="connsiteY3" fmla="*/ 1094109 h 1313705"/>
              <a:gd name="connsiteX4" fmla="*/ 6017142 w 6236738"/>
              <a:gd name="connsiteY4" fmla="*/ 1313705 h 1313705"/>
              <a:gd name="connsiteX5" fmla="*/ 223505 w 6236738"/>
              <a:gd name="connsiteY5" fmla="*/ 1313705 h 1313705"/>
              <a:gd name="connsiteX6" fmla="*/ 3909 w 6236738"/>
              <a:gd name="connsiteY6" fmla="*/ 1094109 h 1313705"/>
              <a:gd name="connsiteX0" fmla="*/ 3909 w 6236738"/>
              <a:gd name="connsiteY0" fmla="*/ 1087759 h 1307355"/>
              <a:gd name="connsiteX1" fmla="*/ 0 w 6236738"/>
              <a:gd name="connsiteY1" fmla="*/ 10319 h 1307355"/>
              <a:gd name="connsiteX2" fmla="*/ 6235064 w 6236738"/>
              <a:gd name="connsiteY2" fmla="*/ 0 h 1307355"/>
              <a:gd name="connsiteX3" fmla="*/ 6236738 w 6236738"/>
              <a:gd name="connsiteY3" fmla="*/ 1087759 h 1307355"/>
              <a:gd name="connsiteX4" fmla="*/ 6017142 w 6236738"/>
              <a:gd name="connsiteY4" fmla="*/ 1307355 h 1307355"/>
              <a:gd name="connsiteX5" fmla="*/ 223505 w 6236738"/>
              <a:gd name="connsiteY5" fmla="*/ 1307355 h 1307355"/>
              <a:gd name="connsiteX6" fmla="*/ 3909 w 6236738"/>
              <a:gd name="connsiteY6" fmla="*/ 1087759 h 1307355"/>
              <a:gd name="connsiteX0" fmla="*/ 3909 w 6236738"/>
              <a:gd name="connsiteY0" fmla="*/ 1087759 h 1307355"/>
              <a:gd name="connsiteX1" fmla="*/ 0 w 6236738"/>
              <a:gd name="connsiteY1" fmla="*/ 10319 h 1307355"/>
              <a:gd name="connsiteX2" fmla="*/ 6235064 w 6236738"/>
              <a:gd name="connsiteY2" fmla="*/ 0 h 1307355"/>
              <a:gd name="connsiteX3" fmla="*/ 6236738 w 6236738"/>
              <a:gd name="connsiteY3" fmla="*/ 1087759 h 1307355"/>
              <a:gd name="connsiteX4" fmla="*/ 6017142 w 6236738"/>
              <a:gd name="connsiteY4" fmla="*/ 1307355 h 1307355"/>
              <a:gd name="connsiteX5" fmla="*/ 223505 w 6236738"/>
              <a:gd name="connsiteY5" fmla="*/ 1307355 h 1307355"/>
              <a:gd name="connsiteX6" fmla="*/ 3909 w 6236738"/>
              <a:gd name="connsiteY6" fmla="*/ 1087759 h 1307355"/>
              <a:gd name="connsiteX0" fmla="*/ 3909 w 6236738"/>
              <a:gd name="connsiteY0" fmla="*/ 1081409 h 1301005"/>
              <a:gd name="connsiteX1" fmla="*/ 0 w 6236738"/>
              <a:gd name="connsiteY1" fmla="*/ 3969 h 1301005"/>
              <a:gd name="connsiteX2" fmla="*/ 6235064 w 6236738"/>
              <a:gd name="connsiteY2" fmla="*/ 0 h 1301005"/>
              <a:gd name="connsiteX3" fmla="*/ 6236738 w 6236738"/>
              <a:gd name="connsiteY3" fmla="*/ 1081409 h 1301005"/>
              <a:gd name="connsiteX4" fmla="*/ 6017142 w 6236738"/>
              <a:gd name="connsiteY4" fmla="*/ 1301005 h 1301005"/>
              <a:gd name="connsiteX5" fmla="*/ 223505 w 6236738"/>
              <a:gd name="connsiteY5" fmla="*/ 1301005 h 1301005"/>
              <a:gd name="connsiteX6" fmla="*/ 3909 w 6236738"/>
              <a:gd name="connsiteY6" fmla="*/ 1081409 h 1301005"/>
              <a:gd name="connsiteX0" fmla="*/ 3909 w 6236738"/>
              <a:gd name="connsiteY0" fmla="*/ 1077440 h 1297036"/>
              <a:gd name="connsiteX1" fmla="*/ 0 w 6236738"/>
              <a:gd name="connsiteY1" fmla="*/ 0 h 1297036"/>
              <a:gd name="connsiteX2" fmla="*/ 6235064 w 6236738"/>
              <a:gd name="connsiteY2" fmla="*/ 2381 h 1297036"/>
              <a:gd name="connsiteX3" fmla="*/ 6236738 w 6236738"/>
              <a:gd name="connsiteY3" fmla="*/ 1077440 h 1297036"/>
              <a:gd name="connsiteX4" fmla="*/ 6017142 w 6236738"/>
              <a:gd name="connsiteY4" fmla="*/ 1297036 h 1297036"/>
              <a:gd name="connsiteX5" fmla="*/ 223505 w 6236738"/>
              <a:gd name="connsiteY5" fmla="*/ 1297036 h 1297036"/>
              <a:gd name="connsiteX6" fmla="*/ 3909 w 6236738"/>
              <a:gd name="connsiteY6" fmla="*/ 1077440 h 1297036"/>
              <a:gd name="connsiteX0" fmla="*/ 3909 w 6241470"/>
              <a:gd name="connsiteY0" fmla="*/ 1077440 h 1297036"/>
              <a:gd name="connsiteX1" fmla="*/ 0 w 6241470"/>
              <a:gd name="connsiteY1" fmla="*/ 0 h 1297036"/>
              <a:gd name="connsiteX2" fmla="*/ 6241414 w 6241470"/>
              <a:gd name="connsiteY2" fmla="*/ 2381 h 1297036"/>
              <a:gd name="connsiteX3" fmla="*/ 6236738 w 6241470"/>
              <a:gd name="connsiteY3" fmla="*/ 1077440 h 1297036"/>
              <a:gd name="connsiteX4" fmla="*/ 6017142 w 6241470"/>
              <a:gd name="connsiteY4" fmla="*/ 1297036 h 1297036"/>
              <a:gd name="connsiteX5" fmla="*/ 223505 w 6241470"/>
              <a:gd name="connsiteY5" fmla="*/ 1297036 h 1297036"/>
              <a:gd name="connsiteX6" fmla="*/ 3909 w 6241470"/>
              <a:gd name="connsiteY6" fmla="*/ 1077440 h 1297036"/>
              <a:gd name="connsiteX0" fmla="*/ 3909 w 6236738"/>
              <a:gd name="connsiteY0" fmla="*/ 1077440 h 1297036"/>
              <a:gd name="connsiteX1" fmla="*/ 0 w 6236738"/>
              <a:gd name="connsiteY1" fmla="*/ 0 h 1297036"/>
              <a:gd name="connsiteX2" fmla="*/ 6231889 w 6236738"/>
              <a:gd name="connsiteY2" fmla="*/ 9525 h 1297036"/>
              <a:gd name="connsiteX3" fmla="*/ 6236738 w 6236738"/>
              <a:gd name="connsiteY3" fmla="*/ 1077440 h 1297036"/>
              <a:gd name="connsiteX4" fmla="*/ 6017142 w 6236738"/>
              <a:gd name="connsiteY4" fmla="*/ 1297036 h 1297036"/>
              <a:gd name="connsiteX5" fmla="*/ 223505 w 6236738"/>
              <a:gd name="connsiteY5" fmla="*/ 1297036 h 1297036"/>
              <a:gd name="connsiteX6" fmla="*/ 3909 w 6236738"/>
              <a:gd name="connsiteY6" fmla="*/ 1077440 h 1297036"/>
              <a:gd name="connsiteX0" fmla="*/ 3909 w 6236738"/>
              <a:gd name="connsiteY0" fmla="*/ 1077440 h 1297036"/>
              <a:gd name="connsiteX1" fmla="*/ 0 w 6236738"/>
              <a:gd name="connsiteY1" fmla="*/ 0 h 1297036"/>
              <a:gd name="connsiteX2" fmla="*/ 6229508 w 6236738"/>
              <a:gd name="connsiteY2" fmla="*/ 7143 h 1297036"/>
              <a:gd name="connsiteX3" fmla="*/ 6236738 w 6236738"/>
              <a:gd name="connsiteY3" fmla="*/ 1077440 h 1297036"/>
              <a:gd name="connsiteX4" fmla="*/ 6017142 w 6236738"/>
              <a:gd name="connsiteY4" fmla="*/ 1297036 h 1297036"/>
              <a:gd name="connsiteX5" fmla="*/ 223505 w 6236738"/>
              <a:gd name="connsiteY5" fmla="*/ 1297036 h 1297036"/>
              <a:gd name="connsiteX6" fmla="*/ 3909 w 6236738"/>
              <a:gd name="connsiteY6" fmla="*/ 1077440 h 1297036"/>
              <a:gd name="connsiteX0" fmla="*/ 3909 w 6236738"/>
              <a:gd name="connsiteY0" fmla="*/ 1077440 h 1297036"/>
              <a:gd name="connsiteX1" fmla="*/ 0 w 6236738"/>
              <a:gd name="connsiteY1" fmla="*/ 0 h 1297036"/>
              <a:gd name="connsiteX2" fmla="*/ 6234270 w 6236738"/>
              <a:gd name="connsiteY2" fmla="*/ 4762 h 1297036"/>
              <a:gd name="connsiteX3" fmla="*/ 6236738 w 6236738"/>
              <a:gd name="connsiteY3" fmla="*/ 1077440 h 1297036"/>
              <a:gd name="connsiteX4" fmla="*/ 6017142 w 6236738"/>
              <a:gd name="connsiteY4" fmla="*/ 1297036 h 1297036"/>
              <a:gd name="connsiteX5" fmla="*/ 223505 w 6236738"/>
              <a:gd name="connsiteY5" fmla="*/ 1297036 h 1297036"/>
              <a:gd name="connsiteX6" fmla="*/ 3909 w 6236738"/>
              <a:gd name="connsiteY6" fmla="*/ 1077440 h 1297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36738" h="1297036">
                <a:moveTo>
                  <a:pt x="3909" y="1077440"/>
                </a:moveTo>
                <a:lnTo>
                  <a:pt x="0" y="0"/>
                </a:lnTo>
                <a:lnTo>
                  <a:pt x="6234270" y="4762"/>
                </a:lnTo>
                <a:cubicBezTo>
                  <a:pt x="6235150" y="1095010"/>
                  <a:pt x="6232577" y="-10667"/>
                  <a:pt x="6236738" y="1077440"/>
                </a:cubicBezTo>
                <a:cubicBezTo>
                  <a:pt x="6236738" y="1198720"/>
                  <a:pt x="6138422" y="1297036"/>
                  <a:pt x="6017142" y="1297036"/>
                </a:cubicBezTo>
                <a:lnTo>
                  <a:pt x="223505" y="1297036"/>
                </a:lnTo>
                <a:cubicBezTo>
                  <a:pt x="102225" y="1297036"/>
                  <a:pt x="3909" y="1198720"/>
                  <a:pt x="3909" y="107744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53" name="Google Shape;173;p5">
            <a:extLst>
              <a:ext uri="{FF2B5EF4-FFF2-40B4-BE49-F238E27FC236}">
                <a16:creationId xmlns:a16="http://schemas.microsoft.com/office/drawing/2014/main" id="{8124A6E2-DA5B-4E6F-95A3-0B900A2A6724}"/>
              </a:ext>
            </a:extLst>
          </p:cNvPr>
          <p:cNvSpPr/>
          <p:nvPr/>
        </p:nvSpPr>
        <p:spPr>
          <a:xfrm>
            <a:off x="4113790" y="84151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53973F2-0418-40B7-A21C-0A008D4BE018}"/>
              </a:ext>
            </a:extLst>
          </p:cNvPr>
          <p:cNvGrpSpPr/>
          <p:nvPr/>
        </p:nvGrpSpPr>
        <p:grpSpPr>
          <a:xfrm>
            <a:off x="6541975" y="1064391"/>
            <a:ext cx="277746" cy="278326"/>
            <a:chOff x="7776594" y="2616311"/>
            <a:chExt cx="914400" cy="91630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80EABA-2CD2-4BC2-8121-27E79ED82D0E}"/>
                </a:ext>
              </a:extLst>
            </p:cNvPr>
            <p:cNvSpPr/>
            <p:nvPr/>
          </p:nvSpPr>
          <p:spPr>
            <a:xfrm>
              <a:off x="7776594" y="2616311"/>
              <a:ext cx="914400" cy="914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83B0CEF-C8BC-4BF2-ACCC-62C7E0C10AF3}"/>
                </a:ext>
              </a:extLst>
            </p:cNvPr>
            <p:cNvCxnSpPr/>
            <p:nvPr/>
          </p:nvCxnSpPr>
          <p:spPr>
            <a:xfrm>
              <a:off x="7776594" y="2616311"/>
              <a:ext cx="914400" cy="91630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연결선 259">
              <a:extLst>
                <a:ext uri="{FF2B5EF4-FFF2-40B4-BE49-F238E27FC236}">
                  <a16:creationId xmlns:a16="http://schemas.microsoft.com/office/drawing/2014/main" id="{7C2471E0-29B7-4F56-8565-52D1F9C1B4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6594" y="2616311"/>
              <a:ext cx="914400" cy="9144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F871B25-7605-4C96-BB84-D6A16F02804A}"/>
              </a:ext>
            </a:extLst>
          </p:cNvPr>
          <p:cNvSpPr txBox="1"/>
          <p:nvPr/>
        </p:nvSpPr>
        <p:spPr>
          <a:xfrm>
            <a:off x="4233010" y="1091644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+mn-ea"/>
                <a:ea typeface="+mn-ea"/>
              </a:rPr>
              <a:t>푸시 메시지 위치</a:t>
            </a:r>
          </a:p>
        </p:txBody>
      </p:sp>
    </p:spTree>
    <p:extLst>
      <p:ext uri="{BB962C8B-B14F-4D97-AF65-F5344CB8AC3E}">
        <p14:creationId xmlns:p14="http://schemas.microsoft.com/office/powerpoint/2010/main" val="216463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366CFD-C9AD-4AA8-8E4A-6BE0F37713F1}"/>
              </a:ext>
            </a:extLst>
          </p:cNvPr>
          <p:cNvSpPr txBox="1"/>
          <p:nvPr/>
        </p:nvSpPr>
        <p:spPr>
          <a:xfrm>
            <a:off x="3957918" y="2498823"/>
            <a:ext cx="19901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+mn-ea"/>
                <a:ea typeface="+mn-ea"/>
              </a:rPr>
              <a:t>홈</a:t>
            </a:r>
          </a:p>
        </p:txBody>
      </p:sp>
    </p:spTree>
    <p:extLst>
      <p:ext uri="{BB962C8B-B14F-4D97-AF65-F5344CB8AC3E}">
        <p14:creationId xmlns:p14="http://schemas.microsoft.com/office/powerpoint/2010/main" val="1380353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홈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PT-A-05</a:t>
            </a:r>
            <a:endParaRPr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9DB9AA-EC06-4B13-A64E-BB9D6E5C3529}"/>
              </a:ext>
            </a:extLst>
          </p:cNvPr>
          <p:cNvGrpSpPr/>
          <p:nvPr/>
        </p:nvGrpSpPr>
        <p:grpSpPr>
          <a:xfrm>
            <a:off x="517670" y="602773"/>
            <a:ext cx="5472966" cy="5967759"/>
            <a:chOff x="744574" y="665566"/>
            <a:chExt cx="6575832" cy="7170331"/>
          </a:xfrm>
        </p:grpSpPr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012EFC0C-DF70-4B38-86EA-D84DA7E6E84E}"/>
                </a:ext>
              </a:extLst>
            </p:cNvPr>
            <p:cNvGrpSpPr/>
            <p:nvPr/>
          </p:nvGrpSpPr>
          <p:grpSpPr>
            <a:xfrm>
              <a:off x="856780" y="1325647"/>
              <a:ext cx="591676" cy="495073"/>
              <a:chOff x="2614062" y="2820379"/>
              <a:chExt cx="591676" cy="495073"/>
            </a:xfrm>
          </p:grpSpPr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0DA73494-C239-4A8A-8B4B-A648F15C4FD0}"/>
                  </a:ext>
                </a:extLst>
              </p:cNvPr>
              <p:cNvSpPr txBox="1"/>
              <p:nvPr/>
            </p:nvSpPr>
            <p:spPr>
              <a:xfrm>
                <a:off x="2664141" y="3038105"/>
                <a:ext cx="491522" cy="277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+mn-ea"/>
                    <a:ea typeface="+mn-ea"/>
                  </a:rPr>
                  <a:t>75%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B4AB431B-8DE9-407C-82F6-E23FAF07B9BE}"/>
                  </a:ext>
                </a:extLst>
              </p:cNvPr>
              <p:cNvSpPr txBox="1"/>
              <p:nvPr/>
            </p:nvSpPr>
            <p:spPr>
              <a:xfrm>
                <a:off x="2614062" y="2820379"/>
                <a:ext cx="591676" cy="258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 err="1">
                    <a:latin typeface="+mn-ea"/>
                    <a:ea typeface="+mn-ea"/>
                  </a:rPr>
                  <a:t>달성률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01F70D3B-24F6-4137-B47C-80B8EA422BC9}"/>
                </a:ext>
              </a:extLst>
            </p:cNvPr>
            <p:cNvGrpSpPr/>
            <p:nvPr/>
          </p:nvGrpSpPr>
          <p:grpSpPr>
            <a:xfrm>
              <a:off x="1357321" y="1325647"/>
              <a:ext cx="882505" cy="495073"/>
              <a:chOff x="2468651" y="2820379"/>
              <a:chExt cx="882505" cy="495073"/>
            </a:xfrm>
          </p:grpSpPr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936198EF-900D-4EA5-97E3-0AC8E10BBF6D}"/>
                  </a:ext>
                </a:extLst>
              </p:cNvPr>
              <p:cNvSpPr txBox="1"/>
              <p:nvPr/>
            </p:nvSpPr>
            <p:spPr>
              <a:xfrm>
                <a:off x="2760442" y="3038105"/>
                <a:ext cx="298919" cy="277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+mn-ea"/>
                    <a:ea typeface="+mn-ea"/>
                  </a:rPr>
                  <a:t>5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79F5FAF9-CA73-4642-9B7E-4F2CEBF57DAB}"/>
                  </a:ext>
                </a:extLst>
              </p:cNvPr>
              <p:cNvSpPr txBox="1"/>
              <p:nvPr/>
            </p:nvSpPr>
            <p:spPr>
              <a:xfrm>
                <a:off x="2468651" y="2820379"/>
                <a:ext cx="882505" cy="258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+mn-ea"/>
                    <a:ea typeface="+mn-ea"/>
                  </a:rPr>
                  <a:t>오늘의 운동</a:t>
                </a:r>
              </a:p>
            </p:txBody>
          </p:sp>
        </p:grpSp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F79C333B-2124-4134-9205-BAD88D7D908F}"/>
                </a:ext>
              </a:extLst>
            </p:cNvPr>
            <p:cNvGrpSpPr/>
            <p:nvPr/>
          </p:nvGrpSpPr>
          <p:grpSpPr>
            <a:xfrm>
              <a:off x="2119949" y="1325647"/>
              <a:ext cx="591676" cy="495073"/>
              <a:chOff x="2614062" y="2820379"/>
              <a:chExt cx="591676" cy="495073"/>
            </a:xfrm>
          </p:grpSpPr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B9F0B953-8A10-4139-8E1C-B1409B5E524F}"/>
                  </a:ext>
                </a:extLst>
              </p:cNvPr>
              <p:cNvSpPr txBox="1"/>
              <p:nvPr/>
            </p:nvSpPr>
            <p:spPr>
              <a:xfrm>
                <a:off x="2760443" y="3038105"/>
                <a:ext cx="298919" cy="277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+mn-ea"/>
                    <a:ea typeface="+mn-ea"/>
                  </a:rPr>
                  <a:t>2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48BD2090-321D-46B4-BB09-532E8103A68B}"/>
                  </a:ext>
                </a:extLst>
              </p:cNvPr>
              <p:cNvSpPr txBox="1"/>
              <p:nvPr/>
            </p:nvSpPr>
            <p:spPr>
              <a:xfrm>
                <a:off x="2614062" y="2820379"/>
                <a:ext cx="591676" cy="258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 err="1">
                    <a:latin typeface="+mn-ea"/>
                    <a:ea typeface="+mn-ea"/>
                  </a:rPr>
                  <a:t>미진행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7739E9D5-7B42-4A0F-AC23-072621756FD0}"/>
                </a:ext>
              </a:extLst>
            </p:cNvPr>
            <p:cNvGrpSpPr/>
            <p:nvPr/>
          </p:nvGrpSpPr>
          <p:grpSpPr>
            <a:xfrm>
              <a:off x="798539" y="4902297"/>
              <a:ext cx="2689284" cy="1580078"/>
              <a:chOff x="6637436" y="4015939"/>
              <a:chExt cx="2689284" cy="1227708"/>
            </a:xfrm>
          </p:grpSpPr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70F69467-6451-40FD-91C6-7543CFE8476E}"/>
                  </a:ext>
                </a:extLst>
              </p:cNvPr>
              <p:cNvSpPr/>
              <p:nvPr/>
            </p:nvSpPr>
            <p:spPr>
              <a:xfrm>
                <a:off x="6637436" y="4015939"/>
                <a:ext cx="2689284" cy="12277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9071978A-931C-4013-9377-169194933825}"/>
                  </a:ext>
                </a:extLst>
              </p:cNvPr>
              <p:cNvSpPr txBox="1"/>
              <p:nvPr/>
            </p:nvSpPr>
            <p:spPr>
              <a:xfrm>
                <a:off x="6708576" y="4025597"/>
                <a:ext cx="799686" cy="18676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700" dirty="0">
                    <a:latin typeface="+mn-ea"/>
                    <a:ea typeface="+mn-ea"/>
                  </a:rPr>
                  <a:t>오늘의 걸음</a:t>
                </a:r>
              </a:p>
            </p:txBody>
          </p:sp>
        </p:grp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B3BA344E-7D66-4D54-8918-9ECB526DC6EE}"/>
                </a:ext>
              </a:extLst>
            </p:cNvPr>
            <p:cNvGrpSpPr/>
            <p:nvPr/>
          </p:nvGrpSpPr>
          <p:grpSpPr>
            <a:xfrm>
              <a:off x="3075745" y="988527"/>
              <a:ext cx="368257" cy="373908"/>
              <a:chOff x="3034111" y="5738059"/>
              <a:chExt cx="399789" cy="405925"/>
            </a:xfrm>
          </p:grpSpPr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0747A41E-CB87-44C2-8B3C-DC3DCAE1CBF5}"/>
                  </a:ext>
                </a:extLst>
              </p:cNvPr>
              <p:cNvSpPr txBox="1"/>
              <p:nvPr/>
            </p:nvSpPr>
            <p:spPr>
              <a:xfrm>
                <a:off x="3048348" y="5943254"/>
                <a:ext cx="374697" cy="200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" dirty="0">
                    <a:latin typeface="+mn-ea"/>
                    <a:ea typeface="+mn-ea"/>
                  </a:rPr>
                  <a:t>설정</a:t>
                </a:r>
              </a:p>
            </p:txBody>
          </p:sp>
          <p:grpSp>
            <p:nvGrpSpPr>
              <p:cNvPr id="273" name="그룹 272">
                <a:extLst>
                  <a:ext uri="{FF2B5EF4-FFF2-40B4-BE49-F238E27FC236}">
                    <a16:creationId xmlns:a16="http://schemas.microsoft.com/office/drawing/2014/main" id="{6AFDB23F-4DA5-46DE-879E-9E0B831C832F}"/>
                  </a:ext>
                </a:extLst>
              </p:cNvPr>
              <p:cNvGrpSpPr/>
              <p:nvPr/>
            </p:nvGrpSpPr>
            <p:grpSpPr>
              <a:xfrm>
                <a:off x="3034111" y="5738059"/>
                <a:ext cx="399789" cy="232189"/>
                <a:chOff x="3075543" y="5829869"/>
                <a:chExt cx="399789" cy="232189"/>
              </a:xfrm>
            </p:grpSpPr>
            <p:grpSp>
              <p:nvGrpSpPr>
                <p:cNvPr id="274" name="그룹 273">
                  <a:extLst>
                    <a:ext uri="{FF2B5EF4-FFF2-40B4-BE49-F238E27FC236}">
                      <a16:creationId xmlns:a16="http://schemas.microsoft.com/office/drawing/2014/main" id="{F599A609-5014-4F33-A82C-E9755CB4A593}"/>
                    </a:ext>
                  </a:extLst>
                </p:cNvPr>
                <p:cNvGrpSpPr/>
                <p:nvPr/>
              </p:nvGrpSpPr>
              <p:grpSpPr>
                <a:xfrm>
                  <a:off x="3159342" y="5829869"/>
                  <a:ext cx="232189" cy="232189"/>
                  <a:chOff x="3268346" y="1964343"/>
                  <a:chExt cx="194182" cy="194182"/>
                </a:xfrm>
              </p:grpSpPr>
              <p:sp>
                <p:nvSpPr>
                  <p:cNvPr id="276" name="타원 275">
                    <a:extLst>
                      <a:ext uri="{FF2B5EF4-FFF2-40B4-BE49-F238E27FC236}">
                        <a16:creationId xmlns:a16="http://schemas.microsoft.com/office/drawing/2014/main" id="{22848213-546F-4A85-9C7B-EB3E8DA9FA15}"/>
                      </a:ext>
                    </a:extLst>
                  </p:cNvPr>
                  <p:cNvSpPr/>
                  <p:nvPr/>
                </p:nvSpPr>
                <p:spPr>
                  <a:xfrm>
                    <a:off x="3268346" y="1964343"/>
                    <a:ext cx="194182" cy="194182"/>
                  </a:xfrm>
                  <a:prstGeom prst="ellipse">
                    <a:avLst/>
                  </a:prstGeom>
                  <a:noFill/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50"/>
                  </a:p>
                </p:txBody>
              </p:sp>
              <p:cxnSp>
                <p:nvCxnSpPr>
                  <p:cNvPr id="277" name="직선 연결선 276">
                    <a:extLst>
                      <a:ext uri="{FF2B5EF4-FFF2-40B4-BE49-F238E27FC236}">
                        <a16:creationId xmlns:a16="http://schemas.microsoft.com/office/drawing/2014/main" id="{B560EEE1-54BD-40DC-B1BF-8C8CBF64BE8F}"/>
                      </a:ext>
                    </a:extLst>
                  </p:cNvPr>
                  <p:cNvCxnSpPr>
                    <a:stCxn id="276" idx="1"/>
                    <a:endCxn id="276" idx="5"/>
                  </p:cNvCxnSpPr>
                  <p:nvPr/>
                </p:nvCxnSpPr>
                <p:spPr>
                  <a:xfrm>
                    <a:off x="3296783" y="1992780"/>
                    <a:ext cx="137308" cy="137308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" name="직선 연결선 277">
                    <a:extLst>
                      <a:ext uri="{FF2B5EF4-FFF2-40B4-BE49-F238E27FC236}">
                        <a16:creationId xmlns:a16="http://schemas.microsoft.com/office/drawing/2014/main" id="{6CA75C2D-A125-4FA0-A7DB-D43740B71771}"/>
                      </a:ext>
                    </a:extLst>
                  </p:cNvPr>
                  <p:cNvCxnSpPr>
                    <a:stCxn id="276" idx="3"/>
                    <a:endCxn id="276" idx="7"/>
                  </p:cNvCxnSpPr>
                  <p:nvPr/>
                </p:nvCxnSpPr>
                <p:spPr>
                  <a:xfrm flipV="1">
                    <a:off x="3296783" y="1992780"/>
                    <a:ext cx="137308" cy="137308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61BE671A-EB8D-4190-A3B0-D4C8833E9B7E}"/>
                    </a:ext>
                  </a:extLst>
                </p:cNvPr>
                <p:cNvSpPr txBox="1"/>
                <p:nvPr/>
              </p:nvSpPr>
              <p:spPr>
                <a:xfrm>
                  <a:off x="3075543" y="5835964"/>
                  <a:ext cx="399789" cy="2208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500" dirty="0">
                      <a:latin typeface="+mn-ea"/>
                      <a:ea typeface="+mn-ea"/>
                    </a:rPr>
                    <a:t>icon</a:t>
                  </a:r>
                  <a:endParaRPr lang="ko-KR" altLang="en-US" sz="500" dirty="0">
                    <a:latin typeface="+mn-ea"/>
                    <a:ea typeface="+mn-ea"/>
                  </a:endParaRPr>
                </a:p>
              </p:txBody>
            </p:sp>
          </p:grp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9F1B47B-2284-42E3-82D6-A221FC8BD3F0}"/>
                </a:ext>
              </a:extLst>
            </p:cNvPr>
            <p:cNvGrpSpPr/>
            <p:nvPr/>
          </p:nvGrpSpPr>
          <p:grpSpPr>
            <a:xfrm>
              <a:off x="798539" y="1775064"/>
              <a:ext cx="2689284" cy="856474"/>
              <a:chOff x="4154443" y="1470969"/>
              <a:chExt cx="2689284" cy="856474"/>
            </a:xfrm>
          </p:grpSpPr>
          <p:grpSp>
            <p:nvGrpSpPr>
              <p:cNvPr id="290" name="그룹 289">
                <a:extLst>
                  <a:ext uri="{FF2B5EF4-FFF2-40B4-BE49-F238E27FC236}">
                    <a16:creationId xmlns:a16="http://schemas.microsoft.com/office/drawing/2014/main" id="{FD5918A2-B910-45A0-BDBD-95B493163A5F}"/>
                  </a:ext>
                </a:extLst>
              </p:cNvPr>
              <p:cNvGrpSpPr/>
              <p:nvPr/>
            </p:nvGrpSpPr>
            <p:grpSpPr>
              <a:xfrm>
                <a:off x="4154443" y="1470969"/>
                <a:ext cx="2689284" cy="856474"/>
                <a:chOff x="6637436" y="4015940"/>
                <a:chExt cx="2689284" cy="665473"/>
              </a:xfrm>
            </p:grpSpPr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C537174E-EEE8-4808-9C6E-2207D338EECF}"/>
                    </a:ext>
                  </a:extLst>
                </p:cNvPr>
                <p:cNvSpPr/>
                <p:nvPr/>
              </p:nvSpPr>
              <p:spPr>
                <a:xfrm>
                  <a:off x="6637436" y="4015940"/>
                  <a:ext cx="2689284" cy="6654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/>
                </a:p>
              </p:txBody>
            </p:sp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11C0ADC4-367E-423C-A38E-BF6F145B6017}"/>
                    </a:ext>
                  </a:extLst>
                </p:cNvPr>
                <p:cNvSpPr txBox="1"/>
                <p:nvPr/>
              </p:nvSpPr>
              <p:spPr>
                <a:xfrm>
                  <a:off x="6708576" y="4025597"/>
                  <a:ext cx="799686" cy="186764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오늘의 결과</a:t>
                  </a:r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F1CCA32-8F57-4662-A14A-8F885197DB9E}"/>
                  </a:ext>
                </a:extLst>
              </p:cNvPr>
              <p:cNvGrpSpPr/>
              <p:nvPr/>
            </p:nvGrpSpPr>
            <p:grpSpPr>
              <a:xfrm>
                <a:off x="4292647" y="1764311"/>
                <a:ext cx="2293698" cy="495057"/>
                <a:chOff x="989257" y="3166970"/>
                <a:chExt cx="2293698" cy="495057"/>
              </a:xfrm>
            </p:grpSpPr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DF379660-34A1-45E7-ABBE-B276AE9D1C88}"/>
                    </a:ext>
                  </a:extLst>
                </p:cNvPr>
                <p:cNvSpPr txBox="1"/>
                <p:nvPr/>
              </p:nvSpPr>
              <p:spPr>
                <a:xfrm>
                  <a:off x="1316681" y="3421658"/>
                  <a:ext cx="497299" cy="240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latin typeface="+mn-ea"/>
                      <a:ea typeface="+mn-ea"/>
                    </a:rPr>
                    <a:t>4</a:t>
                  </a:r>
                  <a:r>
                    <a:rPr lang="ko-KR" altLang="en-US" sz="700" dirty="0">
                      <a:latin typeface="+mn-ea"/>
                      <a:ea typeface="+mn-ea"/>
                    </a:rPr>
                    <a:t>등급</a:t>
                  </a: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11712F01-7636-41C2-9CCD-C3D1E8B58761}"/>
                    </a:ext>
                  </a:extLst>
                </p:cNvPr>
                <p:cNvSpPr txBox="1"/>
                <p:nvPr/>
              </p:nvSpPr>
              <p:spPr>
                <a:xfrm>
                  <a:off x="989257" y="3166970"/>
                  <a:ext cx="1152148" cy="2218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600" dirty="0">
                      <a:latin typeface="+mn-ea"/>
                      <a:ea typeface="+mn-ea"/>
                    </a:rPr>
                    <a:t>밸런스 운동 종합 결과</a:t>
                  </a: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67699B45-43B2-44EC-94BF-85B7AD79AE75}"/>
                    </a:ext>
                  </a:extLst>
                </p:cNvPr>
                <p:cNvSpPr txBox="1"/>
                <p:nvPr/>
              </p:nvSpPr>
              <p:spPr>
                <a:xfrm>
                  <a:off x="2226145" y="3421658"/>
                  <a:ext cx="1053921" cy="240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약한 왼쪽 치우침</a:t>
                  </a:r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6519814C-96EE-4781-BE95-214E71E5BA63}"/>
                    </a:ext>
                  </a:extLst>
                </p:cNvPr>
                <p:cNvSpPr txBox="1"/>
                <p:nvPr/>
              </p:nvSpPr>
              <p:spPr>
                <a:xfrm>
                  <a:off x="2223256" y="3166970"/>
                  <a:ext cx="1059699" cy="2218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600" dirty="0">
                      <a:latin typeface="+mn-ea"/>
                      <a:ea typeface="+mn-ea"/>
                    </a:rPr>
                    <a:t>보행 운동 종합 결과</a:t>
                  </a:r>
                </a:p>
              </p:txBody>
            </p:sp>
          </p:grpSp>
        </p:grp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33877F01-C073-4DB7-8384-C3B79627D49A}"/>
                </a:ext>
              </a:extLst>
            </p:cNvPr>
            <p:cNvSpPr txBox="1"/>
            <p:nvPr/>
          </p:nvSpPr>
          <p:spPr>
            <a:xfrm>
              <a:off x="930444" y="5329039"/>
              <a:ext cx="2278875" cy="887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latin typeface="+mn-ea"/>
                  <a:ea typeface="+mn-ea"/>
                </a:rPr>
                <a:t>오늘의 걸음을 기록해보세요</a:t>
              </a:r>
              <a:endParaRPr lang="en-US" altLang="ko-KR" sz="1050" dirty="0">
                <a:latin typeface="+mn-ea"/>
                <a:ea typeface="+mn-ea"/>
              </a:endParaRPr>
            </a:p>
            <a:p>
              <a:r>
                <a:rPr lang="ko-KR" altLang="en-US" sz="1050" dirty="0">
                  <a:latin typeface="+mn-ea"/>
                  <a:ea typeface="+mn-ea"/>
                </a:rPr>
                <a:t>분석을 통해 </a:t>
              </a:r>
              <a:endParaRPr lang="en-US" altLang="ko-KR" sz="1050" dirty="0">
                <a:latin typeface="+mn-ea"/>
                <a:ea typeface="+mn-ea"/>
              </a:endParaRPr>
            </a:p>
            <a:p>
              <a:r>
                <a:rPr lang="ko-KR" altLang="en-US" sz="1050" dirty="0">
                  <a:latin typeface="+mn-ea"/>
                  <a:ea typeface="+mn-ea"/>
                </a:rPr>
                <a:t>자신의 보행 패턴을 </a:t>
              </a:r>
              <a:endParaRPr lang="en-US" altLang="ko-KR" sz="1050" dirty="0">
                <a:latin typeface="+mn-ea"/>
                <a:ea typeface="+mn-ea"/>
              </a:endParaRPr>
            </a:p>
            <a:p>
              <a:r>
                <a:rPr lang="ko-KR" altLang="en-US" sz="1050" dirty="0">
                  <a:latin typeface="+mn-ea"/>
                  <a:ea typeface="+mn-ea"/>
                </a:rPr>
                <a:t>확인 할 수 있습니다</a:t>
              </a:r>
              <a:r>
                <a:rPr lang="en-US" altLang="ko-KR" sz="1050" dirty="0">
                  <a:latin typeface="+mn-ea"/>
                  <a:ea typeface="+mn-ea"/>
                </a:rPr>
                <a:t>.</a:t>
              </a: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C9A4D5C-190D-4AFE-8902-D3D68D673260}"/>
                </a:ext>
              </a:extLst>
            </p:cNvPr>
            <p:cNvGrpSpPr/>
            <p:nvPr/>
          </p:nvGrpSpPr>
          <p:grpSpPr>
            <a:xfrm>
              <a:off x="2476589" y="6155733"/>
              <a:ext cx="952737" cy="296591"/>
              <a:chOff x="3284109" y="3246104"/>
              <a:chExt cx="952737" cy="296591"/>
            </a:xfrm>
          </p:grpSpPr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C447ED14-807B-4831-B34D-73AB0E620CE4}"/>
                  </a:ext>
                </a:extLst>
              </p:cNvPr>
              <p:cNvSpPr txBox="1"/>
              <p:nvPr/>
            </p:nvSpPr>
            <p:spPr>
              <a:xfrm>
                <a:off x="3284109" y="3278983"/>
                <a:ext cx="841207" cy="240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  <a:latin typeface="+mn-ea"/>
                    <a:ea typeface="+mn-ea"/>
                  </a:rPr>
                  <a:t>기록하기</a:t>
                </a:r>
                <a:endParaRPr lang="ko-KR" altLang="en-US" sz="6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304" name="그래픽 303" descr="오른쪽 캐럿 윤곽선">
                <a:extLst>
                  <a:ext uri="{FF2B5EF4-FFF2-40B4-BE49-F238E27FC236}">
                    <a16:creationId xmlns:a16="http://schemas.microsoft.com/office/drawing/2014/main" id="{23696952-795F-4130-B14A-55E561A11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40255" y="3246104"/>
                <a:ext cx="296591" cy="296591"/>
              </a:xfrm>
              <a:prstGeom prst="rect">
                <a:avLst/>
              </a:prstGeom>
            </p:spPr>
          </p:pic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43614820-97F2-4592-A90C-758CE9D1769F}"/>
                </a:ext>
              </a:extLst>
            </p:cNvPr>
            <p:cNvGrpSpPr/>
            <p:nvPr/>
          </p:nvGrpSpPr>
          <p:grpSpPr>
            <a:xfrm>
              <a:off x="756944" y="7210385"/>
              <a:ext cx="2781354" cy="587142"/>
              <a:chOff x="756944" y="5654177"/>
              <a:chExt cx="2781354" cy="587142"/>
            </a:xfrm>
          </p:grpSpPr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7D659FC4-6EC2-4EAE-9CB2-A281DC313C93}"/>
                  </a:ext>
                </a:extLst>
              </p:cNvPr>
              <p:cNvGrpSpPr/>
              <p:nvPr/>
            </p:nvGrpSpPr>
            <p:grpSpPr>
              <a:xfrm>
                <a:off x="756944" y="5679344"/>
                <a:ext cx="2781354" cy="561975"/>
                <a:chOff x="756944" y="5679344"/>
                <a:chExt cx="2781354" cy="561975"/>
              </a:xfrm>
            </p:grpSpPr>
            <p:sp>
              <p:nvSpPr>
                <p:cNvPr id="313" name="직사각형 76">
                  <a:extLst>
                    <a:ext uri="{FF2B5EF4-FFF2-40B4-BE49-F238E27FC236}">
                      <a16:creationId xmlns:a16="http://schemas.microsoft.com/office/drawing/2014/main" id="{885CE51F-274A-474A-AECC-8B2789A79090}"/>
                    </a:ext>
                  </a:extLst>
                </p:cNvPr>
                <p:cNvSpPr/>
                <p:nvPr/>
              </p:nvSpPr>
              <p:spPr>
                <a:xfrm>
                  <a:off x="756944" y="5679344"/>
                  <a:ext cx="2781354" cy="561975"/>
                </a:xfrm>
                <a:custGeom>
                  <a:avLst/>
                  <a:gdLst>
                    <a:gd name="connsiteX0" fmla="*/ 0 w 2776979"/>
                    <a:gd name="connsiteY0" fmla="*/ 0 h 565086"/>
                    <a:gd name="connsiteX1" fmla="*/ 2776979 w 2776979"/>
                    <a:gd name="connsiteY1" fmla="*/ 0 h 565086"/>
                    <a:gd name="connsiteX2" fmla="*/ 2776979 w 2776979"/>
                    <a:gd name="connsiteY2" fmla="*/ 565086 h 565086"/>
                    <a:gd name="connsiteX3" fmla="*/ 0 w 2776979"/>
                    <a:gd name="connsiteY3" fmla="*/ 565086 h 565086"/>
                    <a:gd name="connsiteX4" fmla="*/ 0 w 2776979"/>
                    <a:gd name="connsiteY4" fmla="*/ 0 h 565086"/>
                    <a:gd name="connsiteX0" fmla="*/ 3472 w 2780451"/>
                    <a:gd name="connsiteY0" fmla="*/ 0 h 565086"/>
                    <a:gd name="connsiteX1" fmla="*/ 2780451 w 2780451"/>
                    <a:gd name="connsiteY1" fmla="*/ 0 h 565086"/>
                    <a:gd name="connsiteX2" fmla="*/ 2780451 w 2780451"/>
                    <a:gd name="connsiteY2" fmla="*/ 565086 h 565086"/>
                    <a:gd name="connsiteX3" fmla="*/ 3472 w 2780451"/>
                    <a:gd name="connsiteY3" fmla="*/ 565086 h 565086"/>
                    <a:gd name="connsiteX4" fmla="*/ 0 w 2780451"/>
                    <a:gd name="connsiteY4" fmla="*/ 304800 h 565086"/>
                    <a:gd name="connsiteX5" fmla="*/ 3472 w 2780451"/>
                    <a:gd name="connsiteY5" fmla="*/ 0 h 565086"/>
                    <a:gd name="connsiteX0" fmla="*/ 3472 w 2780451"/>
                    <a:gd name="connsiteY0" fmla="*/ 0 h 565086"/>
                    <a:gd name="connsiteX1" fmla="*/ 2780451 w 2780451"/>
                    <a:gd name="connsiteY1" fmla="*/ 0 h 565086"/>
                    <a:gd name="connsiteX2" fmla="*/ 2780451 w 2780451"/>
                    <a:gd name="connsiteY2" fmla="*/ 565086 h 565086"/>
                    <a:gd name="connsiteX3" fmla="*/ 219075 w 2780451"/>
                    <a:gd name="connsiteY3" fmla="*/ 561975 h 565086"/>
                    <a:gd name="connsiteX4" fmla="*/ 3472 w 2780451"/>
                    <a:gd name="connsiteY4" fmla="*/ 565086 h 565086"/>
                    <a:gd name="connsiteX5" fmla="*/ 0 w 2780451"/>
                    <a:gd name="connsiteY5" fmla="*/ 304800 h 565086"/>
                    <a:gd name="connsiteX6" fmla="*/ 3472 w 2780451"/>
                    <a:gd name="connsiteY6" fmla="*/ 0 h 565086"/>
                    <a:gd name="connsiteX0" fmla="*/ 3472 w 2780451"/>
                    <a:gd name="connsiteY0" fmla="*/ 0 h 565086"/>
                    <a:gd name="connsiteX1" fmla="*/ 2780451 w 2780451"/>
                    <a:gd name="connsiteY1" fmla="*/ 0 h 565086"/>
                    <a:gd name="connsiteX2" fmla="*/ 2780451 w 2780451"/>
                    <a:gd name="connsiteY2" fmla="*/ 565086 h 565086"/>
                    <a:gd name="connsiteX3" fmla="*/ 219075 w 2780451"/>
                    <a:gd name="connsiteY3" fmla="*/ 561975 h 565086"/>
                    <a:gd name="connsiteX4" fmla="*/ 0 w 2780451"/>
                    <a:gd name="connsiteY4" fmla="*/ 304800 h 565086"/>
                    <a:gd name="connsiteX5" fmla="*/ 3472 w 2780451"/>
                    <a:gd name="connsiteY5" fmla="*/ 0 h 565086"/>
                    <a:gd name="connsiteX0" fmla="*/ 3475 w 2780454"/>
                    <a:gd name="connsiteY0" fmla="*/ 0 h 565086"/>
                    <a:gd name="connsiteX1" fmla="*/ 2780454 w 2780454"/>
                    <a:gd name="connsiteY1" fmla="*/ 0 h 565086"/>
                    <a:gd name="connsiteX2" fmla="*/ 2780454 w 2780454"/>
                    <a:gd name="connsiteY2" fmla="*/ 565086 h 565086"/>
                    <a:gd name="connsiteX3" fmla="*/ 219078 w 2780454"/>
                    <a:gd name="connsiteY3" fmla="*/ 561975 h 565086"/>
                    <a:gd name="connsiteX4" fmla="*/ 3 w 2780454"/>
                    <a:gd name="connsiteY4" fmla="*/ 304800 h 565086"/>
                    <a:gd name="connsiteX5" fmla="*/ 3475 w 2780454"/>
                    <a:gd name="connsiteY5" fmla="*/ 0 h 565086"/>
                    <a:gd name="connsiteX0" fmla="*/ 3475 w 2780454"/>
                    <a:gd name="connsiteY0" fmla="*/ 0 h 565086"/>
                    <a:gd name="connsiteX1" fmla="*/ 2780454 w 2780454"/>
                    <a:gd name="connsiteY1" fmla="*/ 0 h 565086"/>
                    <a:gd name="connsiteX2" fmla="*/ 2780454 w 2780454"/>
                    <a:gd name="connsiteY2" fmla="*/ 565086 h 565086"/>
                    <a:gd name="connsiteX3" fmla="*/ 219078 w 2780454"/>
                    <a:gd name="connsiteY3" fmla="*/ 561975 h 565086"/>
                    <a:gd name="connsiteX4" fmla="*/ 3 w 2780454"/>
                    <a:gd name="connsiteY4" fmla="*/ 304800 h 565086"/>
                    <a:gd name="connsiteX5" fmla="*/ 3475 w 2780454"/>
                    <a:gd name="connsiteY5" fmla="*/ 0 h 565086"/>
                    <a:gd name="connsiteX0" fmla="*/ 3475 w 2781303"/>
                    <a:gd name="connsiteY0" fmla="*/ 0 h 565086"/>
                    <a:gd name="connsiteX1" fmla="*/ 2780454 w 2781303"/>
                    <a:gd name="connsiteY1" fmla="*/ 0 h 565086"/>
                    <a:gd name="connsiteX2" fmla="*/ 2781303 w 2781303"/>
                    <a:gd name="connsiteY2" fmla="*/ 271463 h 565086"/>
                    <a:gd name="connsiteX3" fmla="*/ 2780454 w 2781303"/>
                    <a:gd name="connsiteY3" fmla="*/ 565086 h 565086"/>
                    <a:gd name="connsiteX4" fmla="*/ 219078 w 2781303"/>
                    <a:gd name="connsiteY4" fmla="*/ 561975 h 565086"/>
                    <a:gd name="connsiteX5" fmla="*/ 3 w 2781303"/>
                    <a:gd name="connsiteY5" fmla="*/ 304800 h 565086"/>
                    <a:gd name="connsiteX6" fmla="*/ 3475 w 2781303"/>
                    <a:gd name="connsiteY6" fmla="*/ 0 h 565086"/>
                    <a:gd name="connsiteX0" fmla="*/ 3475 w 2781303"/>
                    <a:gd name="connsiteY0" fmla="*/ 0 h 565086"/>
                    <a:gd name="connsiteX1" fmla="*/ 2780454 w 2781303"/>
                    <a:gd name="connsiteY1" fmla="*/ 0 h 565086"/>
                    <a:gd name="connsiteX2" fmla="*/ 2781303 w 2781303"/>
                    <a:gd name="connsiteY2" fmla="*/ 271463 h 565086"/>
                    <a:gd name="connsiteX3" fmla="*/ 2780454 w 2781303"/>
                    <a:gd name="connsiteY3" fmla="*/ 565086 h 565086"/>
                    <a:gd name="connsiteX4" fmla="*/ 2505078 w 2781303"/>
                    <a:gd name="connsiteY4" fmla="*/ 559594 h 565086"/>
                    <a:gd name="connsiteX5" fmla="*/ 219078 w 2781303"/>
                    <a:gd name="connsiteY5" fmla="*/ 561975 h 565086"/>
                    <a:gd name="connsiteX6" fmla="*/ 3 w 2781303"/>
                    <a:gd name="connsiteY6" fmla="*/ 304800 h 565086"/>
                    <a:gd name="connsiteX7" fmla="*/ 3475 w 2781303"/>
                    <a:gd name="connsiteY7" fmla="*/ 0 h 565086"/>
                    <a:gd name="connsiteX0" fmla="*/ 3475 w 2781303"/>
                    <a:gd name="connsiteY0" fmla="*/ 0 h 561975"/>
                    <a:gd name="connsiteX1" fmla="*/ 2780454 w 2781303"/>
                    <a:gd name="connsiteY1" fmla="*/ 0 h 561975"/>
                    <a:gd name="connsiteX2" fmla="*/ 2781303 w 2781303"/>
                    <a:gd name="connsiteY2" fmla="*/ 271463 h 561975"/>
                    <a:gd name="connsiteX3" fmla="*/ 2505078 w 2781303"/>
                    <a:gd name="connsiteY3" fmla="*/ 559594 h 561975"/>
                    <a:gd name="connsiteX4" fmla="*/ 219078 w 2781303"/>
                    <a:gd name="connsiteY4" fmla="*/ 561975 h 561975"/>
                    <a:gd name="connsiteX5" fmla="*/ 3 w 2781303"/>
                    <a:gd name="connsiteY5" fmla="*/ 304800 h 561975"/>
                    <a:gd name="connsiteX6" fmla="*/ 3475 w 2781303"/>
                    <a:gd name="connsiteY6" fmla="*/ 0 h 561975"/>
                    <a:gd name="connsiteX0" fmla="*/ 3475 w 2781342"/>
                    <a:gd name="connsiteY0" fmla="*/ 0 h 561975"/>
                    <a:gd name="connsiteX1" fmla="*/ 2780454 w 2781342"/>
                    <a:gd name="connsiteY1" fmla="*/ 0 h 561975"/>
                    <a:gd name="connsiteX2" fmla="*/ 2781303 w 2781342"/>
                    <a:gd name="connsiteY2" fmla="*/ 271463 h 561975"/>
                    <a:gd name="connsiteX3" fmla="*/ 2505078 w 2781342"/>
                    <a:gd name="connsiteY3" fmla="*/ 559594 h 561975"/>
                    <a:gd name="connsiteX4" fmla="*/ 219078 w 2781342"/>
                    <a:gd name="connsiteY4" fmla="*/ 561975 h 561975"/>
                    <a:gd name="connsiteX5" fmla="*/ 3 w 2781342"/>
                    <a:gd name="connsiteY5" fmla="*/ 304800 h 561975"/>
                    <a:gd name="connsiteX6" fmla="*/ 3475 w 2781342"/>
                    <a:gd name="connsiteY6" fmla="*/ 0 h 561975"/>
                    <a:gd name="connsiteX0" fmla="*/ 3475 w 2781354"/>
                    <a:gd name="connsiteY0" fmla="*/ 0 h 561975"/>
                    <a:gd name="connsiteX1" fmla="*/ 2780454 w 2781354"/>
                    <a:gd name="connsiteY1" fmla="*/ 0 h 561975"/>
                    <a:gd name="connsiteX2" fmla="*/ 2781303 w 2781354"/>
                    <a:gd name="connsiteY2" fmla="*/ 271463 h 561975"/>
                    <a:gd name="connsiteX3" fmla="*/ 2505078 w 2781354"/>
                    <a:gd name="connsiteY3" fmla="*/ 559594 h 561975"/>
                    <a:gd name="connsiteX4" fmla="*/ 219078 w 2781354"/>
                    <a:gd name="connsiteY4" fmla="*/ 561975 h 561975"/>
                    <a:gd name="connsiteX5" fmla="*/ 3 w 2781354"/>
                    <a:gd name="connsiteY5" fmla="*/ 304800 h 561975"/>
                    <a:gd name="connsiteX6" fmla="*/ 3475 w 2781354"/>
                    <a:gd name="connsiteY6" fmla="*/ 0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81354" h="561975">
                      <a:moveTo>
                        <a:pt x="3475" y="0"/>
                      </a:moveTo>
                      <a:lnTo>
                        <a:pt x="2780454" y="0"/>
                      </a:lnTo>
                      <a:lnTo>
                        <a:pt x="2781303" y="271463"/>
                      </a:lnTo>
                      <a:cubicBezTo>
                        <a:pt x="2784478" y="479425"/>
                        <a:pt x="2640016" y="551657"/>
                        <a:pt x="2505078" y="559594"/>
                      </a:cubicBezTo>
                      <a:lnTo>
                        <a:pt x="219078" y="561975"/>
                      </a:lnTo>
                      <a:cubicBezTo>
                        <a:pt x="117478" y="559594"/>
                        <a:pt x="-791" y="490538"/>
                        <a:pt x="3" y="304800"/>
                      </a:cubicBezTo>
                      <a:cubicBezTo>
                        <a:pt x="1160" y="203200"/>
                        <a:pt x="2318" y="101600"/>
                        <a:pt x="347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/>
                </a:p>
              </p:txBody>
            </p:sp>
            <p:grpSp>
              <p:nvGrpSpPr>
                <p:cNvPr id="314" name="그룹 313">
                  <a:extLst>
                    <a:ext uri="{FF2B5EF4-FFF2-40B4-BE49-F238E27FC236}">
                      <a16:creationId xmlns:a16="http://schemas.microsoft.com/office/drawing/2014/main" id="{5D4986B5-4EFE-4A2F-A9FF-1014A9C53E76}"/>
                    </a:ext>
                  </a:extLst>
                </p:cNvPr>
                <p:cNvGrpSpPr/>
                <p:nvPr/>
              </p:nvGrpSpPr>
              <p:grpSpPr>
                <a:xfrm>
                  <a:off x="942732" y="5738059"/>
                  <a:ext cx="2497520" cy="441676"/>
                  <a:chOff x="942732" y="5738059"/>
                  <a:chExt cx="2497520" cy="441676"/>
                </a:xfrm>
              </p:grpSpPr>
              <p:grpSp>
                <p:nvGrpSpPr>
                  <p:cNvPr id="315" name="그룹 314">
                    <a:extLst>
                      <a:ext uri="{FF2B5EF4-FFF2-40B4-BE49-F238E27FC236}">
                        <a16:creationId xmlns:a16="http://schemas.microsoft.com/office/drawing/2014/main" id="{1E6F8D83-A345-45B2-9F11-F48C4F10206B}"/>
                      </a:ext>
                    </a:extLst>
                  </p:cNvPr>
                  <p:cNvGrpSpPr/>
                  <p:nvPr/>
                </p:nvGrpSpPr>
                <p:grpSpPr>
                  <a:xfrm>
                    <a:off x="942732" y="5738059"/>
                    <a:ext cx="399072" cy="441676"/>
                    <a:chOff x="857703" y="5738059"/>
                    <a:chExt cx="399072" cy="441676"/>
                  </a:xfrm>
                </p:grpSpPr>
                <p:sp>
                  <p:nvSpPr>
                    <p:cNvPr id="348" name="TextBox 347">
                      <a:extLst>
                        <a:ext uri="{FF2B5EF4-FFF2-40B4-BE49-F238E27FC236}">
                          <a16:creationId xmlns:a16="http://schemas.microsoft.com/office/drawing/2014/main" id="{B04FF3CE-FC4F-4840-9B89-15D137148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1018" y="5976347"/>
                      <a:ext cx="298919" cy="2033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홈</a:t>
                      </a:r>
                    </a:p>
                  </p:txBody>
                </p:sp>
                <p:grpSp>
                  <p:nvGrpSpPr>
                    <p:cNvPr id="349" name="그룹 348">
                      <a:extLst>
                        <a:ext uri="{FF2B5EF4-FFF2-40B4-BE49-F238E27FC236}">
                          <a16:creationId xmlns:a16="http://schemas.microsoft.com/office/drawing/2014/main" id="{9A0DA032-AD51-4215-8E86-CF85397913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7703" y="5738059"/>
                      <a:ext cx="399072" cy="232189"/>
                      <a:chOff x="911833" y="5829869"/>
                      <a:chExt cx="399072" cy="232189"/>
                    </a:xfrm>
                  </p:grpSpPr>
                  <p:grpSp>
                    <p:nvGrpSpPr>
                      <p:cNvPr id="350" name="그룹 349">
                        <a:extLst>
                          <a:ext uri="{FF2B5EF4-FFF2-40B4-BE49-F238E27FC236}">
                            <a16:creationId xmlns:a16="http://schemas.microsoft.com/office/drawing/2014/main" id="{189E6E1F-09E1-4AAD-85E7-1565E30372C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806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352" name="타원 351">
                          <a:extLst>
                            <a:ext uri="{FF2B5EF4-FFF2-40B4-BE49-F238E27FC236}">
                              <a16:creationId xmlns:a16="http://schemas.microsoft.com/office/drawing/2014/main" id="{3E9C0B20-47A1-4663-8BB1-3380B0A12D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353" name="직선 연결선 352">
                          <a:extLst>
                            <a:ext uri="{FF2B5EF4-FFF2-40B4-BE49-F238E27FC236}">
                              <a16:creationId xmlns:a16="http://schemas.microsoft.com/office/drawing/2014/main" id="{5E137255-C1DB-4D8A-8A73-167F066CE86F}"/>
                            </a:ext>
                          </a:extLst>
                        </p:cNvPr>
                        <p:cNvCxnSpPr>
                          <a:stCxn id="352" idx="1"/>
                          <a:endCxn id="352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54" name="직선 연결선 353">
                          <a:extLst>
                            <a:ext uri="{FF2B5EF4-FFF2-40B4-BE49-F238E27FC236}">
                              <a16:creationId xmlns:a16="http://schemas.microsoft.com/office/drawing/2014/main" id="{5666088F-16E6-4020-9531-612D74302FD4}"/>
                            </a:ext>
                          </a:extLst>
                        </p:cNvPr>
                        <p:cNvCxnSpPr>
                          <a:stCxn id="352" idx="3"/>
                          <a:endCxn id="352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51" name="TextBox 350">
                        <a:extLst>
                          <a:ext uri="{FF2B5EF4-FFF2-40B4-BE49-F238E27FC236}">
                            <a16:creationId xmlns:a16="http://schemas.microsoft.com/office/drawing/2014/main" id="{881C82C5-AE5B-433D-A0DA-2455F673C33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1833" y="5835964"/>
                        <a:ext cx="399072" cy="22187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316" name="그룹 315">
                    <a:extLst>
                      <a:ext uri="{FF2B5EF4-FFF2-40B4-BE49-F238E27FC236}">
                        <a16:creationId xmlns:a16="http://schemas.microsoft.com/office/drawing/2014/main" id="{C2CDC8FF-C8A8-4BB2-ACD9-13A7924C568D}"/>
                      </a:ext>
                    </a:extLst>
                  </p:cNvPr>
                  <p:cNvGrpSpPr/>
                  <p:nvPr/>
                </p:nvGrpSpPr>
                <p:grpSpPr>
                  <a:xfrm>
                    <a:off x="1456842" y="5738059"/>
                    <a:ext cx="453001" cy="441676"/>
                    <a:chOff x="1376198" y="5738059"/>
                    <a:chExt cx="453001" cy="441676"/>
                  </a:xfrm>
                </p:grpSpPr>
                <p:sp>
                  <p:nvSpPr>
                    <p:cNvPr id="341" name="TextBox 340">
                      <a:extLst>
                        <a:ext uri="{FF2B5EF4-FFF2-40B4-BE49-F238E27FC236}">
                          <a16:creationId xmlns:a16="http://schemas.microsoft.com/office/drawing/2014/main" id="{03FCC2B8-9129-4803-BB39-3DE82B801C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76198" y="5976347"/>
                      <a:ext cx="453001" cy="2033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스케줄</a:t>
                      </a:r>
                    </a:p>
                  </p:txBody>
                </p:sp>
                <p:grpSp>
                  <p:nvGrpSpPr>
                    <p:cNvPr id="342" name="그룹 341">
                      <a:extLst>
                        <a:ext uri="{FF2B5EF4-FFF2-40B4-BE49-F238E27FC236}">
                          <a16:creationId xmlns:a16="http://schemas.microsoft.com/office/drawing/2014/main" id="{E9343133-A878-4125-BE11-1E7F88687E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01894" y="5738059"/>
                      <a:ext cx="399072" cy="232189"/>
                      <a:chOff x="1452850" y="5829869"/>
                      <a:chExt cx="399072" cy="232189"/>
                    </a:xfrm>
                  </p:grpSpPr>
                  <p:grpSp>
                    <p:nvGrpSpPr>
                      <p:cNvPr id="343" name="그룹 342">
                        <a:extLst>
                          <a:ext uri="{FF2B5EF4-FFF2-40B4-BE49-F238E27FC236}">
                            <a16:creationId xmlns:a16="http://schemas.microsoft.com/office/drawing/2014/main" id="{FB3D521C-3B33-431A-8E3A-D4E602DBF64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3088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345" name="타원 344">
                          <a:extLst>
                            <a:ext uri="{FF2B5EF4-FFF2-40B4-BE49-F238E27FC236}">
                              <a16:creationId xmlns:a16="http://schemas.microsoft.com/office/drawing/2014/main" id="{E4051291-4DC3-48CC-82C1-CC377535118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346" name="직선 연결선 345">
                          <a:extLst>
                            <a:ext uri="{FF2B5EF4-FFF2-40B4-BE49-F238E27FC236}">
                              <a16:creationId xmlns:a16="http://schemas.microsoft.com/office/drawing/2014/main" id="{8C1A728A-B0B2-4FD8-BDAC-55D8F07D1E03}"/>
                            </a:ext>
                          </a:extLst>
                        </p:cNvPr>
                        <p:cNvCxnSpPr>
                          <a:stCxn id="345" idx="1"/>
                          <a:endCxn id="345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47" name="직선 연결선 346">
                          <a:extLst>
                            <a:ext uri="{FF2B5EF4-FFF2-40B4-BE49-F238E27FC236}">
                              <a16:creationId xmlns:a16="http://schemas.microsoft.com/office/drawing/2014/main" id="{D1BC3D48-4403-4437-8194-ED6275BA0215}"/>
                            </a:ext>
                          </a:extLst>
                        </p:cNvPr>
                        <p:cNvCxnSpPr>
                          <a:stCxn id="345" idx="3"/>
                          <a:endCxn id="345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44" name="TextBox 343">
                        <a:extLst>
                          <a:ext uri="{FF2B5EF4-FFF2-40B4-BE49-F238E27FC236}">
                            <a16:creationId xmlns:a16="http://schemas.microsoft.com/office/drawing/2014/main" id="{5780E121-D6D8-4613-934F-03EF6FE8541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52850" y="5835964"/>
                        <a:ext cx="399072" cy="22187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317" name="그룹 316">
                    <a:extLst>
                      <a:ext uri="{FF2B5EF4-FFF2-40B4-BE49-F238E27FC236}">
                        <a16:creationId xmlns:a16="http://schemas.microsoft.com/office/drawing/2014/main" id="{11B14B66-5714-4C27-9899-3739E8998B1B}"/>
                      </a:ext>
                    </a:extLst>
                  </p:cNvPr>
                  <p:cNvGrpSpPr/>
                  <p:nvPr/>
                </p:nvGrpSpPr>
                <p:grpSpPr>
                  <a:xfrm>
                    <a:off x="1949090" y="5738059"/>
                    <a:ext cx="399072" cy="441676"/>
                    <a:chOff x="1946085" y="5738059"/>
                    <a:chExt cx="399072" cy="441676"/>
                  </a:xfrm>
                </p:grpSpPr>
                <p:sp>
                  <p:nvSpPr>
                    <p:cNvPr id="334" name="TextBox 333">
                      <a:extLst>
                        <a:ext uri="{FF2B5EF4-FFF2-40B4-BE49-F238E27FC236}">
                          <a16:creationId xmlns:a16="http://schemas.microsoft.com/office/drawing/2014/main" id="{8C2C5919-DDD1-4AB7-8383-8FA7FF94FC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57024" y="5976347"/>
                      <a:ext cx="375960" cy="2033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운동</a:t>
                      </a:r>
                    </a:p>
                  </p:txBody>
                </p:sp>
                <p:grpSp>
                  <p:nvGrpSpPr>
                    <p:cNvPr id="335" name="그룹 334">
                      <a:extLst>
                        <a:ext uri="{FF2B5EF4-FFF2-40B4-BE49-F238E27FC236}">
                          <a16:creationId xmlns:a16="http://schemas.microsoft.com/office/drawing/2014/main" id="{47CBF6FF-2088-42CC-9C40-9E995D3E7B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46085" y="5738059"/>
                      <a:ext cx="399072" cy="232189"/>
                      <a:chOff x="1993867" y="5829869"/>
                      <a:chExt cx="399072" cy="232189"/>
                    </a:xfrm>
                  </p:grpSpPr>
                  <p:grpSp>
                    <p:nvGrpSpPr>
                      <p:cNvPr id="336" name="그룹 335">
                        <a:extLst>
                          <a:ext uri="{FF2B5EF4-FFF2-40B4-BE49-F238E27FC236}">
                            <a16:creationId xmlns:a16="http://schemas.microsoft.com/office/drawing/2014/main" id="{39818C18-D7A3-41F1-83AB-AFCD73337A3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7370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338" name="타원 337">
                          <a:extLst>
                            <a:ext uri="{FF2B5EF4-FFF2-40B4-BE49-F238E27FC236}">
                              <a16:creationId xmlns:a16="http://schemas.microsoft.com/office/drawing/2014/main" id="{12C727EF-8970-4E58-96B0-33211C7536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339" name="직선 연결선 338">
                          <a:extLst>
                            <a:ext uri="{FF2B5EF4-FFF2-40B4-BE49-F238E27FC236}">
                              <a16:creationId xmlns:a16="http://schemas.microsoft.com/office/drawing/2014/main" id="{8A1EAB76-C88E-4C45-B967-1F8E05C43170}"/>
                            </a:ext>
                          </a:extLst>
                        </p:cNvPr>
                        <p:cNvCxnSpPr>
                          <a:stCxn id="338" idx="1"/>
                          <a:endCxn id="338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40" name="직선 연결선 339">
                          <a:extLst>
                            <a:ext uri="{FF2B5EF4-FFF2-40B4-BE49-F238E27FC236}">
                              <a16:creationId xmlns:a16="http://schemas.microsoft.com/office/drawing/2014/main" id="{1F6EE5F6-5360-4E58-AE77-70DE6DDEAD29}"/>
                            </a:ext>
                          </a:extLst>
                        </p:cNvPr>
                        <p:cNvCxnSpPr>
                          <a:stCxn id="338" idx="3"/>
                          <a:endCxn id="338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37" name="TextBox 336">
                        <a:extLst>
                          <a:ext uri="{FF2B5EF4-FFF2-40B4-BE49-F238E27FC236}">
                            <a16:creationId xmlns:a16="http://schemas.microsoft.com/office/drawing/2014/main" id="{CD730E46-212B-40C7-B8B1-5A9F8E4D6EB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3867" y="5835964"/>
                        <a:ext cx="399072" cy="22187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318" name="그룹 317">
                    <a:extLst>
                      <a:ext uri="{FF2B5EF4-FFF2-40B4-BE49-F238E27FC236}">
                        <a16:creationId xmlns:a16="http://schemas.microsoft.com/office/drawing/2014/main" id="{45BA8A37-65BD-4683-831B-00DD024051E4}"/>
                      </a:ext>
                    </a:extLst>
                  </p:cNvPr>
                  <p:cNvGrpSpPr/>
                  <p:nvPr/>
                </p:nvGrpSpPr>
                <p:grpSpPr>
                  <a:xfrm>
                    <a:off x="2883246" y="5738059"/>
                    <a:ext cx="557006" cy="441676"/>
                    <a:chOff x="2957194" y="5738059"/>
                    <a:chExt cx="557006" cy="441676"/>
                  </a:xfrm>
                </p:grpSpPr>
                <p:sp>
                  <p:nvSpPr>
                    <p:cNvPr id="327" name="TextBox 326">
                      <a:extLst>
                        <a:ext uri="{FF2B5EF4-FFF2-40B4-BE49-F238E27FC236}">
                          <a16:creationId xmlns:a16="http://schemas.microsoft.com/office/drawing/2014/main" id="{C20AC053-612F-4E06-977B-884091156CD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57194" y="5976347"/>
                      <a:ext cx="557006" cy="2033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종합 결과</a:t>
                      </a:r>
                    </a:p>
                  </p:txBody>
                </p:sp>
                <p:grpSp>
                  <p:nvGrpSpPr>
                    <p:cNvPr id="328" name="그룹 327">
                      <a:extLst>
                        <a:ext uri="{FF2B5EF4-FFF2-40B4-BE49-F238E27FC236}">
                          <a16:creationId xmlns:a16="http://schemas.microsoft.com/office/drawing/2014/main" id="{2B77E7A5-DEA8-4343-8705-1D6E70B510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34468" y="5738059"/>
                      <a:ext cx="399072" cy="232189"/>
                      <a:chOff x="3075900" y="5829869"/>
                      <a:chExt cx="399072" cy="232189"/>
                    </a:xfrm>
                  </p:grpSpPr>
                  <p:grpSp>
                    <p:nvGrpSpPr>
                      <p:cNvPr id="329" name="그룹 328">
                        <a:extLst>
                          <a:ext uri="{FF2B5EF4-FFF2-40B4-BE49-F238E27FC236}">
                            <a16:creationId xmlns:a16="http://schemas.microsoft.com/office/drawing/2014/main" id="{328A9668-050D-45A5-B7B4-8AA0B3EA05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5934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331" name="타원 330">
                          <a:extLst>
                            <a:ext uri="{FF2B5EF4-FFF2-40B4-BE49-F238E27FC236}">
                              <a16:creationId xmlns:a16="http://schemas.microsoft.com/office/drawing/2014/main" id="{41CFB544-7B88-4089-806E-46D2145CD5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332" name="직선 연결선 331">
                          <a:extLst>
                            <a:ext uri="{FF2B5EF4-FFF2-40B4-BE49-F238E27FC236}">
                              <a16:creationId xmlns:a16="http://schemas.microsoft.com/office/drawing/2014/main" id="{42C3150C-30E1-47C8-87B4-0680DA4A69FA}"/>
                            </a:ext>
                          </a:extLst>
                        </p:cNvPr>
                        <p:cNvCxnSpPr>
                          <a:stCxn id="331" idx="1"/>
                          <a:endCxn id="331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3" name="직선 연결선 332">
                          <a:extLst>
                            <a:ext uri="{FF2B5EF4-FFF2-40B4-BE49-F238E27FC236}">
                              <a16:creationId xmlns:a16="http://schemas.microsoft.com/office/drawing/2014/main" id="{2BA5D727-9F74-47DD-B698-E50C437CBF4A}"/>
                            </a:ext>
                          </a:extLst>
                        </p:cNvPr>
                        <p:cNvCxnSpPr>
                          <a:stCxn id="331" idx="3"/>
                          <a:endCxn id="331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30" name="TextBox 329">
                        <a:extLst>
                          <a:ext uri="{FF2B5EF4-FFF2-40B4-BE49-F238E27FC236}">
                            <a16:creationId xmlns:a16="http://schemas.microsoft.com/office/drawing/2014/main" id="{86B6C9D0-A098-41FB-8F15-FA28338B1FE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75900" y="5835964"/>
                        <a:ext cx="399072" cy="22187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319" name="그룹 318">
                    <a:extLst>
                      <a:ext uri="{FF2B5EF4-FFF2-40B4-BE49-F238E27FC236}">
                        <a16:creationId xmlns:a16="http://schemas.microsoft.com/office/drawing/2014/main" id="{44E6E880-D7F1-4F6C-88D2-EC3D6AB54D4F}"/>
                      </a:ext>
                    </a:extLst>
                  </p:cNvPr>
                  <p:cNvGrpSpPr/>
                  <p:nvPr/>
                </p:nvGrpSpPr>
                <p:grpSpPr>
                  <a:xfrm>
                    <a:off x="2414990" y="5738059"/>
                    <a:ext cx="399072" cy="441676"/>
                    <a:chOff x="1946085" y="5738059"/>
                    <a:chExt cx="399072" cy="441676"/>
                  </a:xfrm>
                </p:grpSpPr>
                <p:sp>
                  <p:nvSpPr>
                    <p:cNvPr id="320" name="TextBox 319">
                      <a:extLst>
                        <a:ext uri="{FF2B5EF4-FFF2-40B4-BE49-F238E27FC236}">
                          <a16:creationId xmlns:a16="http://schemas.microsoft.com/office/drawing/2014/main" id="{4138EC7F-6EA2-44BF-AB5B-1045030A65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57024" y="5976347"/>
                      <a:ext cx="375960" cy="2033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인솔</a:t>
                      </a:r>
                    </a:p>
                  </p:txBody>
                </p:sp>
                <p:grpSp>
                  <p:nvGrpSpPr>
                    <p:cNvPr id="321" name="그룹 320">
                      <a:extLst>
                        <a:ext uri="{FF2B5EF4-FFF2-40B4-BE49-F238E27FC236}">
                          <a16:creationId xmlns:a16="http://schemas.microsoft.com/office/drawing/2014/main" id="{04781896-2D15-413C-8E13-E8D8AACC68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46085" y="5738059"/>
                      <a:ext cx="399072" cy="232189"/>
                      <a:chOff x="1993867" y="5829869"/>
                      <a:chExt cx="399072" cy="232189"/>
                    </a:xfrm>
                  </p:grpSpPr>
                  <p:grpSp>
                    <p:nvGrpSpPr>
                      <p:cNvPr id="322" name="그룹 321">
                        <a:extLst>
                          <a:ext uri="{FF2B5EF4-FFF2-40B4-BE49-F238E27FC236}">
                            <a16:creationId xmlns:a16="http://schemas.microsoft.com/office/drawing/2014/main" id="{F7096B5A-7314-4ADA-9B85-29595C21051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7370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324" name="타원 323">
                          <a:extLst>
                            <a:ext uri="{FF2B5EF4-FFF2-40B4-BE49-F238E27FC236}">
                              <a16:creationId xmlns:a16="http://schemas.microsoft.com/office/drawing/2014/main" id="{35370427-3915-493A-AFA5-9D907B13963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325" name="직선 연결선 324">
                          <a:extLst>
                            <a:ext uri="{FF2B5EF4-FFF2-40B4-BE49-F238E27FC236}">
                              <a16:creationId xmlns:a16="http://schemas.microsoft.com/office/drawing/2014/main" id="{8145594F-E54F-46D1-AC24-952E6B079AB2}"/>
                            </a:ext>
                          </a:extLst>
                        </p:cNvPr>
                        <p:cNvCxnSpPr>
                          <a:stCxn id="324" idx="1"/>
                          <a:endCxn id="324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6" name="직선 연결선 325">
                          <a:extLst>
                            <a:ext uri="{FF2B5EF4-FFF2-40B4-BE49-F238E27FC236}">
                              <a16:creationId xmlns:a16="http://schemas.microsoft.com/office/drawing/2014/main" id="{4A3C4028-3EC6-46BE-9B48-92B7204A2452}"/>
                            </a:ext>
                          </a:extLst>
                        </p:cNvPr>
                        <p:cNvCxnSpPr>
                          <a:stCxn id="324" idx="3"/>
                          <a:endCxn id="324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323" name="TextBox 322">
                        <a:extLst>
                          <a:ext uri="{FF2B5EF4-FFF2-40B4-BE49-F238E27FC236}">
                            <a16:creationId xmlns:a16="http://schemas.microsoft.com/office/drawing/2014/main" id="{4C05EB04-BA58-4E58-A9B6-41FF61FE268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3867" y="5835964"/>
                        <a:ext cx="399072" cy="22187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</p:grpSp>
          </p:grpSp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7C631891-E412-4816-9064-C33F81261A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44" y="5654177"/>
                <a:ext cx="2781354" cy="0"/>
              </a:xfrm>
              <a:prstGeom prst="line">
                <a:avLst/>
              </a:prstGeom>
              <a:ln>
                <a:solidFill>
                  <a:srgbClr val="4040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FE6CA75D-A27B-479D-AE8D-84C0BACD0B05}"/>
                </a:ext>
              </a:extLst>
            </p:cNvPr>
            <p:cNvGrpSpPr/>
            <p:nvPr/>
          </p:nvGrpSpPr>
          <p:grpSpPr>
            <a:xfrm>
              <a:off x="753845" y="665566"/>
              <a:ext cx="2783552" cy="7170331"/>
              <a:chOff x="272480" y="944723"/>
              <a:chExt cx="2808000" cy="7233308"/>
            </a:xfrm>
          </p:grpSpPr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F9051516-9FF5-4221-A966-7F975113EA1B}"/>
                  </a:ext>
                </a:extLst>
              </p:cNvPr>
              <p:cNvSpPr txBox="1"/>
              <p:nvPr userDrawn="1"/>
            </p:nvSpPr>
            <p:spPr>
              <a:xfrm>
                <a:off x="416498" y="1031150"/>
                <a:ext cx="555444" cy="261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11:59</a:t>
                </a: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307" name="Picture 12">
                <a:extLst>
                  <a:ext uri="{FF2B5EF4-FFF2-40B4-BE49-F238E27FC236}">
                    <a16:creationId xmlns:a16="http://schemas.microsoft.com/office/drawing/2014/main" id="{62BDB9F5-C027-4C9A-929E-9365C97A130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7114" y="1066014"/>
                <a:ext cx="514448" cy="1764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8" name="모서리가 둥근 직사각형 111">
                <a:extLst>
                  <a:ext uri="{FF2B5EF4-FFF2-40B4-BE49-F238E27FC236}">
                    <a16:creationId xmlns:a16="http://schemas.microsoft.com/office/drawing/2014/main" id="{F691944C-C99D-4DA0-96D2-1C9C61A47448}"/>
                  </a:ext>
                </a:extLst>
              </p:cNvPr>
              <p:cNvSpPr/>
              <p:nvPr userDrawn="1"/>
            </p:nvSpPr>
            <p:spPr>
              <a:xfrm>
                <a:off x="1051367" y="944724"/>
                <a:ext cx="1250227" cy="235422"/>
              </a:xfrm>
              <a:prstGeom prst="roundRect">
                <a:avLst>
                  <a:gd name="adj" fmla="val 10974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309" name="모서리가 둥근 직사각형 108">
                <a:extLst>
                  <a:ext uri="{FF2B5EF4-FFF2-40B4-BE49-F238E27FC236}">
                    <a16:creationId xmlns:a16="http://schemas.microsoft.com/office/drawing/2014/main" id="{ABD49749-DA36-418C-991D-BA7535A749C7}"/>
                  </a:ext>
                </a:extLst>
              </p:cNvPr>
              <p:cNvSpPr/>
              <p:nvPr userDrawn="1"/>
            </p:nvSpPr>
            <p:spPr>
              <a:xfrm>
                <a:off x="272480" y="944723"/>
                <a:ext cx="2808000" cy="7233308"/>
              </a:xfrm>
              <a:prstGeom prst="roundRect">
                <a:avLst>
                  <a:gd name="adj" fmla="val 8301"/>
                </a:avLst>
              </a:prstGeom>
              <a:noFill/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355" name="그룹 354">
              <a:extLst>
                <a:ext uri="{FF2B5EF4-FFF2-40B4-BE49-F238E27FC236}">
                  <a16:creationId xmlns:a16="http://schemas.microsoft.com/office/drawing/2014/main" id="{086649B8-ABEC-4D31-9D9D-AEBCDEAD615D}"/>
                </a:ext>
              </a:extLst>
            </p:cNvPr>
            <p:cNvGrpSpPr/>
            <p:nvPr/>
          </p:nvGrpSpPr>
          <p:grpSpPr>
            <a:xfrm>
              <a:off x="795098" y="6507480"/>
              <a:ext cx="2704813" cy="692478"/>
              <a:chOff x="795098" y="4961699"/>
              <a:chExt cx="2704813" cy="692478"/>
            </a:xfrm>
          </p:grpSpPr>
          <p:sp>
            <p:nvSpPr>
              <p:cNvPr id="356" name="직사각형 355">
                <a:extLst>
                  <a:ext uri="{FF2B5EF4-FFF2-40B4-BE49-F238E27FC236}">
                    <a16:creationId xmlns:a16="http://schemas.microsoft.com/office/drawing/2014/main" id="{4AA91580-A8B7-4969-B545-0C7C98C97181}"/>
                  </a:ext>
                </a:extLst>
              </p:cNvPr>
              <p:cNvSpPr/>
              <p:nvPr/>
            </p:nvSpPr>
            <p:spPr>
              <a:xfrm>
                <a:off x="795098" y="4961699"/>
                <a:ext cx="2704813" cy="6924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grpSp>
            <p:nvGrpSpPr>
              <p:cNvPr id="357" name="그룹 356">
                <a:extLst>
                  <a:ext uri="{FF2B5EF4-FFF2-40B4-BE49-F238E27FC236}">
                    <a16:creationId xmlns:a16="http://schemas.microsoft.com/office/drawing/2014/main" id="{72AEA39F-F7A3-473C-9FBB-9757D8A687F8}"/>
                  </a:ext>
                </a:extLst>
              </p:cNvPr>
              <p:cNvGrpSpPr/>
              <p:nvPr/>
            </p:nvGrpSpPr>
            <p:grpSpPr>
              <a:xfrm>
                <a:off x="931991" y="5154080"/>
                <a:ext cx="2526849" cy="462247"/>
                <a:chOff x="912590" y="1395985"/>
                <a:chExt cx="2526849" cy="462247"/>
              </a:xfrm>
            </p:grpSpPr>
            <p:grpSp>
              <p:nvGrpSpPr>
                <p:cNvPr id="358" name="그룹 357">
                  <a:extLst>
                    <a:ext uri="{FF2B5EF4-FFF2-40B4-BE49-F238E27FC236}">
                      <a16:creationId xmlns:a16="http://schemas.microsoft.com/office/drawing/2014/main" id="{D8A2388F-30EE-4D75-A1AC-13B12EA94130}"/>
                    </a:ext>
                  </a:extLst>
                </p:cNvPr>
                <p:cNvGrpSpPr/>
                <p:nvPr/>
              </p:nvGrpSpPr>
              <p:grpSpPr>
                <a:xfrm>
                  <a:off x="912590" y="1395985"/>
                  <a:ext cx="2526849" cy="462247"/>
                  <a:chOff x="1312864" y="2731461"/>
                  <a:chExt cx="2526849" cy="462247"/>
                </a:xfrm>
              </p:grpSpPr>
              <p:sp>
                <p:nvSpPr>
                  <p:cNvPr id="363" name="타원 362">
                    <a:extLst>
                      <a:ext uri="{FF2B5EF4-FFF2-40B4-BE49-F238E27FC236}">
                        <a16:creationId xmlns:a16="http://schemas.microsoft.com/office/drawing/2014/main" id="{F4FE80F0-0B11-4FB9-8DF0-82B704767877}"/>
                      </a:ext>
                    </a:extLst>
                  </p:cNvPr>
                  <p:cNvSpPr/>
                  <p:nvPr/>
                </p:nvSpPr>
                <p:spPr>
                  <a:xfrm>
                    <a:off x="2084256" y="2915254"/>
                    <a:ext cx="252000" cy="252000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grpSp>
                <p:nvGrpSpPr>
                  <p:cNvPr id="364" name="그룹 363">
                    <a:extLst>
                      <a:ext uri="{FF2B5EF4-FFF2-40B4-BE49-F238E27FC236}">
                        <a16:creationId xmlns:a16="http://schemas.microsoft.com/office/drawing/2014/main" id="{78FB2C54-3141-4B57-8FA8-F72085DCCF1B}"/>
                      </a:ext>
                    </a:extLst>
                  </p:cNvPr>
                  <p:cNvGrpSpPr/>
                  <p:nvPr/>
                </p:nvGrpSpPr>
                <p:grpSpPr>
                  <a:xfrm>
                    <a:off x="1312864" y="2731461"/>
                    <a:ext cx="2526849" cy="462247"/>
                    <a:chOff x="4752980" y="1261223"/>
                    <a:chExt cx="2526849" cy="462247"/>
                  </a:xfrm>
                </p:grpSpPr>
                <p:sp>
                  <p:nvSpPr>
                    <p:cNvPr id="365" name="TextBox 364">
                      <a:extLst>
                        <a:ext uri="{FF2B5EF4-FFF2-40B4-BE49-F238E27FC236}">
                          <a16:creationId xmlns:a16="http://schemas.microsoft.com/office/drawing/2014/main" id="{DEF05F36-A6A4-427E-A9A3-74832B70AF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2980" y="1261223"/>
                      <a:ext cx="345144" cy="46224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366" name="TextBox 365">
                      <a:extLst>
                        <a:ext uri="{FF2B5EF4-FFF2-40B4-BE49-F238E27FC236}">
                          <a16:creationId xmlns:a16="http://schemas.microsoft.com/office/drawing/2014/main" id="{59A8801C-2B91-4775-9F65-701D0AE7E3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16597" y="1261223"/>
                      <a:ext cx="345144" cy="46224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월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367" name="TextBox 366">
                      <a:extLst>
                        <a:ext uri="{FF2B5EF4-FFF2-40B4-BE49-F238E27FC236}">
                          <a16:creationId xmlns:a16="http://schemas.microsoft.com/office/drawing/2014/main" id="{041B38A6-EB71-4B03-8F09-9BBEBA69E96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80215" y="1261223"/>
                      <a:ext cx="345144" cy="46224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화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05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368" name="TextBox 367">
                      <a:extLst>
                        <a:ext uri="{FF2B5EF4-FFF2-40B4-BE49-F238E27FC236}">
                          <a16:creationId xmlns:a16="http://schemas.microsoft.com/office/drawing/2014/main" id="{170E5631-AC63-4D33-9C16-D2583621DD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3833" y="1261223"/>
                      <a:ext cx="345144" cy="46224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369" name="TextBox 368">
                      <a:extLst>
                        <a:ext uri="{FF2B5EF4-FFF2-40B4-BE49-F238E27FC236}">
                          <a16:creationId xmlns:a16="http://schemas.microsoft.com/office/drawing/2014/main" id="{573C98F4-CEA7-4674-A06B-4F8A100A78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07452" y="1261223"/>
                      <a:ext cx="345144" cy="46224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목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370" name="TextBox 369">
                      <a:extLst>
                        <a:ext uri="{FF2B5EF4-FFF2-40B4-BE49-F238E27FC236}">
                          <a16:creationId xmlns:a16="http://schemas.microsoft.com/office/drawing/2014/main" id="{1F63AB84-BD86-4D04-84A0-FF15D7E459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71070" y="1261223"/>
                      <a:ext cx="345144" cy="46224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금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371" name="TextBox 370">
                      <a:extLst>
                        <a:ext uri="{FF2B5EF4-FFF2-40B4-BE49-F238E27FC236}">
                          <a16:creationId xmlns:a16="http://schemas.microsoft.com/office/drawing/2014/main" id="{99064305-ADD0-465E-99EF-3B1580A429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34685" y="1261223"/>
                      <a:ext cx="345144" cy="46224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토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</p:grpSp>
            </p:grpSp>
            <p:grpSp>
              <p:nvGrpSpPr>
                <p:cNvPr id="359" name="그룹 358">
                  <a:extLst>
                    <a:ext uri="{FF2B5EF4-FFF2-40B4-BE49-F238E27FC236}">
                      <a16:creationId xmlns:a16="http://schemas.microsoft.com/office/drawing/2014/main" id="{DAD73728-4AD8-4C5F-9A2C-3E32635C32BE}"/>
                    </a:ext>
                  </a:extLst>
                </p:cNvPr>
                <p:cNvGrpSpPr/>
                <p:nvPr/>
              </p:nvGrpSpPr>
              <p:grpSpPr>
                <a:xfrm>
                  <a:off x="1787122" y="1797837"/>
                  <a:ext cx="1136288" cy="45719"/>
                  <a:chOff x="1787122" y="1797837"/>
                  <a:chExt cx="1136288" cy="45719"/>
                </a:xfrm>
              </p:grpSpPr>
              <p:sp>
                <p:nvSpPr>
                  <p:cNvPr id="360" name="타원 359">
                    <a:extLst>
                      <a:ext uri="{FF2B5EF4-FFF2-40B4-BE49-F238E27FC236}">
                        <a16:creationId xmlns:a16="http://schemas.microsoft.com/office/drawing/2014/main" id="{C7EFA854-4F22-4F16-867B-B1DAE64B5FD3}"/>
                      </a:ext>
                    </a:extLst>
                  </p:cNvPr>
                  <p:cNvSpPr/>
                  <p:nvPr/>
                </p:nvSpPr>
                <p:spPr>
                  <a:xfrm>
                    <a:off x="1787122" y="1797837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sp>
                <p:nvSpPr>
                  <p:cNvPr id="361" name="타원 360">
                    <a:extLst>
                      <a:ext uri="{FF2B5EF4-FFF2-40B4-BE49-F238E27FC236}">
                        <a16:creationId xmlns:a16="http://schemas.microsoft.com/office/drawing/2014/main" id="{77EEED3B-1391-4AF1-9296-EC4A2B830AA7}"/>
                      </a:ext>
                    </a:extLst>
                  </p:cNvPr>
                  <p:cNvSpPr/>
                  <p:nvPr/>
                </p:nvSpPr>
                <p:spPr>
                  <a:xfrm>
                    <a:off x="2156238" y="1797837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sp>
                <p:nvSpPr>
                  <p:cNvPr id="362" name="타원 361">
                    <a:extLst>
                      <a:ext uri="{FF2B5EF4-FFF2-40B4-BE49-F238E27FC236}">
                        <a16:creationId xmlns:a16="http://schemas.microsoft.com/office/drawing/2014/main" id="{BA93DCBA-D126-4FB4-A50C-D8995BC021CB}"/>
                      </a:ext>
                    </a:extLst>
                  </p:cNvPr>
                  <p:cNvSpPr/>
                  <p:nvPr/>
                </p:nvSpPr>
                <p:spPr>
                  <a:xfrm>
                    <a:off x="2877691" y="1797837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</p:grpSp>
          </p:grpSp>
        </p:grpSp>
        <p:sp>
          <p:nvSpPr>
            <p:cNvPr id="178" name="Google Shape;166;p5">
              <a:extLst>
                <a:ext uri="{FF2B5EF4-FFF2-40B4-BE49-F238E27FC236}">
                  <a16:creationId xmlns:a16="http://schemas.microsoft.com/office/drawing/2014/main" id="{F587D234-5A64-496B-B448-AC8F160D17E1}"/>
                </a:ext>
              </a:extLst>
            </p:cNvPr>
            <p:cNvSpPr txBox="1"/>
            <p:nvPr/>
          </p:nvSpPr>
          <p:spPr>
            <a:xfrm>
              <a:off x="744574" y="6505507"/>
              <a:ext cx="1945369" cy="277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2021.10</a:t>
              </a:r>
              <a:endParaRPr sz="9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372" name="Google Shape;166;p5">
              <a:extLst>
                <a:ext uri="{FF2B5EF4-FFF2-40B4-BE49-F238E27FC236}">
                  <a16:creationId xmlns:a16="http://schemas.microsoft.com/office/drawing/2014/main" id="{6B855DF0-04BA-406F-BF84-E25AEF0F67C4}"/>
                </a:ext>
              </a:extLst>
            </p:cNvPr>
            <p:cNvSpPr txBox="1"/>
            <p:nvPr/>
          </p:nvSpPr>
          <p:spPr>
            <a:xfrm>
              <a:off x="840340" y="1028632"/>
              <a:ext cx="1945369" cy="277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NUEROGAIT</a:t>
              </a:r>
              <a:endParaRPr sz="9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391AE29-FC0C-407F-9C51-1931B48BFE65}"/>
                </a:ext>
              </a:extLst>
            </p:cNvPr>
            <p:cNvGrpSpPr/>
            <p:nvPr/>
          </p:nvGrpSpPr>
          <p:grpSpPr>
            <a:xfrm>
              <a:off x="798539" y="2689027"/>
              <a:ext cx="6521867" cy="2132579"/>
              <a:chOff x="798539" y="1882232"/>
              <a:chExt cx="6521867" cy="2132579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DAAD8B3B-74F0-4F3B-9824-1B3A06C01635}"/>
                  </a:ext>
                </a:extLst>
              </p:cNvPr>
              <p:cNvGrpSpPr/>
              <p:nvPr/>
            </p:nvGrpSpPr>
            <p:grpSpPr>
              <a:xfrm>
                <a:off x="798539" y="1882232"/>
                <a:ext cx="2689284" cy="2132579"/>
                <a:chOff x="798539" y="1882232"/>
                <a:chExt cx="2689284" cy="2132579"/>
              </a:xfrm>
            </p:grpSpPr>
            <p:grpSp>
              <p:nvGrpSpPr>
                <p:cNvPr id="120" name="그룹 119">
                  <a:extLst>
                    <a:ext uri="{FF2B5EF4-FFF2-40B4-BE49-F238E27FC236}">
                      <a16:creationId xmlns:a16="http://schemas.microsoft.com/office/drawing/2014/main" id="{A10A7FC2-73FF-4982-97A7-228DF06AE5F1}"/>
                    </a:ext>
                  </a:extLst>
                </p:cNvPr>
                <p:cNvGrpSpPr/>
                <p:nvPr/>
              </p:nvGrpSpPr>
              <p:grpSpPr>
                <a:xfrm>
                  <a:off x="798539" y="1882232"/>
                  <a:ext cx="2689284" cy="2132579"/>
                  <a:chOff x="1237995" y="3197436"/>
                  <a:chExt cx="2689284" cy="2132579"/>
                </a:xfrm>
              </p:grpSpPr>
              <p:sp>
                <p:nvSpPr>
                  <p:cNvPr id="121" name="직사각형 120">
                    <a:extLst>
                      <a:ext uri="{FF2B5EF4-FFF2-40B4-BE49-F238E27FC236}">
                        <a16:creationId xmlns:a16="http://schemas.microsoft.com/office/drawing/2014/main" id="{5A59A984-3CAC-4ECC-A909-E52E566E1BBF}"/>
                      </a:ext>
                    </a:extLst>
                  </p:cNvPr>
                  <p:cNvSpPr/>
                  <p:nvPr/>
                </p:nvSpPr>
                <p:spPr>
                  <a:xfrm>
                    <a:off x="1237995" y="3197436"/>
                    <a:ext cx="2689284" cy="2132579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/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D752B12E-9D93-49DF-8941-229CD21C4159}"/>
                      </a:ext>
                    </a:extLst>
                  </p:cNvPr>
                  <p:cNvSpPr txBox="1"/>
                  <p:nvPr/>
                </p:nvSpPr>
                <p:spPr>
                  <a:xfrm>
                    <a:off x="1271234" y="3243162"/>
                    <a:ext cx="799686" cy="2403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700" dirty="0">
                        <a:latin typeface="+mn-ea"/>
                        <a:ea typeface="+mn-ea"/>
                      </a:rPr>
                      <a:t>오늘의 운동</a:t>
                    </a:r>
                  </a:p>
                </p:txBody>
              </p:sp>
            </p:grp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CF9F959E-1625-4C70-B244-7172AD3E650E}"/>
                    </a:ext>
                  </a:extLst>
                </p:cNvPr>
                <p:cNvGrpSpPr/>
                <p:nvPr/>
              </p:nvGrpSpPr>
              <p:grpSpPr>
                <a:xfrm>
                  <a:off x="1803466" y="3861832"/>
                  <a:ext cx="685210" cy="92249"/>
                  <a:chOff x="2645926" y="1289662"/>
                  <a:chExt cx="6944999" cy="934996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716CB35F-DF96-47FF-8FC6-1079664F8BFE}"/>
                      </a:ext>
                    </a:extLst>
                  </p:cNvPr>
                  <p:cNvSpPr/>
                  <p:nvPr/>
                </p:nvSpPr>
                <p:spPr>
                  <a:xfrm>
                    <a:off x="2645926" y="1310258"/>
                    <a:ext cx="2573774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sp>
                <p:nvSpPr>
                  <p:cNvPr id="26" name="타원 25">
                    <a:extLst>
                      <a:ext uri="{FF2B5EF4-FFF2-40B4-BE49-F238E27FC236}">
                        <a16:creationId xmlns:a16="http://schemas.microsoft.com/office/drawing/2014/main" id="{DEA08BE6-0A41-4F59-A798-F7E6206BE5AF}"/>
                      </a:ext>
                    </a:extLst>
                  </p:cNvPr>
                  <p:cNvSpPr/>
                  <p:nvPr/>
                </p:nvSpPr>
                <p:spPr>
                  <a:xfrm>
                    <a:off x="5398106" y="1289662"/>
                    <a:ext cx="914400" cy="914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sp>
                <p:nvSpPr>
                  <p:cNvPr id="287" name="타원 286">
                    <a:extLst>
                      <a:ext uri="{FF2B5EF4-FFF2-40B4-BE49-F238E27FC236}">
                        <a16:creationId xmlns:a16="http://schemas.microsoft.com/office/drawing/2014/main" id="{1BB363D9-D652-49E0-925A-480422A950E1}"/>
                      </a:ext>
                    </a:extLst>
                  </p:cNvPr>
                  <p:cNvSpPr/>
                  <p:nvPr/>
                </p:nvSpPr>
                <p:spPr>
                  <a:xfrm>
                    <a:off x="6490912" y="1289662"/>
                    <a:ext cx="914400" cy="914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sp>
                <p:nvSpPr>
                  <p:cNvPr id="288" name="타원 287">
                    <a:extLst>
                      <a:ext uri="{FF2B5EF4-FFF2-40B4-BE49-F238E27FC236}">
                        <a16:creationId xmlns:a16="http://schemas.microsoft.com/office/drawing/2014/main" id="{B5D9B43F-ADCD-4F96-9262-5CF51F264138}"/>
                      </a:ext>
                    </a:extLst>
                  </p:cNvPr>
                  <p:cNvSpPr/>
                  <p:nvPr/>
                </p:nvSpPr>
                <p:spPr>
                  <a:xfrm>
                    <a:off x="7583718" y="1289662"/>
                    <a:ext cx="914400" cy="914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/>
                  </a:p>
                </p:txBody>
              </p:sp>
              <p:sp>
                <p:nvSpPr>
                  <p:cNvPr id="289" name="타원 288">
                    <a:extLst>
                      <a:ext uri="{FF2B5EF4-FFF2-40B4-BE49-F238E27FC236}">
                        <a16:creationId xmlns:a16="http://schemas.microsoft.com/office/drawing/2014/main" id="{218D97E6-6F44-4F93-9D1E-7597B432D37C}"/>
                      </a:ext>
                    </a:extLst>
                  </p:cNvPr>
                  <p:cNvSpPr/>
                  <p:nvPr/>
                </p:nvSpPr>
                <p:spPr>
                  <a:xfrm>
                    <a:off x="8676525" y="1289662"/>
                    <a:ext cx="914400" cy="914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</p:grp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F6C08DF-DD8A-4C02-A264-858532C9ABB6}"/>
                  </a:ext>
                </a:extLst>
              </p:cNvPr>
              <p:cNvGrpSpPr/>
              <p:nvPr/>
            </p:nvGrpSpPr>
            <p:grpSpPr>
              <a:xfrm>
                <a:off x="867924" y="2199458"/>
                <a:ext cx="6452482" cy="1525875"/>
                <a:chOff x="867924" y="2199458"/>
                <a:chExt cx="6452482" cy="1525875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272DAB8C-4BD9-4A07-8069-FF16EB172746}"/>
                    </a:ext>
                  </a:extLst>
                </p:cNvPr>
                <p:cNvGrpSpPr/>
                <p:nvPr/>
              </p:nvGrpSpPr>
              <p:grpSpPr>
                <a:xfrm>
                  <a:off x="867924" y="2199458"/>
                  <a:ext cx="1598542" cy="1525875"/>
                  <a:chOff x="867924" y="2199458"/>
                  <a:chExt cx="1598542" cy="1525875"/>
                </a:xfrm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72BE9576-D46E-468A-9B1E-8419FB8C8D87}"/>
                      </a:ext>
                    </a:extLst>
                  </p:cNvPr>
                  <p:cNvGrpSpPr/>
                  <p:nvPr/>
                </p:nvGrpSpPr>
                <p:grpSpPr>
                  <a:xfrm>
                    <a:off x="867924" y="2199458"/>
                    <a:ext cx="1545944" cy="1525875"/>
                    <a:chOff x="867924" y="2199458"/>
                    <a:chExt cx="1545944" cy="1525875"/>
                  </a:xfrm>
                </p:grpSpPr>
                <p:sp>
                  <p:nvSpPr>
                    <p:cNvPr id="124" name="사각형: 둥근 모서리 123">
                      <a:extLst>
                        <a:ext uri="{FF2B5EF4-FFF2-40B4-BE49-F238E27FC236}">
                          <a16:creationId xmlns:a16="http://schemas.microsoft.com/office/drawing/2014/main" id="{3E1A479E-4F84-400B-AC0C-A473A1CC2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924" y="2199458"/>
                      <a:ext cx="1545944" cy="1525875"/>
                    </a:xfrm>
                    <a:prstGeom prst="roundRect">
                      <a:avLst>
                        <a:gd name="adj" fmla="val 5625"/>
                      </a:avLst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endParaRPr lang="ko-KR" altLang="en-US" sz="600" dirty="0"/>
                    </a:p>
                  </p:txBody>
                </p:sp>
                <p:grpSp>
                  <p:nvGrpSpPr>
                    <p:cNvPr id="19" name="그룹 18">
                      <a:extLst>
                        <a:ext uri="{FF2B5EF4-FFF2-40B4-BE49-F238E27FC236}">
                          <a16:creationId xmlns:a16="http://schemas.microsoft.com/office/drawing/2014/main" id="{5FDE8ACB-79A0-4F53-AFC3-A358EFC62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608" y="2224840"/>
                      <a:ext cx="1489430" cy="1480004"/>
                      <a:chOff x="896608" y="2224840"/>
                      <a:chExt cx="1489430" cy="1480004"/>
                    </a:xfrm>
                  </p:grpSpPr>
                  <p:cxnSp>
                    <p:nvCxnSpPr>
                      <p:cNvPr id="15" name="직선 연결선 14">
                        <a:extLst>
                          <a:ext uri="{FF2B5EF4-FFF2-40B4-BE49-F238E27FC236}">
                            <a16:creationId xmlns:a16="http://schemas.microsoft.com/office/drawing/2014/main" id="{C0CBA566-6AC8-4A6D-B000-663D7B9382D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6608" y="2224840"/>
                        <a:ext cx="1489430" cy="147770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7" name="직선 연결선 186">
                        <a:extLst>
                          <a:ext uri="{FF2B5EF4-FFF2-40B4-BE49-F238E27FC236}">
                            <a16:creationId xmlns:a16="http://schemas.microsoft.com/office/drawing/2014/main" id="{3E1B841F-1EA2-44E2-8A3A-565999B71C2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896608" y="2227144"/>
                        <a:ext cx="1489430" cy="147770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4887F95C-5931-4E00-A12A-9BDC16859924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3389989"/>
                    <a:ext cx="1488420" cy="29583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운동 부위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엉덩이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허벅지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3CA7BE76-DEBE-468A-A4C8-A054F56E8D3A}"/>
                      </a:ext>
                    </a:extLst>
                  </p:cNvPr>
                  <p:cNvGrpSpPr/>
                  <p:nvPr/>
                </p:nvGrpSpPr>
                <p:grpSpPr>
                  <a:xfrm>
                    <a:off x="897618" y="2278345"/>
                    <a:ext cx="1568848" cy="351308"/>
                    <a:chOff x="897618" y="2278345"/>
                    <a:chExt cx="1568848" cy="351308"/>
                  </a:xfrm>
                </p:grpSpPr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59161C09-3E50-4D0F-AEE6-DCB4CA8EAC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7618" y="2278345"/>
                      <a:ext cx="1398634" cy="35130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무릎 들어올리기</a:t>
                      </a:r>
                      <a:endParaRPr lang="en-US" altLang="ko-KR" sz="7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진행중</a:t>
                      </a:r>
                    </a:p>
                  </p:txBody>
                </p:sp>
                <p:pic>
                  <p:nvPicPr>
                    <p:cNvPr id="242" name="그래픽 241" descr="오른쪽 캐럿 윤곽선">
                      <a:extLst>
                        <a:ext uri="{FF2B5EF4-FFF2-40B4-BE49-F238E27FC236}">
                          <a16:creationId xmlns:a16="http://schemas.microsoft.com/office/drawing/2014/main" id="{807BA097-8EF5-49B3-9ACA-380F7DBFF0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169875" y="2295472"/>
                      <a:ext cx="296591" cy="29659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17" name="그룹 216">
                  <a:extLst>
                    <a:ext uri="{FF2B5EF4-FFF2-40B4-BE49-F238E27FC236}">
                      <a16:creationId xmlns:a16="http://schemas.microsoft.com/office/drawing/2014/main" id="{7143C7B2-772C-41D8-810E-036FA0AB37D5}"/>
                    </a:ext>
                  </a:extLst>
                </p:cNvPr>
                <p:cNvGrpSpPr/>
                <p:nvPr/>
              </p:nvGrpSpPr>
              <p:grpSpPr>
                <a:xfrm>
                  <a:off x="2485904" y="2199458"/>
                  <a:ext cx="1598542" cy="1525875"/>
                  <a:chOff x="867924" y="2199458"/>
                  <a:chExt cx="1598542" cy="1525875"/>
                </a:xfrm>
              </p:grpSpPr>
              <p:grpSp>
                <p:nvGrpSpPr>
                  <p:cNvPr id="219" name="그룹 218">
                    <a:extLst>
                      <a:ext uri="{FF2B5EF4-FFF2-40B4-BE49-F238E27FC236}">
                        <a16:creationId xmlns:a16="http://schemas.microsoft.com/office/drawing/2014/main" id="{DAA1609C-6B14-4D05-ADD7-5DC34016805C}"/>
                      </a:ext>
                    </a:extLst>
                  </p:cNvPr>
                  <p:cNvGrpSpPr/>
                  <p:nvPr/>
                </p:nvGrpSpPr>
                <p:grpSpPr>
                  <a:xfrm>
                    <a:off x="867924" y="2199458"/>
                    <a:ext cx="1545944" cy="1525875"/>
                    <a:chOff x="867924" y="2199458"/>
                    <a:chExt cx="1545944" cy="1525875"/>
                  </a:xfrm>
                </p:grpSpPr>
                <p:sp>
                  <p:nvSpPr>
                    <p:cNvPr id="225" name="사각형: 둥근 모서리 224">
                      <a:extLst>
                        <a:ext uri="{FF2B5EF4-FFF2-40B4-BE49-F238E27FC236}">
                          <a16:creationId xmlns:a16="http://schemas.microsoft.com/office/drawing/2014/main" id="{63DA0098-21F9-44E1-9A3B-38603D369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924" y="2199458"/>
                      <a:ext cx="1545944" cy="1525875"/>
                    </a:xfrm>
                    <a:prstGeom prst="roundRect">
                      <a:avLst>
                        <a:gd name="adj" fmla="val 5625"/>
                      </a:avLst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endParaRPr lang="ko-KR" altLang="en-US" sz="600" dirty="0"/>
                    </a:p>
                  </p:txBody>
                </p:sp>
                <p:grpSp>
                  <p:nvGrpSpPr>
                    <p:cNvPr id="226" name="그룹 225">
                      <a:extLst>
                        <a:ext uri="{FF2B5EF4-FFF2-40B4-BE49-F238E27FC236}">
                          <a16:creationId xmlns:a16="http://schemas.microsoft.com/office/drawing/2014/main" id="{82D4FF48-CE9F-4D71-8B26-BF27890F0F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608" y="2224840"/>
                      <a:ext cx="1489430" cy="1480004"/>
                      <a:chOff x="896608" y="2224840"/>
                      <a:chExt cx="1489430" cy="1480004"/>
                    </a:xfrm>
                  </p:grpSpPr>
                  <p:cxnSp>
                    <p:nvCxnSpPr>
                      <p:cNvPr id="227" name="직선 연결선 226">
                        <a:extLst>
                          <a:ext uri="{FF2B5EF4-FFF2-40B4-BE49-F238E27FC236}">
                            <a16:creationId xmlns:a16="http://schemas.microsoft.com/office/drawing/2014/main" id="{36D9694C-82D0-4D9E-A3BC-7725EB93D1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6608" y="2224840"/>
                        <a:ext cx="1489430" cy="147770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8" name="직선 연결선 227">
                        <a:extLst>
                          <a:ext uri="{FF2B5EF4-FFF2-40B4-BE49-F238E27FC236}">
                            <a16:creationId xmlns:a16="http://schemas.microsoft.com/office/drawing/2014/main" id="{6152F1E4-7460-477D-9935-5704F55C4FD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896608" y="2227144"/>
                        <a:ext cx="1489430" cy="147770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21" name="TextBox 220">
                    <a:extLst>
                      <a:ext uri="{FF2B5EF4-FFF2-40B4-BE49-F238E27FC236}">
                        <a16:creationId xmlns:a16="http://schemas.microsoft.com/office/drawing/2014/main" id="{25552BEF-F95A-415E-BE58-58D3A60ECE29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3389989"/>
                    <a:ext cx="1488420" cy="29583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운동 부위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엉덩이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허벅지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grpSp>
                <p:nvGrpSpPr>
                  <p:cNvPr id="222" name="그룹 221">
                    <a:extLst>
                      <a:ext uri="{FF2B5EF4-FFF2-40B4-BE49-F238E27FC236}">
                        <a16:creationId xmlns:a16="http://schemas.microsoft.com/office/drawing/2014/main" id="{DB76BD24-A03C-4C46-9597-33338A9F941E}"/>
                      </a:ext>
                    </a:extLst>
                  </p:cNvPr>
                  <p:cNvGrpSpPr/>
                  <p:nvPr/>
                </p:nvGrpSpPr>
                <p:grpSpPr>
                  <a:xfrm>
                    <a:off x="897618" y="2278345"/>
                    <a:ext cx="1568848" cy="351308"/>
                    <a:chOff x="897618" y="2278345"/>
                    <a:chExt cx="1568848" cy="351308"/>
                  </a:xfrm>
                </p:grpSpPr>
                <p:sp>
                  <p:nvSpPr>
                    <p:cNvPr id="223" name="TextBox 222">
                      <a:extLst>
                        <a:ext uri="{FF2B5EF4-FFF2-40B4-BE49-F238E27FC236}">
                          <a16:creationId xmlns:a16="http://schemas.microsoft.com/office/drawing/2014/main" id="{F6227CE9-B301-4B81-8524-B7686ECD6C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7618" y="2278345"/>
                      <a:ext cx="1398634" cy="35130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무릎 들어올리기</a:t>
                      </a:r>
                      <a:endParaRPr lang="en-US" altLang="ko-KR" sz="7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endParaRPr lang="ko-KR" altLang="en-US" sz="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pic>
                  <p:nvPicPr>
                    <p:cNvPr id="224" name="그래픽 223" descr="오른쪽 캐럿 윤곽선">
                      <a:extLst>
                        <a:ext uri="{FF2B5EF4-FFF2-40B4-BE49-F238E27FC236}">
                          <a16:creationId xmlns:a16="http://schemas.microsoft.com/office/drawing/2014/main" id="{7081EEFB-BFF5-4D98-AD51-429A1162403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169875" y="2295472"/>
                      <a:ext cx="296591" cy="29659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29" name="그룹 228">
                  <a:extLst>
                    <a:ext uri="{FF2B5EF4-FFF2-40B4-BE49-F238E27FC236}">
                      <a16:creationId xmlns:a16="http://schemas.microsoft.com/office/drawing/2014/main" id="{59A9F35A-4014-4C23-8C4D-2138AACC2A25}"/>
                    </a:ext>
                  </a:extLst>
                </p:cNvPr>
                <p:cNvGrpSpPr/>
                <p:nvPr/>
              </p:nvGrpSpPr>
              <p:grpSpPr>
                <a:xfrm>
                  <a:off x="4103884" y="2199458"/>
                  <a:ext cx="1598542" cy="1525875"/>
                  <a:chOff x="867924" y="2199458"/>
                  <a:chExt cx="1598542" cy="1525875"/>
                </a:xfrm>
              </p:grpSpPr>
              <p:grpSp>
                <p:nvGrpSpPr>
                  <p:cNvPr id="241" name="그룹 240">
                    <a:extLst>
                      <a:ext uri="{FF2B5EF4-FFF2-40B4-BE49-F238E27FC236}">
                        <a16:creationId xmlns:a16="http://schemas.microsoft.com/office/drawing/2014/main" id="{4A4FA130-1235-4F12-BD21-59F22EC2BADC}"/>
                      </a:ext>
                    </a:extLst>
                  </p:cNvPr>
                  <p:cNvGrpSpPr/>
                  <p:nvPr/>
                </p:nvGrpSpPr>
                <p:grpSpPr>
                  <a:xfrm>
                    <a:off x="867924" y="2199458"/>
                    <a:ext cx="1545944" cy="1525875"/>
                    <a:chOff x="867924" y="2199458"/>
                    <a:chExt cx="1545944" cy="1525875"/>
                  </a:xfrm>
                </p:grpSpPr>
                <p:sp>
                  <p:nvSpPr>
                    <p:cNvPr id="249" name="사각형: 둥근 모서리 248">
                      <a:extLst>
                        <a:ext uri="{FF2B5EF4-FFF2-40B4-BE49-F238E27FC236}">
                          <a16:creationId xmlns:a16="http://schemas.microsoft.com/office/drawing/2014/main" id="{F28448F5-7176-4291-8FA9-68D5FA7C84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924" y="2199458"/>
                      <a:ext cx="1545944" cy="1525875"/>
                    </a:xfrm>
                    <a:prstGeom prst="roundRect">
                      <a:avLst>
                        <a:gd name="adj" fmla="val 5625"/>
                      </a:avLst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endParaRPr lang="ko-KR" altLang="en-US" sz="600" dirty="0"/>
                    </a:p>
                  </p:txBody>
                </p:sp>
                <p:grpSp>
                  <p:nvGrpSpPr>
                    <p:cNvPr id="250" name="그룹 249">
                      <a:extLst>
                        <a:ext uri="{FF2B5EF4-FFF2-40B4-BE49-F238E27FC236}">
                          <a16:creationId xmlns:a16="http://schemas.microsoft.com/office/drawing/2014/main" id="{6755A79F-5483-4FB9-8386-E848E9C72F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608" y="2224840"/>
                      <a:ext cx="1489430" cy="1480004"/>
                      <a:chOff x="896608" y="2224840"/>
                      <a:chExt cx="1489430" cy="1480004"/>
                    </a:xfrm>
                  </p:grpSpPr>
                  <p:cxnSp>
                    <p:nvCxnSpPr>
                      <p:cNvPr id="251" name="직선 연결선 250">
                        <a:extLst>
                          <a:ext uri="{FF2B5EF4-FFF2-40B4-BE49-F238E27FC236}">
                            <a16:creationId xmlns:a16="http://schemas.microsoft.com/office/drawing/2014/main" id="{0F6A72D1-7A10-450B-85B7-9EBC12AD2A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6608" y="2224840"/>
                        <a:ext cx="1489430" cy="147770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2" name="직선 연결선 251">
                        <a:extLst>
                          <a:ext uri="{FF2B5EF4-FFF2-40B4-BE49-F238E27FC236}">
                            <a16:creationId xmlns:a16="http://schemas.microsoft.com/office/drawing/2014/main" id="{33E9C138-4051-4CE2-BF71-3CCC5E26D05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896608" y="2227144"/>
                        <a:ext cx="1489430" cy="147770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45" name="TextBox 244">
                    <a:extLst>
                      <a:ext uri="{FF2B5EF4-FFF2-40B4-BE49-F238E27FC236}">
                        <a16:creationId xmlns:a16="http://schemas.microsoft.com/office/drawing/2014/main" id="{C5E490DE-431B-44F8-A9D6-D1C80D4E305A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3389989"/>
                    <a:ext cx="1488420" cy="29583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운동 부위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엉덩이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허벅지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grpSp>
                <p:nvGrpSpPr>
                  <p:cNvPr id="246" name="그룹 245">
                    <a:extLst>
                      <a:ext uri="{FF2B5EF4-FFF2-40B4-BE49-F238E27FC236}">
                        <a16:creationId xmlns:a16="http://schemas.microsoft.com/office/drawing/2014/main" id="{0798E4ED-5FD4-45E3-AC27-9540A1E0D39E}"/>
                      </a:ext>
                    </a:extLst>
                  </p:cNvPr>
                  <p:cNvGrpSpPr/>
                  <p:nvPr/>
                </p:nvGrpSpPr>
                <p:grpSpPr>
                  <a:xfrm>
                    <a:off x="897618" y="2278345"/>
                    <a:ext cx="1568848" cy="351308"/>
                    <a:chOff x="897618" y="2278345"/>
                    <a:chExt cx="1568848" cy="351308"/>
                  </a:xfrm>
                </p:grpSpPr>
                <p:sp>
                  <p:nvSpPr>
                    <p:cNvPr id="247" name="TextBox 246">
                      <a:extLst>
                        <a:ext uri="{FF2B5EF4-FFF2-40B4-BE49-F238E27FC236}">
                          <a16:creationId xmlns:a16="http://schemas.microsoft.com/office/drawing/2014/main" id="{08CA602B-26C7-4E49-AF91-5554A7BA08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7618" y="2278345"/>
                      <a:ext cx="1398634" cy="35130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무릎 들어올리기</a:t>
                      </a:r>
                      <a:endParaRPr lang="en-US" altLang="ko-KR" sz="7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완료</a:t>
                      </a:r>
                    </a:p>
                  </p:txBody>
                </p:sp>
                <p:pic>
                  <p:nvPicPr>
                    <p:cNvPr id="248" name="그래픽 247" descr="오른쪽 캐럿 윤곽선">
                      <a:extLst>
                        <a:ext uri="{FF2B5EF4-FFF2-40B4-BE49-F238E27FC236}">
                          <a16:creationId xmlns:a16="http://schemas.microsoft.com/office/drawing/2014/main" id="{5E46EBBB-D4D1-45B2-B4F2-AD4592F2276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169875" y="2295472"/>
                      <a:ext cx="296591" cy="29659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53" name="그룹 252">
                  <a:extLst>
                    <a:ext uri="{FF2B5EF4-FFF2-40B4-BE49-F238E27FC236}">
                      <a16:creationId xmlns:a16="http://schemas.microsoft.com/office/drawing/2014/main" id="{4BE74FAD-25F8-4EDC-AB50-1612EAF14493}"/>
                    </a:ext>
                  </a:extLst>
                </p:cNvPr>
                <p:cNvGrpSpPr/>
                <p:nvPr/>
              </p:nvGrpSpPr>
              <p:grpSpPr>
                <a:xfrm>
                  <a:off x="5721864" y="2199458"/>
                  <a:ext cx="1598542" cy="1525875"/>
                  <a:chOff x="867924" y="2199458"/>
                  <a:chExt cx="1598542" cy="1525875"/>
                </a:xfrm>
              </p:grpSpPr>
              <p:grpSp>
                <p:nvGrpSpPr>
                  <p:cNvPr id="254" name="그룹 253">
                    <a:extLst>
                      <a:ext uri="{FF2B5EF4-FFF2-40B4-BE49-F238E27FC236}">
                        <a16:creationId xmlns:a16="http://schemas.microsoft.com/office/drawing/2014/main" id="{4E936481-32F5-481C-A407-0925C351E22C}"/>
                      </a:ext>
                    </a:extLst>
                  </p:cNvPr>
                  <p:cNvGrpSpPr/>
                  <p:nvPr/>
                </p:nvGrpSpPr>
                <p:grpSpPr>
                  <a:xfrm>
                    <a:off x="867924" y="2199458"/>
                    <a:ext cx="1545944" cy="1525875"/>
                    <a:chOff x="867924" y="2199458"/>
                    <a:chExt cx="1545944" cy="1525875"/>
                  </a:xfrm>
                </p:grpSpPr>
                <p:sp>
                  <p:nvSpPr>
                    <p:cNvPr id="283" name="사각형: 둥근 모서리 282">
                      <a:extLst>
                        <a:ext uri="{FF2B5EF4-FFF2-40B4-BE49-F238E27FC236}">
                          <a16:creationId xmlns:a16="http://schemas.microsoft.com/office/drawing/2014/main" id="{2CE09EFB-FFF7-46DD-94CC-A1CB436D1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924" y="2199458"/>
                      <a:ext cx="1545944" cy="1525875"/>
                    </a:xfrm>
                    <a:prstGeom prst="roundRect">
                      <a:avLst>
                        <a:gd name="adj" fmla="val 5625"/>
                      </a:avLst>
                    </a:prstGeom>
                    <a:solidFill>
                      <a:schemeClr val="bg2">
                        <a:lumMod val="75000"/>
                      </a:schemeClr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endParaRPr lang="ko-KR" altLang="en-US" sz="600" dirty="0"/>
                    </a:p>
                  </p:txBody>
                </p:sp>
                <p:grpSp>
                  <p:nvGrpSpPr>
                    <p:cNvPr id="284" name="그룹 283">
                      <a:extLst>
                        <a:ext uri="{FF2B5EF4-FFF2-40B4-BE49-F238E27FC236}">
                          <a16:creationId xmlns:a16="http://schemas.microsoft.com/office/drawing/2014/main" id="{EFB5F9FF-4AEE-4808-9039-A808DDD7F8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608" y="2224840"/>
                      <a:ext cx="1489430" cy="1480004"/>
                      <a:chOff x="896608" y="2224840"/>
                      <a:chExt cx="1489430" cy="1480004"/>
                    </a:xfrm>
                  </p:grpSpPr>
                  <p:cxnSp>
                    <p:nvCxnSpPr>
                      <p:cNvPr id="285" name="직선 연결선 284">
                        <a:extLst>
                          <a:ext uri="{FF2B5EF4-FFF2-40B4-BE49-F238E27FC236}">
                            <a16:creationId xmlns:a16="http://schemas.microsoft.com/office/drawing/2014/main" id="{F01B5B71-716B-422C-886F-EFD0B060AF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6608" y="2224840"/>
                        <a:ext cx="1489430" cy="1477700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6" name="직선 연결선 285">
                        <a:extLst>
                          <a:ext uri="{FF2B5EF4-FFF2-40B4-BE49-F238E27FC236}">
                            <a16:creationId xmlns:a16="http://schemas.microsoft.com/office/drawing/2014/main" id="{3BD51863-CF18-44B9-A80D-27E3343B2E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896608" y="2227144"/>
                        <a:ext cx="1489430" cy="1477700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79" name="TextBox 278">
                    <a:extLst>
                      <a:ext uri="{FF2B5EF4-FFF2-40B4-BE49-F238E27FC236}">
                        <a16:creationId xmlns:a16="http://schemas.microsoft.com/office/drawing/2014/main" id="{8C914D38-6C7B-4645-9C9E-B08359E73AFE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3389989"/>
                    <a:ext cx="1488420" cy="29583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운동 부위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엉덩이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허벅지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grpSp>
                <p:nvGrpSpPr>
                  <p:cNvPr id="280" name="그룹 279">
                    <a:extLst>
                      <a:ext uri="{FF2B5EF4-FFF2-40B4-BE49-F238E27FC236}">
                        <a16:creationId xmlns:a16="http://schemas.microsoft.com/office/drawing/2014/main" id="{DB9F6397-1679-4A63-8327-0A0AA839424D}"/>
                      </a:ext>
                    </a:extLst>
                  </p:cNvPr>
                  <p:cNvGrpSpPr/>
                  <p:nvPr/>
                </p:nvGrpSpPr>
                <p:grpSpPr>
                  <a:xfrm>
                    <a:off x="897618" y="2278345"/>
                    <a:ext cx="1568848" cy="351308"/>
                    <a:chOff x="897618" y="2278345"/>
                    <a:chExt cx="1568848" cy="351308"/>
                  </a:xfrm>
                </p:grpSpPr>
                <p:sp>
                  <p:nvSpPr>
                    <p:cNvPr id="281" name="TextBox 280">
                      <a:extLst>
                        <a:ext uri="{FF2B5EF4-FFF2-40B4-BE49-F238E27FC236}">
                          <a16:creationId xmlns:a16="http://schemas.microsoft.com/office/drawing/2014/main" id="{B721ED15-8ED2-4D6A-B8A0-CCCBBC7C0C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7618" y="2278345"/>
                      <a:ext cx="1398634" cy="35130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무릎 들어올리기</a:t>
                      </a:r>
                      <a:endParaRPr lang="en-US" altLang="ko-KR" sz="7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진행중</a:t>
                      </a:r>
                    </a:p>
                  </p:txBody>
                </p:sp>
                <p:pic>
                  <p:nvPicPr>
                    <p:cNvPr id="282" name="그래픽 281" descr="오른쪽 캐럿 윤곽선">
                      <a:extLst>
                        <a:ext uri="{FF2B5EF4-FFF2-40B4-BE49-F238E27FC236}">
                          <a16:creationId xmlns:a16="http://schemas.microsoft.com/office/drawing/2014/main" id="{886339D7-B77D-4081-AE4B-9C7125FD350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169875" y="2295472"/>
                      <a:ext cx="296591" cy="296591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</p:grpSp>
      <p:sp>
        <p:nvSpPr>
          <p:cNvPr id="160" name="Google Shape;164;p5">
            <a:extLst>
              <a:ext uri="{FF2B5EF4-FFF2-40B4-BE49-F238E27FC236}">
                <a16:creationId xmlns:a16="http://schemas.microsoft.com/office/drawing/2014/main" id="{2B81CF99-CE24-401A-B209-F6518E2BBA0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484132" y="383803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홈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주 캘린더</a:t>
            </a:r>
            <a:r>
              <a:rPr lang="en-US" altLang="ko-KR" sz="700" dirty="0">
                <a:solidFill>
                  <a:schemeClr val="tx1"/>
                </a:solidFill>
              </a:rPr>
              <a:t>, To-Do, </a:t>
            </a:r>
            <a:r>
              <a:rPr lang="ko-KR" altLang="en-US" sz="700" dirty="0">
                <a:solidFill>
                  <a:schemeClr val="tx1"/>
                </a:solidFill>
              </a:rPr>
              <a:t>오늘 운동 </a:t>
            </a:r>
            <a:r>
              <a:rPr lang="ko-KR" altLang="en-US" sz="700" dirty="0" err="1">
                <a:solidFill>
                  <a:schemeClr val="tx1"/>
                </a:solidFill>
              </a:rPr>
              <a:t>달성률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오늘 운동 밸런스 종합 결과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보행 분석 결과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보행 분석 결과 표시</a:t>
            </a:r>
            <a:endParaRPr lang="en-US" altLang="ko-KR" sz="700" dirty="0">
              <a:solidFill>
                <a:schemeClr val="tx1"/>
              </a:solidFill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주 캘린더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앱 진입 시 </a:t>
            </a:r>
            <a:r>
              <a:rPr lang="en-US" altLang="ko-KR" sz="700" dirty="0">
                <a:solidFill>
                  <a:schemeClr val="tx1"/>
                </a:solidFill>
              </a:rPr>
              <a:t>default </a:t>
            </a:r>
            <a:r>
              <a:rPr lang="ko-KR" altLang="en-US" sz="700" dirty="0">
                <a:solidFill>
                  <a:schemeClr val="tx1"/>
                </a:solidFill>
              </a:rPr>
              <a:t>오늘 날짜 표시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  &gt; </a:t>
            </a:r>
            <a:r>
              <a:rPr lang="ko-KR" altLang="en-US" sz="700" dirty="0">
                <a:solidFill>
                  <a:schemeClr val="tx1"/>
                </a:solidFill>
              </a:rPr>
              <a:t>운동이 등록된 요일은 일 하단 </a:t>
            </a:r>
            <a:r>
              <a:rPr lang="en-US" altLang="ko-KR" sz="700" dirty="0">
                <a:solidFill>
                  <a:schemeClr val="tx1"/>
                </a:solidFill>
              </a:rPr>
              <a:t>‘.’</a:t>
            </a:r>
            <a:r>
              <a:rPr lang="ko-KR" altLang="en-US" sz="700" dirty="0">
                <a:solidFill>
                  <a:schemeClr val="tx1"/>
                </a:solidFill>
              </a:rPr>
              <a:t>표시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다른 날짜 선택 시 하단</a:t>
            </a:r>
            <a:r>
              <a:rPr lang="en-US" altLang="ko-KR" sz="700" dirty="0">
                <a:solidFill>
                  <a:schemeClr val="tx1"/>
                </a:solidFill>
              </a:rPr>
              <a:t> ‘</a:t>
            </a:r>
            <a:r>
              <a:rPr lang="ko-KR" altLang="en-US" sz="700" dirty="0">
                <a:solidFill>
                  <a:schemeClr val="tx1"/>
                </a:solidFill>
              </a:rPr>
              <a:t>오늘의 운동 스케줄</a:t>
            </a:r>
            <a:r>
              <a:rPr lang="en-US" altLang="ko-KR" sz="700" dirty="0">
                <a:solidFill>
                  <a:schemeClr val="tx1"/>
                </a:solidFill>
              </a:rPr>
              <a:t>＇</a:t>
            </a:r>
            <a:r>
              <a:rPr lang="ko-KR" altLang="en-US" sz="700" dirty="0">
                <a:solidFill>
                  <a:schemeClr val="tx1"/>
                </a:solidFill>
              </a:rPr>
              <a:t>에 해당 날짜의 운동 스케줄 표시</a:t>
            </a:r>
            <a:endParaRPr lang="en-US" altLang="ko-KR" sz="700" dirty="0">
              <a:solidFill>
                <a:schemeClr val="tx1"/>
              </a:solidFill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오늘의 운동 </a:t>
            </a:r>
            <a:r>
              <a:rPr lang="ko-KR" altLang="en-US" sz="700" dirty="0" err="1">
                <a:solidFill>
                  <a:schemeClr val="tx1"/>
                </a:solidFill>
              </a:rPr>
              <a:t>달성률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오늘의 운동 </a:t>
            </a:r>
            <a:r>
              <a:rPr lang="ko-KR" altLang="en-US" sz="700" dirty="0" err="1">
                <a:solidFill>
                  <a:schemeClr val="tx1"/>
                </a:solidFill>
              </a:rPr>
              <a:t>달성률</a:t>
            </a:r>
            <a:r>
              <a:rPr lang="en-US" altLang="ko-KR" sz="700" dirty="0">
                <a:solidFill>
                  <a:schemeClr val="tx1"/>
                </a:solidFill>
              </a:rPr>
              <a:t>,</a:t>
            </a:r>
            <a:r>
              <a:rPr lang="ko-KR" altLang="en-US" sz="700" dirty="0">
                <a:solidFill>
                  <a:schemeClr val="tx1"/>
                </a:solidFill>
              </a:rPr>
              <a:t> 오늘의 운동 수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 err="1">
                <a:solidFill>
                  <a:schemeClr val="tx1"/>
                </a:solidFill>
              </a:rPr>
              <a:t>미진행</a:t>
            </a:r>
            <a:r>
              <a:rPr lang="ko-KR" altLang="en-US" sz="700" dirty="0">
                <a:solidFill>
                  <a:schemeClr val="tx1"/>
                </a:solidFill>
              </a:rPr>
              <a:t> 운동 수 표시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 err="1">
                <a:solidFill>
                  <a:schemeClr val="tx1"/>
                </a:solidFill>
              </a:rPr>
              <a:t>달성률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  &gt; </a:t>
            </a:r>
            <a:r>
              <a:rPr lang="ko-KR" altLang="en-US" sz="700" dirty="0">
                <a:solidFill>
                  <a:schemeClr val="tx1"/>
                </a:solidFill>
              </a:rPr>
              <a:t>진행 전 </a:t>
            </a:r>
            <a:r>
              <a:rPr lang="en-US" altLang="ko-KR" sz="700" dirty="0">
                <a:solidFill>
                  <a:schemeClr val="tx1"/>
                </a:solidFill>
              </a:rPr>
              <a:t>: 0%, 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  &gt; </a:t>
            </a:r>
            <a:r>
              <a:rPr lang="ko-KR" altLang="en-US" sz="700" dirty="0">
                <a:solidFill>
                  <a:schemeClr val="tx1"/>
                </a:solidFill>
              </a:rPr>
              <a:t>진행중 </a:t>
            </a:r>
            <a:r>
              <a:rPr lang="en-US" altLang="ko-KR" sz="700" dirty="0">
                <a:solidFill>
                  <a:schemeClr val="tx1"/>
                </a:solidFill>
              </a:rPr>
              <a:t>: </a:t>
            </a:r>
            <a:r>
              <a:rPr lang="ko-KR" altLang="en-US" sz="700" dirty="0">
                <a:solidFill>
                  <a:schemeClr val="tx1"/>
                </a:solidFill>
              </a:rPr>
              <a:t>세트 수에 따라 변경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     1</a:t>
            </a:r>
            <a:r>
              <a:rPr lang="ko-KR" altLang="en-US" sz="700" dirty="0">
                <a:solidFill>
                  <a:schemeClr val="tx1"/>
                </a:solidFill>
              </a:rPr>
              <a:t>세트 </a:t>
            </a:r>
            <a:r>
              <a:rPr lang="en-US" altLang="ko-KR" sz="700" dirty="0">
                <a:solidFill>
                  <a:schemeClr val="tx1"/>
                </a:solidFill>
              </a:rPr>
              <a:t>: N, 1</a:t>
            </a:r>
            <a:r>
              <a:rPr lang="ko-KR" altLang="en-US" sz="700" dirty="0">
                <a:solidFill>
                  <a:schemeClr val="tx1"/>
                </a:solidFill>
              </a:rPr>
              <a:t>세트 완료하지 않았을 경우 </a:t>
            </a:r>
            <a:r>
              <a:rPr lang="en-US" altLang="ko-KR" sz="700" dirty="0">
                <a:solidFill>
                  <a:schemeClr val="tx1"/>
                </a:solidFill>
              </a:rPr>
              <a:t>0%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     </a:t>
            </a:r>
            <a:r>
              <a:rPr lang="ko-KR" altLang="en-US" sz="700" dirty="0">
                <a:solidFill>
                  <a:schemeClr val="tx1"/>
                </a:solidFill>
              </a:rPr>
              <a:t>전체 </a:t>
            </a:r>
            <a:r>
              <a:rPr lang="en-US" altLang="ko-KR" sz="700" dirty="0">
                <a:solidFill>
                  <a:schemeClr val="tx1"/>
                </a:solidFill>
              </a:rPr>
              <a:t>5</a:t>
            </a:r>
            <a:r>
              <a:rPr lang="ko-KR" altLang="en-US" sz="700" dirty="0">
                <a:solidFill>
                  <a:schemeClr val="tx1"/>
                </a:solidFill>
              </a:rPr>
              <a:t>세트 중 </a:t>
            </a:r>
            <a:r>
              <a:rPr lang="en-US" altLang="ko-KR" sz="700" dirty="0">
                <a:solidFill>
                  <a:schemeClr val="tx1"/>
                </a:solidFill>
              </a:rPr>
              <a:t>N</a:t>
            </a:r>
            <a:r>
              <a:rPr lang="ko-KR" altLang="en-US" sz="700" dirty="0">
                <a:solidFill>
                  <a:schemeClr val="tx1"/>
                </a:solidFill>
              </a:rPr>
              <a:t>세트 진행 완료 시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     5/N: </a:t>
            </a:r>
            <a:r>
              <a:rPr lang="ko-KR" altLang="en-US" sz="700" dirty="0" err="1">
                <a:solidFill>
                  <a:schemeClr val="tx1"/>
                </a:solidFill>
              </a:rPr>
              <a:t>달성률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>
                <a:solidFill>
                  <a:schemeClr val="tx1"/>
                </a:solidFill>
              </a:rPr>
              <a:t>소수점 </a:t>
            </a:r>
            <a:r>
              <a:rPr lang="en-US" altLang="ko-KR" sz="700" dirty="0">
                <a:solidFill>
                  <a:schemeClr val="tx1"/>
                </a:solidFill>
              </a:rPr>
              <a:t>1</a:t>
            </a:r>
            <a:r>
              <a:rPr lang="ko-KR" altLang="en-US" sz="700" dirty="0">
                <a:solidFill>
                  <a:schemeClr val="tx1"/>
                </a:solidFill>
              </a:rPr>
              <a:t>자리 이하 버림</a:t>
            </a:r>
            <a:r>
              <a:rPr lang="en-US" altLang="ko-KR" sz="700" dirty="0">
                <a:solidFill>
                  <a:schemeClr val="tx1"/>
                </a:solidFill>
              </a:rPr>
              <a:t>) 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완료 </a:t>
            </a:r>
            <a:r>
              <a:rPr lang="en-US" altLang="ko-KR" sz="700" dirty="0">
                <a:solidFill>
                  <a:schemeClr val="tx1"/>
                </a:solidFill>
              </a:rPr>
              <a:t>: 100% 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전체 운동</a:t>
            </a:r>
            <a:r>
              <a:rPr lang="en-US" altLang="ko-KR" sz="700" dirty="0">
                <a:solidFill>
                  <a:schemeClr val="tx1"/>
                </a:solidFill>
              </a:rPr>
              <a:t>(n)</a:t>
            </a:r>
            <a:r>
              <a:rPr lang="ko-KR" altLang="en-US" sz="700" dirty="0">
                <a:solidFill>
                  <a:schemeClr val="tx1"/>
                </a:solidFill>
              </a:rPr>
              <a:t>의 </a:t>
            </a:r>
            <a:r>
              <a:rPr lang="ko-KR" altLang="en-US" sz="700" dirty="0" err="1">
                <a:solidFill>
                  <a:schemeClr val="tx1"/>
                </a:solidFill>
              </a:rPr>
              <a:t>달성률</a:t>
            </a:r>
            <a:r>
              <a:rPr lang="en-US" altLang="ko-KR" sz="700" dirty="0">
                <a:solidFill>
                  <a:schemeClr val="tx1"/>
                </a:solidFill>
              </a:rPr>
              <a:t>(x)</a:t>
            </a:r>
            <a:r>
              <a:rPr lang="ko-KR" altLang="en-US" sz="700" dirty="0">
                <a:solidFill>
                  <a:schemeClr val="tx1"/>
                </a:solidFill>
              </a:rPr>
              <a:t>을 계산하여 표시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  &gt; x1+x2+x3+…/n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:</a:t>
            </a:r>
            <a:r>
              <a:rPr lang="ko-KR" altLang="en-US" sz="700" dirty="0">
                <a:solidFill>
                  <a:schemeClr val="tx1"/>
                </a:solidFill>
              </a:rPr>
              <a:t> 오늘 전체 운동 </a:t>
            </a:r>
            <a:r>
              <a:rPr lang="ko-KR" altLang="en-US" sz="700" dirty="0" err="1">
                <a:solidFill>
                  <a:schemeClr val="tx1"/>
                </a:solidFill>
              </a:rPr>
              <a:t>달성률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     (</a:t>
            </a:r>
            <a:r>
              <a:rPr lang="ko-KR" altLang="en-US" sz="700" dirty="0">
                <a:solidFill>
                  <a:schemeClr val="tx1"/>
                </a:solidFill>
              </a:rPr>
              <a:t>소수점 </a:t>
            </a:r>
            <a:r>
              <a:rPr lang="en-US" altLang="ko-KR" sz="700" dirty="0">
                <a:solidFill>
                  <a:schemeClr val="tx1"/>
                </a:solidFill>
              </a:rPr>
              <a:t>1</a:t>
            </a:r>
            <a:r>
              <a:rPr lang="ko-KR" altLang="en-US" sz="700" dirty="0">
                <a:solidFill>
                  <a:schemeClr val="tx1"/>
                </a:solidFill>
              </a:rPr>
              <a:t>자리 이하 버림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오늘의 운동 수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오늘의 운동 </a:t>
            </a:r>
            <a:r>
              <a:rPr lang="en-US" altLang="ko-KR" sz="700" dirty="0">
                <a:solidFill>
                  <a:schemeClr val="tx1"/>
                </a:solidFill>
              </a:rPr>
              <a:t>: </a:t>
            </a:r>
            <a:r>
              <a:rPr lang="ko-KR" altLang="en-US" sz="700" dirty="0">
                <a:solidFill>
                  <a:schemeClr val="tx1"/>
                </a:solidFill>
              </a:rPr>
              <a:t>오늘 스케줄에 등록된 운동 수 표시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 err="1">
                <a:solidFill>
                  <a:schemeClr val="tx1"/>
                </a:solidFill>
              </a:rPr>
              <a:t>미진행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: </a:t>
            </a:r>
            <a:r>
              <a:rPr lang="ko-KR" altLang="en-US" sz="700" dirty="0">
                <a:solidFill>
                  <a:schemeClr val="tx1"/>
                </a:solidFill>
              </a:rPr>
              <a:t>완료 되지 않은 운동 수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운동이 없을 경우 추천 운동 표시</a:t>
            </a:r>
            <a:endParaRPr lang="en-US" altLang="ko-KR" sz="700" dirty="0">
              <a:solidFill>
                <a:schemeClr val="tx1"/>
              </a:solidFill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오늘의 결과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오늘 자신이 운동한 운동의 결과 등급 표시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  &gt; </a:t>
            </a:r>
            <a:r>
              <a:rPr lang="ko-KR" altLang="en-US" sz="700" dirty="0">
                <a:solidFill>
                  <a:schemeClr val="tx1"/>
                </a:solidFill>
              </a:rPr>
              <a:t>보행운동 종합 결과</a:t>
            </a:r>
            <a:r>
              <a:rPr lang="en-US" altLang="ko-KR" sz="700" dirty="0">
                <a:solidFill>
                  <a:schemeClr val="tx1"/>
                </a:solidFill>
              </a:rPr>
              <a:t> : </a:t>
            </a:r>
            <a:r>
              <a:rPr lang="ko-KR" altLang="en-US" sz="700" dirty="0">
                <a:solidFill>
                  <a:schemeClr val="tx1"/>
                </a:solidFill>
              </a:rPr>
              <a:t>오늘의 걸음 데이터 제외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과거 날짜는 선택 날짜의 등급 표시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운동을 진행하지 않았을 경우 </a:t>
            </a:r>
            <a:r>
              <a:rPr lang="en-US" altLang="ko-KR" sz="700" dirty="0">
                <a:solidFill>
                  <a:schemeClr val="tx1"/>
                </a:solidFill>
              </a:rPr>
              <a:t>ⓐ </a:t>
            </a:r>
            <a:r>
              <a:rPr lang="ko-KR" altLang="en-US" sz="700" dirty="0">
                <a:solidFill>
                  <a:schemeClr val="tx1"/>
                </a:solidFill>
              </a:rPr>
              <a:t>표시</a:t>
            </a:r>
            <a:endParaRPr lang="en-US" altLang="ko-KR" sz="700" dirty="0">
              <a:solidFill>
                <a:schemeClr val="tx1"/>
              </a:solidFill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오늘의 운동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의료진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직접 추가한 운동 카드 색상 구분 필요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master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admin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에서 운동 부위 추가 하지 않았을 경우 해당영역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숨김처리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운동 스케줄이 등록되어 있이 않을 경우 </a:t>
            </a:r>
            <a:r>
              <a:rPr lang="en-US" altLang="ko-KR" sz="700" dirty="0">
                <a:solidFill>
                  <a:schemeClr val="tx1"/>
                </a:solidFill>
              </a:rPr>
              <a:t>‘</a:t>
            </a:r>
            <a:r>
              <a:rPr lang="ko-KR" altLang="en-US" sz="700" dirty="0">
                <a:solidFill>
                  <a:schemeClr val="tx1"/>
                </a:solidFill>
              </a:rPr>
              <a:t>추천 운동</a:t>
            </a:r>
            <a:r>
              <a:rPr lang="en-US" altLang="ko-KR" sz="700" dirty="0">
                <a:solidFill>
                  <a:schemeClr val="tx1"/>
                </a:solidFill>
              </a:rPr>
              <a:t>‘ </a:t>
            </a:r>
            <a:r>
              <a:rPr lang="ko-KR" altLang="en-US" sz="700" dirty="0">
                <a:solidFill>
                  <a:schemeClr val="tx1"/>
                </a:solidFill>
              </a:rPr>
              <a:t>카드 표시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카드 </a:t>
            </a:r>
            <a:r>
              <a:rPr lang="en-US" altLang="ko-KR" sz="700" dirty="0">
                <a:solidFill>
                  <a:schemeClr val="tx1"/>
                </a:solidFill>
              </a:rPr>
              <a:t>tap </a:t>
            </a:r>
            <a:r>
              <a:rPr lang="ko-KR" altLang="en-US" sz="700" dirty="0">
                <a:solidFill>
                  <a:schemeClr val="tx1"/>
                </a:solidFill>
              </a:rPr>
              <a:t>시 해당 운동의 운동 화면으로 이동</a:t>
            </a:r>
            <a:endParaRPr lang="en-US" altLang="ko-KR" sz="700" dirty="0">
              <a:solidFill>
                <a:schemeClr val="tx1"/>
              </a:solidFill>
            </a:endParaRPr>
          </a:p>
          <a:p>
            <a:pPr marL="177800" lvl="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오늘의 걸음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걸음 분석 데이터 표시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오늘 자율 보행을 진행하지 않았을 경우 기록하기 버튼 표시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기록하기</a:t>
            </a:r>
            <a:r>
              <a:rPr lang="en-US" altLang="ko-KR" sz="700" dirty="0">
                <a:solidFill>
                  <a:schemeClr val="tx1"/>
                </a:solidFill>
              </a:rPr>
              <a:t> </a:t>
            </a:r>
            <a:r>
              <a:rPr lang="ko-KR" altLang="en-US" sz="700" dirty="0">
                <a:solidFill>
                  <a:schemeClr val="tx1"/>
                </a:solidFill>
              </a:rPr>
              <a:t>버튼 </a:t>
            </a:r>
            <a:r>
              <a:rPr lang="en-US" altLang="ko-KR" sz="700" dirty="0">
                <a:solidFill>
                  <a:schemeClr val="tx1"/>
                </a:solidFill>
              </a:rPr>
              <a:t>tap </a:t>
            </a:r>
            <a:r>
              <a:rPr lang="ko-KR" altLang="en-US" sz="700" dirty="0">
                <a:solidFill>
                  <a:schemeClr val="tx1"/>
                </a:solidFill>
              </a:rPr>
              <a:t>시 걸음 기록 화면으로 이동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오늘의 걸음은 오늘만 가능</a:t>
            </a:r>
            <a:endParaRPr lang="en-US" altLang="ko-KR" sz="700" dirty="0">
              <a:solidFill>
                <a:schemeClr val="tx1"/>
              </a:solidFill>
            </a:endParaRPr>
          </a:p>
          <a:p>
            <a:pPr marL="177800" lvl="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메뉴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메뉴 </a:t>
            </a:r>
            <a:r>
              <a:rPr lang="en-US" altLang="ko-KR" sz="700" dirty="0">
                <a:solidFill>
                  <a:schemeClr val="tx1"/>
                </a:solidFill>
              </a:rPr>
              <a:t>5</a:t>
            </a:r>
            <a:r>
              <a:rPr lang="ko-KR" altLang="en-US" sz="700" dirty="0">
                <a:solidFill>
                  <a:schemeClr val="tx1"/>
                </a:solidFill>
              </a:rPr>
              <a:t>개 표시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메뉴 선택 시 각 메뉴 화면으로 이동</a:t>
            </a:r>
            <a:endParaRPr lang="en-US" altLang="ko-KR" sz="700" dirty="0">
              <a:solidFill>
                <a:schemeClr val="tx1"/>
              </a:solidFill>
            </a:endParaRPr>
          </a:p>
          <a:p>
            <a:pPr marL="177800" lvl="0" indent="-177800">
              <a:lnSpc>
                <a:spcPct val="100000"/>
              </a:lnSpc>
            </a:pPr>
            <a:endParaRPr lang="en-US" altLang="ko-KR" sz="700" dirty="0">
              <a:solidFill>
                <a:schemeClr val="tx1"/>
              </a:solidFill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  <a:ea typeface="+mn-ea"/>
              </a:rPr>
              <a:t>안드로이드</a:t>
            </a:r>
            <a:r>
              <a:rPr lang="en-US" altLang="ko-KR" sz="700" dirty="0">
                <a:latin typeface="+mn-ea"/>
                <a:ea typeface="+mn-ea"/>
              </a:rPr>
              <a:t> </a:t>
            </a:r>
            <a:r>
              <a:rPr lang="ko-KR" altLang="en-US" sz="700" dirty="0">
                <a:latin typeface="+mn-ea"/>
                <a:ea typeface="+mn-ea"/>
              </a:rPr>
              <a:t>이전버튼 </a:t>
            </a:r>
            <a:r>
              <a:rPr lang="en-US" altLang="ko-KR" sz="700" dirty="0">
                <a:latin typeface="+mn-ea"/>
                <a:ea typeface="+mn-ea"/>
              </a:rPr>
              <a:t>tap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- 1</a:t>
            </a:r>
            <a:r>
              <a:rPr lang="ko-KR" altLang="en-US" sz="700" dirty="0">
                <a:latin typeface="+mn-ea"/>
                <a:ea typeface="+mn-ea"/>
              </a:rPr>
              <a:t>번 </a:t>
            </a:r>
            <a:r>
              <a:rPr lang="en-US" altLang="ko-KR" sz="700" dirty="0">
                <a:latin typeface="+mn-ea"/>
                <a:ea typeface="+mn-ea"/>
              </a:rPr>
              <a:t>: ‘</a:t>
            </a:r>
            <a:r>
              <a:rPr lang="ko-KR" altLang="en-US" sz="700" dirty="0">
                <a:latin typeface="+mn-ea"/>
                <a:ea typeface="+mn-ea"/>
              </a:rPr>
              <a:t>뒤로 가기 버튼을 한 번 더 누르면 종료 됩니다</a:t>
            </a:r>
            <a:r>
              <a:rPr lang="en-US" altLang="ko-KR" sz="700" dirty="0">
                <a:latin typeface="+mn-ea"/>
                <a:ea typeface="+mn-ea"/>
              </a:rPr>
              <a:t>.’ </a:t>
            </a:r>
            <a:r>
              <a:rPr lang="ko-KR" altLang="en-US" sz="700" dirty="0">
                <a:latin typeface="+mn-ea"/>
                <a:ea typeface="+mn-ea"/>
              </a:rPr>
              <a:t>토스트 메시지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- 2</a:t>
            </a:r>
            <a:r>
              <a:rPr lang="ko-KR" altLang="en-US" sz="700" dirty="0">
                <a:latin typeface="+mn-ea"/>
                <a:ea typeface="+mn-ea"/>
              </a:rPr>
              <a:t>번 </a:t>
            </a:r>
            <a:r>
              <a:rPr lang="en-US" altLang="ko-KR" sz="700" dirty="0">
                <a:latin typeface="+mn-ea"/>
                <a:ea typeface="+mn-ea"/>
              </a:rPr>
              <a:t>:</a:t>
            </a:r>
            <a:r>
              <a:rPr lang="ko-KR" altLang="en-US" sz="700" dirty="0">
                <a:latin typeface="+mn-ea"/>
                <a:ea typeface="+mn-ea"/>
              </a:rPr>
              <a:t> </a:t>
            </a:r>
            <a:r>
              <a:rPr lang="en-US" altLang="ko-KR" sz="700" dirty="0">
                <a:latin typeface="+mn-ea"/>
                <a:ea typeface="+mn-ea"/>
              </a:rPr>
              <a:t>APP</a:t>
            </a:r>
            <a:r>
              <a:rPr lang="ko-KR" altLang="en-US" sz="700" dirty="0">
                <a:latin typeface="+mn-ea"/>
                <a:ea typeface="+mn-ea"/>
              </a:rPr>
              <a:t> 종료</a:t>
            </a:r>
          </a:p>
          <a:p>
            <a:pPr marL="177800" indent="-177800">
              <a:lnSpc>
                <a:spcPct val="100000"/>
              </a:lnSpc>
            </a:pPr>
            <a:endParaRPr lang="en-US" altLang="ko-KR" sz="700" dirty="0">
              <a:solidFill>
                <a:schemeClr val="tx1"/>
              </a:solidFill>
            </a:endParaRPr>
          </a:p>
          <a:p>
            <a:pPr marL="177800" indent="-177800">
              <a:lnSpc>
                <a:spcPct val="100000"/>
              </a:lnSpc>
            </a:pPr>
            <a:endParaRPr lang="ko-KR" altLang="en-US" sz="700" dirty="0">
              <a:latin typeface="+mn-ea"/>
              <a:ea typeface="+mn-ea"/>
            </a:endParaRPr>
          </a:p>
        </p:txBody>
      </p:sp>
      <p:sp>
        <p:nvSpPr>
          <p:cNvPr id="161" name="Google Shape;173;p5">
            <a:extLst>
              <a:ext uri="{FF2B5EF4-FFF2-40B4-BE49-F238E27FC236}">
                <a16:creationId xmlns:a16="http://schemas.microsoft.com/office/drawing/2014/main" id="{D9CAA999-DF14-48FE-AB86-52D3E5515525}"/>
              </a:ext>
            </a:extLst>
          </p:cNvPr>
          <p:cNvSpPr/>
          <p:nvPr/>
        </p:nvSpPr>
        <p:spPr>
          <a:xfrm>
            <a:off x="1090307" y="51638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64" name="Google Shape;173;p5">
            <a:extLst>
              <a:ext uri="{FF2B5EF4-FFF2-40B4-BE49-F238E27FC236}">
                <a16:creationId xmlns:a16="http://schemas.microsoft.com/office/drawing/2014/main" id="{C1A635C9-361E-42E7-BD91-84F22C4CD8F9}"/>
              </a:ext>
            </a:extLst>
          </p:cNvPr>
          <p:cNvSpPr/>
          <p:nvPr/>
        </p:nvSpPr>
        <p:spPr>
          <a:xfrm>
            <a:off x="377453" y="542101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65" name="Google Shape;173;p5">
            <a:extLst>
              <a:ext uri="{FF2B5EF4-FFF2-40B4-BE49-F238E27FC236}">
                <a16:creationId xmlns:a16="http://schemas.microsoft.com/office/drawing/2014/main" id="{989FE18A-9DC8-417A-82F6-7EAEBFC8D458}"/>
              </a:ext>
            </a:extLst>
          </p:cNvPr>
          <p:cNvSpPr/>
          <p:nvPr/>
        </p:nvSpPr>
        <p:spPr>
          <a:xfrm>
            <a:off x="377453" y="107761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66" name="Google Shape;173;p5">
            <a:extLst>
              <a:ext uri="{FF2B5EF4-FFF2-40B4-BE49-F238E27FC236}">
                <a16:creationId xmlns:a16="http://schemas.microsoft.com/office/drawing/2014/main" id="{D2CABD67-AF66-47D5-B2FC-9C319DABD335}"/>
              </a:ext>
            </a:extLst>
          </p:cNvPr>
          <p:cNvSpPr/>
          <p:nvPr/>
        </p:nvSpPr>
        <p:spPr>
          <a:xfrm>
            <a:off x="377453" y="155386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5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68B1C69C-E1CA-41BB-8579-B58B207A8B46}"/>
              </a:ext>
            </a:extLst>
          </p:cNvPr>
          <p:cNvGrpSpPr/>
          <p:nvPr/>
        </p:nvGrpSpPr>
        <p:grpSpPr>
          <a:xfrm>
            <a:off x="3633898" y="1060496"/>
            <a:ext cx="2689284" cy="856474"/>
            <a:chOff x="3671279" y="1775064"/>
            <a:chExt cx="2689284" cy="856474"/>
          </a:xfrm>
        </p:grpSpPr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CBB0A00E-215C-4A10-9E06-115BFAF170E0}"/>
                </a:ext>
              </a:extLst>
            </p:cNvPr>
            <p:cNvGrpSpPr/>
            <p:nvPr/>
          </p:nvGrpSpPr>
          <p:grpSpPr>
            <a:xfrm>
              <a:off x="3671279" y="1775064"/>
              <a:ext cx="2689284" cy="856474"/>
              <a:chOff x="4154443" y="1470969"/>
              <a:chExt cx="2689284" cy="856474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3FD427D9-5A00-4D71-9FBE-8B2131AE459D}"/>
                  </a:ext>
                </a:extLst>
              </p:cNvPr>
              <p:cNvGrpSpPr/>
              <p:nvPr/>
            </p:nvGrpSpPr>
            <p:grpSpPr>
              <a:xfrm>
                <a:off x="4154443" y="1470969"/>
                <a:ext cx="2689284" cy="856474"/>
                <a:chOff x="6637436" y="4015940"/>
                <a:chExt cx="2689284" cy="665473"/>
              </a:xfrm>
            </p:grpSpPr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1FD2F801-CD21-4105-9C6F-487634928321}"/>
                    </a:ext>
                  </a:extLst>
                </p:cNvPr>
                <p:cNvSpPr/>
                <p:nvPr/>
              </p:nvSpPr>
              <p:spPr>
                <a:xfrm>
                  <a:off x="6637436" y="4015940"/>
                  <a:ext cx="2689284" cy="6654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EAB0E4A7-5C4A-4CC6-9578-48517DFCB781}"/>
                    </a:ext>
                  </a:extLst>
                </p:cNvPr>
                <p:cNvSpPr txBox="1"/>
                <p:nvPr/>
              </p:nvSpPr>
              <p:spPr>
                <a:xfrm>
                  <a:off x="6707508" y="4029302"/>
                  <a:ext cx="801823" cy="179355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latin typeface="+mn-ea"/>
                      <a:ea typeface="+mn-ea"/>
                    </a:rPr>
                    <a:t>오늘의 결과</a:t>
                  </a:r>
                </a:p>
              </p:txBody>
            </p:sp>
          </p:grp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D98992E7-B580-47ED-82BA-1B57BB084702}"/>
                  </a:ext>
                </a:extLst>
              </p:cNvPr>
              <p:cNvSpPr txBox="1"/>
              <p:nvPr/>
            </p:nvSpPr>
            <p:spPr>
              <a:xfrm>
                <a:off x="4271019" y="1750062"/>
                <a:ext cx="19864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>
                    <a:latin typeface="+mn-ea"/>
                    <a:ea typeface="+mn-ea"/>
                  </a:rPr>
                  <a:t>아직 운동을 진행하지 않았어요</a:t>
                </a:r>
                <a:endParaRPr lang="en-US" altLang="ko-KR" sz="1000" dirty="0">
                  <a:latin typeface="+mn-ea"/>
                  <a:ea typeface="+mn-ea"/>
                </a:endParaRPr>
              </a:p>
              <a:p>
                <a:r>
                  <a:rPr lang="ko-KR" altLang="en-US" sz="1000" dirty="0">
                    <a:latin typeface="+mn-ea"/>
                    <a:ea typeface="+mn-ea"/>
                  </a:rPr>
                  <a:t>운동 후 결과를 확인 하세요</a:t>
                </a:r>
              </a:p>
            </p:txBody>
          </p:sp>
        </p:grpSp>
        <p:pic>
          <p:nvPicPr>
            <p:cNvPr id="169" name="그래픽 168" descr="요가 단색으로 채워진">
              <a:extLst>
                <a:ext uri="{FF2B5EF4-FFF2-40B4-BE49-F238E27FC236}">
                  <a16:creationId xmlns:a16="http://schemas.microsoft.com/office/drawing/2014/main" id="{D413F6FB-88A7-4845-A59B-B5B0CDD43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70619" y="1899663"/>
              <a:ext cx="640506" cy="640506"/>
            </a:xfrm>
            <a:prstGeom prst="rect">
              <a:avLst/>
            </a:prstGeom>
          </p:spPr>
        </p:pic>
      </p:grpSp>
      <p:sp>
        <p:nvSpPr>
          <p:cNvPr id="174" name="Google Shape;173;p5">
            <a:extLst>
              <a:ext uri="{FF2B5EF4-FFF2-40B4-BE49-F238E27FC236}">
                <a16:creationId xmlns:a16="http://schemas.microsoft.com/office/drawing/2014/main" id="{EED514C3-139F-42B8-BF77-50F9B54547C7}"/>
              </a:ext>
            </a:extLst>
          </p:cNvPr>
          <p:cNvSpPr/>
          <p:nvPr/>
        </p:nvSpPr>
        <p:spPr>
          <a:xfrm>
            <a:off x="3531523" y="913113"/>
            <a:ext cx="233579" cy="233579"/>
          </a:xfrm>
          <a:prstGeom prst="ellipse">
            <a:avLst/>
          </a:prstGeom>
          <a:solidFill>
            <a:srgbClr val="6058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a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75" name="Google Shape;173;p5">
            <a:extLst>
              <a:ext uri="{FF2B5EF4-FFF2-40B4-BE49-F238E27FC236}">
                <a16:creationId xmlns:a16="http://schemas.microsoft.com/office/drawing/2014/main" id="{4AEB8533-C88D-4938-957E-197C213C6127}"/>
              </a:ext>
            </a:extLst>
          </p:cNvPr>
          <p:cNvSpPr/>
          <p:nvPr/>
        </p:nvSpPr>
        <p:spPr>
          <a:xfrm>
            <a:off x="364925" y="229636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6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76" name="Google Shape;173;p5">
            <a:extLst>
              <a:ext uri="{FF2B5EF4-FFF2-40B4-BE49-F238E27FC236}">
                <a16:creationId xmlns:a16="http://schemas.microsoft.com/office/drawing/2014/main" id="{AF4026AE-C21A-4892-B724-EAF8D5ABE601}"/>
              </a:ext>
            </a:extLst>
          </p:cNvPr>
          <p:cNvSpPr/>
          <p:nvPr/>
        </p:nvSpPr>
        <p:spPr>
          <a:xfrm>
            <a:off x="920378" y="107761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68E6B43D-C864-4B28-A19E-7303EA3EB51C}"/>
              </a:ext>
            </a:extLst>
          </p:cNvPr>
          <p:cNvSpPr/>
          <p:nvPr/>
        </p:nvSpPr>
        <p:spPr>
          <a:xfrm rot="21383520">
            <a:off x="4855024" y="5457210"/>
            <a:ext cx="1785645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rgbClr val="FF0000"/>
                </a:solidFill>
              </a:rPr>
              <a:t>홈화면</a:t>
            </a:r>
            <a:r>
              <a:rPr lang="ko-KR" altLang="en-US" sz="800" dirty="0">
                <a:solidFill>
                  <a:srgbClr val="FF0000"/>
                </a:solidFill>
              </a:rPr>
              <a:t> 컨텐츠 변경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80" name="왼쪽 대괄호 179">
            <a:extLst>
              <a:ext uri="{FF2B5EF4-FFF2-40B4-BE49-F238E27FC236}">
                <a16:creationId xmlns:a16="http://schemas.microsoft.com/office/drawing/2014/main" id="{3DF8186F-7D13-4A9C-8BE2-0B327C162923}"/>
              </a:ext>
            </a:extLst>
          </p:cNvPr>
          <p:cNvSpPr/>
          <p:nvPr/>
        </p:nvSpPr>
        <p:spPr>
          <a:xfrm>
            <a:off x="327835" y="897817"/>
            <a:ext cx="133341" cy="28520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왼쪽 대괄호 180">
            <a:extLst>
              <a:ext uri="{FF2B5EF4-FFF2-40B4-BE49-F238E27FC236}">
                <a16:creationId xmlns:a16="http://schemas.microsoft.com/office/drawing/2014/main" id="{FA8F596D-6BC5-4C57-BBC6-8EB64EAC8877}"/>
              </a:ext>
            </a:extLst>
          </p:cNvPr>
          <p:cNvSpPr/>
          <p:nvPr/>
        </p:nvSpPr>
        <p:spPr>
          <a:xfrm>
            <a:off x="327836" y="1188804"/>
            <a:ext cx="111774" cy="486084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왼쪽 대괄호 181">
            <a:extLst>
              <a:ext uri="{FF2B5EF4-FFF2-40B4-BE49-F238E27FC236}">
                <a16:creationId xmlns:a16="http://schemas.microsoft.com/office/drawing/2014/main" id="{1855DD51-42B6-48D2-A1ED-CC9783A1B22B}"/>
              </a:ext>
            </a:extLst>
          </p:cNvPr>
          <p:cNvSpPr/>
          <p:nvPr/>
        </p:nvSpPr>
        <p:spPr>
          <a:xfrm>
            <a:off x="327835" y="6062952"/>
            <a:ext cx="133341" cy="47562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F54A2F8-ACA7-4DE5-8D89-6EEF2674E5F1}"/>
              </a:ext>
            </a:extLst>
          </p:cNvPr>
          <p:cNvSpPr txBox="1"/>
          <p:nvPr/>
        </p:nvSpPr>
        <p:spPr>
          <a:xfrm>
            <a:off x="5794" y="3526893"/>
            <a:ext cx="469680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hybrid</a:t>
            </a:r>
            <a:endParaRPr lang="ko-KR" altLang="en-US" sz="1200" b="1" dirty="0">
              <a:solidFill>
                <a:schemeClr val="accent3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9C64507A-81B0-47E8-9B69-5629882DBEF6}"/>
              </a:ext>
            </a:extLst>
          </p:cNvPr>
          <p:cNvSpPr txBox="1"/>
          <p:nvPr/>
        </p:nvSpPr>
        <p:spPr>
          <a:xfrm>
            <a:off x="-6229" y="948084"/>
            <a:ext cx="445635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native</a:t>
            </a:r>
            <a:endParaRPr lang="ko-KR" altLang="en-US" sz="1200" b="1" dirty="0">
              <a:solidFill>
                <a:schemeClr val="accent3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73723BE-F3F4-4E91-A123-B2AB17ED37DD}"/>
              </a:ext>
            </a:extLst>
          </p:cNvPr>
          <p:cNvSpPr txBox="1"/>
          <p:nvPr/>
        </p:nvSpPr>
        <p:spPr>
          <a:xfrm>
            <a:off x="-6229" y="6208433"/>
            <a:ext cx="445635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native</a:t>
            </a:r>
            <a:endParaRPr lang="ko-KR" altLang="en-US" sz="1200" b="1" dirty="0">
              <a:solidFill>
                <a:schemeClr val="accent3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0485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홈</a:t>
            </a:r>
            <a:r>
              <a:rPr lang="en-US" altLang="ko-KR" dirty="0"/>
              <a:t>(</a:t>
            </a:r>
            <a:r>
              <a:rPr lang="ko-KR" altLang="en-US" dirty="0"/>
              <a:t>오늘의 걸음 진행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PT-A-05-1</a:t>
            </a:r>
            <a:endParaRPr dirty="0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5837E3FB-AD5E-46C5-BA23-FC8EBE97DBE8}"/>
              </a:ext>
            </a:extLst>
          </p:cNvPr>
          <p:cNvGrpSpPr/>
          <p:nvPr/>
        </p:nvGrpSpPr>
        <p:grpSpPr>
          <a:xfrm>
            <a:off x="515974" y="598891"/>
            <a:ext cx="5476527" cy="5971641"/>
            <a:chOff x="744574" y="665566"/>
            <a:chExt cx="6575832" cy="7170331"/>
          </a:xfrm>
        </p:grpSpPr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79F5CADF-CF9A-48C5-842D-9212C278AEC5}"/>
                </a:ext>
              </a:extLst>
            </p:cNvPr>
            <p:cNvGrpSpPr/>
            <p:nvPr/>
          </p:nvGrpSpPr>
          <p:grpSpPr>
            <a:xfrm>
              <a:off x="856972" y="1325647"/>
              <a:ext cx="591291" cy="494893"/>
              <a:chOff x="2614254" y="2820379"/>
              <a:chExt cx="591291" cy="494893"/>
            </a:xfrm>
          </p:grpSpPr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7F42FFAA-9E5A-4772-817C-E12D61420B18}"/>
                  </a:ext>
                </a:extLst>
              </p:cNvPr>
              <p:cNvSpPr txBox="1"/>
              <p:nvPr/>
            </p:nvSpPr>
            <p:spPr>
              <a:xfrm>
                <a:off x="2664301" y="3038105"/>
                <a:ext cx="491202" cy="277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+mn-ea"/>
                    <a:ea typeface="+mn-ea"/>
                  </a:rPr>
                  <a:t>75%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9EB19245-5093-4DE4-BFA0-F342CE19C2A9}"/>
                  </a:ext>
                </a:extLst>
              </p:cNvPr>
              <p:cNvSpPr txBox="1"/>
              <p:nvPr/>
            </p:nvSpPr>
            <p:spPr>
              <a:xfrm>
                <a:off x="2614254" y="2820379"/>
                <a:ext cx="591291" cy="2586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 err="1">
                    <a:latin typeface="+mn-ea"/>
                    <a:ea typeface="+mn-ea"/>
                  </a:rPr>
                  <a:t>달성률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73FB9095-9316-40CE-8C1F-9056A4AF8620}"/>
                </a:ext>
              </a:extLst>
            </p:cNvPr>
            <p:cNvGrpSpPr/>
            <p:nvPr/>
          </p:nvGrpSpPr>
          <p:grpSpPr>
            <a:xfrm>
              <a:off x="1357607" y="1325647"/>
              <a:ext cx="881930" cy="494893"/>
              <a:chOff x="2468937" y="2820379"/>
              <a:chExt cx="881930" cy="494893"/>
            </a:xfrm>
          </p:grpSpPr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6676D9BD-DCAC-4C95-B9A9-01D55F064AA6}"/>
                  </a:ext>
                </a:extLst>
              </p:cNvPr>
              <p:cNvSpPr txBox="1"/>
              <p:nvPr/>
            </p:nvSpPr>
            <p:spPr>
              <a:xfrm>
                <a:off x="2760539" y="3038105"/>
                <a:ext cx="298725" cy="277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+mn-ea"/>
                    <a:ea typeface="+mn-ea"/>
                  </a:rPr>
                  <a:t>5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  <p:sp>
            <p:nvSpPr>
              <p:cNvPr id="490" name="TextBox 489">
                <a:extLst>
                  <a:ext uri="{FF2B5EF4-FFF2-40B4-BE49-F238E27FC236}">
                    <a16:creationId xmlns:a16="http://schemas.microsoft.com/office/drawing/2014/main" id="{7313DBF8-BA59-4C6C-B9A8-8FA07CF5BB60}"/>
                  </a:ext>
                </a:extLst>
              </p:cNvPr>
              <p:cNvSpPr txBox="1"/>
              <p:nvPr/>
            </p:nvSpPr>
            <p:spPr>
              <a:xfrm>
                <a:off x="2468937" y="2820379"/>
                <a:ext cx="881930" cy="2586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+mn-ea"/>
                    <a:ea typeface="+mn-ea"/>
                  </a:rPr>
                  <a:t>오늘의 운동</a:t>
                </a:r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28823E1D-EB47-4BC2-B5C7-B661364C4701}"/>
                </a:ext>
              </a:extLst>
            </p:cNvPr>
            <p:cNvGrpSpPr/>
            <p:nvPr/>
          </p:nvGrpSpPr>
          <p:grpSpPr>
            <a:xfrm>
              <a:off x="2120141" y="1325647"/>
              <a:ext cx="591291" cy="494893"/>
              <a:chOff x="2614254" y="2820379"/>
              <a:chExt cx="591291" cy="494893"/>
            </a:xfrm>
          </p:grpSpPr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FE1B91D0-EAFF-4726-AEDC-AFAFD9140335}"/>
                  </a:ext>
                </a:extLst>
              </p:cNvPr>
              <p:cNvSpPr txBox="1"/>
              <p:nvPr/>
            </p:nvSpPr>
            <p:spPr>
              <a:xfrm>
                <a:off x="2760539" y="3038105"/>
                <a:ext cx="298725" cy="277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+mn-ea"/>
                    <a:ea typeface="+mn-ea"/>
                  </a:rPr>
                  <a:t>2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66F0315C-19EF-422A-9F79-9F49AB7E4C22}"/>
                  </a:ext>
                </a:extLst>
              </p:cNvPr>
              <p:cNvSpPr txBox="1"/>
              <p:nvPr/>
            </p:nvSpPr>
            <p:spPr>
              <a:xfrm>
                <a:off x="2614254" y="2820379"/>
                <a:ext cx="591291" cy="2586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 err="1">
                    <a:latin typeface="+mn-ea"/>
                    <a:ea typeface="+mn-ea"/>
                  </a:rPr>
                  <a:t>미진행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2316EC2A-7069-4D27-AB47-81196D1F5E6F}"/>
                </a:ext>
              </a:extLst>
            </p:cNvPr>
            <p:cNvGrpSpPr/>
            <p:nvPr/>
          </p:nvGrpSpPr>
          <p:grpSpPr>
            <a:xfrm>
              <a:off x="3075860" y="988537"/>
              <a:ext cx="368016" cy="373789"/>
              <a:chOff x="3034241" y="5738059"/>
              <a:chExt cx="399528" cy="405795"/>
            </a:xfrm>
          </p:grpSpPr>
          <p:sp>
            <p:nvSpPr>
              <p:cNvPr id="480" name="TextBox 479">
                <a:extLst>
                  <a:ext uri="{FF2B5EF4-FFF2-40B4-BE49-F238E27FC236}">
                    <a16:creationId xmlns:a16="http://schemas.microsoft.com/office/drawing/2014/main" id="{7980B2CC-32A8-4C32-BCA1-045333DFBE6D}"/>
                  </a:ext>
                </a:extLst>
              </p:cNvPr>
              <p:cNvSpPr txBox="1"/>
              <p:nvPr/>
            </p:nvSpPr>
            <p:spPr>
              <a:xfrm>
                <a:off x="3048469" y="5943254"/>
                <a:ext cx="374453" cy="200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" dirty="0">
                    <a:latin typeface="+mn-ea"/>
                    <a:ea typeface="+mn-ea"/>
                  </a:rPr>
                  <a:t>설정</a:t>
                </a:r>
              </a:p>
            </p:txBody>
          </p:sp>
          <p:grpSp>
            <p:nvGrpSpPr>
              <p:cNvPr id="481" name="그룹 480">
                <a:extLst>
                  <a:ext uri="{FF2B5EF4-FFF2-40B4-BE49-F238E27FC236}">
                    <a16:creationId xmlns:a16="http://schemas.microsoft.com/office/drawing/2014/main" id="{8474AAF2-C3FC-4930-8BD0-713B08963F5B}"/>
                  </a:ext>
                </a:extLst>
              </p:cNvPr>
              <p:cNvGrpSpPr/>
              <p:nvPr/>
            </p:nvGrpSpPr>
            <p:grpSpPr>
              <a:xfrm>
                <a:off x="3034241" y="5738059"/>
                <a:ext cx="399528" cy="232189"/>
                <a:chOff x="3075673" y="5829869"/>
                <a:chExt cx="399528" cy="232189"/>
              </a:xfrm>
            </p:grpSpPr>
            <p:grpSp>
              <p:nvGrpSpPr>
                <p:cNvPr id="482" name="그룹 481">
                  <a:extLst>
                    <a:ext uri="{FF2B5EF4-FFF2-40B4-BE49-F238E27FC236}">
                      <a16:creationId xmlns:a16="http://schemas.microsoft.com/office/drawing/2014/main" id="{11E13B95-9CCE-40F2-82CB-1A9AD19D0B11}"/>
                    </a:ext>
                  </a:extLst>
                </p:cNvPr>
                <p:cNvGrpSpPr/>
                <p:nvPr/>
              </p:nvGrpSpPr>
              <p:grpSpPr>
                <a:xfrm>
                  <a:off x="3159342" y="5829869"/>
                  <a:ext cx="232189" cy="232189"/>
                  <a:chOff x="3268346" y="1964343"/>
                  <a:chExt cx="194182" cy="194182"/>
                </a:xfrm>
              </p:grpSpPr>
              <p:sp>
                <p:nvSpPr>
                  <p:cNvPr id="484" name="타원 483">
                    <a:extLst>
                      <a:ext uri="{FF2B5EF4-FFF2-40B4-BE49-F238E27FC236}">
                        <a16:creationId xmlns:a16="http://schemas.microsoft.com/office/drawing/2014/main" id="{2EF44448-5FEB-427D-B5B1-16E3860441C6}"/>
                      </a:ext>
                    </a:extLst>
                  </p:cNvPr>
                  <p:cNvSpPr/>
                  <p:nvPr/>
                </p:nvSpPr>
                <p:spPr>
                  <a:xfrm>
                    <a:off x="3268346" y="1964343"/>
                    <a:ext cx="194182" cy="194182"/>
                  </a:xfrm>
                  <a:prstGeom prst="ellipse">
                    <a:avLst/>
                  </a:prstGeom>
                  <a:noFill/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50"/>
                  </a:p>
                </p:txBody>
              </p:sp>
              <p:cxnSp>
                <p:nvCxnSpPr>
                  <p:cNvPr id="485" name="직선 연결선 484">
                    <a:extLst>
                      <a:ext uri="{FF2B5EF4-FFF2-40B4-BE49-F238E27FC236}">
                        <a16:creationId xmlns:a16="http://schemas.microsoft.com/office/drawing/2014/main" id="{B3EF413F-FE64-4691-A467-259FFCB90070}"/>
                      </a:ext>
                    </a:extLst>
                  </p:cNvPr>
                  <p:cNvCxnSpPr>
                    <a:stCxn id="484" idx="1"/>
                    <a:endCxn id="484" idx="5"/>
                  </p:cNvCxnSpPr>
                  <p:nvPr/>
                </p:nvCxnSpPr>
                <p:spPr>
                  <a:xfrm>
                    <a:off x="3296783" y="1992780"/>
                    <a:ext cx="137308" cy="137308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직선 연결선 485">
                    <a:extLst>
                      <a:ext uri="{FF2B5EF4-FFF2-40B4-BE49-F238E27FC236}">
                        <a16:creationId xmlns:a16="http://schemas.microsoft.com/office/drawing/2014/main" id="{C72316C5-7911-4C0E-A034-F1D7C23DD7F0}"/>
                      </a:ext>
                    </a:extLst>
                  </p:cNvPr>
                  <p:cNvCxnSpPr>
                    <a:stCxn id="484" idx="3"/>
                    <a:endCxn id="484" idx="7"/>
                  </p:cNvCxnSpPr>
                  <p:nvPr/>
                </p:nvCxnSpPr>
                <p:spPr>
                  <a:xfrm flipV="1">
                    <a:off x="3296783" y="1992780"/>
                    <a:ext cx="137308" cy="137308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83" name="TextBox 482">
                  <a:extLst>
                    <a:ext uri="{FF2B5EF4-FFF2-40B4-BE49-F238E27FC236}">
                      <a16:creationId xmlns:a16="http://schemas.microsoft.com/office/drawing/2014/main" id="{7D7C639D-6B89-4689-8CC9-86E8B00C2C7C}"/>
                    </a:ext>
                  </a:extLst>
                </p:cNvPr>
                <p:cNvSpPr txBox="1"/>
                <p:nvPr/>
              </p:nvSpPr>
              <p:spPr>
                <a:xfrm>
                  <a:off x="3075673" y="5835964"/>
                  <a:ext cx="399528" cy="220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500" dirty="0">
                      <a:latin typeface="+mn-ea"/>
                      <a:ea typeface="+mn-ea"/>
                    </a:rPr>
                    <a:t>icon</a:t>
                  </a:r>
                  <a:endParaRPr lang="ko-KR" altLang="en-US" sz="500" dirty="0">
                    <a:latin typeface="+mn-ea"/>
                    <a:ea typeface="+mn-ea"/>
                  </a:endParaRPr>
                </a:p>
              </p:txBody>
            </p:sp>
          </p:grpSp>
        </p:grp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9D007C82-7687-4745-A2FE-FF138FB25710}"/>
                </a:ext>
              </a:extLst>
            </p:cNvPr>
            <p:cNvGrpSpPr/>
            <p:nvPr/>
          </p:nvGrpSpPr>
          <p:grpSpPr>
            <a:xfrm>
              <a:off x="798539" y="1775064"/>
              <a:ext cx="2689284" cy="856474"/>
              <a:chOff x="4154443" y="1470969"/>
              <a:chExt cx="2689284" cy="856474"/>
            </a:xfrm>
          </p:grpSpPr>
          <p:grpSp>
            <p:nvGrpSpPr>
              <p:cNvPr id="472" name="그룹 471">
                <a:extLst>
                  <a:ext uri="{FF2B5EF4-FFF2-40B4-BE49-F238E27FC236}">
                    <a16:creationId xmlns:a16="http://schemas.microsoft.com/office/drawing/2014/main" id="{4374FD27-1689-49B1-A132-3C9EC43F55CF}"/>
                  </a:ext>
                </a:extLst>
              </p:cNvPr>
              <p:cNvGrpSpPr/>
              <p:nvPr/>
            </p:nvGrpSpPr>
            <p:grpSpPr>
              <a:xfrm>
                <a:off x="4154443" y="1470969"/>
                <a:ext cx="2689284" cy="856474"/>
                <a:chOff x="6637436" y="4015940"/>
                <a:chExt cx="2689284" cy="665473"/>
              </a:xfrm>
            </p:grpSpPr>
            <p:sp>
              <p:nvSpPr>
                <p:cNvPr id="478" name="직사각형 477">
                  <a:extLst>
                    <a:ext uri="{FF2B5EF4-FFF2-40B4-BE49-F238E27FC236}">
                      <a16:creationId xmlns:a16="http://schemas.microsoft.com/office/drawing/2014/main" id="{8099D489-7759-4FA1-804A-EABF0D0B5F6C}"/>
                    </a:ext>
                  </a:extLst>
                </p:cNvPr>
                <p:cNvSpPr/>
                <p:nvPr/>
              </p:nvSpPr>
              <p:spPr>
                <a:xfrm>
                  <a:off x="6637436" y="4015940"/>
                  <a:ext cx="2689284" cy="6654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/>
                </a:p>
              </p:txBody>
            </p:sp>
            <p:sp>
              <p:nvSpPr>
                <p:cNvPr id="479" name="TextBox 478">
                  <a:extLst>
                    <a:ext uri="{FF2B5EF4-FFF2-40B4-BE49-F238E27FC236}">
                      <a16:creationId xmlns:a16="http://schemas.microsoft.com/office/drawing/2014/main" id="{7B611FA7-F596-4952-8D33-7CF0D49500BC}"/>
                    </a:ext>
                  </a:extLst>
                </p:cNvPr>
                <p:cNvSpPr txBox="1"/>
                <p:nvPr/>
              </p:nvSpPr>
              <p:spPr>
                <a:xfrm>
                  <a:off x="6708836" y="4025659"/>
                  <a:ext cx="799166" cy="186643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오늘의 결과</a:t>
                  </a:r>
                </a:p>
              </p:txBody>
            </p:sp>
          </p:grpSp>
          <p:grpSp>
            <p:nvGrpSpPr>
              <p:cNvPr id="473" name="그룹 472">
                <a:extLst>
                  <a:ext uri="{FF2B5EF4-FFF2-40B4-BE49-F238E27FC236}">
                    <a16:creationId xmlns:a16="http://schemas.microsoft.com/office/drawing/2014/main" id="{7DE99FE9-C038-4E14-ADF5-29B5097427C3}"/>
                  </a:ext>
                </a:extLst>
              </p:cNvPr>
              <p:cNvGrpSpPr/>
              <p:nvPr/>
            </p:nvGrpSpPr>
            <p:grpSpPr>
              <a:xfrm>
                <a:off x="4293021" y="1764311"/>
                <a:ext cx="2292980" cy="494900"/>
                <a:chOff x="989631" y="3166970"/>
                <a:chExt cx="2292980" cy="494900"/>
              </a:xfrm>
            </p:grpSpPr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D5ABE01E-5481-40A2-ACB7-393410A99C2F}"/>
                    </a:ext>
                  </a:extLst>
                </p:cNvPr>
                <p:cNvSpPr txBox="1"/>
                <p:nvPr/>
              </p:nvSpPr>
              <p:spPr>
                <a:xfrm>
                  <a:off x="1316844" y="3421658"/>
                  <a:ext cx="496976" cy="2402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latin typeface="+mn-ea"/>
                      <a:ea typeface="+mn-ea"/>
                    </a:rPr>
                    <a:t>4</a:t>
                  </a:r>
                  <a:r>
                    <a:rPr lang="ko-KR" altLang="en-US" sz="700" dirty="0">
                      <a:latin typeface="+mn-ea"/>
                      <a:ea typeface="+mn-ea"/>
                    </a:rPr>
                    <a:t>등급</a:t>
                  </a:r>
                </a:p>
              </p:txBody>
            </p:sp>
            <p:sp>
              <p:nvSpPr>
                <p:cNvPr id="475" name="TextBox 474">
                  <a:extLst>
                    <a:ext uri="{FF2B5EF4-FFF2-40B4-BE49-F238E27FC236}">
                      <a16:creationId xmlns:a16="http://schemas.microsoft.com/office/drawing/2014/main" id="{9566363E-B92D-4244-8491-02069A4E5FE5}"/>
                    </a:ext>
                  </a:extLst>
                </p:cNvPr>
                <p:cNvSpPr txBox="1"/>
                <p:nvPr/>
              </p:nvSpPr>
              <p:spPr>
                <a:xfrm>
                  <a:off x="989631" y="3166970"/>
                  <a:ext cx="1151399" cy="2217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600" dirty="0">
                      <a:latin typeface="+mn-ea"/>
                      <a:ea typeface="+mn-ea"/>
                    </a:rPr>
                    <a:t>밸런스 운동 종합 결과</a:t>
                  </a:r>
                </a:p>
              </p:txBody>
            </p:sp>
            <p:sp>
              <p:nvSpPr>
                <p:cNvPr id="476" name="TextBox 475">
                  <a:extLst>
                    <a:ext uri="{FF2B5EF4-FFF2-40B4-BE49-F238E27FC236}">
                      <a16:creationId xmlns:a16="http://schemas.microsoft.com/office/drawing/2014/main" id="{9E97656E-C8D8-4862-8799-47F540E0D721}"/>
                    </a:ext>
                  </a:extLst>
                </p:cNvPr>
                <p:cNvSpPr txBox="1"/>
                <p:nvPr/>
              </p:nvSpPr>
              <p:spPr>
                <a:xfrm>
                  <a:off x="2226487" y="3421658"/>
                  <a:ext cx="1053236" cy="2402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약한 왼쪽 치우침</a:t>
                  </a:r>
                </a:p>
              </p:txBody>
            </p:sp>
            <p:sp>
              <p:nvSpPr>
                <p:cNvPr id="477" name="TextBox 476">
                  <a:extLst>
                    <a:ext uri="{FF2B5EF4-FFF2-40B4-BE49-F238E27FC236}">
                      <a16:creationId xmlns:a16="http://schemas.microsoft.com/office/drawing/2014/main" id="{09D8D695-5ACE-4AEB-B5AD-E4260E47900D}"/>
                    </a:ext>
                  </a:extLst>
                </p:cNvPr>
                <p:cNvSpPr txBox="1"/>
                <p:nvPr/>
              </p:nvSpPr>
              <p:spPr>
                <a:xfrm>
                  <a:off x="2223601" y="3166970"/>
                  <a:ext cx="1059010" cy="2217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600" dirty="0">
                      <a:latin typeface="+mn-ea"/>
                      <a:ea typeface="+mn-ea"/>
                    </a:rPr>
                    <a:t>보행 운동 종합 결과</a:t>
                  </a:r>
                </a:p>
              </p:txBody>
            </p:sp>
          </p:grp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EAE26E94-DFFE-4A8D-AEDF-FDBCCCA5D012}"/>
                </a:ext>
              </a:extLst>
            </p:cNvPr>
            <p:cNvGrpSpPr/>
            <p:nvPr/>
          </p:nvGrpSpPr>
          <p:grpSpPr>
            <a:xfrm>
              <a:off x="756944" y="7210385"/>
              <a:ext cx="2781354" cy="587142"/>
              <a:chOff x="756944" y="5654177"/>
              <a:chExt cx="2781354" cy="587142"/>
            </a:xfrm>
          </p:grpSpPr>
          <p:grpSp>
            <p:nvGrpSpPr>
              <p:cNvPr id="428" name="그룹 427">
                <a:extLst>
                  <a:ext uri="{FF2B5EF4-FFF2-40B4-BE49-F238E27FC236}">
                    <a16:creationId xmlns:a16="http://schemas.microsoft.com/office/drawing/2014/main" id="{C14D2220-DFA9-4D12-9105-F438D8FE78F2}"/>
                  </a:ext>
                </a:extLst>
              </p:cNvPr>
              <p:cNvGrpSpPr/>
              <p:nvPr/>
            </p:nvGrpSpPr>
            <p:grpSpPr>
              <a:xfrm>
                <a:off x="756944" y="5679344"/>
                <a:ext cx="2781354" cy="561975"/>
                <a:chOff x="756944" y="5679344"/>
                <a:chExt cx="2781354" cy="561975"/>
              </a:xfrm>
            </p:grpSpPr>
            <p:sp>
              <p:nvSpPr>
                <p:cNvPr id="430" name="직사각형 76">
                  <a:extLst>
                    <a:ext uri="{FF2B5EF4-FFF2-40B4-BE49-F238E27FC236}">
                      <a16:creationId xmlns:a16="http://schemas.microsoft.com/office/drawing/2014/main" id="{8276C32C-7919-4B6D-A6BA-27AE43395773}"/>
                    </a:ext>
                  </a:extLst>
                </p:cNvPr>
                <p:cNvSpPr/>
                <p:nvPr/>
              </p:nvSpPr>
              <p:spPr>
                <a:xfrm>
                  <a:off x="756944" y="5679344"/>
                  <a:ext cx="2781354" cy="561975"/>
                </a:xfrm>
                <a:custGeom>
                  <a:avLst/>
                  <a:gdLst>
                    <a:gd name="connsiteX0" fmla="*/ 0 w 2776979"/>
                    <a:gd name="connsiteY0" fmla="*/ 0 h 565086"/>
                    <a:gd name="connsiteX1" fmla="*/ 2776979 w 2776979"/>
                    <a:gd name="connsiteY1" fmla="*/ 0 h 565086"/>
                    <a:gd name="connsiteX2" fmla="*/ 2776979 w 2776979"/>
                    <a:gd name="connsiteY2" fmla="*/ 565086 h 565086"/>
                    <a:gd name="connsiteX3" fmla="*/ 0 w 2776979"/>
                    <a:gd name="connsiteY3" fmla="*/ 565086 h 565086"/>
                    <a:gd name="connsiteX4" fmla="*/ 0 w 2776979"/>
                    <a:gd name="connsiteY4" fmla="*/ 0 h 565086"/>
                    <a:gd name="connsiteX0" fmla="*/ 3472 w 2780451"/>
                    <a:gd name="connsiteY0" fmla="*/ 0 h 565086"/>
                    <a:gd name="connsiteX1" fmla="*/ 2780451 w 2780451"/>
                    <a:gd name="connsiteY1" fmla="*/ 0 h 565086"/>
                    <a:gd name="connsiteX2" fmla="*/ 2780451 w 2780451"/>
                    <a:gd name="connsiteY2" fmla="*/ 565086 h 565086"/>
                    <a:gd name="connsiteX3" fmla="*/ 3472 w 2780451"/>
                    <a:gd name="connsiteY3" fmla="*/ 565086 h 565086"/>
                    <a:gd name="connsiteX4" fmla="*/ 0 w 2780451"/>
                    <a:gd name="connsiteY4" fmla="*/ 304800 h 565086"/>
                    <a:gd name="connsiteX5" fmla="*/ 3472 w 2780451"/>
                    <a:gd name="connsiteY5" fmla="*/ 0 h 565086"/>
                    <a:gd name="connsiteX0" fmla="*/ 3472 w 2780451"/>
                    <a:gd name="connsiteY0" fmla="*/ 0 h 565086"/>
                    <a:gd name="connsiteX1" fmla="*/ 2780451 w 2780451"/>
                    <a:gd name="connsiteY1" fmla="*/ 0 h 565086"/>
                    <a:gd name="connsiteX2" fmla="*/ 2780451 w 2780451"/>
                    <a:gd name="connsiteY2" fmla="*/ 565086 h 565086"/>
                    <a:gd name="connsiteX3" fmla="*/ 219075 w 2780451"/>
                    <a:gd name="connsiteY3" fmla="*/ 561975 h 565086"/>
                    <a:gd name="connsiteX4" fmla="*/ 3472 w 2780451"/>
                    <a:gd name="connsiteY4" fmla="*/ 565086 h 565086"/>
                    <a:gd name="connsiteX5" fmla="*/ 0 w 2780451"/>
                    <a:gd name="connsiteY5" fmla="*/ 304800 h 565086"/>
                    <a:gd name="connsiteX6" fmla="*/ 3472 w 2780451"/>
                    <a:gd name="connsiteY6" fmla="*/ 0 h 565086"/>
                    <a:gd name="connsiteX0" fmla="*/ 3472 w 2780451"/>
                    <a:gd name="connsiteY0" fmla="*/ 0 h 565086"/>
                    <a:gd name="connsiteX1" fmla="*/ 2780451 w 2780451"/>
                    <a:gd name="connsiteY1" fmla="*/ 0 h 565086"/>
                    <a:gd name="connsiteX2" fmla="*/ 2780451 w 2780451"/>
                    <a:gd name="connsiteY2" fmla="*/ 565086 h 565086"/>
                    <a:gd name="connsiteX3" fmla="*/ 219075 w 2780451"/>
                    <a:gd name="connsiteY3" fmla="*/ 561975 h 565086"/>
                    <a:gd name="connsiteX4" fmla="*/ 0 w 2780451"/>
                    <a:gd name="connsiteY4" fmla="*/ 304800 h 565086"/>
                    <a:gd name="connsiteX5" fmla="*/ 3472 w 2780451"/>
                    <a:gd name="connsiteY5" fmla="*/ 0 h 565086"/>
                    <a:gd name="connsiteX0" fmla="*/ 3475 w 2780454"/>
                    <a:gd name="connsiteY0" fmla="*/ 0 h 565086"/>
                    <a:gd name="connsiteX1" fmla="*/ 2780454 w 2780454"/>
                    <a:gd name="connsiteY1" fmla="*/ 0 h 565086"/>
                    <a:gd name="connsiteX2" fmla="*/ 2780454 w 2780454"/>
                    <a:gd name="connsiteY2" fmla="*/ 565086 h 565086"/>
                    <a:gd name="connsiteX3" fmla="*/ 219078 w 2780454"/>
                    <a:gd name="connsiteY3" fmla="*/ 561975 h 565086"/>
                    <a:gd name="connsiteX4" fmla="*/ 3 w 2780454"/>
                    <a:gd name="connsiteY4" fmla="*/ 304800 h 565086"/>
                    <a:gd name="connsiteX5" fmla="*/ 3475 w 2780454"/>
                    <a:gd name="connsiteY5" fmla="*/ 0 h 565086"/>
                    <a:gd name="connsiteX0" fmla="*/ 3475 w 2780454"/>
                    <a:gd name="connsiteY0" fmla="*/ 0 h 565086"/>
                    <a:gd name="connsiteX1" fmla="*/ 2780454 w 2780454"/>
                    <a:gd name="connsiteY1" fmla="*/ 0 h 565086"/>
                    <a:gd name="connsiteX2" fmla="*/ 2780454 w 2780454"/>
                    <a:gd name="connsiteY2" fmla="*/ 565086 h 565086"/>
                    <a:gd name="connsiteX3" fmla="*/ 219078 w 2780454"/>
                    <a:gd name="connsiteY3" fmla="*/ 561975 h 565086"/>
                    <a:gd name="connsiteX4" fmla="*/ 3 w 2780454"/>
                    <a:gd name="connsiteY4" fmla="*/ 304800 h 565086"/>
                    <a:gd name="connsiteX5" fmla="*/ 3475 w 2780454"/>
                    <a:gd name="connsiteY5" fmla="*/ 0 h 565086"/>
                    <a:gd name="connsiteX0" fmla="*/ 3475 w 2781303"/>
                    <a:gd name="connsiteY0" fmla="*/ 0 h 565086"/>
                    <a:gd name="connsiteX1" fmla="*/ 2780454 w 2781303"/>
                    <a:gd name="connsiteY1" fmla="*/ 0 h 565086"/>
                    <a:gd name="connsiteX2" fmla="*/ 2781303 w 2781303"/>
                    <a:gd name="connsiteY2" fmla="*/ 271463 h 565086"/>
                    <a:gd name="connsiteX3" fmla="*/ 2780454 w 2781303"/>
                    <a:gd name="connsiteY3" fmla="*/ 565086 h 565086"/>
                    <a:gd name="connsiteX4" fmla="*/ 219078 w 2781303"/>
                    <a:gd name="connsiteY4" fmla="*/ 561975 h 565086"/>
                    <a:gd name="connsiteX5" fmla="*/ 3 w 2781303"/>
                    <a:gd name="connsiteY5" fmla="*/ 304800 h 565086"/>
                    <a:gd name="connsiteX6" fmla="*/ 3475 w 2781303"/>
                    <a:gd name="connsiteY6" fmla="*/ 0 h 565086"/>
                    <a:gd name="connsiteX0" fmla="*/ 3475 w 2781303"/>
                    <a:gd name="connsiteY0" fmla="*/ 0 h 565086"/>
                    <a:gd name="connsiteX1" fmla="*/ 2780454 w 2781303"/>
                    <a:gd name="connsiteY1" fmla="*/ 0 h 565086"/>
                    <a:gd name="connsiteX2" fmla="*/ 2781303 w 2781303"/>
                    <a:gd name="connsiteY2" fmla="*/ 271463 h 565086"/>
                    <a:gd name="connsiteX3" fmla="*/ 2780454 w 2781303"/>
                    <a:gd name="connsiteY3" fmla="*/ 565086 h 565086"/>
                    <a:gd name="connsiteX4" fmla="*/ 2505078 w 2781303"/>
                    <a:gd name="connsiteY4" fmla="*/ 559594 h 565086"/>
                    <a:gd name="connsiteX5" fmla="*/ 219078 w 2781303"/>
                    <a:gd name="connsiteY5" fmla="*/ 561975 h 565086"/>
                    <a:gd name="connsiteX6" fmla="*/ 3 w 2781303"/>
                    <a:gd name="connsiteY6" fmla="*/ 304800 h 565086"/>
                    <a:gd name="connsiteX7" fmla="*/ 3475 w 2781303"/>
                    <a:gd name="connsiteY7" fmla="*/ 0 h 565086"/>
                    <a:gd name="connsiteX0" fmla="*/ 3475 w 2781303"/>
                    <a:gd name="connsiteY0" fmla="*/ 0 h 561975"/>
                    <a:gd name="connsiteX1" fmla="*/ 2780454 w 2781303"/>
                    <a:gd name="connsiteY1" fmla="*/ 0 h 561975"/>
                    <a:gd name="connsiteX2" fmla="*/ 2781303 w 2781303"/>
                    <a:gd name="connsiteY2" fmla="*/ 271463 h 561975"/>
                    <a:gd name="connsiteX3" fmla="*/ 2505078 w 2781303"/>
                    <a:gd name="connsiteY3" fmla="*/ 559594 h 561975"/>
                    <a:gd name="connsiteX4" fmla="*/ 219078 w 2781303"/>
                    <a:gd name="connsiteY4" fmla="*/ 561975 h 561975"/>
                    <a:gd name="connsiteX5" fmla="*/ 3 w 2781303"/>
                    <a:gd name="connsiteY5" fmla="*/ 304800 h 561975"/>
                    <a:gd name="connsiteX6" fmla="*/ 3475 w 2781303"/>
                    <a:gd name="connsiteY6" fmla="*/ 0 h 561975"/>
                    <a:gd name="connsiteX0" fmla="*/ 3475 w 2781342"/>
                    <a:gd name="connsiteY0" fmla="*/ 0 h 561975"/>
                    <a:gd name="connsiteX1" fmla="*/ 2780454 w 2781342"/>
                    <a:gd name="connsiteY1" fmla="*/ 0 h 561975"/>
                    <a:gd name="connsiteX2" fmla="*/ 2781303 w 2781342"/>
                    <a:gd name="connsiteY2" fmla="*/ 271463 h 561975"/>
                    <a:gd name="connsiteX3" fmla="*/ 2505078 w 2781342"/>
                    <a:gd name="connsiteY3" fmla="*/ 559594 h 561975"/>
                    <a:gd name="connsiteX4" fmla="*/ 219078 w 2781342"/>
                    <a:gd name="connsiteY4" fmla="*/ 561975 h 561975"/>
                    <a:gd name="connsiteX5" fmla="*/ 3 w 2781342"/>
                    <a:gd name="connsiteY5" fmla="*/ 304800 h 561975"/>
                    <a:gd name="connsiteX6" fmla="*/ 3475 w 2781342"/>
                    <a:gd name="connsiteY6" fmla="*/ 0 h 561975"/>
                    <a:gd name="connsiteX0" fmla="*/ 3475 w 2781354"/>
                    <a:gd name="connsiteY0" fmla="*/ 0 h 561975"/>
                    <a:gd name="connsiteX1" fmla="*/ 2780454 w 2781354"/>
                    <a:gd name="connsiteY1" fmla="*/ 0 h 561975"/>
                    <a:gd name="connsiteX2" fmla="*/ 2781303 w 2781354"/>
                    <a:gd name="connsiteY2" fmla="*/ 271463 h 561975"/>
                    <a:gd name="connsiteX3" fmla="*/ 2505078 w 2781354"/>
                    <a:gd name="connsiteY3" fmla="*/ 559594 h 561975"/>
                    <a:gd name="connsiteX4" fmla="*/ 219078 w 2781354"/>
                    <a:gd name="connsiteY4" fmla="*/ 561975 h 561975"/>
                    <a:gd name="connsiteX5" fmla="*/ 3 w 2781354"/>
                    <a:gd name="connsiteY5" fmla="*/ 304800 h 561975"/>
                    <a:gd name="connsiteX6" fmla="*/ 3475 w 2781354"/>
                    <a:gd name="connsiteY6" fmla="*/ 0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81354" h="561975">
                      <a:moveTo>
                        <a:pt x="3475" y="0"/>
                      </a:moveTo>
                      <a:lnTo>
                        <a:pt x="2780454" y="0"/>
                      </a:lnTo>
                      <a:lnTo>
                        <a:pt x="2781303" y="271463"/>
                      </a:lnTo>
                      <a:cubicBezTo>
                        <a:pt x="2784478" y="479425"/>
                        <a:pt x="2640016" y="551657"/>
                        <a:pt x="2505078" y="559594"/>
                      </a:cubicBezTo>
                      <a:lnTo>
                        <a:pt x="219078" y="561975"/>
                      </a:lnTo>
                      <a:cubicBezTo>
                        <a:pt x="117478" y="559594"/>
                        <a:pt x="-791" y="490538"/>
                        <a:pt x="3" y="304800"/>
                      </a:cubicBezTo>
                      <a:cubicBezTo>
                        <a:pt x="1160" y="203200"/>
                        <a:pt x="2318" y="101600"/>
                        <a:pt x="347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/>
                </a:p>
              </p:txBody>
            </p:sp>
            <p:grpSp>
              <p:nvGrpSpPr>
                <p:cNvPr id="431" name="그룹 430">
                  <a:extLst>
                    <a:ext uri="{FF2B5EF4-FFF2-40B4-BE49-F238E27FC236}">
                      <a16:creationId xmlns:a16="http://schemas.microsoft.com/office/drawing/2014/main" id="{B2C6D840-F06C-49FA-9EA1-525F5BCD183F}"/>
                    </a:ext>
                  </a:extLst>
                </p:cNvPr>
                <p:cNvGrpSpPr/>
                <p:nvPr/>
              </p:nvGrpSpPr>
              <p:grpSpPr>
                <a:xfrm>
                  <a:off x="942860" y="5738059"/>
                  <a:ext cx="2497211" cy="441543"/>
                  <a:chOff x="942860" y="5738059"/>
                  <a:chExt cx="2497211" cy="441543"/>
                </a:xfrm>
              </p:grpSpPr>
              <p:grpSp>
                <p:nvGrpSpPr>
                  <p:cNvPr id="432" name="그룹 431">
                    <a:extLst>
                      <a:ext uri="{FF2B5EF4-FFF2-40B4-BE49-F238E27FC236}">
                        <a16:creationId xmlns:a16="http://schemas.microsoft.com/office/drawing/2014/main" id="{49117B74-C986-43DF-A1C7-F85F7639837B}"/>
                      </a:ext>
                    </a:extLst>
                  </p:cNvPr>
                  <p:cNvGrpSpPr/>
                  <p:nvPr/>
                </p:nvGrpSpPr>
                <p:grpSpPr>
                  <a:xfrm>
                    <a:off x="942860" y="5738059"/>
                    <a:ext cx="398813" cy="441543"/>
                    <a:chOff x="857831" y="5738059"/>
                    <a:chExt cx="398813" cy="441543"/>
                  </a:xfrm>
                </p:grpSpPr>
                <p:sp>
                  <p:nvSpPr>
                    <p:cNvPr id="465" name="TextBox 464">
                      <a:extLst>
                        <a:ext uri="{FF2B5EF4-FFF2-40B4-BE49-F238E27FC236}">
                          <a16:creationId xmlns:a16="http://schemas.microsoft.com/office/drawing/2014/main" id="{D030402D-8CF7-4C4F-91B6-6198740A06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1115" y="5976346"/>
                      <a:ext cx="298725" cy="20325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홈</a:t>
                      </a:r>
                    </a:p>
                  </p:txBody>
                </p:sp>
                <p:grpSp>
                  <p:nvGrpSpPr>
                    <p:cNvPr id="466" name="그룹 465">
                      <a:extLst>
                        <a:ext uri="{FF2B5EF4-FFF2-40B4-BE49-F238E27FC236}">
                          <a16:creationId xmlns:a16="http://schemas.microsoft.com/office/drawing/2014/main" id="{94258AF2-4C04-41F3-A271-0044709C67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7831" y="5738059"/>
                      <a:ext cx="398813" cy="232189"/>
                      <a:chOff x="911961" y="5829869"/>
                      <a:chExt cx="398813" cy="232189"/>
                    </a:xfrm>
                  </p:grpSpPr>
                  <p:grpSp>
                    <p:nvGrpSpPr>
                      <p:cNvPr id="467" name="그룹 466">
                        <a:extLst>
                          <a:ext uri="{FF2B5EF4-FFF2-40B4-BE49-F238E27FC236}">
                            <a16:creationId xmlns:a16="http://schemas.microsoft.com/office/drawing/2014/main" id="{52FE4F6C-E71F-4070-A7AA-1F0F5609120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806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469" name="타원 468">
                          <a:extLst>
                            <a:ext uri="{FF2B5EF4-FFF2-40B4-BE49-F238E27FC236}">
                              <a16:creationId xmlns:a16="http://schemas.microsoft.com/office/drawing/2014/main" id="{A4A06B6C-7688-45B3-8231-1A12122653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470" name="직선 연결선 469">
                          <a:extLst>
                            <a:ext uri="{FF2B5EF4-FFF2-40B4-BE49-F238E27FC236}">
                              <a16:creationId xmlns:a16="http://schemas.microsoft.com/office/drawing/2014/main" id="{05F19B27-66DF-4C48-B899-6CE282E15C41}"/>
                            </a:ext>
                          </a:extLst>
                        </p:cNvPr>
                        <p:cNvCxnSpPr>
                          <a:stCxn id="469" idx="1"/>
                          <a:endCxn id="469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71" name="직선 연결선 470">
                          <a:extLst>
                            <a:ext uri="{FF2B5EF4-FFF2-40B4-BE49-F238E27FC236}">
                              <a16:creationId xmlns:a16="http://schemas.microsoft.com/office/drawing/2014/main" id="{F198822E-967D-4B14-9D8C-EB026692ABBE}"/>
                            </a:ext>
                          </a:extLst>
                        </p:cNvPr>
                        <p:cNvCxnSpPr>
                          <a:stCxn id="469" idx="3"/>
                          <a:endCxn id="469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68" name="TextBox 467">
                        <a:extLst>
                          <a:ext uri="{FF2B5EF4-FFF2-40B4-BE49-F238E27FC236}">
                            <a16:creationId xmlns:a16="http://schemas.microsoft.com/office/drawing/2014/main" id="{B23E3A2F-1B58-4F59-A9B0-63A69AAC91B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1961" y="5835964"/>
                        <a:ext cx="398813" cy="2217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433" name="그룹 432">
                    <a:extLst>
                      <a:ext uri="{FF2B5EF4-FFF2-40B4-BE49-F238E27FC236}">
                        <a16:creationId xmlns:a16="http://schemas.microsoft.com/office/drawing/2014/main" id="{C9DE62C5-4767-41EF-84D4-F729108D8D76}"/>
                      </a:ext>
                    </a:extLst>
                  </p:cNvPr>
                  <p:cNvGrpSpPr/>
                  <p:nvPr/>
                </p:nvGrpSpPr>
                <p:grpSpPr>
                  <a:xfrm>
                    <a:off x="1456989" y="5738059"/>
                    <a:ext cx="452706" cy="441543"/>
                    <a:chOff x="1376345" y="5738059"/>
                    <a:chExt cx="452706" cy="441543"/>
                  </a:xfrm>
                </p:grpSpPr>
                <p:sp>
                  <p:nvSpPr>
                    <p:cNvPr id="458" name="TextBox 457">
                      <a:extLst>
                        <a:ext uri="{FF2B5EF4-FFF2-40B4-BE49-F238E27FC236}">
                          <a16:creationId xmlns:a16="http://schemas.microsoft.com/office/drawing/2014/main" id="{0EA6438E-37DC-411B-B3FD-43120C5740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76345" y="5976346"/>
                      <a:ext cx="452706" cy="20325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스케줄</a:t>
                      </a:r>
                    </a:p>
                  </p:txBody>
                </p:sp>
                <p:grpSp>
                  <p:nvGrpSpPr>
                    <p:cNvPr id="459" name="그룹 458">
                      <a:extLst>
                        <a:ext uri="{FF2B5EF4-FFF2-40B4-BE49-F238E27FC236}">
                          <a16:creationId xmlns:a16="http://schemas.microsoft.com/office/drawing/2014/main" id="{87BD9D73-BB77-47A0-A67F-61E489C482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02022" y="5738059"/>
                      <a:ext cx="398813" cy="232189"/>
                      <a:chOff x="1452978" y="5829869"/>
                      <a:chExt cx="398813" cy="232189"/>
                    </a:xfrm>
                  </p:grpSpPr>
                  <p:grpSp>
                    <p:nvGrpSpPr>
                      <p:cNvPr id="460" name="그룹 459">
                        <a:extLst>
                          <a:ext uri="{FF2B5EF4-FFF2-40B4-BE49-F238E27FC236}">
                            <a16:creationId xmlns:a16="http://schemas.microsoft.com/office/drawing/2014/main" id="{9150EFD0-D4EB-459D-87CA-567A0738656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3088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462" name="타원 461">
                          <a:extLst>
                            <a:ext uri="{FF2B5EF4-FFF2-40B4-BE49-F238E27FC236}">
                              <a16:creationId xmlns:a16="http://schemas.microsoft.com/office/drawing/2014/main" id="{8E393E8D-9E43-4D12-B114-868409E3F68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463" name="직선 연결선 462">
                          <a:extLst>
                            <a:ext uri="{FF2B5EF4-FFF2-40B4-BE49-F238E27FC236}">
                              <a16:creationId xmlns:a16="http://schemas.microsoft.com/office/drawing/2014/main" id="{EB86D9F8-758F-49D3-8215-6BB40575BBF0}"/>
                            </a:ext>
                          </a:extLst>
                        </p:cNvPr>
                        <p:cNvCxnSpPr>
                          <a:stCxn id="462" idx="1"/>
                          <a:endCxn id="462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4" name="직선 연결선 463">
                          <a:extLst>
                            <a:ext uri="{FF2B5EF4-FFF2-40B4-BE49-F238E27FC236}">
                              <a16:creationId xmlns:a16="http://schemas.microsoft.com/office/drawing/2014/main" id="{C2E1A260-97D9-4EE5-BA0E-D61BDB84AD56}"/>
                            </a:ext>
                          </a:extLst>
                        </p:cNvPr>
                        <p:cNvCxnSpPr>
                          <a:stCxn id="462" idx="3"/>
                          <a:endCxn id="462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61" name="TextBox 460">
                        <a:extLst>
                          <a:ext uri="{FF2B5EF4-FFF2-40B4-BE49-F238E27FC236}">
                            <a16:creationId xmlns:a16="http://schemas.microsoft.com/office/drawing/2014/main" id="{96601080-2168-4A3D-824F-19F17780E33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52978" y="5835964"/>
                        <a:ext cx="398813" cy="2217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434" name="그룹 433">
                    <a:extLst>
                      <a:ext uri="{FF2B5EF4-FFF2-40B4-BE49-F238E27FC236}">
                        <a16:creationId xmlns:a16="http://schemas.microsoft.com/office/drawing/2014/main" id="{5197400C-B1B6-494A-9F2E-7AD66191A2D0}"/>
                      </a:ext>
                    </a:extLst>
                  </p:cNvPr>
                  <p:cNvGrpSpPr/>
                  <p:nvPr/>
                </p:nvGrpSpPr>
                <p:grpSpPr>
                  <a:xfrm>
                    <a:off x="1949218" y="5738059"/>
                    <a:ext cx="398813" cy="441543"/>
                    <a:chOff x="1946213" y="5738059"/>
                    <a:chExt cx="398813" cy="441543"/>
                  </a:xfrm>
                </p:grpSpPr>
                <p:sp>
                  <p:nvSpPr>
                    <p:cNvPr id="451" name="TextBox 450">
                      <a:extLst>
                        <a:ext uri="{FF2B5EF4-FFF2-40B4-BE49-F238E27FC236}">
                          <a16:creationId xmlns:a16="http://schemas.microsoft.com/office/drawing/2014/main" id="{AFC8A661-C0B1-4198-B988-606E027734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57145" y="5976346"/>
                      <a:ext cx="375716" cy="20325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운동</a:t>
                      </a:r>
                    </a:p>
                  </p:txBody>
                </p:sp>
                <p:grpSp>
                  <p:nvGrpSpPr>
                    <p:cNvPr id="452" name="그룹 451">
                      <a:extLst>
                        <a:ext uri="{FF2B5EF4-FFF2-40B4-BE49-F238E27FC236}">
                          <a16:creationId xmlns:a16="http://schemas.microsoft.com/office/drawing/2014/main" id="{A1E0E3A8-5836-451B-AE45-D9A2D7A79E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46213" y="5738059"/>
                      <a:ext cx="398813" cy="232189"/>
                      <a:chOff x="1993995" y="5829869"/>
                      <a:chExt cx="398813" cy="232189"/>
                    </a:xfrm>
                  </p:grpSpPr>
                  <p:grpSp>
                    <p:nvGrpSpPr>
                      <p:cNvPr id="453" name="그룹 452">
                        <a:extLst>
                          <a:ext uri="{FF2B5EF4-FFF2-40B4-BE49-F238E27FC236}">
                            <a16:creationId xmlns:a16="http://schemas.microsoft.com/office/drawing/2014/main" id="{DD480D43-CBF6-42BF-9B5F-A84BBD4B79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7370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455" name="타원 454">
                          <a:extLst>
                            <a:ext uri="{FF2B5EF4-FFF2-40B4-BE49-F238E27FC236}">
                              <a16:creationId xmlns:a16="http://schemas.microsoft.com/office/drawing/2014/main" id="{9965C713-3C04-46C7-8D8A-9E837A0033A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456" name="직선 연결선 455">
                          <a:extLst>
                            <a:ext uri="{FF2B5EF4-FFF2-40B4-BE49-F238E27FC236}">
                              <a16:creationId xmlns:a16="http://schemas.microsoft.com/office/drawing/2014/main" id="{D8AD6F79-92A1-489D-A4AD-51B3EE6FADB3}"/>
                            </a:ext>
                          </a:extLst>
                        </p:cNvPr>
                        <p:cNvCxnSpPr>
                          <a:stCxn id="455" idx="1"/>
                          <a:endCxn id="455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7" name="직선 연결선 456">
                          <a:extLst>
                            <a:ext uri="{FF2B5EF4-FFF2-40B4-BE49-F238E27FC236}">
                              <a16:creationId xmlns:a16="http://schemas.microsoft.com/office/drawing/2014/main" id="{57539962-2C93-4739-B104-153F0BE38A8A}"/>
                            </a:ext>
                          </a:extLst>
                        </p:cNvPr>
                        <p:cNvCxnSpPr>
                          <a:stCxn id="455" idx="3"/>
                          <a:endCxn id="455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54" name="TextBox 453">
                        <a:extLst>
                          <a:ext uri="{FF2B5EF4-FFF2-40B4-BE49-F238E27FC236}">
                            <a16:creationId xmlns:a16="http://schemas.microsoft.com/office/drawing/2014/main" id="{5B54DE3C-7F5D-4A34-B977-CA73BF27A3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3995" y="5835964"/>
                        <a:ext cx="398813" cy="2217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435" name="그룹 434">
                    <a:extLst>
                      <a:ext uri="{FF2B5EF4-FFF2-40B4-BE49-F238E27FC236}">
                        <a16:creationId xmlns:a16="http://schemas.microsoft.com/office/drawing/2014/main" id="{D5FF495A-F605-4D74-A9D6-A4F04D290590}"/>
                      </a:ext>
                    </a:extLst>
                  </p:cNvPr>
                  <p:cNvGrpSpPr/>
                  <p:nvPr/>
                </p:nvGrpSpPr>
                <p:grpSpPr>
                  <a:xfrm>
                    <a:off x="2883427" y="5738059"/>
                    <a:ext cx="556644" cy="441543"/>
                    <a:chOff x="2957375" y="5738059"/>
                    <a:chExt cx="556644" cy="441543"/>
                  </a:xfrm>
                </p:grpSpPr>
                <p:sp>
                  <p:nvSpPr>
                    <p:cNvPr id="444" name="TextBox 443">
                      <a:extLst>
                        <a:ext uri="{FF2B5EF4-FFF2-40B4-BE49-F238E27FC236}">
                          <a16:creationId xmlns:a16="http://schemas.microsoft.com/office/drawing/2014/main" id="{1B4D0B21-059D-4857-9A60-5E48DD330C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57375" y="5976346"/>
                      <a:ext cx="556644" cy="20325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종합 결과</a:t>
                      </a:r>
                    </a:p>
                  </p:txBody>
                </p:sp>
                <p:grpSp>
                  <p:nvGrpSpPr>
                    <p:cNvPr id="445" name="그룹 444">
                      <a:extLst>
                        <a:ext uri="{FF2B5EF4-FFF2-40B4-BE49-F238E27FC236}">
                          <a16:creationId xmlns:a16="http://schemas.microsoft.com/office/drawing/2014/main" id="{77DA4A78-82E9-4AAB-B10C-ABE0A4B731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34596" y="5738059"/>
                      <a:ext cx="398813" cy="232189"/>
                      <a:chOff x="3076028" y="5829869"/>
                      <a:chExt cx="398813" cy="232189"/>
                    </a:xfrm>
                  </p:grpSpPr>
                  <p:grpSp>
                    <p:nvGrpSpPr>
                      <p:cNvPr id="446" name="그룹 445">
                        <a:extLst>
                          <a:ext uri="{FF2B5EF4-FFF2-40B4-BE49-F238E27FC236}">
                            <a16:creationId xmlns:a16="http://schemas.microsoft.com/office/drawing/2014/main" id="{9F25AB89-C803-444D-8FBF-587A10E1BD2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5934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448" name="타원 447">
                          <a:extLst>
                            <a:ext uri="{FF2B5EF4-FFF2-40B4-BE49-F238E27FC236}">
                              <a16:creationId xmlns:a16="http://schemas.microsoft.com/office/drawing/2014/main" id="{3CEDEFEC-BE88-490F-A98B-F4603DF4F3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449" name="직선 연결선 448">
                          <a:extLst>
                            <a:ext uri="{FF2B5EF4-FFF2-40B4-BE49-F238E27FC236}">
                              <a16:creationId xmlns:a16="http://schemas.microsoft.com/office/drawing/2014/main" id="{9AC92F0A-D370-4AB5-BFAB-D29463A498C5}"/>
                            </a:ext>
                          </a:extLst>
                        </p:cNvPr>
                        <p:cNvCxnSpPr>
                          <a:stCxn id="448" idx="1"/>
                          <a:endCxn id="448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0" name="직선 연결선 449">
                          <a:extLst>
                            <a:ext uri="{FF2B5EF4-FFF2-40B4-BE49-F238E27FC236}">
                              <a16:creationId xmlns:a16="http://schemas.microsoft.com/office/drawing/2014/main" id="{500D1A45-5037-412C-85D1-DC732D1B273F}"/>
                            </a:ext>
                          </a:extLst>
                        </p:cNvPr>
                        <p:cNvCxnSpPr>
                          <a:stCxn id="448" idx="3"/>
                          <a:endCxn id="448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47" name="TextBox 446">
                        <a:extLst>
                          <a:ext uri="{FF2B5EF4-FFF2-40B4-BE49-F238E27FC236}">
                            <a16:creationId xmlns:a16="http://schemas.microsoft.com/office/drawing/2014/main" id="{A2B28DBE-5001-4513-AFD4-C132B54873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76028" y="5835964"/>
                        <a:ext cx="398813" cy="2217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436" name="그룹 435">
                    <a:extLst>
                      <a:ext uri="{FF2B5EF4-FFF2-40B4-BE49-F238E27FC236}">
                        <a16:creationId xmlns:a16="http://schemas.microsoft.com/office/drawing/2014/main" id="{FD37E9BF-B816-4ED3-8B0E-24B6CE9B007D}"/>
                      </a:ext>
                    </a:extLst>
                  </p:cNvPr>
                  <p:cNvGrpSpPr/>
                  <p:nvPr/>
                </p:nvGrpSpPr>
                <p:grpSpPr>
                  <a:xfrm>
                    <a:off x="2415118" y="5738059"/>
                    <a:ext cx="398813" cy="441543"/>
                    <a:chOff x="1946213" y="5738059"/>
                    <a:chExt cx="398813" cy="441543"/>
                  </a:xfrm>
                </p:grpSpPr>
                <p:sp>
                  <p:nvSpPr>
                    <p:cNvPr id="437" name="TextBox 436">
                      <a:extLst>
                        <a:ext uri="{FF2B5EF4-FFF2-40B4-BE49-F238E27FC236}">
                          <a16:creationId xmlns:a16="http://schemas.microsoft.com/office/drawing/2014/main" id="{5F1BD0D7-A20D-4334-9BE9-8C5FFE3B4E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57145" y="5976346"/>
                      <a:ext cx="375716" cy="20325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인솔</a:t>
                      </a:r>
                    </a:p>
                  </p:txBody>
                </p:sp>
                <p:grpSp>
                  <p:nvGrpSpPr>
                    <p:cNvPr id="438" name="그룹 437">
                      <a:extLst>
                        <a:ext uri="{FF2B5EF4-FFF2-40B4-BE49-F238E27FC236}">
                          <a16:creationId xmlns:a16="http://schemas.microsoft.com/office/drawing/2014/main" id="{BF3ABF16-D739-4030-B7F3-260C140A1A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46213" y="5738059"/>
                      <a:ext cx="398813" cy="232189"/>
                      <a:chOff x="1993995" y="5829869"/>
                      <a:chExt cx="398813" cy="232189"/>
                    </a:xfrm>
                  </p:grpSpPr>
                  <p:grpSp>
                    <p:nvGrpSpPr>
                      <p:cNvPr id="439" name="그룹 438">
                        <a:extLst>
                          <a:ext uri="{FF2B5EF4-FFF2-40B4-BE49-F238E27FC236}">
                            <a16:creationId xmlns:a16="http://schemas.microsoft.com/office/drawing/2014/main" id="{24D39F4E-F323-46B6-BFF4-252EDDA9A79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7370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441" name="타원 440">
                          <a:extLst>
                            <a:ext uri="{FF2B5EF4-FFF2-40B4-BE49-F238E27FC236}">
                              <a16:creationId xmlns:a16="http://schemas.microsoft.com/office/drawing/2014/main" id="{64351CFD-7FFC-4091-A106-E1B10971DC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442" name="직선 연결선 441">
                          <a:extLst>
                            <a:ext uri="{FF2B5EF4-FFF2-40B4-BE49-F238E27FC236}">
                              <a16:creationId xmlns:a16="http://schemas.microsoft.com/office/drawing/2014/main" id="{A1126AE6-B297-4D99-9A85-09C52E8D2404}"/>
                            </a:ext>
                          </a:extLst>
                        </p:cNvPr>
                        <p:cNvCxnSpPr>
                          <a:stCxn id="441" idx="1"/>
                          <a:endCxn id="441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3" name="직선 연결선 442">
                          <a:extLst>
                            <a:ext uri="{FF2B5EF4-FFF2-40B4-BE49-F238E27FC236}">
                              <a16:creationId xmlns:a16="http://schemas.microsoft.com/office/drawing/2014/main" id="{21B1EBCD-CA83-4B6C-9B6B-8202EA75B97C}"/>
                            </a:ext>
                          </a:extLst>
                        </p:cNvPr>
                        <p:cNvCxnSpPr>
                          <a:stCxn id="441" idx="3"/>
                          <a:endCxn id="441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40" name="TextBox 439">
                        <a:extLst>
                          <a:ext uri="{FF2B5EF4-FFF2-40B4-BE49-F238E27FC236}">
                            <a16:creationId xmlns:a16="http://schemas.microsoft.com/office/drawing/2014/main" id="{A934002B-93B1-40F7-955D-2F422DC912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3995" y="5835964"/>
                        <a:ext cx="398813" cy="2217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</p:grpSp>
          </p:grpSp>
          <p:cxnSp>
            <p:nvCxnSpPr>
              <p:cNvPr id="429" name="직선 연결선 428">
                <a:extLst>
                  <a:ext uri="{FF2B5EF4-FFF2-40B4-BE49-F238E27FC236}">
                    <a16:creationId xmlns:a16="http://schemas.microsoft.com/office/drawing/2014/main" id="{D3553968-8D38-4082-A5B6-6C8808608A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44" y="5654177"/>
                <a:ext cx="2781354" cy="0"/>
              </a:xfrm>
              <a:prstGeom prst="line">
                <a:avLst/>
              </a:prstGeom>
              <a:ln>
                <a:solidFill>
                  <a:srgbClr val="4040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AA4E9082-C65A-4326-8A8A-A3D46A69C6C5}"/>
                </a:ext>
              </a:extLst>
            </p:cNvPr>
            <p:cNvGrpSpPr/>
            <p:nvPr/>
          </p:nvGrpSpPr>
          <p:grpSpPr>
            <a:xfrm>
              <a:off x="753845" y="665566"/>
              <a:ext cx="2783552" cy="7170331"/>
              <a:chOff x="272480" y="944723"/>
              <a:chExt cx="2808000" cy="7233308"/>
            </a:xfrm>
          </p:grpSpPr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8D39DE6F-CEC5-469F-9E5D-AE0F5860A567}"/>
                  </a:ext>
                </a:extLst>
              </p:cNvPr>
              <p:cNvSpPr txBox="1"/>
              <p:nvPr userDrawn="1"/>
            </p:nvSpPr>
            <p:spPr>
              <a:xfrm>
                <a:off x="416497" y="1031150"/>
                <a:ext cx="555445" cy="260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11:59</a:t>
                </a: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425" name="Picture 12">
                <a:extLst>
                  <a:ext uri="{FF2B5EF4-FFF2-40B4-BE49-F238E27FC236}">
                    <a16:creationId xmlns:a16="http://schemas.microsoft.com/office/drawing/2014/main" id="{249AF652-7D26-4E28-BDEF-6F7C79C9154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7114" y="1066014"/>
                <a:ext cx="514448" cy="1764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6" name="모서리가 둥근 직사각형 111">
                <a:extLst>
                  <a:ext uri="{FF2B5EF4-FFF2-40B4-BE49-F238E27FC236}">
                    <a16:creationId xmlns:a16="http://schemas.microsoft.com/office/drawing/2014/main" id="{67184234-8211-4817-BFDC-81E0D334465A}"/>
                  </a:ext>
                </a:extLst>
              </p:cNvPr>
              <p:cNvSpPr/>
              <p:nvPr userDrawn="1"/>
            </p:nvSpPr>
            <p:spPr>
              <a:xfrm>
                <a:off x="1051367" y="944724"/>
                <a:ext cx="1250227" cy="235422"/>
              </a:xfrm>
              <a:prstGeom prst="roundRect">
                <a:avLst>
                  <a:gd name="adj" fmla="val 10974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427" name="모서리가 둥근 직사각형 108">
                <a:extLst>
                  <a:ext uri="{FF2B5EF4-FFF2-40B4-BE49-F238E27FC236}">
                    <a16:creationId xmlns:a16="http://schemas.microsoft.com/office/drawing/2014/main" id="{0C65499B-41B7-4552-A6EA-8BA8A063CC2F}"/>
                  </a:ext>
                </a:extLst>
              </p:cNvPr>
              <p:cNvSpPr/>
              <p:nvPr userDrawn="1"/>
            </p:nvSpPr>
            <p:spPr>
              <a:xfrm>
                <a:off x="272480" y="944723"/>
                <a:ext cx="2808000" cy="7233308"/>
              </a:xfrm>
              <a:prstGeom prst="roundRect">
                <a:avLst>
                  <a:gd name="adj" fmla="val 8301"/>
                </a:avLst>
              </a:prstGeom>
              <a:noFill/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D7753B9D-61A3-4BEE-A8BB-01B6BBBA069E}"/>
                </a:ext>
              </a:extLst>
            </p:cNvPr>
            <p:cNvGrpSpPr/>
            <p:nvPr/>
          </p:nvGrpSpPr>
          <p:grpSpPr>
            <a:xfrm>
              <a:off x="795098" y="6507480"/>
              <a:ext cx="2704813" cy="692478"/>
              <a:chOff x="795098" y="4961699"/>
              <a:chExt cx="2704813" cy="692478"/>
            </a:xfrm>
          </p:grpSpPr>
          <p:sp>
            <p:nvSpPr>
              <p:cNvPr id="408" name="직사각형 407">
                <a:extLst>
                  <a:ext uri="{FF2B5EF4-FFF2-40B4-BE49-F238E27FC236}">
                    <a16:creationId xmlns:a16="http://schemas.microsoft.com/office/drawing/2014/main" id="{58D68E4B-5946-4DE8-95B4-7BD72532CEE2}"/>
                  </a:ext>
                </a:extLst>
              </p:cNvPr>
              <p:cNvSpPr/>
              <p:nvPr/>
            </p:nvSpPr>
            <p:spPr>
              <a:xfrm>
                <a:off x="795098" y="4961699"/>
                <a:ext cx="2704813" cy="6924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grpSp>
            <p:nvGrpSpPr>
              <p:cNvPr id="409" name="그룹 408">
                <a:extLst>
                  <a:ext uri="{FF2B5EF4-FFF2-40B4-BE49-F238E27FC236}">
                    <a16:creationId xmlns:a16="http://schemas.microsoft.com/office/drawing/2014/main" id="{54FD260F-D171-4449-9AD1-7A127A9A1C41}"/>
                  </a:ext>
                </a:extLst>
              </p:cNvPr>
              <p:cNvGrpSpPr/>
              <p:nvPr/>
            </p:nvGrpSpPr>
            <p:grpSpPr>
              <a:xfrm>
                <a:off x="932102" y="5154080"/>
                <a:ext cx="2526625" cy="461946"/>
                <a:chOff x="912701" y="1395985"/>
                <a:chExt cx="2526625" cy="461946"/>
              </a:xfrm>
            </p:grpSpPr>
            <p:grpSp>
              <p:nvGrpSpPr>
                <p:cNvPr id="410" name="그룹 409">
                  <a:extLst>
                    <a:ext uri="{FF2B5EF4-FFF2-40B4-BE49-F238E27FC236}">
                      <a16:creationId xmlns:a16="http://schemas.microsoft.com/office/drawing/2014/main" id="{3F4C8815-9E72-46F5-821A-B80CB57806A8}"/>
                    </a:ext>
                  </a:extLst>
                </p:cNvPr>
                <p:cNvGrpSpPr/>
                <p:nvPr/>
              </p:nvGrpSpPr>
              <p:grpSpPr>
                <a:xfrm>
                  <a:off x="912701" y="1395985"/>
                  <a:ext cx="2526625" cy="461946"/>
                  <a:chOff x="1312975" y="2731461"/>
                  <a:chExt cx="2526625" cy="461946"/>
                </a:xfrm>
              </p:grpSpPr>
              <p:sp>
                <p:nvSpPr>
                  <p:cNvPr id="415" name="타원 414">
                    <a:extLst>
                      <a:ext uri="{FF2B5EF4-FFF2-40B4-BE49-F238E27FC236}">
                        <a16:creationId xmlns:a16="http://schemas.microsoft.com/office/drawing/2014/main" id="{193CEC8C-34B8-4D10-8054-BE9D3A6397D0}"/>
                      </a:ext>
                    </a:extLst>
                  </p:cNvPr>
                  <p:cNvSpPr/>
                  <p:nvPr/>
                </p:nvSpPr>
                <p:spPr>
                  <a:xfrm>
                    <a:off x="2084256" y="2915254"/>
                    <a:ext cx="252000" cy="252000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grpSp>
                <p:nvGrpSpPr>
                  <p:cNvPr id="416" name="그룹 415">
                    <a:extLst>
                      <a:ext uri="{FF2B5EF4-FFF2-40B4-BE49-F238E27FC236}">
                        <a16:creationId xmlns:a16="http://schemas.microsoft.com/office/drawing/2014/main" id="{967E8849-3B20-4518-93F4-D2291F47B777}"/>
                      </a:ext>
                    </a:extLst>
                  </p:cNvPr>
                  <p:cNvGrpSpPr/>
                  <p:nvPr/>
                </p:nvGrpSpPr>
                <p:grpSpPr>
                  <a:xfrm>
                    <a:off x="1312975" y="2731461"/>
                    <a:ext cx="2526625" cy="461946"/>
                    <a:chOff x="4753091" y="1261223"/>
                    <a:chExt cx="2526625" cy="461946"/>
                  </a:xfrm>
                </p:grpSpPr>
                <p:sp>
                  <p:nvSpPr>
                    <p:cNvPr id="417" name="TextBox 416">
                      <a:extLst>
                        <a:ext uri="{FF2B5EF4-FFF2-40B4-BE49-F238E27FC236}">
                          <a16:creationId xmlns:a16="http://schemas.microsoft.com/office/drawing/2014/main" id="{79DE5BE2-A1CA-4639-A431-9208D82839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3091" y="1261223"/>
                      <a:ext cx="344919" cy="46194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418" name="TextBox 417">
                      <a:extLst>
                        <a:ext uri="{FF2B5EF4-FFF2-40B4-BE49-F238E27FC236}">
                          <a16:creationId xmlns:a16="http://schemas.microsoft.com/office/drawing/2014/main" id="{E3F3F905-6E2F-45A8-8F94-D97DFB4B7D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16709" y="1261223"/>
                      <a:ext cx="344919" cy="46194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월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419" name="TextBox 418">
                      <a:extLst>
                        <a:ext uri="{FF2B5EF4-FFF2-40B4-BE49-F238E27FC236}">
                          <a16:creationId xmlns:a16="http://schemas.microsoft.com/office/drawing/2014/main" id="{AF4874F3-EC45-42D9-A002-B024FA2466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80327" y="1261223"/>
                      <a:ext cx="344919" cy="46194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화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05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420" name="TextBox 419">
                      <a:extLst>
                        <a:ext uri="{FF2B5EF4-FFF2-40B4-BE49-F238E27FC236}">
                          <a16:creationId xmlns:a16="http://schemas.microsoft.com/office/drawing/2014/main" id="{5347134F-7364-4400-BF81-E5CFBE44C7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3945" y="1261223"/>
                      <a:ext cx="344919" cy="46194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421" name="TextBox 420">
                      <a:extLst>
                        <a:ext uri="{FF2B5EF4-FFF2-40B4-BE49-F238E27FC236}">
                          <a16:creationId xmlns:a16="http://schemas.microsoft.com/office/drawing/2014/main" id="{0785A84C-1ECE-4388-B9BB-CA99BFF62D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07563" y="1261223"/>
                      <a:ext cx="344919" cy="46194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목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422" name="TextBox 421">
                      <a:extLst>
                        <a:ext uri="{FF2B5EF4-FFF2-40B4-BE49-F238E27FC236}">
                          <a16:creationId xmlns:a16="http://schemas.microsoft.com/office/drawing/2014/main" id="{46BF43DC-B529-4C33-A632-CFBA6F8219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71181" y="1261223"/>
                      <a:ext cx="344919" cy="46194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금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423" name="TextBox 422">
                      <a:extLst>
                        <a:ext uri="{FF2B5EF4-FFF2-40B4-BE49-F238E27FC236}">
                          <a16:creationId xmlns:a16="http://schemas.microsoft.com/office/drawing/2014/main" id="{CB41082D-A34A-4442-89A2-90615E61E1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34797" y="1261223"/>
                      <a:ext cx="344919" cy="46194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토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</p:grpSp>
            </p:grpSp>
            <p:grpSp>
              <p:nvGrpSpPr>
                <p:cNvPr id="411" name="그룹 410">
                  <a:extLst>
                    <a:ext uri="{FF2B5EF4-FFF2-40B4-BE49-F238E27FC236}">
                      <a16:creationId xmlns:a16="http://schemas.microsoft.com/office/drawing/2014/main" id="{E79BBF59-41B1-45DE-9304-A3A3173EA82B}"/>
                    </a:ext>
                  </a:extLst>
                </p:cNvPr>
                <p:cNvGrpSpPr/>
                <p:nvPr/>
              </p:nvGrpSpPr>
              <p:grpSpPr>
                <a:xfrm>
                  <a:off x="1787122" y="1797837"/>
                  <a:ext cx="1136288" cy="45719"/>
                  <a:chOff x="1787122" y="1797837"/>
                  <a:chExt cx="1136288" cy="45719"/>
                </a:xfrm>
              </p:grpSpPr>
              <p:sp>
                <p:nvSpPr>
                  <p:cNvPr id="412" name="타원 411">
                    <a:extLst>
                      <a:ext uri="{FF2B5EF4-FFF2-40B4-BE49-F238E27FC236}">
                        <a16:creationId xmlns:a16="http://schemas.microsoft.com/office/drawing/2014/main" id="{410F5D0A-F780-4B30-BB51-26940F11E2C8}"/>
                      </a:ext>
                    </a:extLst>
                  </p:cNvPr>
                  <p:cNvSpPr/>
                  <p:nvPr/>
                </p:nvSpPr>
                <p:spPr>
                  <a:xfrm>
                    <a:off x="1787122" y="1797837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sp>
                <p:nvSpPr>
                  <p:cNvPr id="413" name="타원 412">
                    <a:extLst>
                      <a:ext uri="{FF2B5EF4-FFF2-40B4-BE49-F238E27FC236}">
                        <a16:creationId xmlns:a16="http://schemas.microsoft.com/office/drawing/2014/main" id="{99E70270-919A-476A-ABC9-8201F422B11F}"/>
                      </a:ext>
                    </a:extLst>
                  </p:cNvPr>
                  <p:cNvSpPr/>
                  <p:nvPr/>
                </p:nvSpPr>
                <p:spPr>
                  <a:xfrm>
                    <a:off x="2156238" y="1797837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sp>
                <p:nvSpPr>
                  <p:cNvPr id="414" name="타원 413">
                    <a:extLst>
                      <a:ext uri="{FF2B5EF4-FFF2-40B4-BE49-F238E27FC236}">
                        <a16:creationId xmlns:a16="http://schemas.microsoft.com/office/drawing/2014/main" id="{C478B737-6F6B-46C4-B54E-220BE0073E53}"/>
                      </a:ext>
                    </a:extLst>
                  </p:cNvPr>
                  <p:cNvSpPr/>
                  <p:nvPr/>
                </p:nvSpPr>
                <p:spPr>
                  <a:xfrm>
                    <a:off x="2877691" y="1797837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</p:grpSp>
          </p:grpSp>
        </p:grpSp>
        <p:sp>
          <p:nvSpPr>
            <p:cNvPr id="207" name="Google Shape;166;p5">
              <a:extLst>
                <a:ext uri="{FF2B5EF4-FFF2-40B4-BE49-F238E27FC236}">
                  <a16:creationId xmlns:a16="http://schemas.microsoft.com/office/drawing/2014/main" id="{E5E633CE-8B74-4C97-BDF8-BD20A3C1DE1C}"/>
                </a:ext>
              </a:extLst>
            </p:cNvPr>
            <p:cNvSpPr txBox="1"/>
            <p:nvPr/>
          </p:nvSpPr>
          <p:spPr>
            <a:xfrm>
              <a:off x="744574" y="6505506"/>
              <a:ext cx="1945368" cy="277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2021.10</a:t>
              </a:r>
              <a:endParaRPr sz="9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08" name="Google Shape;166;p5">
              <a:extLst>
                <a:ext uri="{FF2B5EF4-FFF2-40B4-BE49-F238E27FC236}">
                  <a16:creationId xmlns:a16="http://schemas.microsoft.com/office/drawing/2014/main" id="{7E460606-2A8A-4724-8565-A0BF309273D0}"/>
                </a:ext>
              </a:extLst>
            </p:cNvPr>
            <p:cNvSpPr txBox="1"/>
            <p:nvPr/>
          </p:nvSpPr>
          <p:spPr>
            <a:xfrm>
              <a:off x="840339" y="1028631"/>
              <a:ext cx="1945368" cy="277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NUEROGAIT</a:t>
              </a:r>
              <a:endParaRPr sz="9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4015A74F-889E-4FCF-9B98-EEEAF18DA1BA}"/>
                </a:ext>
              </a:extLst>
            </p:cNvPr>
            <p:cNvGrpSpPr/>
            <p:nvPr/>
          </p:nvGrpSpPr>
          <p:grpSpPr>
            <a:xfrm>
              <a:off x="798539" y="4902297"/>
              <a:ext cx="2689284" cy="1580078"/>
              <a:chOff x="798539" y="4902297"/>
              <a:chExt cx="2689284" cy="1580078"/>
            </a:xfrm>
          </p:grpSpPr>
          <p:grpSp>
            <p:nvGrpSpPr>
              <p:cNvPr id="380" name="그룹 379">
                <a:extLst>
                  <a:ext uri="{FF2B5EF4-FFF2-40B4-BE49-F238E27FC236}">
                    <a16:creationId xmlns:a16="http://schemas.microsoft.com/office/drawing/2014/main" id="{BF7810CA-B5C0-45C8-AD95-B7390A305461}"/>
                  </a:ext>
                </a:extLst>
              </p:cNvPr>
              <p:cNvGrpSpPr/>
              <p:nvPr/>
            </p:nvGrpSpPr>
            <p:grpSpPr>
              <a:xfrm>
                <a:off x="798539" y="4902297"/>
                <a:ext cx="2689284" cy="1580078"/>
                <a:chOff x="798539" y="4902297"/>
                <a:chExt cx="2689284" cy="1580078"/>
              </a:xfrm>
            </p:grpSpPr>
            <p:grpSp>
              <p:nvGrpSpPr>
                <p:cNvPr id="398" name="그룹 397">
                  <a:extLst>
                    <a:ext uri="{FF2B5EF4-FFF2-40B4-BE49-F238E27FC236}">
                      <a16:creationId xmlns:a16="http://schemas.microsoft.com/office/drawing/2014/main" id="{EBDE56F3-601C-4183-9311-0F504FDD098C}"/>
                    </a:ext>
                  </a:extLst>
                </p:cNvPr>
                <p:cNvGrpSpPr/>
                <p:nvPr/>
              </p:nvGrpSpPr>
              <p:grpSpPr>
                <a:xfrm>
                  <a:off x="798539" y="4902297"/>
                  <a:ext cx="2689284" cy="1580078"/>
                  <a:chOff x="798539" y="4902297"/>
                  <a:chExt cx="2689284" cy="1580078"/>
                </a:xfrm>
              </p:grpSpPr>
              <p:grpSp>
                <p:nvGrpSpPr>
                  <p:cNvPr id="400" name="그룹 399">
                    <a:extLst>
                      <a:ext uri="{FF2B5EF4-FFF2-40B4-BE49-F238E27FC236}">
                        <a16:creationId xmlns:a16="http://schemas.microsoft.com/office/drawing/2014/main" id="{0AD79BF3-CBB5-40E3-8001-B06183D240D4}"/>
                      </a:ext>
                    </a:extLst>
                  </p:cNvPr>
                  <p:cNvGrpSpPr/>
                  <p:nvPr/>
                </p:nvGrpSpPr>
                <p:grpSpPr>
                  <a:xfrm>
                    <a:off x="798539" y="4902297"/>
                    <a:ext cx="2689284" cy="1580078"/>
                    <a:chOff x="798539" y="4902297"/>
                    <a:chExt cx="2689284" cy="1580078"/>
                  </a:xfrm>
                </p:grpSpPr>
                <p:grpSp>
                  <p:nvGrpSpPr>
                    <p:cNvPr id="404" name="그룹 403">
                      <a:extLst>
                        <a:ext uri="{FF2B5EF4-FFF2-40B4-BE49-F238E27FC236}">
                          <a16:creationId xmlns:a16="http://schemas.microsoft.com/office/drawing/2014/main" id="{9A2D3AC8-EF01-465C-885B-3E351663E5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8539" y="4902297"/>
                      <a:ext cx="2689284" cy="1580078"/>
                      <a:chOff x="6637436" y="4015939"/>
                      <a:chExt cx="2689284" cy="1227708"/>
                    </a:xfrm>
                  </p:grpSpPr>
                  <p:sp>
                    <p:nvSpPr>
                      <p:cNvPr id="406" name="직사각형 405">
                        <a:extLst>
                          <a:ext uri="{FF2B5EF4-FFF2-40B4-BE49-F238E27FC236}">
                            <a16:creationId xmlns:a16="http://schemas.microsoft.com/office/drawing/2014/main" id="{2CD89284-893A-412B-A38A-F64B4D9C67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37436" y="4015939"/>
                        <a:ext cx="2689284" cy="122770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100" dirty="0"/>
                      </a:p>
                    </p:txBody>
                  </p:sp>
                  <p:sp>
                    <p:nvSpPr>
                      <p:cNvPr id="407" name="TextBox 406">
                        <a:extLst>
                          <a:ext uri="{FF2B5EF4-FFF2-40B4-BE49-F238E27FC236}">
                            <a16:creationId xmlns:a16="http://schemas.microsoft.com/office/drawing/2014/main" id="{DFD75666-E631-4778-A202-03F4C88766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08836" y="4025658"/>
                        <a:ext cx="799166" cy="1866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 anchor="ctr">
                        <a:spAutoFit/>
                      </a:bodyPr>
                      <a:lstStyle/>
                      <a:p>
                        <a:pPr algn="ctr"/>
                        <a:r>
                          <a:rPr lang="ko-KR" altLang="en-US" sz="700" dirty="0">
                            <a:latin typeface="+mn-ea"/>
                            <a:ea typeface="+mn-ea"/>
                          </a:rPr>
                          <a:t>오늘의 걸음</a:t>
                        </a:r>
                      </a:p>
                    </p:txBody>
                  </p:sp>
                </p:grpSp>
                <p:sp>
                  <p:nvSpPr>
                    <p:cNvPr id="405" name="TextBox 404">
                      <a:extLst>
                        <a:ext uri="{FF2B5EF4-FFF2-40B4-BE49-F238E27FC236}">
                          <a16:creationId xmlns:a16="http://schemas.microsoft.com/office/drawing/2014/main" id="{DAC1AAA8-88D3-408B-9C21-50A0C4C6AA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69996" y="6253126"/>
                      <a:ext cx="911075" cy="203256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 결과 보기 </a:t>
                      </a:r>
                      <a:r>
                        <a:rPr lang="en-US" altLang="ko-KR" sz="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endParaRPr lang="ko-KR" altLang="en-US" sz="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</p:grpSp>
              <p:grpSp>
                <p:nvGrpSpPr>
                  <p:cNvPr id="401" name="그룹 400">
                    <a:extLst>
                      <a:ext uri="{FF2B5EF4-FFF2-40B4-BE49-F238E27FC236}">
                        <a16:creationId xmlns:a16="http://schemas.microsoft.com/office/drawing/2014/main" id="{13592E28-1E64-488A-B8FE-26CBBAA12C7C}"/>
                      </a:ext>
                    </a:extLst>
                  </p:cNvPr>
                  <p:cNvGrpSpPr/>
                  <p:nvPr/>
                </p:nvGrpSpPr>
                <p:grpSpPr>
                  <a:xfrm>
                    <a:off x="2476589" y="4906280"/>
                    <a:ext cx="952737" cy="296591"/>
                    <a:chOff x="3284109" y="3246104"/>
                    <a:chExt cx="952737" cy="296591"/>
                  </a:xfrm>
                </p:grpSpPr>
                <p:sp>
                  <p:nvSpPr>
                    <p:cNvPr id="402" name="TextBox 401">
                      <a:extLst>
                        <a:ext uri="{FF2B5EF4-FFF2-40B4-BE49-F238E27FC236}">
                          <a16:creationId xmlns:a16="http://schemas.microsoft.com/office/drawing/2014/main" id="{CF146A4D-163F-4B5C-ADC4-7ABEA1D2D7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84109" y="3278984"/>
                      <a:ext cx="841207" cy="24021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기록하기</a:t>
                      </a:r>
                      <a:endParaRPr lang="ko-KR" altLang="en-US" sz="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pic>
                  <p:nvPicPr>
                    <p:cNvPr id="403" name="그래픽 402" descr="오른쪽 캐럿 윤곽선">
                      <a:extLst>
                        <a:ext uri="{FF2B5EF4-FFF2-40B4-BE49-F238E27FC236}">
                          <a16:creationId xmlns:a16="http://schemas.microsoft.com/office/drawing/2014/main" id="{510F0207-153E-4A79-BB54-774E193DCFF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940255" y="3246104"/>
                      <a:ext cx="296591" cy="296591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399" name="TextBox 398">
                  <a:extLst>
                    <a:ext uri="{FF2B5EF4-FFF2-40B4-BE49-F238E27FC236}">
                      <a16:creationId xmlns:a16="http://schemas.microsoft.com/office/drawing/2014/main" id="{A563BB87-8825-404F-8CB2-6E0A18D20AC5}"/>
                    </a:ext>
                  </a:extLst>
                </p:cNvPr>
                <p:cNvSpPr txBox="1"/>
                <p:nvPr/>
              </p:nvSpPr>
              <p:spPr>
                <a:xfrm>
                  <a:off x="907517" y="5139390"/>
                  <a:ext cx="1378524" cy="258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600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오늘 걸음 시간</a:t>
                  </a:r>
                  <a:r>
                    <a:rPr lang="en-US" altLang="ko-KR" sz="600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 </a:t>
                  </a:r>
                  <a:r>
                    <a:rPr lang="en-US" altLang="ko-KR" sz="800" b="1" dirty="0">
                      <a:latin typeface="+mn-ea"/>
                      <a:ea typeface="+mn-ea"/>
                    </a:rPr>
                    <a:t>5</a:t>
                  </a:r>
                  <a:r>
                    <a:rPr lang="ko-KR" altLang="en-US" sz="800" b="1" dirty="0">
                      <a:latin typeface="+mn-ea"/>
                      <a:ea typeface="+mn-ea"/>
                    </a:rPr>
                    <a:t>분 </a:t>
                  </a:r>
                  <a:r>
                    <a:rPr lang="en-US" altLang="ko-KR" sz="800" b="1" dirty="0">
                      <a:latin typeface="+mn-ea"/>
                      <a:ea typeface="+mn-ea"/>
                    </a:rPr>
                    <a:t>30</a:t>
                  </a:r>
                  <a:r>
                    <a:rPr lang="ko-KR" altLang="en-US" sz="800" b="1" dirty="0">
                      <a:latin typeface="+mn-ea"/>
                      <a:ea typeface="+mn-ea"/>
                    </a:rPr>
                    <a:t>초</a:t>
                  </a:r>
                  <a:endParaRPr lang="ko-KR" altLang="en-US" sz="600" b="1" dirty="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381" name="그룹 380">
                <a:extLst>
                  <a:ext uri="{FF2B5EF4-FFF2-40B4-BE49-F238E27FC236}">
                    <a16:creationId xmlns:a16="http://schemas.microsoft.com/office/drawing/2014/main" id="{3CE68F17-0068-434B-BF6C-15F21A550F0C}"/>
                  </a:ext>
                </a:extLst>
              </p:cNvPr>
              <p:cNvGrpSpPr/>
              <p:nvPr/>
            </p:nvGrpSpPr>
            <p:grpSpPr>
              <a:xfrm>
                <a:off x="1011995" y="5378282"/>
                <a:ext cx="1225276" cy="870577"/>
                <a:chOff x="2286999" y="5470236"/>
                <a:chExt cx="999435" cy="710115"/>
              </a:xfrm>
            </p:grpSpPr>
            <p:sp>
              <p:nvSpPr>
                <p:cNvPr id="385" name="TextBox 384">
                  <a:extLst>
                    <a:ext uri="{FF2B5EF4-FFF2-40B4-BE49-F238E27FC236}">
                      <a16:creationId xmlns:a16="http://schemas.microsoft.com/office/drawing/2014/main" id="{86E28F18-5B84-46E0-82AE-571365EB84F1}"/>
                    </a:ext>
                  </a:extLst>
                </p:cNvPr>
                <p:cNvSpPr txBox="1"/>
                <p:nvPr/>
              </p:nvSpPr>
              <p:spPr>
                <a:xfrm>
                  <a:off x="2479623" y="5470236"/>
                  <a:ext cx="614186" cy="1808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600" dirty="0">
                      <a:latin typeface="+mn-ea"/>
                      <a:ea typeface="+mn-ea"/>
                    </a:rPr>
                    <a:t>좌</a:t>
                  </a:r>
                  <a:r>
                    <a:rPr lang="en-US" altLang="ko-KR" sz="600" dirty="0">
                      <a:latin typeface="+mn-ea"/>
                      <a:ea typeface="+mn-ea"/>
                    </a:rPr>
                    <a:t>/</a:t>
                  </a:r>
                  <a:r>
                    <a:rPr lang="ko-KR" altLang="en-US" sz="600" dirty="0">
                      <a:latin typeface="+mn-ea"/>
                      <a:ea typeface="+mn-ea"/>
                    </a:rPr>
                    <a:t>우 밸런스</a:t>
                  </a:r>
                </a:p>
              </p:txBody>
            </p:sp>
            <p:grpSp>
              <p:nvGrpSpPr>
                <p:cNvPr id="386" name="그룹 385">
                  <a:extLst>
                    <a:ext uri="{FF2B5EF4-FFF2-40B4-BE49-F238E27FC236}">
                      <a16:creationId xmlns:a16="http://schemas.microsoft.com/office/drawing/2014/main" id="{617C33FA-E995-4E8F-8E8F-51BB6DABADED}"/>
                    </a:ext>
                  </a:extLst>
                </p:cNvPr>
                <p:cNvGrpSpPr/>
                <p:nvPr/>
              </p:nvGrpSpPr>
              <p:grpSpPr>
                <a:xfrm>
                  <a:off x="2286999" y="5680585"/>
                  <a:ext cx="999435" cy="499766"/>
                  <a:chOff x="2286999" y="5680585"/>
                  <a:chExt cx="999435" cy="499766"/>
                </a:xfrm>
              </p:grpSpPr>
              <p:grpSp>
                <p:nvGrpSpPr>
                  <p:cNvPr id="387" name="그룹 386">
                    <a:extLst>
                      <a:ext uri="{FF2B5EF4-FFF2-40B4-BE49-F238E27FC236}">
                        <a16:creationId xmlns:a16="http://schemas.microsoft.com/office/drawing/2014/main" id="{38BF7892-6066-4481-803A-994CFCAF6168}"/>
                      </a:ext>
                    </a:extLst>
                  </p:cNvPr>
                  <p:cNvGrpSpPr/>
                  <p:nvPr/>
                </p:nvGrpSpPr>
                <p:grpSpPr>
                  <a:xfrm>
                    <a:off x="2286999" y="5680585"/>
                    <a:ext cx="999435" cy="497596"/>
                    <a:chOff x="3476329" y="5145524"/>
                    <a:chExt cx="999435" cy="497596"/>
                  </a:xfrm>
                </p:grpSpPr>
                <p:sp>
                  <p:nvSpPr>
                    <p:cNvPr id="392" name="자유형: 도형 391">
                      <a:extLst>
                        <a:ext uri="{FF2B5EF4-FFF2-40B4-BE49-F238E27FC236}">
                          <a16:creationId xmlns:a16="http://schemas.microsoft.com/office/drawing/2014/main" id="{60F7DD29-8BA3-4703-9E4B-57DEC92F4C6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76329" y="5145685"/>
                      <a:ext cx="999435" cy="497435"/>
                    </a:xfrm>
                    <a:custGeom>
                      <a:avLst/>
                      <a:gdLst>
                        <a:gd name="connsiteX0" fmla="*/ 0 w 2890640"/>
                        <a:gd name="connsiteY0" fmla="*/ 0 h 1438717"/>
                        <a:gd name="connsiteX1" fmla="*/ 245798 w 2890640"/>
                        <a:gd name="connsiteY1" fmla="*/ 0 h 1438717"/>
                        <a:gd name="connsiteX2" fmla="*/ 251642 w 2890640"/>
                        <a:gd name="connsiteY2" fmla="*/ 115727 h 1438717"/>
                        <a:gd name="connsiteX3" fmla="*/ 1445321 w 2890640"/>
                        <a:gd name="connsiteY3" fmla="*/ 1192921 h 1438717"/>
                        <a:gd name="connsiteX4" fmla="*/ 2639000 w 2890640"/>
                        <a:gd name="connsiteY4" fmla="*/ 115727 h 1438717"/>
                        <a:gd name="connsiteX5" fmla="*/ 2644844 w 2890640"/>
                        <a:gd name="connsiteY5" fmla="*/ 0 h 1438717"/>
                        <a:gd name="connsiteX6" fmla="*/ 2890640 w 2890640"/>
                        <a:gd name="connsiteY6" fmla="*/ 0 h 1438717"/>
                        <a:gd name="connsiteX7" fmla="*/ 2883527 w 2890640"/>
                        <a:gd name="connsiteY7" fmla="*/ 140858 h 1438717"/>
                        <a:gd name="connsiteX8" fmla="*/ 1445320 w 2890640"/>
                        <a:gd name="connsiteY8" fmla="*/ 1438717 h 1438717"/>
                        <a:gd name="connsiteX9" fmla="*/ 7113 w 2890640"/>
                        <a:gd name="connsiteY9" fmla="*/ 140858 h 1438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890640" h="1438717">
                          <a:moveTo>
                            <a:pt x="0" y="0"/>
                          </a:moveTo>
                          <a:lnTo>
                            <a:pt x="245798" y="0"/>
                          </a:lnTo>
                          <a:lnTo>
                            <a:pt x="251642" y="115727"/>
                          </a:lnTo>
                          <a:cubicBezTo>
                            <a:pt x="313088" y="720771"/>
                            <a:pt x="824066" y="1192921"/>
                            <a:pt x="1445321" y="1192921"/>
                          </a:cubicBezTo>
                          <a:cubicBezTo>
                            <a:pt x="2066576" y="1192921"/>
                            <a:pt x="2577555" y="720771"/>
                            <a:pt x="2639000" y="115727"/>
                          </a:cubicBezTo>
                          <a:lnTo>
                            <a:pt x="2644844" y="0"/>
                          </a:lnTo>
                          <a:lnTo>
                            <a:pt x="2890640" y="0"/>
                          </a:lnTo>
                          <a:lnTo>
                            <a:pt x="2883527" y="140858"/>
                          </a:lnTo>
                          <a:cubicBezTo>
                            <a:pt x="2809495" y="869846"/>
                            <a:pt x="2193841" y="1438717"/>
                            <a:pt x="1445320" y="1438717"/>
                          </a:cubicBezTo>
                          <a:cubicBezTo>
                            <a:pt x="696800" y="1438717"/>
                            <a:pt x="81146" y="869846"/>
                            <a:pt x="7113" y="140858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chemeClr val="accent3">
                            <a:lumMod val="75000"/>
                          </a:schemeClr>
                        </a:gs>
                        <a:gs pos="70250">
                          <a:schemeClr val="tx2">
                            <a:lumMod val="75000"/>
                          </a:schemeClr>
                        </a:gs>
                        <a:gs pos="36000">
                          <a:schemeClr val="tx2">
                            <a:lumMod val="50000"/>
                          </a:schemeClr>
                        </a:gs>
                        <a:gs pos="100000">
                          <a:srgbClr val="56FDB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sz="1100" dirty="0"/>
                    </a:p>
                  </p:txBody>
                </p:sp>
                <p:cxnSp>
                  <p:nvCxnSpPr>
                    <p:cNvPr id="393" name="직선 연결선 392">
                      <a:extLst>
                        <a:ext uri="{FF2B5EF4-FFF2-40B4-BE49-F238E27FC236}">
                          <a16:creationId xmlns:a16="http://schemas.microsoft.com/office/drawing/2014/main" id="{02A98D5A-F4BC-4DC1-AC1A-086819FA22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524478" y="5430965"/>
                      <a:ext cx="78939" cy="41606"/>
                    </a:xfrm>
                    <a:prstGeom prst="line">
                      <a:avLst/>
                    </a:prstGeom>
                    <a:ln w="1905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4" name="직선 연결선 393">
                      <a:extLst>
                        <a:ext uri="{FF2B5EF4-FFF2-40B4-BE49-F238E27FC236}">
                          <a16:creationId xmlns:a16="http://schemas.microsoft.com/office/drawing/2014/main" id="{DBA4F2D2-DD03-4560-94EA-09E78D3211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696675" y="5231290"/>
                      <a:ext cx="42202" cy="72000"/>
                    </a:xfrm>
                    <a:prstGeom prst="line">
                      <a:avLst/>
                    </a:prstGeom>
                    <a:ln w="1905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직선 연결선 394">
                      <a:extLst>
                        <a:ext uri="{FF2B5EF4-FFF2-40B4-BE49-F238E27FC236}">
                          <a16:creationId xmlns:a16="http://schemas.microsoft.com/office/drawing/2014/main" id="{5AC91961-B905-47D9-A331-2B8933DEAB9A}"/>
                        </a:ext>
                      </a:extLst>
                    </p:cNvPr>
                    <p:cNvCxnSpPr>
                      <a:cxnSpLocks/>
                      <a:endCxn id="392" idx="3"/>
                    </p:cNvCxnSpPr>
                    <p:nvPr/>
                  </p:nvCxnSpPr>
                  <p:spPr>
                    <a:xfrm flipH="1">
                      <a:off x="3976046" y="5145524"/>
                      <a:ext cx="530" cy="85145"/>
                    </a:xfrm>
                    <a:prstGeom prst="line">
                      <a:avLst/>
                    </a:prstGeom>
                    <a:ln w="1905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직선 연결선 395">
                      <a:extLst>
                        <a:ext uri="{FF2B5EF4-FFF2-40B4-BE49-F238E27FC236}">
                          <a16:creationId xmlns:a16="http://schemas.microsoft.com/office/drawing/2014/main" id="{4816108B-FFF8-4F3F-A5E2-F9696A75CF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352563" y="5427665"/>
                      <a:ext cx="75052" cy="40196"/>
                    </a:xfrm>
                    <a:prstGeom prst="line">
                      <a:avLst/>
                    </a:prstGeom>
                    <a:ln w="1905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7" name="직선 연결선 396">
                      <a:extLst>
                        <a:ext uri="{FF2B5EF4-FFF2-40B4-BE49-F238E27FC236}">
                          <a16:creationId xmlns:a16="http://schemas.microsoft.com/office/drawing/2014/main" id="{0B82D070-B99D-4D9B-B894-A4314254CB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210498" y="5231291"/>
                      <a:ext cx="44846" cy="69891"/>
                    </a:xfrm>
                    <a:prstGeom prst="line">
                      <a:avLst/>
                    </a:prstGeom>
                    <a:ln w="1905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88" name="그룹 387">
                    <a:extLst>
                      <a:ext uri="{FF2B5EF4-FFF2-40B4-BE49-F238E27FC236}">
                        <a16:creationId xmlns:a16="http://schemas.microsoft.com/office/drawing/2014/main" id="{AE461B9C-B1BB-4FD6-9A5F-5D0D20686174}"/>
                      </a:ext>
                    </a:extLst>
                  </p:cNvPr>
                  <p:cNvGrpSpPr/>
                  <p:nvPr/>
                </p:nvGrpSpPr>
                <p:grpSpPr>
                  <a:xfrm>
                    <a:off x="2451614" y="5783974"/>
                    <a:ext cx="670206" cy="396377"/>
                    <a:chOff x="2451614" y="5783974"/>
                    <a:chExt cx="670206" cy="396377"/>
                  </a:xfrm>
                </p:grpSpPr>
                <p:sp>
                  <p:nvSpPr>
                    <p:cNvPr id="389" name="이등변 삼각형 388">
                      <a:extLst>
                        <a:ext uri="{FF2B5EF4-FFF2-40B4-BE49-F238E27FC236}">
                          <a16:creationId xmlns:a16="http://schemas.microsoft.com/office/drawing/2014/main" id="{691715A3-6717-4CBE-9873-00CEEF5F4C42}"/>
                        </a:ext>
                      </a:extLst>
                    </p:cNvPr>
                    <p:cNvSpPr/>
                    <p:nvPr/>
                  </p:nvSpPr>
                  <p:spPr>
                    <a:xfrm rot="1182508">
                      <a:off x="2885882" y="5783974"/>
                      <a:ext cx="45720" cy="83838"/>
                    </a:xfrm>
                    <a:prstGeom prst="triangl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100" dirty="0"/>
                    </a:p>
                  </p:txBody>
                </p:sp>
                <p:sp>
                  <p:nvSpPr>
                    <p:cNvPr id="390" name="자유형: 도형 389">
                      <a:extLst>
                        <a:ext uri="{FF2B5EF4-FFF2-40B4-BE49-F238E27FC236}">
                          <a16:creationId xmlns:a16="http://schemas.microsoft.com/office/drawing/2014/main" id="{B66E504C-0FC9-4D63-8B96-73C4736DAB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1614" y="5844115"/>
                      <a:ext cx="670206" cy="331914"/>
                    </a:xfrm>
                    <a:custGeom>
                      <a:avLst/>
                      <a:gdLst>
                        <a:gd name="connsiteX0" fmla="*/ 526308 w 1052616"/>
                        <a:gd name="connsiteY0" fmla="*/ 0 h 521303"/>
                        <a:gd name="connsiteX1" fmla="*/ 1042473 w 1052616"/>
                        <a:gd name="connsiteY1" fmla="*/ 420686 h 521303"/>
                        <a:gd name="connsiteX2" fmla="*/ 1052616 w 1052616"/>
                        <a:gd name="connsiteY2" fmla="*/ 521303 h 521303"/>
                        <a:gd name="connsiteX3" fmla="*/ 0 w 1052616"/>
                        <a:gd name="connsiteY3" fmla="*/ 521303 h 521303"/>
                        <a:gd name="connsiteX4" fmla="*/ 10143 w 1052616"/>
                        <a:gd name="connsiteY4" fmla="*/ 420686 h 521303"/>
                        <a:gd name="connsiteX5" fmla="*/ 526308 w 1052616"/>
                        <a:gd name="connsiteY5" fmla="*/ 0 h 5213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2616" h="521303">
                          <a:moveTo>
                            <a:pt x="526308" y="0"/>
                          </a:moveTo>
                          <a:cubicBezTo>
                            <a:pt x="780917" y="0"/>
                            <a:pt x="993345" y="180601"/>
                            <a:pt x="1042473" y="420686"/>
                          </a:cubicBezTo>
                          <a:lnTo>
                            <a:pt x="1052616" y="521303"/>
                          </a:lnTo>
                          <a:lnTo>
                            <a:pt x="0" y="521303"/>
                          </a:lnTo>
                          <a:lnTo>
                            <a:pt x="10143" y="420686"/>
                          </a:lnTo>
                          <a:cubicBezTo>
                            <a:pt x="59272" y="180601"/>
                            <a:pt x="271699" y="0"/>
                            <a:pt x="526308" y="0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ko-KR" altLang="en-US" sz="1100"/>
                    </a:p>
                  </p:txBody>
                </p:sp>
                <p:sp>
                  <p:nvSpPr>
                    <p:cNvPr id="391" name="TextBox 390">
                      <a:extLst>
                        <a:ext uri="{FF2B5EF4-FFF2-40B4-BE49-F238E27FC236}">
                          <a16:creationId xmlns:a16="http://schemas.microsoft.com/office/drawing/2014/main" id="{5B844AE7-EEA0-470C-82F3-D9DA945DDE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08412" y="5909054"/>
                      <a:ext cx="557665" cy="27129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오른쪽으로</a:t>
                      </a:r>
                      <a:endParaRPr lang="en-US" altLang="ko-KR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치우침</a:t>
                      </a:r>
                    </a:p>
                  </p:txBody>
                </p:sp>
              </p:grpSp>
            </p:grpSp>
          </p:grpSp>
          <p:grpSp>
            <p:nvGrpSpPr>
              <p:cNvPr id="382" name="그룹 381">
                <a:extLst>
                  <a:ext uri="{FF2B5EF4-FFF2-40B4-BE49-F238E27FC236}">
                    <a16:creationId xmlns:a16="http://schemas.microsoft.com/office/drawing/2014/main" id="{0ABC10AA-9DEA-4789-8F86-9D19F7250682}"/>
                  </a:ext>
                </a:extLst>
              </p:cNvPr>
              <p:cNvGrpSpPr/>
              <p:nvPr/>
            </p:nvGrpSpPr>
            <p:grpSpPr>
              <a:xfrm>
                <a:off x="2416629" y="5378290"/>
                <a:ext cx="760670" cy="659353"/>
                <a:chOff x="2416629" y="5378290"/>
                <a:chExt cx="760670" cy="659353"/>
              </a:xfrm>
            </p:grpSpPr>
            <p:sp>
              <p:nvSpPr>
                <p:cNvPr id="383" name="TextBox 382">
                  <a:extLst>
                    <a:ext uri="{FF2B5EF4-FFF2-40B4-BE49-F238E27FC236}">
                      <a16:creationId xmlns:a16="http://schemas.microsoft.com/office/drawing/2014/main" id="{9F9D44FD-91C9-43DE-B389-799706D075EB}"/>
                    </a:ext>
                  </a:extLst>
                </p:cNvPr>
                <p:cNvSpPr txBox="1"/>
                <p:nvPr/>
              </p:nvSpPr>
              <p:spPr>
                <a:xfrm>
                  <a:off x="2531151" y="5378290"/>
                  <a:ext cx="531624" cy="2217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600" dirty="0">
                      <a:latin typeface="+mn-ea"/>
                      <a:ea typeface="+mn-ea"/>
                    </a:rPr>
                    <a:t>걸음 수</a:t>
                  </a:r>
                </a:p>
              </p:txBody>
            </p:sp>
            <p:sp>
              <p:nvSpPr>
                <p:cNvPr id="384" name="TextBox 383">
                  <a:extLst>
                    <a:ext uri="{FF2B5EF4-FFF2-40B4-BE49-F238E27FC236}">
                      <a16:creationId xmlns:a16="http://schemas.microsoft.com/office/drawing/2014/main" id="{83C97B42-FB2D-4EA9-946B-6AC3E6F7EFF6}"/>
                    </a:ext>
                  </a:extLst>
                </p:cNvPr>
                <p:cNvSpPr txBox="1"/>
                <p:nvPr/>
              </p:nvSpPr>
              <p:spPr>
                <a:xfrm>
                  <a:off x="2416629" y="5732758"/>
                  <a:ext cx="760670" cy="304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+mn-ea"/>
                      <a:ea typeface="+mn-ea"/>
                    </a:rPr>
                    <a:t>1000</a:t>
                  </a:r>
                  <a:r>
                    <a:rPr lang="ko-KR" altLang="en-US" sz="600" dirty="0">
                      <a:latin typeface="+mn-ea"/>
                      <a:ea typeface="+mn-ea"/>
                    </a:rPr>
                    <a:t>걸음</a:t>
                  </a:r>
                </a:p>
              </p:txBody>
            </p:sp>
          </p:grpSp>
        </p:grp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DA2B160D-A0F6-4377-B687-13F2F584DBC3}"/>
                </a:ext>
              </a:extLst>
            </p:cNvPr>
            <p:cNvGrpSpPr/>
            <p:nvPr/>
          </p:nvGrpSpPr>
          <p:grpSpPr>
            <a:xfrm>
              <a:off x="798539" y="2689027"/>
              <a:ext cx="6521867" cy="2132579"/>
              <a:chOff x="798539" y="1882232"/>
              <a:chExt cx="6521867" cy="2132579"/>
            </a:xfrm>
          </p:grpSpPr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61A021B0-05B6-4D26-959C-31E4DF139258}"/>
                  </a:ext>
                </a:extLst>
              </p:cNvPr>
              <p:cNvGrpSpPr/>
              <p:nvPr/>
            </p:nvGrpSpPr>
            <p:grpSpPr>
              <a:xfrm>
                <a:off x="798539" y="1882232"/>
                <a:ext cx="2689284" cy="2132579"/>
                <a:chOff x="798539" y="1882232"/>
                <a:chExt cx="2689284" cy="2132579"/>
              </a:xfrm>
            </p:grpSpPr>
            <p:grpSp>
              <p:nvGrpSpPr>
                <p:cNvPr id="301" name="그룹 300">
                  <a:extLst>
                    <a:ext uri="{FF2B5EF4-FFF2-40B4-BE49-F238E27FC236}">
                      <a16:creationId xmlns:a16="http://schemas.microsoft.com/office/drawing/2014/main" id="{2C8CC5DC-D8E8-48BB-93C5-E9B8B59B1AE2}"/>
                    </a:ext>
                  </a:extLst>
                </p:cNvPr>
                <p:cNvGrpSpPr/>
                <p:nvPr/>
              </p:nvGrpSpPr>
              <p:grpSpPr>
                <a:xfrm>
                  <a:off x="798539" y="1882232"/>
                  <a:ext cx="2689284" cy="2132579"/>
                  <a:chOff x="1237995" y="3197436"/>
                  <a:chExt cx="2689284" cy="2132579"/>
                </a:xfrm>
              </p:grpSpPr>
              <p:sp>
                <p:nvSpPr>
                  <p:cNvPr id="378" name="직사각형 377">
                    <a:extLst>
                      <a:ext uri="{FF2B5EF4-FFF2-40B4-BE49-F238E27FC236}">
                        <a16:creationId xmlns:a16="http://schemas.microsoft.com/office/drawing/2014/main" id="{69C9F68E-4884-4AF4-A62E-789E93AB4BF9}"/>
                      </a:ext>
                    </a:extLst>
                  </p:cNvPr>
                  <p:cNvSpPr/>
                  <p:nvPr/>
                </p:nvSpPr>
                <p:spPr>
                  <a:xfrm>
                    <a:off x="1237995" y="3197436"/>
                    <a:ext cx="2689284" cy="2132579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/>
                  </a:p>
                </p:txBody>
              </p:sp>
              <p:sp>
                <p:nvSpPr>
                  <p:cNvPr id="379" name="TextBox 378">
                    <a:extLst>
                      <a:ext uri="{FF2B5EF4-FFF2-40B4-BE49-F238E27FC236}">
                        <a16:creationId xmlns:a16="http://schemas.microsoft.com/office/drawing/2014/main" id="{504BACD7-CC52-429D-9162-EC202A83D7F6}"/>
                      </a:ext>
                    </a:extLst>
                  </p:cNvPr>
                  <p:cNvSpPr txBox="1"/>
                  <p:nvPr/>
                </p:nvSpPr>
                <p:spPr>
                  <a:xfrm>
                    <a:off x="1271234" y="3243162"/>
                    <a:ext cx="799166" cy="2402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700" dirty="0">
                        <a:latin typeface="+mn-ea"/>
                        <a:ea typeface="+mn-ea"/>
                      </a:rPr>
                      <a:t>오늘의 운동</a:t>
                    </a:r>
                  </a:p>
                </p:txBody>
              </p:sp>
            </p:grpSp>
            <p:grpSp>
              <p:nvGrpSpPr>
                <p:cNvPr id="302" name="그룹 301">
                  <a:extLst>
                    <a:ext uri="{FF2B5EF4-FFF2-40B4-BE49-F238E27FC236}">
                      <a16:creationId xmlns:a16="http://schemas.microsoft.com/office/drawing/2014/main" id="{7DAF67FB-93F1-4D48-85B1-223FCE01F96B}"/>
                    </a:ext>
                  </a:extLst>
                </p:cNvPr>
                <p:cNvGrpSpPr/>
                <p:nvPr/>
              </p:nvGrpSpPr>
              <p:grpSpPr>
                <a:xfrm>
                  <a:off x="1803466" y="3861832"/>
                  <a:ext cx="685210" cy="92249"/>
                  <a:chOff x="2645926" y="1289662"/>
                  <a:chExt cx="6944999" cy="934996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373" name="사각형: 둥근 모서리 372">
                    <a:extLst>
                      <a:ext uri="{FF2B5EF4-FFF2-40B4-BE49-F238E27FC236}">
                        <a16:creationId xmlns:a16="http://schemas.microsoft.com/office/drawing/2014/main" id="{C536B1BC-F8CC-4368-A941-DCD401173BB2}"/>
                      </a:ext>
                    </a:extLst>
                  </p:cNvPr>
                  <p:cNvSpPr/>
                  <p:nvPr/>
                </p:nvSpPr>
                <p:spPr>
                  <a:xfrm>
                    <a:off x="2645926" y="1310258"/>
                    <a:ext cx="2573774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sp>
                <p:nvSpPr>
                  <p:cNvPr id="374" name="타원 373">
                    <a:extLst>
                      <a:ext uri="{FF2B5EF4-FFF2-40B4-BE49-F238E27FC236}">
                        <a16:creationId xmlns:a16="http://schemas.microsoft.com/office/drawing/2014/main" id="{17D04E5F-AD36-4E1A-BAEF-2D3D0B6D58ED}"/>
                      </a:ext>
                    </a:extLst>
                  </p:cNvPr>
                  <p:cNvSpPr/>
                  <p:nvPr/>
                </p:nvSpPr>
                <p:spPr>
                  <a:xfrm>
                    <a:off x="5398106" y="1289662"/>
                    <a:ext cx="914400" cy="914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sp>
                <p:nvSpPr>
                  <p:cNvPr id="375" name="타원 374">
                    <a:extLst>
                      <a:ext uri="{FF2B5EF4-FFF2-40B4-BE49-F238E27FC236}">
                        <a16:creationId xmlns:a16="http://schemas.microsoft.com/office/drawing/2014/main" id="{698D4373-F108-4D71-B288-75B62154C2C3}"/>
                      </a:ext>
                    </a:extLst>
                  </p:cNvPr>
                  <p:cNvSpPr/>
                  <p:nvPr/>
                </p:nvSpPr>
                <p:spPr>
                  <a:xfrm>
                    <a:off x="6490912" y="1289662"/>
                    <a:ext cx="914400" cy="914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sp>
                <p:nvSpPr>
                  <p:cNvPr id="376" name="타원 375">
                    <a:extLst>
                      <a:ext uri="{FF2B5EF4-FFF2-40B4-BE49-F238E27FC236}">
                        <a16:creationId xmlns:a16="http://schemas.microsoft.com/office/drawing/2014/main" id="{4DAB5311-AB65-4161-B3AD-A5AC5EBDD92D}"/>
                      </a:ext>
                    </a:extLst>
                  </p:cNvPr>
                  <p:cNvSpPr/>
                  <p:nvPr/>
                </p:nvSpPr>
                <p:spPr>
                  <a:xfrm>
                    <a:off x="7583718" y="1289662"/>
                    <a:ext cx="914400" cy="914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/>
                  </a:p>
                </p:txBody>
              </p:sp>
              <p:sp>
                <p:nvSpPr>
                  <p:cNvPr id="377" name="타원 376">
                    <a:extLst>
                      <a:ext uri="{FF2B5EF4-FFF2-40B4-BE49-F238E27FC236}">
                        <a16:creationId xmlns:a16="http://schemas.microsoft.com/office/drawing/2014/main" id="{D6986D62-00DE-4882-891D-A053E7F1AD49}"/>
                      </a:ext>
                    </a:extLst>
                  </p:cNvPr>
                  <p:cNvSpPr/>
                  <p:nvPr/>
                </p:nvSpPr>
                <p:spPr>
                  <a:xfrm>
                    <a:off x="8676525" y="1289662"/>
                    <a:ext cx="914400" cy="914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</p:grpSp>
          </p:grpSp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883F39F6-AC0F-40BE-AC6F-4F313CD23CCC}"/>
                  </a:ext>
                </a:extLst>
              </p:cNvPr>
              <p:cNvGrpSpPr/>
              <p:nvPr/>
            </p:nvGrpSpPr>
            <p:grpSpPr>
              <a:xfrm>
                <a:off x="867924" y="2199458"/>
                <a:ext cx="6452482" cy="1525875"/>
                <a:chOff x="867924" y="2199458"/>
                <a:chExt cx="6452482" cy="1525875"/>
              </a:xfrm>
            </p:grpSpPr>
            <p:grpSp>
              <p:nvGrpSpPr>
                <p:cNvPr id="213" name="그룹 212">
                  <a:extLst>
                    <a:ext uri="{FF2B5EF4-FFF2-40B4-BE49-F238E27FC236}">
                      <a16:creationId xmlns:a16="http://schemas.microsoft.com/office/drawing/2014/main" id="{901CD63E-162E-40DD-80B4-262358F4EF4B}"/>
                    </a:ext>
                  </a:extLst>
                </p:cNvPr>
                <p:cNvGrpSpPr/>
                <p:nvPr/>
              </p:nvGrpSpPr>
              <p:grpSpPr>
                <a:xfrm>
                  <a:off x="867924" y="2199458"/>
                  <a:ext cx="1598542" cy="1525875"/>
                  <a:chOff x="867924" y="2199458"/>
                  <a:chExt cx="1598542" cy="1525875"/>
                </a:xfrm>
              </p:grpSpPr>
              <p:grpSp>
                <p:nvGrpSpPr>
                  <p:cNvPr id="270" name="그룹 269">
                    <a:extLst>
                      <a:ext uri="{FF2B5EF4-FFF2-40B4-BE49-F238E27FC236}">
                        <a16:creationId xmlns:a16="http://schemas.microsoft.com/office/drawing/2014/main" id="{035C836D-4545-43AD-8F53-396412B68094}"/>
                      </a:ext>
                    </a:extLst>
                  </p:cNvPr>
                  <p:cNvGrpSpPr/>
                  <p:nvPr/>
                </p:nvGrpSpPr>
                <p:grpSpPr>
                  <a:xfrm>
                    <a:off x="867924" y="2199458"/>
                    <a:ext cx="1545944" cy="1525875"/>
                    <a:chOff x="867924" y="2199458"/>
                    <a:chExt cx="1545944" cy="1525875"/>
                  </a:xfrm>
                </p:grpSpPr>
                <p:sp>
                  <p:nvSpPr>
                    <p:cNvPr id="297" name="사각형: 둥근 모서리 296">
                      <a:extLst>
                        <a:ext uri="{FF2B5EF4-FFF2-40B4-BE49-F238E27FC236}">
                          <a16:creationId xmlns:a16="http://schemas.microsoft.com/office/drawing/2014/main" id="{ABB15599-C0F0-486D-8F13-6CA003703A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924" y="2199458"/>
                      <a:ext cx="1545944" cy="1525875"/>
                    </a:xfrm>
                    <a:prstGeom prst="roundRect">
                      <a:avLst>
                        <a:gd name="adj" fmla="val 5625"/>
                      </a:avLst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endParaRPr lang="ko-KR" altLang="en-US" sz="600" dirty="0"/>
                    </a:p>
                  </p:txBody>
                </p:sp>
                <p:grpSp>
                  <p:nvGrpSpPr>
                    <p:cNvPr id="298" name="그룹 297">
                      <a:extLst>
                        <a:ext uri="{FF2B5EF4-FFF2-40B4-BE49-F238E27FC236}">
                          <a16:creationId xmlns:a16="http://schemas.microsoft.com/office/drawing/2014/main" id="{72C40FA2-23BD-47A9-9F0C-8A0AE1CF81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608" y="2224840"/>
                      <a:ext cx="1489430" cy="1480004"/>
                      <a:chOff x="896608" y="2224840"/>
                      <a:chExt cx="1489430" cy="1480004"/>
                    </a:xfrm>
                  </p:grpSpPr>
                  <p:cxnSp>
                    <p:nvCxnSpPr>
                      <p:cNvPr id="299" name="직선 연결선 298">
                        <a:extLst>
                          <a:ext uri="{FF2B5EF4-FFF2-40B4-BE49-F238E27FC236}">
                            <a16:creationId xmlns:a16="http://schemas.microsoft.com/office/drawing/2014/main" id="{19D293DC-154B-4DB1-BFD4-70C1677667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6608" y="2224840"/>
                        <a:ext cx="1489430" cy="147770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0" name="직선 연결선 299">
                        <a:extLst>
                          <a:ext uri="{FF2B5EF4-FFF2-40B4-BE49-F238E27FC236}">
                            <a16:creationId xmlns:a16="http://schemas.microsoft.com/office/drawing/2014/main" id="{FD897DFB-B2B9-4A66-B4D2-C44FCF7C5F9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896608" y="2227144"/>
                        <a:ext cx="1489430" cy="147770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93" name="TextBox 292">
                    <a:extLst>
                      <a:ext uri="{FF2B5EF4-FFF2-40B4-BE49-F238E27FC236}">
                        <a16:creationId xmlns:a16="http://schemas.microsoft.com/office/drawing/2014/main" id="{01FB30AA-C6A9-49EE-A87D-4D539130EC78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3389989"/>
                    <a:ext cx="1488419" cy="29564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운동 부위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엉덩이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허벅지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grpSp>
                <p:nvGrpSpPr>
                  <p:cNvPr id="294" name="그룹 293">
                    <a:extLst>
                      <a:ext uri="{FF2B5EF4-FFF2-40B4-BE49-F238E27FC236}">
                        <a16:creationId xmlns:a16="http://schemas.microsoft.com/office/drawing/2014/main" id="{2D8B93D3-59C9-4516-B091-A127F4FD5EE4}"/>
                      </a:ext>
                    </a:extLst>
                  </p:cNvPr>
                  <p:cNvGrpSpPr/>
                  <p:nvPr/>
                </p:nvGrpSpPr>
                <p:grpSpPr>
                  <a:xfrm>
                    <a:off x="897618" y="2278345"/>
                    <a:ext cx="1568848" cy="351079"/>
                    <a:chOff x="897618" y="2278345"/>
                    <a:chExt cx="1568848" cy="351079"/>
                  </a:xfrm>
                </p:grpSpPr>
                <p:sp>
                  <p:nvSpPr>
                    <p:cNvPr id="295" name="TextBox 294">
                      <a:extLst>
                        <a:ext uri="{FF2B5EF4-FFF2-40B4-BE49-F238E27FC236}">
                          <a16:creationId xmlns:a16="http://schemas.microsoft.com/office/drawing/2014/main" id="{9F6A01EC-2296-4FDE-B378-8EC36CA4E71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7618" y="2278345"/>
                      <a:ext cx="1398634" cy="35107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무릎 들어올리기</a:t>
                      </a:r>
                      <a:endParaRPr lang="en-US" altLang="ko-KR" sz="7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진행중</a:t>
                      </a:r>
                    </a:p>
                  </p:txBody>
                </p:sp>
                <p:pic>
                  <p:nvPicPr>
                    <p:cNvPr id="296" name="그래픽 295" descr="오른쪽 캐럿 윤곽선">
                      <a:extLst>
                        <a:ext uri="{FF2B5EF4-FFF2-40B4-BE49-F238E27FC236}">
                          <a16:creationId xmlns:a16="http://schemas.microsoft.com/office/drawing/2014/main" id="{584297BE-A661-4313-BFC6-5831D390087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169875" y="2295472"/>
                      <a:ext cx="296591" cy="29659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14" name="그룹 213">
                  <a:extLst>
                    <a:ext uri="{FF2B5EF4-FFF2-40B4-BE49-F238E27FC236}">
                      <a16:creationId xmlns:a16="http://schemas.microsoft.com/office/drawing/2014/main" id="{FD863023-EC75-4E7C-BC71-11691D88D480}"/>
                    </a:ext>
                  </a:extLst>
                </p:cNvPr>
                <p:cNvGrpSpPr/>
                <p:nvPr/>
              </p:nvGrpSpPr>
              <p:grpSpPr>
                <a:xfrm>
                  <a:off x="2485904" y="2199458"/>
                  <a:ext cx="1598542" cy="1525875"/>
                  <a:chOff x="867924" y="2199458"/>
                  <a:chExt cx="1598542" cy="1525875"/>
                </a:xfrm>
              </p:grpSpPr>
              <p:grpSp>
                <p:nvGrpSpPr>
                  <p:cNvPr id="261" name="그룹 260">
                    <a:extLst>
                      <a:ext uri="{FF2B5EF4-FFF2-40B4-BE49-F238E27FC236}">
                        <a16:creationId xmlns:a16="http://schemas.microsoft.com/office/drawing/2014/main" id="{61762EBE-F5AC-4D9E-8657-FF17796C1740}"/>
                      </a:ext>
                    </a:extLst>
                  </p:cNvPr>
                  <p:cNvGrpSpPr/>
                  <p:nvPr/>
                </p:nvGrpSpPr>
                <p:grpSpPr>
                  <a:xfrm>
                    <a:off x="867924" y="2199458"/>
                    <a:ext cx="1545944" cy="1525875"/>
                    <a:chOff x="867924" y="2199458"/>
                    <a:chExt cx="1545944" cy="1525875"/>
                  </a:xfrm>
                </p:grpSpPr>
                <p:sp>
                  <p:nvSpPr>
                    <p:cNvPr id="266" name="사각형: 둥근 모서리 265">
                      <a:extLst>
                        <a:ext uri="{FF2B5EF4-FFF2-40B4-BE49-F238E27FC236}">
                          <a16:creationId xmlns:a16="http://schemas.microsoft.com/office/drawing/2014/main" id="{B81E5DD0-6117-4DB3-9BA2-ECF9155743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924" y="2199458"/>
                      <a:ext cx="1545944" cy="1525875"/>
                    </a:xfrm>
                    <a:prstGeom prst="roundRect">
                      <a:avLst>
                        <a:gd name="adj" fmla="val 5625"/>
                      </a:avLst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endParaRPr lang="ko-KR" altLang="en-US" sz="600" dirty="0"/>
                    </a:p>
                  </p:txBody>
                </p:sp>
                <p:grpSp>
                  <p:nvGrpSpPr>
                    <p:cNvPr id="267" name="그룹 266">
                      <a:extLst>
                        <a:ext uri="{FF2B5EF4-FFF2-40B4-BE49-F238E27FC236}">
                          <a16:creationId xmlns:a16="http://schemas.microsoft.com/office/drawing/2014/main" id="{7AE67D2E-3AF1-486A-861F-1881FB2BEC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608" y="2224840"/>
                      <a:ext cx="1489430" cy="1480004"/>
                      <a:chOff x="896608" y="2224840"/>
                      <a:chExt cx="1489430" cy="1480004"/>
                    </a:xfrm>
                  </p:grpSpPr>
                  <p:cxnSp>
                    <p:nvCxnSpPr>
                      <p:cNvPr id="268" name="직선 연결선 267">
                        <a:extLst>
                          <a:ext uri="{FF2B5EF4-FFF2-40B4-BE49-F238E27FC236}">
                            <a16:creationId xmlns:a16="http://schemas.microsoft.com/office/drawing/2014/main" id="{0088F286-654B-46C1-91FB-49BB90975EC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6608" y="2224840"/>
                        <a:ext cx="1489430" cy="147770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9" name="직선 연결선 268">
                        <a:extLst>
                          <a:ext uri="{FF2B5EF4-FFF2-40B4-BE49-F238E27FC236}">
                            <a16:creationId xmlns:a16="http://schemas.microsoft.com/office/drawing/2014/main" id="{8E33D316-C5B4-43F0-A3DA-5BEEED22502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896608" y="2227144"/>
                        <a:ext cx="1489430" cy="147770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62" name="TextBox 261">
                    <a:extLst>
                      <a:ext uri="{FF2B5EF4-FFF2-40B4-BE49-F238E27FC236}">
                        <a16:creationId xmlns:a16="http://schemas.microsoft.com/office/drawing/2014/main" id="{B39B5BEE-3B87-4B84-91F0-E001E63F6F0D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3389989"/>
                    <a:ext cx="1488419" cy="29564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운동 부위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엉덩이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허벅지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grpSp>
                <p:nvGrpSpPr>
                  <p:cNvPr id="263" name="그룹 262">
                    <a:extLst>
                      <a:ext uri="{FF2B5EF4-FFF2-40B4-BE49-F238E27FC236}">
                        <a16:creationId xmlns:a16="http://schemas.microsoft.com/office/drawing/2014/main" id="{10B2098E-E0D2-48D8-9984-1D94B4CDC831}"/>
                      </a:ext>
                    </a:extLst>
                  </p:cNvPr>
                  <p:cNvGrpSpPr/>
                  <p:nvPr/>
                </p:nvGrpSpPr>
                <p:grpSpPr>
                  <a:xfrm>
                    <a:off x="897618" y="2278345"/>
                    <a:ext cx="1568848" cy="351079"/>
                    <a:chOff x="897618" y="2278345"/>
                    <a:chExt cx="1568848" cy="351079"/>
                  </a:xfrm>
                </p:grpSpPr>
                <p:sp>
                  <p:nvSpPr>
                    <p:cNvPr id="264" name="TextBox 263">
                      <a:extLst>
                        <a:ext uri="{FF2B5EF4-FFF2-40B4-BE49-F238E27FC236}">
                          <a16:creationId xmlns:a16="http://schemas.microsoft.com/office/drawing/2014/main" id="{3398CAE8-CCB0-432C-8B04-8CC2110904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7618" y="2278345"/>
                      <a:ext cx="1398634" cy="35107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무릎 들어올리기</a:t>
                      </a:r>
                      <a:endParaRPr lang="en-US" altLang="ko-KR" sz="7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endParaRPr lang="ko-KR" altLang="en-US" sz="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pic>
                  <p:nvPicPr>
                    <p:cNvPr id="265" name="그래픽 264" descr="오른쪽 캐럿 윤곽선">
                      <a:extLst>
                        <a:ext uri="{FF2B5EF4-FFF2-40B4-BE49-F238E27FC236}">
                          <a16:creationId xmlns:a16="http://schemas.microsoft.com/office/drawing/2014/main" id="{7B2A1393-B2F7-4679-B435-D7FD2A439F0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169875" y="2295472"/>
                      <a:ext cx="296591" cy="29659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15" name="그룹 214">
                  <a:extLst>
                    <a:ext uri="{FF2B5EF4-FFF2-40B4-BE49-F238E27FC236}">
                      <a16:creationId xmlns:a16="http://schemas.microsoft.com/office/drawing/2014/main" id="{4A22AEFD-3FAE-4203-8D29-F9E7C198843B}"/>
                    </a:ext>
                  </a:extLst>
                </p:cNvPr>
                <p:cNvGrpSpPr/>
                <p:nvPr/>
              </p:nvGrpSpPr>
              <p:grpSpPr>
                <a:xfrm>
                  <a:off x="4103884" y="2199458"/>
                  <a:ext cx="1598542" cy="1525875"/>
                  <a:chOff x="867924" y="2199458"/>
                  <a:chExt cx="1598542" cy="1525875"/>
                </a:xfrm>
              </p:grpSpPr>
              <p:grpSp>
                <p:nvGrpSpPr>
                  <p:cNvPr id="240" name="그룹 239">
                    <a:extLst>
                      <a:ext uri="{FF2B5EF4-FFF2-40B4-BE49-F238E27FC236}">
                        <a16:creationId xmlns:a16="http://schemas.microsoft.com/office/drawing/2014/main" id="{77E5D03A-3906-4D74-9976-41277681CEAF}"/>
                      </a:ext>
                    </a:extLst>
                  </p:cNvPr>
                  <p:cNvGrpSpPr/>
                  <p:nvPr/>
                </p:nvGrpSpPr>
                <p:grpSpPr>
                  <a:xfrm>
                    <a:off x="867924" y="2199458"/>
                    <a:ext cx="1545944" cy="1525875"/>
                    <a:chOff x="867924" y="2199458"/>
                    <a:chExt cx="1545944" cy="1525875"/>
                  </a:xfrm>
                </p:grpSpPr>
                <p:sp>
                  <p:nvSpPr>
                    <p:cNvPr id="257" name="사각형: 둥근 모서리 256">
                      <a:extLst>
                        <a:ext uri="{FF2B5EF4-FFF2-40B4-BE49-F238E27FC236}">
                          <a16:creationId xmlns:a16="http://schemas.microsoft.com/office/drawing/2014/main" id="{31910386-373A-43BB-A192-43FF60027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924" y="2199458"/>
                      <a:ext cx="1545944" cy="1525875"/>
                    </a:xfrm>
                    <a:prstGeom prst="roundRect">
                      <a:avLst>
                        <a:gd name="adj" fmla="val 5625"/>
                      </a:avLst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endParaRPr lang="ko-KR" altLang="en-US" sz="600" dirty="0"/>
                    </a:p>
                  </p:txBody>
                </p:sp>
                <p:grpSp>
                  <p:nvGrpSpPr>
                    <p:cNvPr id="258" name="그룹 257">
                      <a:extLst>
                        <a:ext uri="{FF2B5EF4-FFF2-40B4-BE49-F238E27FC236}">
                          <a16:creationId xmlns:a16="http://schemas.microsoft.com/office/drawing/2014/main" id="{D35F1559-6B56-4F77-92C0-E9FA3911CD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608" y="2224840"/>
                      <a:ext cx="1489430" cy="1480004"/>
                      <a:chOff x="896608" y="2224840"/>
                      <a:chExt cx="1489430" cy="1480004"/>
                    </a:xfrm>
                  </p:grpSpPr>
                  <p:cxnSp>
                    <p:nvCxnSpPr>
                      <p:cNvPr id="259" name="직선 연결선 258">
                        <a:extLst>
                          <a:ext uri="{FF2B5EF4-FFF2-40B4-BE49-F238E27FC236}">
                            <a16:creationId xmlns:a16="http://schemas.microsoft.com/office/drawing/2014/main" id="{75A10D1B-5863-4443-9A40-00688AF73B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6608" y="2224840"/>
                        <a:ext cx="1489430" cy="147770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0" name="직선 연결선 259">
                        <a:extLst>
                          <a:ext uri="{FF2B5EF4-FFF2-40B4-BE49-F238E27FC236}">
                            <a16:creationId xmlns:a16="http://schemas.microsoft.com/office/drawing/2014/main" id="{57937EFC-647E-4C25-A22C-4A318C079B5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896608" y="2227144"/>
                        <a:ext cx="1489430" cy="147770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43" name="TextBox 242">
                    <a:extLst>
                      <a:ext uri="{FF2B5EF4-FFF2-40B4-BE49-F238E27FC236}">
                        <a16:creationId xmlns:a16="http://schemas.microsoft.com/office/drawing/2014/main" id="{F5D94EDB-0C08-4C92-89FF-C2A62517890D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3389989"/>
                    <a:ext cx="1488419" cy="29564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운동 부위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엉덩이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허벅지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grpSp>
                <p:nvGrpSpPr>
                  <p:cNvPr id="244" name="그룹 243">
                    <a:extLst>
                      <a:ext uri="{FF2B5EF4-FFF2-40B4-BE49-F238E27FC236}">
                        <a16:creationId xmlns:a16="http://schemas.microsoft.com/office/drawing/2014/main" id="{113817F1-12DD-4F39-8572-4882B0EEACB0}"/>
                      </a:ext>
                    </a:extLst>
                  </p:cNvPr>
                  <p:cNvGrpSpPr/>
                  <p:nvPr/>
                </p:nvGrpSpPr>
                <p:grpSpPr>
                  <a:xfrm>
                    <a:off x="897618" y="2278345"/>
                    <a:ext cx="1568848" cy="351079"/>
                    <a:chOff x="897618" y="2278345"/>
                    <a:chExt cx="1568848" cy="351079"/>
                  </a:xfrm>
                </p:grpSpPr>
                <p:sp>
                  <p:nvSpPr>
                    <p:cNvPr id="255" name="TextBox 254">
                      <a:extLst>
                        <a:ext uri="{FF2B5EF4-FFF2-40B4-BE49-F238E27FC236}">
                          <a16:creationId xmlns:a16="http://schemas.microsoft.com/office/drawing/2014/main" id="{247080F7-B595-4714-8533-2663178D10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7618" y="2278345"/>
                      <a:ext cx="1398634" cy="35107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무릎 들어올리기</a:t>
                      </a:r>
                      <a:endParaRPr lang="en-US" altLang="ko-KR" sz="7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완료</a:t>
                      </a:r>
                    </a:p>
                  </p:txBody>
                </p:sp>
                <p:pic>
                  <p:nvPicPr>
                    <p:cNvPr id="256" name="그래픽 255" descr="오른쪽 캐럿 윤곽선">
                      <a:extLst>
                        <a:ext uri="{FF2B5EF4-FFF2-40B4-BE49-F238E27FC236}">
                          <a16:creationId xmlns:a16="http://schemas.microsoft.com/office/drawing/2014/main" id="{524908A7-92AF-47CE-A36D-7DF85A94A31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169875" y="2295472"/>
                      <a:ext cx="296591" cy="29659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30" name="그룹 229">
                  <a:extLst>
                    <a:ext uri="{FF2B5EF4-FFF2-40B4-BE49-F238E27FC236}">
                      <a16:creationId xmlns:a16="http://schemas.microsoft.com/office/drawing/2014/main" id="{D932D1C6-E29E-4012-84E7-72929FB94846}"/>
                    </a:ext>
                  </a:extLst>
                </p:cNvPr>
                <p:cNvGrpSpPr/>
                <p:nvPr/>
              </p:nvGrpSpPr>
              <p:grpSpPr>
                <a:xfrm>
                  <a:off x="5721864" y="2199458"/>
                  <a:ext cx="1598542" cy="1525875"/>
                  <a:chOff x="867924" y="2199458"/>
                  <a:chExt cx="1598542" cy="1525875"/>
                </a:xfrm>
              </p:grpSpPr>
              <p:grpSp>
                <p:nvGrpSpPr>
                  <p:cNvPr id="231" name="그룹 230">
                    <a:extLst>
                      <a:ext uri="{FF2B5EF4-FFF2-40B4-BE49-F238E27FC236}">
                        <a16:creationId xmlns:a16="http://schemas.microsoft.com/office/drawing/2014/main" id="{09A4CAF4-A981-4209-9D42-B365AFBA6A87}"/>
                      </a:ext>
                    </a:extLst>
                  </p:cNvPr>
                  <p:cNvGrpSpPr/>
                  <p:nvPr/>
                </p:nvGrpSpPr>
                <p:grpSpPr>
                  <a:xfrm>
                    <a:off x="867924" y="2199458"/>
                    <a:ext cx="1545944" cy="1525875"/>
                    <a:chOff x="867924" y="2199458"/>
                    <a:chExt cx="1545944" cy="1525875"/>
                  </a:xfrm>
                </p:grpSpPr>
                <p:sp>
                  <p:nvSpPr>
                    <p:cNvPr id="236" name="사각형: 둥근 모서리 235">
                      <a:extLst>
                        <a:ext uri="{FF2B5EF4-FFF2-40B4-BE49-F238E27FC236}">
                          <a16:creationId xmlns:a16="http://schemas.microsoft.com/office/drawing/2014/main" id="{E19D9F7A-4545-4D2F-8CB4-AE1267D612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924" y="2199458"/>
                      <a:ext cx="1545944" cy="1525875"/>
                    </a:xfrm>
                    <a:prstGeom prst="roundRect">
                      <a:avLst>
                        <a:gd name="adj" fmla="val 5625"/>
                      </a:avLst>
                    </a:prstGeom>
                    <a:solidFill>
                      <a:schemeClr val="bg2">
                        <a:lumMod val="75000"/>
                      </a:schemeClr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endParaRPr lang="ko-KR" altLang="en-US" sz="600" dirty="0"/>
                    </a:p>
                  </p:txBody>
                </p:sp>
                <p:grpSp>
                  <p:nvGrpSpPr>
                    <p:cNvPr id="237" name="그룹 236">
                      <a:extLst>
                        <a:ext uri="{FF2B5EF4-FFF2-40B4-BE49-F238E27FC236}">
                          <a16:creationId xmlns:a16="http://schemas.microsoft.com/office/drawing/2014/main" id="{8CEFB1BA-5792-49BC-AB07-EA78C59A5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608" y="2224840"/>
                      <a:ext cx="1489430" cy="1480004"/>
                      <a:chOff x="896608" y="2224840"/>
                      <a:chExt cx="1489430" cy="1480004"/>
                    </a:xfrm>
                  </p:grpSpPr>
                  <p:cxnSp>
                    <p:nvCxnSpPr>
                      <p:cNvPr id="238" name="직선 연결선 237">
                        <a:extLst>
                          <a:ext uri="{FF2B5EF4-FFF2-40B4-BE49-F238E27FC236}">
                            <a16:creationId xmlns:a16="http://schemas.microsoft.com/office/drawing/2014/main" id="{DD996603-E48C-4282-A3C1-A8B05CCCD6D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6608" y="2224840"/>
                        <a:ext cx="1489430" cy="1477700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9" name="직선 연결선 238">
                        <a:extLst>
                          <a:ext uri="{FF2B5EF4-FFF2-40B4-BE49-F238E27FC236}">
                            <a16:creationId xmlns:a16="http://schemas.microsoft.com/office/drawing/2014/main" id="{C4C7E6B4-F27C-4A80-8B33-8351C34E26A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896608" y="2227144"/>
                        <a:ext cx="1489430" cy="1477700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32" name="TextBox 231">
                    <a:extLst>
                      <a:ext uri="{FF2B5EF4-FFF2-40B4-BE49-F238E27FC236}">
                        <a16:creationId xmlns:a16="http://schemas.microsoft.com/office/drawing/2014/main" id="{4366ECC9-BD04-4E83-A39D-BD505656962D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3389989"/>
                    <a:ext cx="1488419" cy="29564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운동 부위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엉덩이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허벅지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grpSp>
                <p:nvGrpSpPr>
                  <p:cNvPr id="233" name="그룹 232">
                    <a:extLst>
                      <a:ext uri="{FF2B5EF4-FFF2-40B4-BE49-F238E27FC236}">
                        <a16:creationId xmlns:a16="http://schemas.microsoft.com/office/drawing/2014/main" id="{EE797178-FE28-4737-81CB-2E971EE04B3E}"/>
                      </a:ext>
                    </a:extLst>
                  </p:cNvPr>
                  <p:cNvGrpSpPr/>
                  <p:nvPr/>
                </p:nvGrpSpPr>
                <p:grpSpPr>
                  <a:xfrm>
                    <a:off x="897618" y="2278345"/>
                    <a:ext cx="1568848" cy="351079"/>
                    <a:chOff x="897618" y="2278345"/>
                    <a:chExt cx="1568848" cy="351079"/>
                  </a:xfrm>
                </p:grpSpPr>
                <p:sp>
                  <p:nvSpPr>
                    <p:cNvPr id="234" name="TextBox 233">
                      <a:extLst>
                        <a:ext uri="{FF2B5EF4-FFF2-40B4-BE49-F238E27FC236}">
                          <a16:creationId xmlns:a16="http://schemas.microsoft.com/office/drawing/2014/main" id="{7A897256-3DF6-4FF9-BD2D-42C667C24BF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7618" y="2278345"/>
                      <a:ext cx="1398634" cy="35107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무릎 들어올리기</a:t>
                      </a:r>
                      <a:endParaRPr lang="en-US" altLang="ko-KR" sz="7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진행중</a:t>
                      </a:r>
                    </a:p>
                  </p:txBody>
                </p:sp>
                <p:pic>
                  <p:nvPicPr>
                    <p:cNvPr id="235" name="그래픽 234" descr="오른쪽 캐럿 윤곽선">
                      <a:extLst>
                        <a:ext uri="{FF2B5EF4-FFF2-40B4-BE49-F238E27FC236}">
                          <a16:creationId xmlns:a16="http://schemas.microsoft.com/office/drawing/2014/main" id="{8D4564D0-4CE9-41D7-90DD-E139AFE10B7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169875" y="2295472"/>
                      <a:ext cx="296591" cy="296591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</p:grpSp>
      <p:sp>
        <p:nvSpPr>
          <p:cNvPr id="521" name="Google Shape;164;p5">
            <a:extLst>
              <a:ext uri="{FF2B5EF4-FFF2-40B4-BE49-F238E27FC236}">
                <a16:creationId xmlns:a16="http://schemas.microsoft.com/office/drawing/2014/main" id="{B1951FC0-61CF-4ECF-BF70-0EB562619F1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484132" y="383803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오늘의 걸음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-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 오늘 걸음 데이터를 이용하여 분석 데이터 표시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오늘 걸음 시간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  &gt;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오늘의 걸음 측정한 총 시간 표시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좌</a:t>
            </a: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우 밸런스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  &gt;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오늘 걸음 평균 좌</a:t>
            </a: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우 밸런스 표시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  &gt;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그래프 내 문구 하단 표 참조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걸음 수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  &gt;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오늘 걸음 총 걸음 수 표시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상세 결과 보기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  &gt;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오늘의 걸음 종합 결과 화면으로 이동</a:t>
            </a:r>
            <a:endParaRPr lang="en-US" altLang="ko-KR" sz="7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기록하기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오늘의 걸음 재실행 버튼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522" name="Google Shape;173;p5">
            <a:extLst>
              <a:ext uri="{FF2B5EF4-FFF2-40B4-BE49-F238E27FC236}">
                <a16:creationId xmlns:a16="http://schemas.microsoft.com/office/drawing/2014/main" id="{FF2C57AD-A202-48F5-812A-8E43F33C4C28}"/>
              </a:ext>
            </a:extLst>
          </p:cNvPr>
          <p:cNvSpPr/>
          <p:nvPr/>
        </p:nvSpPr>
        <p:spPr>
          <a:xfrm>
            <a:off x="1825658" y="407080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23" name="Google Shape;173;p5">
            <a:extLst>
              <a:ext uri="{FF2B5EF4-FFF2-40B4-BE49-F238E27FC236}">
                <a16:creationId xmlns:a16="http://schemas.microsoft.com/office/drawing/2014/main" id="{E57A02C7-6777-459E-9B69-E08B6EAF9087}"/>
              </a:ext>
            </a:extLst>
          </p:cNvPr>
          <p:cNvSpPr/>
          <p:nvPr/>
        </p:nvSpPr>
        <p:spPr>
          <a:xfrm>
            <a:off x="478900" y="410602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aphicFrame>
        <p:nvGraphicFramePr>
          <p:cNvPr id="524" name="표 523">
            <a:extLst>
              <a:ext uri="{FF2B5EF4-FFF2-40B4-BE49-F238E27FC236}">
                <a16:creationId xmlns:a16="http://schemas.microsoft.com/office/drawing/2014/main" id="{FE1CB45D-7A12-4394-AEB4-B1DE1B613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747776"/>
              </p:ext>
            </p:extLst>
          </p:nvPr>
        </p:nvGraphicFramePr>
        <p:xfrm>
          <a:off x="5125876" y="5401477"/>
          <a:ext cx="4622800" cy="991514"/>
        </p:xfrm>
        <a:graphic>
          <a:graphicData uri="http://schemas.openxmlformats.org/drawingml/2006/table">
            <a:tbl>
              <a:tblPr>
                <a:tableStyleId>{BDC07181-A594-4614-B1B4-83AC75EE6A1E}</a:tableStyleId>
              </a:tblPr>
              <a:tblGrid>
                <a:gridCol w="2007253">
                  <a:extLst>
                    <a:ext uri="{9D8B030D-6E8A-4147-A177-3AD203B41FA5}">
                      <a16:colId xmlns:a16="http://schemas.microsoft.com/office/drawing/2014/main" val="724907323"/>
                    </a:ext>
                  </a:extLst>
                </a:gridCol>
                <a:gridCol w="1291905">
                  <a:extLst>
                    <a:ext uri="{9D8B030D-6E8A-4147-A177-3AD203B41FA5}">
                      <a16:colId xmlns:a16="http://schemas.microsoft.com/office/drawing/2014/main" val="1331336580"/>
                    </a:ext>
                  </a:extLst>
                </a:gridCol>
                <a:gridCol w="1323642">
                  <a:extLst>
                    <a:ext uri="{9D8B030D-6E8A-4147-A177-3AD203B41FA5}">
                      <a16:colId xmlns:a16="http://schemas.microsoft.com/office/drawing/2014/main" val="1656793067"/>
                    </a:ext>
                  </a:extLst>
                </a:gridCol>
              </a:tblGrid>
              <a:tr h="16192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보행</a:t>
                      </a:r>
                      <a:r>
                        <a:rPr lang="en-US" altLang="ko-KR" sz="9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9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밸런스 등급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문구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텍스트 색상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49931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900" b="0" dirty="0" err="1">
                          <a:latin typeface="+mn-ea"/>
                          <a:ea typeface="+mn-ea"/>
                        </a:rPr>
                        <a:t>균형잡힘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good</a:t>
                      </a: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green</a:t>
                      </a: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38953"/>
                  </a:ext>
                </a:extLst>
              </a:tr>
              <a:tr h="161925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약한 왼쪽 또는 오른쪽 치우침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약한 왼쪽 치우침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orange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777875"/>
                  </a:ext>
                </a:extLst>
              </a:tr>
              <a:tr h="181889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Gait_Case3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anumSquare Bold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약한 오른쪽 치우침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7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62173"/>
                  </a:ext>
                </a:extLst>
              </a:tr>
              <a:tr h="161925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심한 왼쪽 또는 오른쪽 치우침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심한 왼쪽 치우침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+mn-ea"/>
                          <a:ea typeface="+mn-ea"/>
                        </a:rPr>
                        <a:t>red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797539"/>
                  </a:ext>
                </a:extLst>
              </a:tr>
              <a:tr h="16192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Gait_Case5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anumSquare Bold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900" b="0" dirty="0">
                          <a:latin typeface="+mn-ea"/>
                          <a:ea typeface="+mn-ea"/>
                        </a:rPr>
                        <a:t>심한 오른쪽 치우침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7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401980"/>
                  </a:ext>
                </a:extLst>
              </a:tr>
            </a:tbl>
          </a:graphicData>
        </a:graphic>
      </p:graphicFrame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C137F42-85EA-45A5-B53E-2E8AAF886EBD}"/>
              </a:ext>
            </a:extLst>
          </p:cNvPr>
          <p:cNvSpPr/>
          <p:nvPr/>
        </p:nvSpPr>
        <p:spPr>
          <a:xfrm rot="21383520">
            <a:off x="7915597" y="4213756"/>
            <a:ext cx="1785645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rgbClr val="FF0000"/>
                </a:solidFill>
              </a:rPr>
              <a:t>홈화면</a:t>
            </a:r>
            <a:r>
              <a:rPr lang="ko-KR" altLang="en-US" sz="800" dirty="0">
                <a:solidFill>
                  <a:srgbClr val="FF0000"/>
                </a:solidFill>
              </a:rPr>
              <a:t> 컨텐츠 변경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962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홈</a:t>
            </a:r>
            <a:r>
              <a:rPr lang="en-US" altLang="ko-KR" dirty="0"/>
              <a:t>(</a:t>
            </a:r>
            <a:r>
              <a:rPr lang="ko-KR" altLang="en-US" dirty="0"/>
              <a:t>오늘 이전 날짜에서 오늘의 운동</a:t>
            </a:r>
            <a:r>
              <a:rPr lang="en-US" altLang="ko-KR" dirty="0"/>
              <a:t>/</a:t>
            </a:r>
            <a:r>
              <a:rPr lang="ko-KR" altLang="en-US" dirty="0"/>
              <a:t>걸음 진행하지 않았을 경우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PT-A-05-2</a:t>
            </a:r>
            <a:endParaRPr dirty="0"/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CC25F0BA-9578-4958-9884-B44204B79230}"/>
              </a:ext>
            </a:extLst>
          </p:cNvPr>
          <p:cNvGrpSpPr/>
          <p:nvPr/>
        </p:nvGrpSpPr>
        <p:grpSpPr>
          <a:xfrm>
            <a:off x="518326" y="599577"/>
            <a:ext cx="5475897" cy="5970955"/>
            <a:chOff x="744574" y="665566"/>
            <a:chExt cx="6575832" cy="7170331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3FC9EE2A-70C6-42BF-9FE9-B7795183AFAD}"/>
                </a:ext>
              </a:extLst>
            </p:cNvPr>
            <p:cNvGrpSpPr/>
            <p:nvPr/>
          </p:nvGrpSpPr>
          <p:grpSpPr>
            <a:xfrm>
              <a:off x="856939" y="1325647"/>
              <a:ext cx="591359" cy="494925"/>
              <a:chOff x="2614221" y="2820379"/>
              <a:chExt cx="591359" cy="494925"/>
            </a:xfrm>
          </p:grpSpPr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9A5D575A-687D-441F-9360-C999FD16669C}"/>
                  </a:ext>
                </a:extLst>
              </p:cNvPr>
              <p:cNvSpPr txBox="1"/>
              <p:nvPr/>
            </p:nvSpPr>
            <p:spPr>
              <a:xfrm>
                <a:off x="2702772" y="3038105"/>
                <a:ext cx="414259" cy="277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+mn-ea"/>
                    <a:ea typeface="+mn-ea"/>
                  </a:rPr>
                  <a:t>0%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A8C8205B-6285-4712-84B3-986EBD6A500B}"/>
                  </a:ext>
                </a:extLst>
              </p:cNvPr>
              <p:cNvSpPr txBox="1"/>
              <p:nvPr/>
            </p:nvSpPr>
            <p:spPr>
              <a:xfrm>
                <a:off x="2614221" y="2820379"/>
                <a:ext cx="591359" cy="25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 err="1">
                    <a:latin typeface="+mn-ea"/>
                    <a:ea typeface="+mn-ea"/>
                  </a:rPr>
                  <a:t>달성률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524F9FDE-0BEE-4F3C-9608-3A099632CACF}"/>
                </a:ext>
              </a:extLst>
            </p:cNvPr>
            <p:cNvGrpSpPr/>
            <p:nvPr/>
          </p:nvGrpSpPr>
          <p:grpSpPr>
            <a:xfrm>
              <a:off x="1357556" y="1325647"/>
              <a:ext cx="882032" cy="494925"/>
              <a:chOff x="2468886" y="2820379"/>
              <a:chExt cx="882032" cy="494925"/>
            </a:xfrm>
          </p:grpSpPr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183BD41F-47D3-40CB-A3BE-A25BE9088E94}"/>
                  </a:ext>
                </a:extLst>
              </p:cNvPr>
              <p:cNvSpPr txBox="1"/>
              <p:nvPr/>
            </p:nvSpPr>
            <p:spPr>
              <a:xfrm>
                <a:off x="2760523" y="3038105"/>
                <a:ext cx="298759" cy="277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+mn-ea"/>
                    <a:ea typeface="+mn-ea"/>
                  </a:rPr>
                  <a:t>5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DC59E3A3-065A-44D7-AA94-E65BCFE57365}"/>
                  </a:ext>
                </a:extLst>
              </p:cNvPr>
              <p:cNvSpPr txBox="1"/>
              <p:nvPr/>
            </p:nvSpPr>
            <p:spPr>
              <a:xfrm>
                <a:off x="2468886" y="2820379"/>
                <a:ext cx="882032" cy="25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+mn-ea"/>
                    <a:ea typeface="+mn-ea"/>
                  </a:rPr>
                  <a:t>오늘의 운동</a:t>
                </a: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D1A0D3C9-15ED-4029-8A92-29108DD213C6}"/>
                </a:ext>
              </a:extLst>
            </p:cNvPr>
            <p:cNvGrpSpPr/>
            <p:nvPr/>
          </p:nvGrpSpPr>
          <p:grpSpPr>
            <a:xfrm>
              <a:off x="2120108" y="1325647"/>
              <a:ext cx="591359" cy="494925"/>
              <a:chOff x="2614221" y="2820379"/>
              <a:chExt cx="591359" cy="494925"/>
            </a:xfrm>
          </p:grpSpPr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EEB6A299-A5F0-499A-AD89-92690DA177D0}"/>
                  </a:ext>
                </a:extLst>
              </p:cNvPr>
              <p:cNvSpPr txBox="1"/>
              <p:nvPr/>
            </p:nvSpPr>
            <p:spPr>
              <a:xfrm>
                <a:off x="2760523" y="3038105"/>
                <a:ext cx="298759" cy="277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+mn-ea"/>
                    <a:ea typeface="+mn-ea"/>
                  </a:rPr>
                  <a:t>5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199F6BC4-2986-48F4-AE32-19061AB57723}"/>
                  </a:ext>
                </a:extLst>
              </p:cNvPr>
              <p:cNvSpPr txBox="1"/>
              <p:nvPr/>
            </p:nvSpPr>
            <p:spPr>
              <a:xfrm>
                <a:off x="2614221" y="2820379"/>
                <a:ext cx="591359" cy="25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 err="1">
                    <a:latin typeface="+mn-ea"/>
                    <a:ea typeface="+mn-ea"/>
                  </a:rPr>
                  <a:t>미진행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E55625F4-CAF5-4EFD-9D6A-F673F0247C25}"/>
                </a:ext>
              </a:extLst>
            </p:cNvPr>
            <p:cNvGrpSpPr/>
            <p:nvPr/>
          </p:nvGrpSpPr>
          <p:grpSpPr>
            <a:xfrm>
              <a:off x="798539" y="4902297"/>
              <a:ext cx="2689284" cy="1580078"/>
              <a:chOff x="6637436" y="4015939"/>
              <a:chExt cx="2689284" cy="1227708"/>
            </a:xfrm>
          </p:grpSpPr>
          <p:sp>
            <p:nvSpPr>
              <p:cNvPr id="457" name="직사각형 456">
                <a:extLst>
                  <a:ext uri="{FF2B5EF4-FFF2-40B4-BE49-F238E27FC236}">
                    <a16:creationId xmlns:a16="http://schemas.microsoft.com/office/drawing/2014/main" id="{B1A3C44F-A33E-4701-B251-7E1BA93DE531}"/>
                  </a:ext>
                </a:extLst>
              </p:cNvPr>
              <p:cNvSpPr/>
              <p:nvPr/>
            </p:nvSpPr>
            <p:spPr>
              <a:xfrm>
                <a:off x="6637436" y="4015939"/>
                <a:ext cx="2689284" cy="12277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458" name="TextBox 457">
                <a:extLst>
                  <a:ext uri="{FF2B5EF4-FFF2-40B4-BE49-F238E27FC236}">
                    <a16:creationId xmlns:a16="http://schemas.microsoft.com/office/drawing/2014/main" id="{F4355B7E-11C8-4316-80ED-5E85E5D9DEE8}"/>
                  </a:ext>
                </a:extLst>
              </p:cNvPr>
              <p:cNvSpPr txBox="1"/>
              <p:nvPr/>
            </p:nvSpPr>
            <p:spPr>
              <a:xfrm>
                <a:off x="6708790" y="4025648"/>
                <a:ext cx="799259" cy="18666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700" dirty="0">
                    <a:latin typeface="+mn-ea"/>
                    <a:ea typeface="+mn-ea"/>
                  </a:rPr>
                  <a:t>오늘의 걸음</a:t>
                </a: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B9D5B9A8-AA7A-4571-AF57-50830A5561EA}"/>
                </a:ext>
              </a:extLst>
            </p:cNvPr>
            <p:cNvGrpSpPr/>
            <p:nvPr/>
          </p:nvGrpSpPr>
          <p:grpSpPr>
            <a:xfrm>
              <a:off x="3075837" y="988534"/>
              <a:ext cx="368059" cy="373810"/>
              <a:chOff x="3034218" y="5738059"/>
              <a:chExt cx="399575" cy="405818"/>
            </a:xfrm>
          </p:grpSpPr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9D4A654C-DE42-4898-853A-2BAF5D3D0D98}"/>
                  </a:ext>
                </a:extLst>
              </p:cNvPr>
              <p:cNvSpPr txBox="1"/>
              <p:nvPr/>
            </p:nvSpPr>
            <p:spPr>
              <a:xfrm>
                <a:off x="3048447" y="5943254"/>
                <a:ext cx="374497" cy="2006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" dirty="0">
                    <a:latin typeface="+mn-ea"/>
                    <a:ea typeface="+mn-ea"/>
                  </a:rPr>
                  <a:t>설정</a:t>
                </a:r>
              </a:p>
            </p:txBody>
          </p:sp>
          <p:grpSp>
            <p:nvGrpSpPr>
              <p:cNvPr id="451" name="그룹 450">
                <a:extLst>
                  <a:ext uri="{FF2B5EF4-FFF2-40B4-BE49-F238E27FC236}">
                    <a16:creationId xmlns:a16="http://schemas.microsoft.com/office/drawing/2014/main" id="{9A252BE0-9243-4ABA-BC50-96876086360D}"/>
                  </a:ext>
                </a:extLst>
              </p:cNvPr>
              <p:cNvGrpSpPr/>
              <p:nvPr/>
            </p:nvGrpSpPr>
            <p:grpSpPr>
              <a:xfrm>
                <a:off x="3034218" y="5738059"/>
                <a:ext cx="399575" cy="232189"/>
                <a:chOff x="3075650" y="5829869"/>
                <a:chExt cx="399575" cy="232189"/>
              </a:xfrm>
            </p:grpSpPr>
            <p:grpSp>
              <p:nvGrpSpPr>
                <p:cNvPr id="452" name="그룹 451">
                  <a:extLst>
                    <a:ext uri="{FF2B5EF4-FFF2-40B4-BE49-F238E27FC236}">
                      <a16:creationId xmlns:a16="http://schemas.microsoft.com/office/drawing/2014/main" id="{E9F73B17-A42E-4CE0-8C63-D7FC334F5AFF}"/>
                    </a:ext>
                  </a:extLst>
                </p:cNvPr>
                <p:cNvGrpSpPr/>
                <p:nvPr/>
              </p:nvGrpSpPr>
              <p:grpSpPr>
                <a:xfrm>
                  <a:off x="3159342" y="5829869"/>
                  <a:ext cx="232189" cy="232189"/>
                  <a:chOff x="3268346" y="1964343"/>
                  <a:chExt cx="194182" cy="194182"/>
                </a:xfrm>
              </p:grpSpPr>
              <p:sp>
                <p:nvSpPr>
                  <p:cNvPr id="454" name="타원 453">
                    <a:extLst>
                      <a:ext uri="{FF2B5EF4-FFF2-40B4-BE49-F238E27FC236}">
                        <a16:creationId xmlns:a16="http://schemas.microsoft.com/office/drawing/2014/main" id="{52C13037-1480-4156-8899-71263A37AA51}"/>
                      </a:ext>
                    </a:extLst>
                  </p:cNvPr>
                  <p:cNvSpPr/>
                  <p:nvPr/>
                </p:nvSpPr>
                <p:spPr>
                  <a:xfrm>
                    <a:off x="3268346" y="1964343"/>
                    <a:ext cx="194182" cy="194182"/>
                  </a:xfrm>
                  <a:prstGeom prst="ellipse">
                    <a:avLst/>
                  </a:prstGeom>
                  <a:noFill/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50"/>
                  </a:p>
                </p:txBody>
              </p:sp>
              <p:cxnSp>
                <p:nvCxnSpPr>
                  <p:cNvPr id="455" name="직선 연결선 454">
                    <a:extLst>
                      <a:ext uri="{FF2B5EF4-FFF2-40B4-BE49-F238E27FC236}">
                        <a16:creationId xmlns:a16="http://schemas.microsoft.com/office/drawing/2014/main" id="{DCB1557B-CDC6-43BD-82FC-5266E557ECF2}"/>
                      </a:ext>
                    </a:extLst>
                  </p:cNvPr>
                  <p:cNvCxnSpPr>
                    <a:stCxn id="454" idx="1"/>
                    <a:endCxn id="454" idx="5"/>
                  </p:cNvCxnSpPr>
                  <p:nvPr/>
                </p:nvCxnSpPr>
                <p:spPr>
                  <a:xfrm>
                    <a:off x="3296783" y="1992780"/>
                    <a:ext cx="137308" cy="137308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6" name="직선 연결선 455">
                    <a:extLst>
                      <a:ext uri="{FF2B5EF4-FFF2-40B4-BE49-F238E27FC236}">
                        <a16:creationId xmlns:a16="http://schemas.microsoft.com/office/drawing/2014/main" id="{3CED01F2-1179-4CD4-B4B5-001C0C8A0DFF}"/>
                      </a:ext>
                    </a:extLst>
                  </p:cNvPr>
                  <p:cNvCxnSpPr>
                    <a:stCxn id="454" idx="3"/>
                    <a:endCxn id="454" idx="7"/>
                  </p:cNvCxnSpPr>
                  <p:nvPr/>
                </p:nvCxnSpPr>
                <p:spPr>
                  <a:xfrm flipV="1">
                    <a:off x="3296783" y="1992780"/>
                    <a:ext cx="137308" cy="137308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BB072AEB-3E37-4A64-A2AD-27400645E186}"/>
                    </a:ext>
                  </a:extLst>
                </p:cNvPr>
                <p:cNvSpPr txBox="1"/>
                <p:nvPr/>
              </p:nvSpPr>
              <p:spPr>
                <a:xfrm>
                  <a:off x="3075650" y="5835964"/>
                  <a:ext cx="399575" cy="2206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500" dirty="0">
                      <a:latin typeface="+mn-ea"/>
                      <a:ea typeface="+mn-ea"/>
                    </a:rPr>
                    <a:t>icon</a:t>
                  </a:r>
                  <a:endParaRPr lang="ko-KR" altLang="en-US" sz="500" dirty="0">
                    <a:latin typeface="+mn-ea"/>
                    <a:ea typeface="+mn-ea"/>
                  </a:endParaRPr>
                </a:p>
              </p:txBody>
            </p:sp>
          </p:grp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BA5A3DC0-B5EC-4475-B50B-EBDF77FE9362}"/>
                </a:ext>
              </a:extLst>
            </p:cNvPr>
            <p:cNvGrpSpPr/>
            <p:nvPr/>
          </p:nvGrpSpPr>
          <p:grpSpPr>
            <a:xfrm>
              <a:off x="798539" y="1775064"/>
              <a:ext cx="2689284" cy="856474"/>
              <a:chOff x="4154443" y="1470969"/>
              <a:chExt cx="2689284" cy="856474"/>
            </a:xfrm>
          </p:grpSpPr>
          <p:grpSp>
            <p:nvGrpSpPr>
              <p:cNvPr id="442" name="그룹 441">
                <a:extLst>
                  <a:ext uri="{FF2B5EF4-FFF2-40B4-BE49-F238E27FC236}">
                    <a16:creationId xmlns:a16="http://schemas.microsoft.com/office/drawing/2014/main" id="{D7E34ADC-C4A9-4C73-B4D8-74B6D73E69E1}"/>
                  </a:ext>
                </a:extLst>
              </p:cNvPr>
              <p:cNvGrpSpPr/>
              <p:nvPr/>
            </p:nvGrpSpPr>
            <p:grpSpPr>
              <a:xfrm>
                <a:off x="4154443" y="1470969"/>
                <a:ext cx="2689284" cy="856474"/>
                <a:chOff x="6637436" y="4015940"/>
                <a:chExt cx="2689284" cy="665473"/>
              </a:xfrm>
            </p:grpSpPr>
            <p:sp>
              <p:nvSpPr>
                <p:cNvPr id="448" name="직사각형 447">
                  <a:extLst>
                    <a:ext uri="{FF2B5EF4-FFF2-40B4-BE49-F238E27FC236}">
                      <a16:creationId xmlns:a16="http://schemas.microsoft.com/office/drawing/2014/main" id="{E31E906C-6AC8-4098-BC25-055FA25BD9A3}"/>
                    </a:ext>
                  </a:extLst>
                </p:cNvPr>
                <p:cNvSpPr/>
                <p:nvPr/>
              </p:nvSpPr>
              <p:spPr>
                <a:xfrm>
                  <a:off x="6637436" y="4015940"/>
                  <a:ext cx="2689284" cy="6654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/>
                </a:p>
              </p:txBody>
            </p:sp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02C07806-C536-42E1-BAEE-07FBB9231BE9}"/>
                    </a:ext>
                  </a:extLst>
                </p:cNvPr>
                <p:cNvSpPr txBox="1"/>
                <p:nvPr/>
              </p:nvSpPr>
              <p:spPr>
                <a:xfrm>
                  <a:off x="6708790" y="4025648"/>
                  <a:ext cx="799259" cy="186664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오늘의 결과</a:t>
                  </a:r>
                </a:p>
              </p:txBody>
            </p:sp>
          </p:grpSp>
          <p:grpSp>
            <p:nvGrpSpPr>
              <p:cNvPr id="443" name="그룹 442">
                <a:extLst>
                  <a:ext uri="{FF2B5EF4-FFF2-40B4-BE49-F238E27FC236}">
                    <a16:creationId xmlns:a16="http://schemas.microsoft.com/office/drawing/2014/main" id="{F449DE7B-3479-4965-A10E-8F72E9C95ACA}"/>
                  </a:ext>
                </a:extLst>
              </p:cNvPr>
              <p:cNvGrpSpPr/>
              <p:nvPr/>
            </p:nvGrpSpPr>
            <p:grpSpPr>
              <a:xfrm>
                <a:off x="4292956" y="1764311"/>
                <a:ext cx="2293106" cy="494928"/>
                <a:chOff x="989566" y="3166970"/>
                <a:chExt cx="2293106" cy="494928"/>
              </a:xfrm>
            </p:grpSpPr>
            <p:sp>
              <p:nvSpPr>
                <p:cNvPr id="444" name="TextBox 443">
                  <a:extLst>
                    <a:ext uri="{FF2B5EF4-FFF2-40B4-BE49-F238E27FC236}">
                      <a16:creationId xmlns:a16="http://schemas.microsoft.com/office/drawing/2014/main" id="{875F44D7-994F-4F91-BEA1-1E0620408D16}"/>
                    </a:ext>
                  </a:extLst>
                </p:cNvPr>
                <p:cNvSpPr txBox="1"/>
                <p:nvPr/>
              </p:nvSpPr>
              <p:spPr>
                <a:xfrm>
                  <a:off x="1316814" y="3421658"/>
                  <a:ext cx="497033" cy="2402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700" dirty="0">
                      <a:latin typeface="+mn-ea"/>
                      <a:ea typeface="+mn-ea"/>
                    </a:rPr>
                    <a:t>4</a:t>
                  </a:r>
                  <a:r>
                    <a:rPr lang="ko-KR" altLang="en-US" sz="700" dirty="0">
                      <a:latin typeface="+mn-ea"/>
                      <a:ea typeface="+mn-ea"/>
                    </a:rPr>
                    <a:t>등급</a:t>
                  </a:r>
                </a:p>
              </p:txBody>
            </p:sp>
            <p:sp>
              <p:nvSpPr>
                <p:cNvPr id="445" name="TextBox 444">
                  <a:extLst>
                    <a:ext uri="{FF2B5EF4-FFF2-40B4-BE49-F238E27FC236}">
                      <a16:creationId xmlns:a16="http://schemas.microsoft.com/office/drawing/2014/main" id="{8A1F0B8C-5921-4F98-8D65-0A91C2B1C994}"/>
                    </a:ext>
                  </a:extLst>
                </p:cNvPr>
                <p:cNvSpPr txBox="1"/>
                <p:nvPr/>
              </p:nvSpPr>
              <p:spPr>
                <a:xfrm>
                  <a:off x="989566" y="3166970"/>
                  <a:ext cx="1151532" cy="22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600" dirty="0">
                      <a:latin typeface="+mn-ea"/>
                      <a:ea typeface="+mn-ea"/>
                    </a:rPr>
                    <a:t>밸런스 운동 종합 결과</a:t>
                  </a:r>
                </a:p>
              </p:txBody>
            </p:sp>
            <p:sp>
              <p:nvSpPr>
                <p:cNvPr id="446" name="TextBox 445">
                  <a:extLst>
                    <a:ext uri="{FF2B5EF4-FFF2-40B4-BE49-F238E27FC236}">
                      <a16:creationId xmlns:a16="http://schemas.microsoft.com/office/drawing/2014/main" id="{D7878803-13D0-46DA-ACF0-4C77A1D7CB37}"/>
                    </a:ext>
                  </a:extLst>
                </p:cNvPr>
                <p:cNvSpPr txBox="1"/>
                <p:nvPr/>
              </p:nvSpPr>
              <p:spPr>
                <a:xfrm>
                  <a:off x="2226427" y="3421658"/>
                  <a:ext cx="1053357" cy="2402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약한 왼쪽 치우침</a:t>
                  </a:r>
                </a:p>
              </p:txBody>
            </p:sp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90D7B009-5D81-46C5-A91C-FDC4DE63532B}"/>
                    </a:ext>
                  </a:extLst>
                </p:cNvPr>
                <p:cNvSpPr txBox="1"/>
                <p:nvPr/>
              </p:nvSpPr>
              <p:spPr>
                <a:xfrm>
                  <a:off x="2223540" y="3166970"/>
                  <a:ext cx="1059132" cy="2217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600" dirty="0">
                      <a:latin typeface="+mn-ea"/>
                      <a:ea typeface="+mn-ea"/>
                    </a:rPr>
                    <a:t>보행 운동 종합 결과</a:t>
                  </a:r>
                </a:p>
              </p:txBody>
            </p:sp>
          </p:grp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65A0BD48-0994-40F8-B5E9-9BEACC002A79}"/>
                </a:ext>
              </a:extLst>
            </p:cNvPr>
            <p:cNvGrpSpPr/>
            <p:nvPr/>
          </p:nvGrpSpPr>
          <p:grpSpPr>
            <a:xfrm>
              <a:off x="798539" y="1775064"/>
              <a:ext cx="2689284" cy="856474"/>
              <a:chOff x="3671279" y="1775064"/>
              <a:chExt cx="2689284" cy="856474"/>
            </a:xfrm>
          </p:grpSpPr>
          <p:grpSp>
            <p:nvGrpSpPr>
              <p:cNvPr id="436" name="그룹 435">
                <a:extLst>
                  <a:ext uri="{FF2B5EF4-FFF2-40B4-BE49-F238E27FC236}">
                    <a16:creationId xmlns:a16="http://schemas.microsoft.com/office/drawing/2014/main" id="{7BFC5B3E-4DBD-423B-A122-BF9E1126F850}"/>
                  </a:ext>
                </a:extLst>
              </p:cNvPr>
              <p:cNvGrpSpPr/>
              <p:nvPr/>
            </p:nvGrpSpPr>
            <p:grpSpPr>
              <a:xfrm>
                <a:off x="3671279" y="1775064"/>
                <a:ext cx="2689284" cy="856474"/>
                <a:chOff x="4154443" y="1470969"/>
                <a:chExt cx="2689284" cy="856474"/>
              </a:xfrm>
            </p:grpSpPr>
            <p:grpSp>
              <p:nvGrpSpPr>
                <p:cNvPr id="438" name="그룹 437">
                  <a:extLst>
                    <a:ext uri="{FF2B5EF4-FFF2-40B4-BE49-F238E27FC236}">
                      <a16:creationId xmlns:a16="http://schemas.microsoft.com/office/drawing/2014/main" id="{57BE2EFC-0E94-432C-BE03-6D3997E6C213}"/>
                    </a:ext>
                  </a:extLst>
                </p:cNvPr>
                <p:cNvGrpSpPr/>
                <p:nvPr/>
              </p:nvGrpSpPr>
              <p:grpSpPr>
                <a:xfrm>
                  <a:off x="4154443" y="1470969"/>
                  <a:ext cx="2689284" cy="856474"/>
                  <a:chOff x="6637436" y="4015940"/>
                  <a:chExt cx="2689284" cy="665473"/>
                </a:xfrm>
              </p:grpSpPr>
              <p:sp>
                <p:nvSpPr>
                  <p:cNvPr id="440" name="직사각형 439">
                    <a:extLst>
                      <a:ext uri="{FF2B5EF4-FFF2-40B4-BE49-F238E27FC236}">
                        <a16:creationId xmlns:a16="http://schemas.microsoft.com/office/drawing/2014/main" id="{90997206-5E3B-4AA3-99ED-54E25753B601}"/>
                      </a:ext>
                    </a:extLst>
                  </p:cNvPr>
                  <p:cNvSpPr/>
                  <p:nvPr/>
                </p:nvSpPr>
                <p:spPr>
                  <a:xfrm>
                    <a:off x="6637436" y="4015940"/>
                    <a:ext cx="2689284" cy="66547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/>
                  </a:p>
                </p:txBody>
              </p:sp>
              <p:sp>
                <p:nvSpPr>
                  <p:cNvPr id="441" name="TextBox 440">
                    <a:extLst>
                      <a:ext uri="{FF2B5EF4-FFF2-40B4-BE49-F238E27FC236}">
                        <a16:creationId xmlns:a16="http://schemas.microsoft.com/office/drawing/2014/main" id="{7656BB9E-5F5C-49C4-9A68-51694B5D7CDE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539" y="4025647"/>
                    <a:ext cx="837758" cy="186664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700" dirty="0">
                        <a:latin typeface="+mn-ea"/>
                        <a:ea typeface="+mn-ea"/>
                      </a:rPr>
                      <a:t>오늘의  결과</a:t>
                    </a:r>
                  </a:p>
                </p:txBody>
              </p:sp>
            </p:grpSp>
            <p:sp>
              <p:nvSpPr>
                <p:cNvPr id="439" name="TextBox 438">
                  <a:extLst>
                    <a:ext uri="{FF2B5EF4-FFF2-40B4-BE49-F238E27FC236}">
                      <a16:creationId xmlns:a16="http://schemas.microsoft.com/office/drawing/2014/main" id="{4DA04BA8-1DC2-4E59-A958-FAD89B6A86FE}"/>
                    </a:ext>
                  </a:extLst>
                </p:cNvPr>
                <p:cNvSpPr txBox="1"/>
                <p:nvPr/>
              </p:nvSpPr>
              <p:spPr>
                <a:xfrm>
                  <a:off x="4271019" y="1750062"/>
                  <a:ext cx="1788706" cy="2587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latin typeface="+mn-ea"/>
                      <a:ea typeface="+mn-ea"/>
                    </a:rPr>
                    <a:t>오늘은 휴식을 취하셨습니다</a:t>
                  </a:r>
                </a:p>
              </p:txBody>
            </p:sp>
          </p:grpSp>
          <p:pic>
            <p:nvPicPr>
              <p:cNvPr id="437" name="그래픽 436" descr="요가 단색으로 채워진">
                <a:extLst>
                  <a:ext uri="{FF2B5EF4-FFF2-40B4-BE49-F238E27FC236}">
                    <a16:creationId xmlns:a16="http://schemas.microsoft.com/office/drawing/2014/main" id="{2739F864-8425-4D86-AD95-DB821F781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70619" y="1899663"/>
                <a:ext cx="640506" cy="640506"/>
              </a:xfrm>
              <a:prstGeom prst="rect">
                <a:avLst/>
              </a:prstGeom>
            </p:spPr>
          </p:pic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DB144023-78B1-4B54-AAE9-BE3FDCB4D9B7}"/>
                </a:ext>
              </a:extLst>
            </p:cNvPr>
            <p:cNvSpPr txBox="1"/>
            <p:nvPr/>
          </p:nvSpPr>
          <p:spPr>
            <a:xfrm>
              <a:off x="930444" y="5329040"/>
              <a:ext cx="2277655" cy="498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latin typeface="+mn-ea"/>
                  <a:ea typeface="+mn-ea"/>
                </a:rPr>
                <a:t>걸음 데이터가 없습니다</a:t>
              </a:r>
              <a:r>
                <a:rPr lang="en-US" altLang="ko-KR" sz="1050" dirty="0">
                  <a:latin typeface="+mn-ea"/>
                  <a:ea typeface="+mn-ea"/>
                </a:rPr>
                <a:t>.</a:t>
              </a:r>
            </a:p>
            <a:p>
              <a:r>
                <a:rPr lang="ko-KR" altLang="en-US" sz="1050" dirty="0">
                  <a:latin typeface="+mn-ea"/>
                  <a:ea typeface="+mn-ea"/>
                </a:rPr>
                <a:t>오늘의 걸음을 기록해보세요</a:t>
              </a:r>
              <a:endParaRPr lang="en-US" altLang="ko-KR" sz="1050" dirty="0">
                <a:latin typeface="+mn-ea"/>
                <a:ea typeface="+mn-ea"/>
              </a:endParaRPr>
            </a:p>
          </p:txBody>
        </p: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C66189F5-8D6E-4C48-BD38-D879B9E612B5}"/>
                </a:ext>
              </a:extLst>
            </p:cNvPr>
            <p:cNvGrpSpPr/>
            <p:nvPr/>
          </p:nvGrpSpPr>
          <p:grpSpPr>
            <a:xfrm>
              <a:off x="2476589" y="6155733"/>
              <a:ext cx="952737" cy="296591"/>
              <a:chOff x="3284109" y="3246104"/>
              <a:chExt cx="952737" cy="296591"/>
            </a:xfrm>
          </p:grpSpPr>
          <p:sp>
            <p:nvSpPr>
              <p:cNvPr id="434" name="TextBox 433">
                <a:extLst>
                  <a:ext uri="{FF2B5EF4-FFF2-40B4-BE49-F238E27FC236}">
                    <a16:creationId xmlns:a16="http://schemas.microsoft.com/office/drawing/2014/main" id="{3585677C-46DD-4813-8226-E7D1F414365C}"/>
                  </a:ext>
                </a:extLst>
              </p:cNvPr>
              <p:cNvSpPr txBox="1"/>
              <p:nvPr/>
            </p:nvSpPr>
            <p:spPr>
              <a:xfrm>
                <a:off x="3284109" y="3278983"/>
                <a:ext cx="841207" cy="240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700" dirty="0">
                    <a:solidFill>
                      <a:schemeClr val="tx1"/>
                    </a:solidFill>
                    <a:latin typeface="+mn-ea"/>
                    <a:ea typeface="+mn-ea"/>
                  </a:rPr>
                  <a:t>기록하기</a:t>
                </a:r>
                <a:endParaRPr lang="ko-KR" altLang="en-US" sz="6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435" name="그래픽 434" descr="오른쪽 캐럿 윤곽선">
                <a:extLst>
                  <a:ext uri="{FF2B5EF4-FFF2-40B4-BE49-F238E27FC236}">
                    <a16:creationId xmlns:a16="http://schemas.microsoft.com/office/drawing/2014/main" id="{7CBE91ED-C087-47C9-9C28-698BFCBA5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940255" y="3246104"/>
                <a:ext cx="296591" cy="296591"/>
              </a:xfrm>
              <a:prstGeom prst="rect">
                <a:avLst/>
              </a:prstGeom>
            </p:spPr>
          </p:pic>
        </p:grp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A852E9A9-1690-4FE6-9C89-9E588A7CA134}"/>
                </a:ext>
              </a:extLst>
            </p:cNvPr>
            <p:cNvGrpSpPr/>
            <p:nvPr/>
          </p:nvGrpSpPr>
          <p:grpSpPr>
            <a:xfrm>
              <a:off x="756944" y="7210385"/>
              <a:ext cx="2781354" cy="587142"/>
              <a:chOff x="756944" y="5654177"/>
              <a:chExt cx="2781354" cy="587142"/>
            </a:xfrm>
          </p:grpSpPr>
          <p:grpSp>
            <p:nvGrpSpPr>
              <p:cNvPr id="390" name="그룹 389">
                <a:extLst>
                  <a:ext uri="{FF2B5EF4-FFF2-40B4-BE49-F238E27FC236}">
                    <a16:creationId xmlns:a16="http://schemas.microsoft.com/office/drawing/2014/main" id="{ADDC7DF3-955F-408B-90A4-A4C2E6776856}"/>
                  </a:ext>
                </a:extLst>
              </p:cNvPr>
              <p:cNvGrpSpPr/>
              <p:nvPr/>
            </p:nvGrpSpPr>
            <p:grpSpPr>
              <a:xfrm>
                <a:off x="756944" y="5679344"/>
                <a:ext cx="2781354" cy="561975"/>
                <a:chOff x="756944" y="5679344"/>
                <a:chExt cx="2781354" cy="561975"/>
              </a:xfrm>
            </p:grpSpPr>
            <p:sp>
              <p:nvSpPr>
                <p:cNvPr id="392" name="직사각형 76">
                  <a:extLst>
                    <a:ext uri="{FF2B5EF4-FFF2-40B4-BE49-F238E27FC236}">
                      <a16:creationId xmlns:a16="http://schemas.microsoft.com/office/drawing/2014/main" id="{0BDDD211-65E4-4D45-857C-CA4B2D3B8D9F}"/>
                    </a:ext>
                  </a:extLst>
                </p:cNvPr>
                <p:cNvSpPr/>
                <p:nvPr/>
              </p:nvSpPr>
              <p:spPr>
                <a:xfrm>
                  <a:off x="756944" y="5679344"/>
                  <a:ext cx="2781354" cy="561975"/>
                </a:xfrm>
                <a:custGeom>
                  <a:avLst/>
                  <a:gdLst>
                    <a:gd name="connsiteX0" fmla="*/ 0 w 2776979"/>
                    <a:gd name="connsiteY0" fmla="*/ 0 h 565086"/>
                    <a:gd name="connsiteX1" fmla="*/ 2776979 w 2776979"/>
                    <a:gd name="connsiteY1" fmla="*/ 0 h 565086"/>
                    <a:gd name="connsiteX2" fmla="*/ 2776979 w 2776979"/>
                    <a:gd name="connsiteY2" fmla="*/ 565086 h 565086"/>
                    <a:gd name="connsiteX3" fmla="*/ 0 w 2776979"/>
                    <a:gd name="connsiteY3" fmla="*/ 565086 h 565086"/>
                    <a:gd name="connsiteX4" fmla="*/ 0 w 2776979"/>
                    <a:gd name="connsiteY4" fmla="*/ 0 h 565086"/>
                    <a:gd name="connsiteX0" fmla="*/ 3472 w 2780451"/>
                    <a:gd name="connsiteY0" fmla="*/ 0 h 565086"/>
                    <a:gd name="connsiteX1" fmla="*/ 2780451 w 2780451"/>
                    <a:gd name="connsiteY1" fmla="*/ 0 h 565086"/>
                    <a:gd name="connsiteX2" fmla="*/ 2780451 w 2780451"/>
                    <a:gd name="connsiteY2" fmla="*/ 565086 h 565086"/>
                    <a:gd name="connsiteX3" fmla="*/ 3472 w 2780451"/>
                    <a:gd name="connsiteY3" fmla="*/ 565086 h 565086"/>
                    <a:gd name="connsiteX4" fmla="*/ 0 w 2780451"/>
                    <a:gd name="connsiteY4" fmla="*/ 304800 h 565086"/>
                    <a:gd name="connsiteX5" fmla="*/ 3472 w 2780451"/>
                    <a:gd name="connsiteY5" fmla="*/ 0 h 565086"/>
                    <a:gd name="connsiteX0" fmla="*/ 3472 w 2780451"/>
                    <a:gd name="connsiteY0" fmla="*/ 0 h 565086"/>
                    <a:gd name="connsiteX1" fmla="*/ 2780451 w 2780451"/>
                    <a:gd name="connsiteY1" fmla="*/ 0 h 565086"/>
                    <a:gd name="connsiteX2" fmla="*/ 2780451 w 2780451"/>
                    <a:gd name="connsiteY2" fmla="*/ 565086 h 565086"/>
                    <a:gd name="connsiteX3" fmla="*/ 219075 w 2780451"/>
                    <a:gd name="connsiteY3" fmla="*/ 561975 h 565086"/>
                    <a:gd name="connsiteX4" fmla="*/ 3472 w 2780451"/>
                    <a:gd name="connsiteY4" fmla="*/ 565086 h 565086"/>
                    <a:gd name="connsiteX5" fmla="*/ 0 w 2780451"/>
                    <a:gd name="connsiteY5" fmla="*/ 304800 h 565086"/>
                    <a:gd name="connsiteX6" fmla="*/ 3472 w 2780451"/>
                    <a:gd name="connsiteY6" fmla="*/ 0 h 565086"/>
                    <a:gd name="connsiteX0" fmla="*/ 3472 w 2780451"/>
                    <a:gd name="connsiteY0" fmla="*/ 0 h 565086"/>
                    <a:gd name="connsiteX1" fmla="*/ 2780451 w 2780451"/>
                    <a:gd name="connsiteY1" fmla="*/ 0 h 565086"/>
                    <a:gd name="connsiteX2" fmla="*/ 2780451 w 2780451"/>
                    <a:gd name="connsiteY2" fmla="*/ 565086 h 565086"/>
                    <a:gd name="connsiteX3" fmla="*/ 219075 w 2780451"/>
                    <a:gd name="connsiteY3" fmla="*/ 561975 h 565086"/>
                    <a:gd name="connsiteX4" fmla="*/ 0 w 2780451"/>
                    <a:gd name="connsiteY4" fmla="*/ 304800 h 565086"/>
                    <a:gd name="connsiteX5" fmla="*/ 3472 w 2780451"/>
                    <a:gd name="connsiteY5" fmla="*/ 0 h 565086"/>
                    <a:gd name="connsiteX0" fmla="*/ 3475 w 2780454"/>
                    <a:gd name="connsiteY0" fmla="*/ 0 h 565086"/>
                    <a:gd name="connsiteX1" fmla="*/ 2780454 w 2780454"/>
                    <a:gd name="connsiteY1" fmla="*/ 0 h 565086"/>
                    <a:gd name="connsiteX2" fmla="*/ 2780454 w 2780454"/>
                    <a:gd name="connsiteY2" fmla="*/ 565086 h 565086"/>
                    <a:gd name="connsiteX3" fmla="*/ 219078 w 2780454"/>
                    <a:gd name="connsiteY3" fmla="*/ 561975 h 565086"/>
                    <a:gd name="connsiteX4" fmla="*/ 3 w 2780454"/>
                    <a:gd name="connsiteY4" fmla="*/ 304800 h 565086"/>
                    <a:gd name="connsiteX5" fmla="*/ 3475 w 2780454"/>
                    <a:gd name="connsiteY5" fmla="*/ 0 h 565086"/>
                    <a:gd name="connsiteX0" fmla="*/ 3475 w 2780454"/>
                    <a:gd name="connsiteY0" fmla="*/ 0 h 565086"/>
                    <a:gd name="connsiteX1" fmla="*/ 2780454 w 2780454"/>
                    <a:gd name="connsiteY1" fmla="*/ 0 h 565086"/>
                    <a:gd name="connsiteX2" fmla="*/ 2780454 w 2780454"/>
                    <a:gd name="connsiteY2" fmla="*/ 565086 h 565086"/>
                    <a:gd name="connsiteX3" fmla="*/ 219078 w 2780454"/>
                    <a:gd name="connsiteY3" fmla="*/ 561975 h 565086"/>
                    <a:gd name="connsiteX4" fmla="*/ 3 w 2780454"/>
                    <a:gd name="connsiteY4" fmla="*/ 304800 h 565086"/>
                    <a:gd name="connsiteX5" fmla="*/ 3475 w 2780454"/>
                    <a:gd name="connsiteY5" fmla="*/ 0 h 565086"/>
                    <a:gd name="connsiteX0" fmla="*/ 3475 w 2781303"/>
                    <a:gd name="connsiteY0" fmla="*/ 0 h 565086"/>
                    <a:gd name="connsiteX1" fmla="*/ 2780454 w 2781303"/>
                    <a:gd name="connsiteY1" fmla="*/ 0 h 565086"/>
                    <a:gd name="connsiteX2" fmla="*/ 2781303 w 2781303"/>
                    <a:gd name="connsiteY2" fmla="*/ 271463 h 565086"/>
                    <a:gd name="connsiteX3" fmla="*/ 2780454 w 2781303"/>
                    <a:gd name="connsiteY3" fmla="*/ 565086 h 565086"/>
                    <a:gd name="connsiteX4" fmla="*/ 219078 w 2781303"/>
                    <a:gd name="connsiteY4" fmla="*/ 561975 h 565086"/>
                    <a:gd name="connsiteX5" fmla="*/ 3 w 2781303"/>
                    <a:gd name="connsiteY5" fmla="*/ 304800 h 565086"/>
                    <a:gd name="connsiteX6" fmla="*/ 3475 w 2781303"/>
                    <a:gd name="connsiteY6" fmla="*/ 0 h 565086"/>
                    <a:gd name="connsiteX0" fmla="*/ 3475 w 2781303"/>
                    <a:gd name="connsiteY0" fmla="*/ 0 h 565086"/>
                    <a:gd name="connsiteX1" fmla="*/ 2780454 w 2781303"/>
                    <a:gd name="connsiteY1" fmla="*/ 0 h 565086"/>
                    <a:gd name="connsiteX2" fmla="*/ 2781303 w 2781303"/>
                    <a:gd name="connsiteY2" fmla="*/ 271463 h 565086"/>
                    <a:gd name="connsiteX3" fmla="*/ 2780454 w 2781303"/>
                    <a:gd name="connsiteY3" fmla="*/ 565086 h 565086"/>
                    <a:gd name="connsiteX4" fmla="*/ 2505078 w 2781303"/>
                    <a:gd name="connsiteY4" fmla="*/ 559594 h 565086"/>
                    <a:gd name="connsiteX5" fmla="*/ 219078 w 2781303"/>
                    <a:gd name="connsiteY5" fmla="*/ 561975 h 565086"/>
                    <a:gd name="connsiteX6" fmla="*/ 3 w 2781303"/>
                    <a:gd name="connsiteY6" fmla="*/ 304800 h 565086"/>
                    <a:gd name="connsiteX7" fmla="*/ 3475 w 2781303"/>
                    <a:gd name="connsiteY7" fmla="*/ 0 h 565086"/>
                    <a:gd name="connsiteX0" fmla="*/ 3475 w 2781303"/>
                    <a:gd name="connsiteY0" fmla="*/ 0 h 561975"/>
                    <a:gd name="connsiteX1" fmla="*/ 2780454 w 2781303"/>
                    <a:gd name="connsiteY1" fmla="*/ 0 h 561975"/>
                    <a:gd name="connsiteX2" fmla="*/ 2781303 w 2781303"/>
                    <a:gd name="connsiteY2" fmla="*/ 271463 h 561975"/>
                    <a:gd name="connsiteX3" fmla="*/ 2505078 w 2781303"/>
                    <a:gd name="connsiteY3" fmla="*/ 559594 h 561975"/>
                    <a:gd name="connsiteX4" fmla="*/ 219078 w 2781303"/>
                    <a:gd name="connsiteY4" fmla="*/ 561975 h 561975"/>
                    <a:gd name="connsiteX5" fmla="*/ 3 w 2781303"/>
                    <a:gd name="connsiteY5" fmla="*/ 304800 h 561975"/>
                    <a:gd name="connsiteX6" fmla="*/ 3475 w 2781303"/>
                    <a:gd name="connsiteY6" fmla="*/ 0 h 561975"/>
                    <a:gd name="connsiteX0" fmla="*/ 3475 w 2781342"/>
                    <a:gd name="connsiteY0" fmla="*/ 0 h 561975"/>
                    <a:gd name="connsiteX1" fmla="*/ 2780454 w 2781342"/>
                    <a:gd name="connsiteY1" fmla="*/ 0 h 561975"/>
                    <a:gd name="connsiteX2" fmla="*/ 2781303 w 2781342"/>
                    <a:gd name="connsiteY2" fmla="*/ 271463 h 561975"/>
                    <a:gd name="connsiteX3" fmla="*/ 2505078 w 2781342"/>
                    <a:gd name="connsiteY3" fmla="*/ 559594 h 561975"/>
                    <a:gd name="connsiteX4" fmla="*/ 219078 w 2781342"/>
                    <a:gd name="connsiteY4" fmla="*/ 561975 h 561975"/>
                    <a:gd name="connsiteX5" fmla="*/ 3 w 2781342"/>
                    <a:gd name="connsiteY5" fmla="*/ 304800 h 561975"/>
                    <a:gd name="connsiteX6" fmla="*/ 3475 w 2781342"/>
                    <a:gd name="connsiteY6" fmla="*/ 0 h 561975"/>
                    <a:gd name="connsiteX0" fmla="*/ 3475 w 2781354"/>
                    <a:gd name="connsiteY0" fmla="*/ 0 h 561975"/>
                    <a:gd name="connsiteX1" fmla="*/ 2780454 w 2781354"/>
                    <a:gd name="connsiteY1" fmla="*/ 0 h 561975"/>
                    <a:gd name="connsiteX2" fmla="*/ 2781303 w 2781354"/>
                    <a:gd name="connsiteY2" fmla="*/ 271463 h 561975"/>
                    <a:gd name="connsiteX3" fmla="*/ 2505078 w 2781354"/>
                    <a:gd name="connsiteY3" fmla="*/ 559594 h 561975"/>
                    <a:gd name="connsiteX4" fmla="*/ 219078 w 2781354"/>
                    <a:gd name="connsiteY4" fmla="*/ 561975 h 561975"/>
                    <a:gd name="connsiteX5" fmla="*/ 3 w 2781354"/>
                    <a:gd name="connsiteY5" fmla="*/ 304800 h 561975"/>
                    <a:gd name="connsiteX6" fmla="*/ 3475 w 2781354"/>
                    <a:gd name="connsiteY6" fmla="*/ 0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81354" h="561975">
                      <a:moveTo>
                        <a:pt x="3475" y="0"/>
                      </a:moveTo>
                      <a:lnTo>
                        <a:pt x="2780454" y="0"/>
                      </a:lnTo>
                      <a:lnTo>
                        <a:pt x="2781303" y="271463"/>
                      </a:lnTo>
                      <a:cubicBezTo>
                        <a:pt x="2784478" y="479425"/>
                        <a:pt x="2640016" y="551657"/>
                        <a:pt x="2505078" y="559594"/>
                      </a:cubicBezTo>
                      <a:lnTo>
                        <a:pt x="219078" y="561975"/>
                      </a:lnTo>
                      <a:cubicBezTo>
                        <a:pt x="117478" y="559594"/>
                        <a:pt x="-791" y="490538"/>
                        <a:pt x="3" y="304800"/>
                      </a:cubicBezTo>
                      <a:cubicBezTo>
                        <a:pt x="1160" y="203200"/>
                        <a:pt x="2318" y="101600"/>
                        <a:pt x="347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/>
                </a:p>
              </p:txBody>
            </p:sp>
            <p:grpSp>
              <p:nvGrpSpPr>
                <p:cNvPr id="393" name="그룹 392">
                  <a:extLst>
                    <a:ext uri="{FF2B5EF4-FFF2-40B4-BE49-F238E27FC236}">
                      <a16:creationId xmlns:a16="http://schemas.microsoft.com/office/drawing/2014/main" id="{F1B1922E-FABA-4AC2-8B15-F6EFDEBF5B63}"/>
                    </a:ext>
                  </a:extLst>
                </p:cNvPr>
                <p:cNvGrpSpPr/>
                <p:nvPr/>
              </p:nvGrpSpPr>
              <p:grpSpPr>
                <a:xfrm>
                  <a:off x="942838" y="5738059"/>
                  <a:ext cx="2497264" cy="441565"/>
                  <a:chOff x="942838" y="5738059"/>
                  <a:chExt cx="2497264" cy="441565"/>
                </a:xfrm>
              </p:grpSpPr>
              <p:grpSp>
                <p:nvGrpSpPr>
                  <p:cNvPr id="394" name="그룹 393">
                    <a:extLst>
                      <a:ext uri="{FF2B5EF4-FFF2-40B4-BE49-F238E27FC236}">
                        <a16:creationId xmlns:a16="http://schemas.microsoft.com/office/drawing/2014/main" id="{F6C0715C-D9CA-4C00-92ED-DE9960152ACE}"/>
                      </a:ext>
                    </a:extLst>
                  </p:cNvPr>
                  <p:cNvGrpSpPr/>
                  <p:nvPr/>
                </p:nvGrpSpPr>
                <p:grpSpPr>
                  <a:xfrm>
                    <a:off x="942838" y="5738059"/>
                    <a:ext cx="398859" cy="441565"/>
                    <a:chOff x="857809" y="5738059"/>
                    <a:chExt cx="398859" cy="441565"/>
                  </a:xfrm>
                </p:grpSpPr>
                <p:sp>
                  <p:nvSpPr>
                    <p:cNvPr id="427" name="TextBox 426">
                      <a:extLst>
                        <a:ext uri="{FF2B5EF4-FFF2-40B4-BE49-F238E27FC236}">
                          <a16:creationId xmlns:a16="http://schemas.microsoft.com/office/drawing/2014/main" id="{F5F46326-653D-4A43-A4ED-8401863A98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1098" y="5976345"/>
                      <a:ext cx="298759" cy="20327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홈</a:t>
                      </a:r>
                    </a:p>
                  </p:txBody>
                </p:sp>
                <p:grpSp>
                  <p:nvGrpSpPr>
                    <p:cNvPr id="428" name="그룹 427">
                      <a:extLst>
                        <a:ext uri="{FF2B5EF4-FFF2-40B4-BE49-F238E27FC236}">
                          <a16:creationId xmlns:a16="http://schemas.microsoft.com/office/drawing/2014/main" id="{6BFFD56F-17AF-4104-BCB7-D4EC15EF47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7809" y="5738059"/>
                      <a:ext cx="398859" cy="232189"/>
                      <a:chOff x="911939" y="5829869"/>
                      <a:chExt cx="398859" cy="232189"/>
                    </a:xfrm>
                  </p:grpSpPr>
                  <p:grpSp>
                    <p:nvGrpSpPr>
                      <p:cNvPr id="429" name="그룹 428">
                        <a:extLst>
                          <a:ext uri="{FF2B5EF4-FFF2-40B4-BE49-F238E27FC236}">
                            <a16:creationId xmlns:a16="http://schemas.microsoft.com/office/drawing/2014/main" id="{2A0AA6DC-7E12-4266-89E0-630E256EFE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806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431" name="타원 430">
                          <a:extLst>
                            <a:ext uri="{FF2B5EF4-FFF2-40B4-BE49-F238E27FC236}">
                              <a16:creationId xmlns:a16="http://schemas.microsoft.com/office/drawing/2014/main" id="{6C326525-2F43-468A-8199-754F706D649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432" name="직선 연결선 431">
                          <a:extLst>
                            <a:ext uri="{FF2B5EF4-FFF2-40B4-BE49-F238E27FC236}">
                              <a16:creationId xmlns:a16="http://schemas.microsoft.com/office/drawing/2014/main" id="{935118AD-A4BA-4437-960C-2482D638BE54}"/>
                            </a:ext>
                          </a:extLst>
                        </p:cNvPr>
                        <p:cNvCxnSpPr>
                          <a:stCxn id="431" idx="1"/>
                          <a:endCxn id="431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3" name="직선 연결선 432">
                          <a:extLst>
                            <a:ext uri="{FF2B5EF4-FFF2-40B4-BE49-F238E27FC236}">
                              <a16:creationId xmlns:a16="http://schemas.microsoft.com/office/drawing/2014/main" id="{418C2159-060D-4A9B-89C2-FFF02FE1A856}"/>
                            </a:ext>
                          </a:extLst>
                        </p:cNvPr>
                        <p:cNvCxnSpPr>
                          <a:stCxn id="431" idx="3"/>
                          <a:endCxn id="431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30" name="TextBox 429">
                        <a:extLst>
                          <a:ext uri="{FF2B5EF4-FFF2-40B4-BE49-F238E27FC236}">
                            <a16:creationId xmlns:a16="http://schemas.microsoft.com/office/drawing/2014/main" id="{8CBE0CC5-CD1C-465E-913D-320BEC7423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1939" y="5835963"/>
                        <a:ext cx="398859" cy="22175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395" name="그룹 394">
                    <a:extLst>
                      <a:ext uri="{FF2B5EF4-FFF2-40B4-BE49-F238E27FC236}">
                        <a16:creationId xmlns:a16="http://schemas.microsoft.com/office/drawing/2014/main" id="{B2362EDA-251E-41B9-A513-17A5A7EDFA1B}"/>
                      </a:ext>
                    </a:extLst>
                  </p:cNvPr>
                  <p:cNvGrpSpPr/>
                  <p:nvPr/>
                </p:nvGrpSpPr>
                <p:grpSpPr>
                  <a:xfrm>
                    <a:off x="1456965" y="5738059"/>
                    <a:ext cx="452758" cy="441565"/>
                    <a:chOff x="1376321" y="5738059"/>
                    <a:chExt cx="452758" cy="441565"/>
                  </a:xfrm>
                </p:grpSpPr>
                <p:sp>
                  <p:nvSpPr>
                    <p:cNvPr id="420" name="TextBox 419">
                      <a:extLst>
                        <a:ext uri="{FF2B5EF4-FFF2-40B4-BE49-F238E27FC236}">
                          <a16:creationId xmlns:a16="http://schemas.microsoft.com/office/drawing/2014/main" id="{8190C05B-F0DD-4D96-B844-C0AC6FCD84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76321" y="5976345"/>
                      <a:ext cx="452758" cy="20327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스케줄</a:t>
                      </a:r>
                    </a:p>
                  </p:txBody>
                </p:sp>
                <p:grpSp>
                  <p:nvGrpSpPr>
                    <p:cNvPr id="421" name="그룹 420">
                      <a:extLst>
                        <a:ext uri="{FF2B5EF4-FFF2-40B4-BE49-F238E27FC236}">
                          <a16:creationId xmlns:a16="http://schemas.microsoft.com/office/drawing/2014/main" id="{35FB15FA-1D2A-45E7-9DD5-0BED207D4C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02001" y="5738059"/>
                      <a:ext cx="398858" cy="232189"/>
                      <a:chOff x="1452957" y="5829869"/>
                      <a:chExt cx="398858" cy="232189"/>
                    </a:xfrm>
                  </p:grpSpPr>
                  <p:grpSp>
                    <p:nvGrpSpPr>
                      <p:cNvPr id="422" name="그룹 421">
                        <a:extLst>
                          <a:ext uri="{FF2B5EF4-FFF2-40B4-BE49-F238E27FC236}">
                            <a16:creationId xmlns:a16="http://schemas.microsoft.com/office/drawing/2014/main" id="{A97B0DBE-0C02-4DD0-9EFE-EDB220B1849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3088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424" name="타원 423">
                          <a:extLst>
                            <a:ext uri="{FF2B5EF4-FFF2-40B4-BE49-F238E27FC236}">
                              <a16:creationId xmlns:a16="http://schemas.microsoft.com/office/drawing/2014/main" id="{28CCB257-6A13-479D-B498-313552DB624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425" name="직선 연결선 424">
                          <a:extLst>
                            <a:ext uri="{FF2B5EF4-FFF2-40B4-BE49-F238E27FC236}">
                              <a16:creationId xmlns:a16="http://schemas.microsoft.com/office/drawing/2014/main" id="{6453AF2D-8EC0-44CF-AB7E-D7213EC185D1}"/>
                            </a:ext>
                          </a:extLst>
                        </p:cNvPr>
                        <p:cNvCxnSpPr>
                          <a:stCxn id="424" idx="1"/>
                          <a:endCxn id="424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6" name="직선 연결선 425">
                          <a:extLst>
                            <a:ext uri="{FF2B5EF4-FFF2-40B4-BE49-F238E27FC236}">
                              <a16:creationId xmlns:a16="http://schemas.microsoft.com/office/drawing/2014/main" id="{EE68C158-7D7D-4679-989A-3E0DB49BA544}"/>
                            </a:ext>
                          </a:extLst>
                        </p:cNvPr>
                        <p:cNvCxnSpPr>
                          <a:stCxn id="424" idx="3"/>
                          <a:endCxn id="424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23" name="TextBox 422">
                        <a:extLst>
                          <a:ext uri="{FF2B5EF4-FFF2-40B4-BE49-F238E27FC236}">
                            <a16:creationId xmlns:a16="http://schemas.microsoft.com/office/drawing/2014/main" id="{B5B93FAC-E801-4B03-9ABC-A8A5933196E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52957" y="5835963"/>
                        <a:ext cx="398858" cy="22175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396" name="그룹 395">
                    <a:extLst>
                      <a:ext uri="{FF2B5EF4-FFF2-40B4-BE49-F238E27FC236}">
                        <a16:creationId xmlns:a16="http://schemas.microsoft.com/office/drawing/2014/main" id="{30712BE4-6BC8-4C65-BB6D-2EA129267E8E}"/>
                      </a:ext>
                    </a:extLst>
                  </p:cNvPr>
                  <p:cNvGrpSpPr/>
                  <p:nvPr/>
                </p:nvGrpSpPr>
                <p:grpSpPr>
                  <a:xfrm>
                    <a:off x="1949196" y="5738059"/>
                    <a:ext cx="398859" cy="441565"/>
                    <a:chOff x="1946191" y="5738059"/>
                    <a:chExt cx="398859" cy="441565"/>
                  </a:xfrm>
                </p:grpSpPr>
                <p:sp>
                  <p:nvSpPr>
                    <p:cNvPr id="413" name="TextBox 412">
                      <a:extLst>
                        <a:ext uri="{FF2B5EF4-FFF2-40B4-BE49-F238E27FC236}">
                          <a16:creationId xmlns:a16="http://schemas.microsoft.com/office/drawing/2014/main" id="{1CB44A20-3151-46BE-AA13-37C5419388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57125" y="5976345"/>
                      <a:ext cx="375759" cy="20327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운동</a:t>
                      </a:r>
                    </a:p>
                  </p:txBody>
                </p:sp>
                <p:grpSp>
                  <p:nvGrpSpPr>
                    <p:cNvPr id="414" name="그룹 413">
                      <a:extLst>
                        <a:ext uri="{FF2B5EF4-FFF2-40B4-BE49-F238E27FC236}">
                          <a16:creationId xmlns:a16="http://schemas.microsoft.com/office/drawing/2014/main" id="{54B1B3AF-55A8-436F-BCAD-6ACAA50174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46191" y="5738059"/>
                      <a:ext cx="398859" cy="232189"/>
                      <a:chOff x="1993973" y="5829869"/>
                      <a:chExt cx="398859" cy="232189"/>
                    </a:xfrm>
                  </p:grpSpPr>
                  <p:grpSp>
                    <p:nvGrpSpPr>
                      <p:cNvPr id="415" name="그룹 414">
                        <a:extLst>
                          <a:ext uri="{FF2B5EF4-FFF2-40B4-BE49-F238E27FC236}">
                            <a16:creationId xmlns:a16="http://schemas.microsoft.com/office/drawing/2014/main" id="{2845276A-A59C-47E1-A7A8-3A6AE80AC66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7370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417" name="타원 416">
                          <a:extLst>
                            <a:ext uri="{FF2B5EF4-FFF2-40B4-BE49-F238E27FC236}">
                              <a16:creationId xmlns:a16="http://schemas.microsoft.com/office/drawing/2014/main" id="{C68F3515-BE90-4C8B-A2B2-1A9979955ED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418" name="직선 연결선 417">
                          <a:extLst>
                            <a:ext uri="{FF2B5EF4-FFF2-40B4-BE49-F238E27FC236}">
                              <a16:creationId xmlns:a16="http://schemas.microsoft.com/office/drawing/2014/main" id="{6AAA7541-89A0-4CB9-AB79-0E9E0B9CD18E}"/>
                            </a:ext>
                          </a:extLst>
                        </p:cNvPr>
                        <p:cNvCxnSpPr>
                          <a:stCxn id="417" idx="1"/>
                          <a:endCxn id="417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19" name="직선 연결선 418">
                          <a:extLst>
                            <a:ext uri="{FF2B5EF4-FFF2-40B4-BE49-F238E27FC236}">
                              <a16:creationId xmlns:a16="http://schemas.microsoft.com/office/drawing/2014/main" id="{409BF057-0D89-4226-B417-80876FF7A29E}"/>
                            </a:ext>
                          </a:extLst>
                        </p:cNvPr>
                        <p:cNvCxnSpPr>
                          <a:stCxn id="417" idx="3"/>
                          <a:endCxn id="417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16" name="TextBox 415">
                        <a:extLst>
                          <a:ext uri="{FF2B5EF4-FFF2-40B4-BE49-F238E27FC236}">
                            <a16:creationId xmlns:a16="http://schemas.microsoft.com/office/drawing/2014/main" id="{9C6A22BE-5C02-493A-8E45-A7AEF3D1AE7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3973" y="5835963"/>
                        <a:ext cx="398859" cy="22175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397" name="그룹 396">
                    <a:extLst>
                      <a:ext uri="{FF2B5EF4-FFF2-40B4-BE49-F238E27FC236}">
                        <a16:creationId xmlns:a16="http://schemas.microsoft.com/office/drawing/2014/main" id="{AB15FB18-FEC3-4CED-8F94-2B46B24DBB9E}"/>
                      </a:ext>
                    </a:extLst>
                  </p:cNvPr>
                  <p:cNvGrpSpPr/>
                  <p:nvPr/>
                </p:nvGrpSpPr>
                <p:grpSpPr>
                  <a:xfrm>
                    <a:off x="2883394" y="5738059"/>
                    <a:ext cx="556708" cy="441565"/>
                    <a:chOff x="2957342" y="5738059"/>
                    <a:chExt cx="556708" cy="441565"/>
                  </a:xfrm>
                </p:grpSpPr>
                <p:sp>
                  <p:nvSpPr>
                    <p:cNvPr id="406" name="TextBox 405">
                      <a:extLst>
                        <a:ext uri="{FF2B5EF4-FFF2-40B4-BE49-F238E27FC236}">
                          <a16:creationId xmlns:a16="http://schemas.microsoft.com/office/drawing/2014/main" id="{7C2836A1-381E-40AE-8ECC-FFF7E4AE82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57342" y="5976345"/>
                      <a:ext cx="556708" cy="20327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종합 결과</a:t>
                      </a:r>
                    </a:p>
                  </p:txBody>
                </p:sp>
                <p:grpSp>
                  <p:nvGrpSpPr>
                    <p:cNvPr id="407" name="그룹 406">
                      <a:extLst>
                        <a:ext uri="{FF2B5EF4-FFF2-40B4-BE49-F238E27FC236}">
                          <a16:creationId xmlns:a16="http://schemas.microsoft.com/office/drawing/2014/main" id="{DE5E6BF1-874C-4145-93E0-83BA942D69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34574" y="5738059"/>
                      <a:ext cx="398859" cy="232189"/>
                      <a:chOff x="3076006" y="5829869"/>
                      <a:chExt cx="398859" cy="232189"/>
                    </a:xfrm>
                  </p:grpSpPr>
                  <p:grpSp>
                    <p:nvGrpSpPr>
                      <p:cNvPr id="408" name="그룹 407">
                        <a:extLst>
                          <a:ext uri="{FF2B5EF4-FFF2-40B4-BE49-F238E27FC236}">
                            <a16:creationId xmlns:a16="http://schemas.microsoft.com/office/drawing/2014/main" id="{C32FE93E-8B3E-4026-B089-8B8050EAA24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5934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410" name="타원 409">
                          <a:extLst>
                            <a:ext uri="{FF2B5EF4-FFF2-40B4-BE49-F238E27FC236}">
                              <a16:creationId xmlns:a16="http://schemas.microsoft.com/office/drawing/2014/main" id="{69B5DEE4-7666-4604-B17B-9F1C93F4BD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411" name="직선 연결선 410">
                          <a:extLst>
                            <a:ext uri="{FF2B5EF4-FFF2-40B4-BE49-F238E27FC236}">
                              <a16:creationId xmlns:a16="http://schemas.microsoft.com/office/drawing/2014/main" id="{09DA8CFA-462F-4F25-8EAA-7F7B5F4B617B}"/>
                            </a:ext>
                          </a:extLst>
                        </p:cNvPr>
                        <p:cNvCxnSpPr>
                          <a:stCxn id="410" idx="1"/>
                          <a:endCxn id="410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12" name="직선 연결선 411">
                          <a:extLst>
                            <a:ext uri="{FF2B5EF4-FFF2-40B4-BE49-F238E27FC236}">
                              <a16:creationId xmlns:a16="http://schemas.microsoft.com/office/drawing/2014/main" id="{687EE67A-1BC1-4707-8E9B-BE960687A150}"/>
                            </a:ext>
                          </a:extLst>
                        </p:cNvPr>
                        <p:cNvCxnSpPr>
                          <a:stCxn id="410" idx="3"/>
                          <a:endCxn id="410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09" name="TextBox 408">
                        <a:extLst>
                          <a:ext uri="{FF2B5EF4-FFF2-40B4-BE49-F238E27FC236}">
                            <a16:creationId xmlns:a16="http://schemas.microsoft.com/office/drawing/2014/main" id="{CBC15074-F385-44BA-9D9D-58B3DBBF6F9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76006" y="5835963"/>
                        <a:ext cx="398859" cy="22175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398" name="그룹 397">
                    <a:extLst>
                      <a:ext uri="{FF2B5EF4-FFF2-40B4-BE49-F238E27FC236}">
                        <a16:creationId xmlns:a16="http://schemas.microsoft.com/office/drawing/2014/main" id="{AA9513BD-3501-4FD9-B8CB-D3ED73DF956D}"/>
                      </a:ext>
                    </a:extLst>
                  </p:cNvPr>
                  <p:cNvGrpSpPr/>
                  <p:nvPr/>
                </p:nvGrpSpPr>
                <p:grpSpPr>
                  <a:xfrm>
                    <a:off x="2415096" y="5738059"/>
                    <a:ext cx="398859" cy="441565"/>
                    <a:chOff x="1946191" y="5738059"/>
                    <a:chExt cx="398859" cy="441565"/>
                  </a:xfrm>
                </p:grpSpPr>
                <p:sp>
                  <p:nvSpPr>
                    <p:cNvPr id="399" name="TextBox 398">
                      <a:extLst>
                        <a:ext uri="{FF2B5EF4-FFF2-40B4-BE49-F238E27FC236}">
                          <a16:creationId xmlns:a16="http://schemas.microsoft.com/office/drawing/2014/main" id="{AD83355C-5A13-442A-9004-71DC6BDBAF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57124" y="5976345"/>
                      <a:ext cx="375759" cy="20327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인솔</a:t>
                      </a:r>
                    </a:p>
                  </p:txBody>
                </p:sp>
                <p:grpSp>
                  <p:nvGrpSpPr>
                    <p:cNvPr id="400" name="그룹 399">
                      <a:extLst>
                        <a:ext uri="{FF2B5EF4-FFF2-40B4-BE49-F238E27FC236}">
                          <a16:creationId xmlns:a16="http://schemas.microsoft.com/office/drawing/2014/main" id="{136396BF-C94E-4AEA-A9F3-0CCE4D4E9A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46191" y="5738059"/>
                      <a:ext cx="398859" cy="232189"/>
                      <a:chOff x="1993973" y="5829869"/>
                      <a:chExt cx="398859" cy="232189"/>
                    </a:xfrm>
                  </p:grpSpPr>
                  <p:grpSp>
                    <p:nvGrpSpPr>
                      <p:cNvPr id="401" name="그룹 400">
                        <a:extLst>
                          <a:ext uri="{FF2B5EF4-FFF2-40B4-BE49-F238E27FC236}">
                            <a16:creationId xmlns:a16="http://schemas.microsoft.com/office/drawing/2014/main" id="{AA8550EE-66CE-4ED7-827C-E6FFB94E5E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7370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403" name="타원 402">
                          <a:extLst>
                            <a:ext uri="{FF2B5EF4-FFF2-40B4-BE49-F238E27FC236}">
                              <a16:creationId xmlns:a16="http://schemas.microsoft.com/office/drawing/2014/main" id="{AF618CB5-0176-4D9A-9C9E-CE42A45B71D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404" name="직선 연결선 403">
                          <a:extLst>
                            <a:ext uri="{FF2B5EF4-FFF2-40B4-BE49-F238E27FC236}">
                              <a16:creationId xmlns:a16="http://schemas.microsoft.com/office/drawing/2014/main" id="{EA211D30-394D-4B78-9C98-F60CEA838E0E}"/>
                            </a:ext>
                          </a:extLst>
                        </p:cNvPr>
                        <p:cNvCxnSpPr>
                          <a:stCxn id="403" idx="1"/>
                          <a:endCxn id="403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05" name="직선 연결선 404">
                          <a:extLst>
                            <a:ext uri="{FF2B5EF4-FFF2-40B4-BE49-F238E27FC236}">
                              <a16:creationId xmlns:a16="http://schemas.microsoft.com/office/drawing/2014/main" id="{098415DA-A519-49E2-9EAD-1DEF07AECCE9}"/>
                            </a:ext>
                          </a:extLst>
                        </p:cNvPr>
                        <p:cNvCxnSpPr>
                          <a:stCxn id="403" idx="3"/>
                          <a:endCxn id="403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02" name="TextBox 401">
                        <a:extLst>
                          <a:ext uri="{FF2B5EF4-FFF2-40B4-BE49-F238E27FC236}">
                            <a16:creationId xmlns:a16="http://schemas.microsoft.com/office/drawing/2014/main" id="{F1A379F2-AD18-4A7E-9CC7-7D813AE00A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3973" y="5835963"/>
                        <a:ext cx="398859" cy="22175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</p:grpSp>
          </p:grpSp>
          <p:cxnSp>
            <p:nvCxnSpPr>
              <p:cNvPr id="391" name="직선 연결선 390">
                <a:extLst>
                  <a:ext uri="{FF2B5EF4-FFF2-40B4-BE49-F238E27FC236}">
                    <a16:creationId xmlns:a16="http://schemas.microsoft.com/office/drawing/2014/main" id="{5DFFFD32-D2DC-415F-97F3-FF30784B73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44" y="5654177"/>
                <a:ext cx="2781354" cy="0"/>
              </a:xfrm>
              <a:prstGeom prst="line">
                <a:avLst/>
              </a:prstGeom>
              <a:ln>
                <a:solidFill>
                  <a:srgbClr val="4040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EBAEAA76-B3E2-4911-8BD8-5CB49F8FEDC5}"/>
                </a:ext>
              </a:extLst>
            </p:cNvPr>
            <p:cNvGrpSpPr/>
            <p:nvPr/>
          </p:nvGrpSpPr>
          <p:grpSpPr>
            <a:xfrm>
              <a:off x="753845" y="665566"/>
              <a:ext cx="2783552" cy="7170331"/>
              <a:chOff x="272480" y="944723"/>
              <a:chExt cx="2808000" cy="7233308"/>
            </a:xfrm>
          </p:grpSpPr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F0C3858C-2940-434C-8EB9-07863012CC1E}"/>
                  </a:ext>
                </a:extLst>
              </p:cNvPr>
              <p:cNvSpPr txBox="1"/>
              <p:nvPr userDrawn="1"/>
            </p:nvSpPr>
            <p:spPr>
              <a:xfrm>
                <a:off x="416497" y="1031150"/>
                <a:ext cx="555445" cy="260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11:59</a:t>
                </a: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387" name="Picture 12">
                <a:extLst>
                  <a:ext uri="{FF2B5EF4-FFF2-40B4-BE49-F238E27FC236}">
                    <a16:creationId xmlns:a16="http://schemas.microsoft.com/office/drawing/2014/main" id="{D8717F9E-039A-42FC-9869-5D6D0451F237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7114" y="1066014"/>
                <a:ext cx="514448" cy="1764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8" name="모서리가 둥근 직사각형 111">
                <a:extLst>
                  <a:ext uri="{FF2B5EF4-FFF2-40B4-BE49-F238E27FC236}">
                    <a16:creationId xmlns:a16="http://schemas.microsoft.com/office/drawing/2014/main" id="{AD4701DF-D07A-4B79-B135-A2FA4FBA884F}"/>
                  </a:ext>
                </a:extLst>
              </p:cNvPr>
              <p:cNvSpPr/>
              <p:nvPr userDrawn="1"/>
            </p:nvSpPr>
            <p:spPr>
              <a:xfrm>
                <a:off x="1051367" y="944724"/>
                <a:ext cx="1250227" cy="235422"/>
              </a:xfrm>
              <a:prstGeom prst="roundRect">
                <a:avLst>
                  <a:gd name="adj" fmla="val 10974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389" name="모서리가 둥근 직사각형 108">
                <a:extLst>
                  <a:ext uri="{FF2B5EF4-FFF2-40B4-BE49-F238E27FC236}">
                    <a16:creationId xmlns:a16="http://schemas.microsoft.com/office/drawing/2014/main" id="{5B62C31E-45DA-4AC9-A00C-7E9AD344F9AF}"/>
                  </a:ext>
                </a:extLst>
              </p:cNvPr>
              <p:cNvSpPr/>
              <p:nvPr userDrawn="1"/>
            </p:nvSpPr>
            <p:spPr>
              <a:xfrm>
                <a:off x="272480" y="944723"/>
                <a:ext cx="2808000" cy="7233308"/>
              </a:xfrm>
              <a:prstGeom prst="roundRect">
                <a:avLst>
                  <a:gd name="adj" fmla="val 8301"/>
                </a:avLst>
              </a:prstGeom>
              <a:noFill/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D1BEB92B-C276-4582-8554-D6E77076212A}"/>
                </a:ext>
              </a:extLst>
            </p:cNvPr>
            <p:cNvGrpSpPr/>
            <p:nvPr/>
          </p:nvGrpSpPr>
          <p:grpSpPr>
            <a:xfrm>
              <a:off x="795098" y="6526576"/>
              <a:ext cx="2704813" cy="692478"/>
              <a:chOff x="795098" y="4961699"/>
              <a:chExt cx="2704813" cy="692478"/>
            </a:xfrm>
          </p:grpSpPr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F125CF8A-3177-4572-A036-63A18675A18C}"/>
                  </a:ext>
                </a:extLst>
              </p:cNvPr>
              <p:cNvSpPr/>
              <p:nvPr/>
            </p:nvSpPr>
            <p:spPr>
              <a:xfrm>
                <a:off x="795098" y="4961699"/>
                <a:ext cx="2704813" cy="6924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grpSp>
            <p:nvGrpSpPr>
              <p:cNvPr id="298" name="그룹 297">
                <a:extLst>
                  <a:ext uri="{FF2B5EF4-FFF2-40B4-BE49-F238E27FC236}">
                    <a16:creationId xmlns:a16="http://schemas.microsoft.com/office/drawing/2014/main" id="{7043732F-AB11-46FE-91B9-8DA09FCA696F}"/>
                  </a:ext>
                </a:extLst>
              </p:cNvPr>
              <p:cNvGrpSpPr/>
              <p:nvPr/>
            </p:nvGrpSpPr>
            <p:grpSpPr>
              <a:xfrm>
                <a:off x="932082" y="5154080"/>
                <a:ext cx="2526665" cy="461999"/>
                <a:chOff x="912681" y="1395985"/>
                <a:chExt cx="2526665" cy="461999"/>
              </a:xfrm>
            </p:grpSpPr>
            <p:grpSp>
              <p:nvGrpSpPr>
                <p:cNvPr id="299" name="그룹 298">
                  <a:extLst>
                    <a:ext uri="{FF2B5EF4-FFF2-40B4-BE49-F238E27FC236}">
                      <a16:creationId xmlns:a16="http://schemas.microsoft.com/office/drawing/2014/main" id="{0A9C61AA-8B7A-4F11-BEBD-103B250EC1BC}"/>
                    </a:ext>
                  </a:extLst>
                </p:cNvPr>
                <p:cNvGrpSpPr/>
                <p:nvPr/>
              </p:nvGrpSpPr>
              <p:grpSpPr>
                <a:xfrm>
                  <a:off x="912681" y="1395985"/>
                  <a:ext cx="2526665" cy="461999"/>
                  <a:chOff x="1312955" y="2731461"/>
                  <a:chExt cx="2526665" cy="461999"/>
                </a:xfrm>
              </p:grpSpPr>
              <p:sp>
                <p:nvSpPr>
                  <p:cNvPr id="377" name="타원 376">
                    <a:extLst>
                      <a:ext uri="{FF2B5EF4-FFF2-40B4-BE49-F238E27FC236}">
                        <a16:creationId xmlns:a16="http://schemas.microsoft.com/office/drawing/2014/main" id="{03479238-8A10-475E-9C6A-DA870841C6F5}"/>
                      </a:ext>
                    </a:extLst>
                  </p:cNvPr>
                  <p:cNvSpPr/>
                  <p:nvPr/>
                </p:nvSpPr>
                <p:spPr>
                  <a:xfrm>
                    <a:off x="1725877" y="2915254"/>
                    <a:ext cx="252000" cy="252000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/>
                  </a:p>
                </p:txBody>
              </p:sp>
              <p:grpSp>
                <p:nvGrpSpPr>
                  <p:cNvPr id="378" name="그룹 377">
                    <a:extLst>
                      <a:ext uri="{FF2B5EF4-FFF2-40B4-BE49-F238E27FC236}">
                        <a16:creationId xmlns:a16="http://schemas.microsoft.com/office/drawing/2014/main" id="{772B89D9-6CDB-40DE-A0CB-527AE3477470}"/>
                      </a:ext>
                    </a:extLst>
                  </p:cNvPr>
                  <p:cNvGrpSpPr/>
                  <p:nvPr/>
                </p:nvGrpSpPr>
                <p:grpSpPr>
                  <a:xfrm>
                    <a:off x="1312955" y="2731461"/>
                    <a:ext cx="2526665" cy="461999"/>
                    <a:chOff x="4753071" y="1261223"/>
                    <a:chExt cx="2526665" cy="461999"/>
                  </a:xfrm>
                </p:grpSpPr>
                <p:sp>
                  <p:nvSpPr>
                    <p:cNvPr id="379" name="TextBox 378">
                      <a:extLst>
                        <a:ext uri="{FF2B5EF4-FFF2-40B4-BE49-F238E27FC236}">
                          <a16:creationId xmlns:a16="http://schemas.microsoft.com/office/drawing/2014/main" id="{A0295D13-D138-4FC9-A1E3-4D60D9C827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3071" y="1261223"/>
                      <a:ext cx="344959" cy="461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380" name="TextBox 379">
                      <a:extLst>
                        <a:ext uri="{FF2B5EF4-FFF2-40B4-BE49-F238E27FC236}">
                          <a16:creationId xmlns:a16="http://schemas.microsoft.com/office/drawing/2014/main" id="{6A3C4D19-EC4C-4D27-B30B-88188AC3E3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16690" y="1261223"/>
                      <a:ext cx="344959" cy="461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월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05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381" name="TextBox 380">
                      <a:extLst>
                        <a:ext uri="{FF2B5EF4-FFF2-40B4-BE49-F238E27FC236}">
                          <a16:creationId xmlns:a16="http://schemas.microsoft.com/office/drawing/2014/main" id="{C33528F2-C1C6-4FD9-B0FC-4BEE94E1A9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80308" y="1261223"/>
                      <a:ext cx="344959" cy="461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화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382" name="TextBox 381">
                      <a:extLst>
                        <a:ext uri="{FF2B5EF4-FFF2-40B4-BE49-F238E27FC236}">
                          <a16:creationId xmlns:a16="http://schemas.microsoft.com/office/drawing/2014/main" id="{46C0397C-B5FC-4CBA-8F9F-AFD275D759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3926" y="1261223"/>
                      <a:ext cx="344959" cy="461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383" name="TextBox 382">
                      <a:extLst>
                        <a:ext uri="{FF2B5EF4-FFF2-40B4-BE49-F238E27FC236}">
                          <a16:creationId xmlns:a16="http://schemas.microsoft.com/office/drawing/2014/main" id="{CC1B0289-E9C7-4A50-A838-FB8603409C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07545" y="1261223"/>
                      <a:ext cx="344959" cy="461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목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384" name="TextBox 383">
                      <a:extLst>
                        <a:ext uri="{FF2B5EF4-FFF2-40B4-BE49-F238E27FC236}">
                          <a16:creationId xmlns:a16="http://schemas.microsoft.com/office/drawing/2014/main" id="{F41D2B1D-39F2-4A97-BE41-6E43265E1B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71161" y="1261223"/>
                      <a:ext cx="344959" cy="461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금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385" name="TextBox 384">
                      <a:extLst>
                        <a:ext uri="{FF2B5EF4-FFF2-40B4-BE49-F238E27FC236}">
                          <a16:creationId xmlns:a16="http://schemas.microsoft.com/office/drawing/2014/main" id="{144C61FA-67D2-4C93-BA93-CC16E126C9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34777" y="1261223"/>
                      <a:ext cx="344959" cy="461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토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</p:grpSp>
            </p:grpSp>
            <p:grpSp>
              <p:nvGrpSpPr>
                <p:cNvPr id="373" name="그룹 372">
                  <a:extLst>
                    <a:ext uri="{FF2B5EF4-FFF2-40B4-BE49-F238E27FC236}">
                      <a16:creationId xmlns:a16="http://schemas.microsoft.com/office/drawing/2014/main" id="{D539926F-951B-4B6F-87F0-81A2821FD5D4}"/>
                    </a:ext>
                  </a:extLst>
                </p:cNvPr>
                <p:cNvGrpSpPr/>
                <p:nvPr/>
              </p:nvGrpSpPr>
              <p:grpSpPr>
                <a:xfrm>
                  <a:off x="1787122" y="1797837"/>
                  <a:ext cx="1136288" cy="45719"/>
                  <a:chOff x="1787122" y="1797837"/>
                  <a:chExt cx="1136288" cy="45719"/>
                </a:xfrm>
              </p:grpSpPr>
              <p:sp>
                <p:nvSpPr>
                  <p:cNvPr id="374" name="타원 373">
                    <a:extLst>
                      <a:ext uri="{FF2B5EF4-FFF2-40B4-BE49-F238E27FC236}">
                        <a16:creationId xmlns:a16="http://schemas.microsoft.com/office/drawing/2014/main" id="{3B1FC469-7FF7-47AB-B09B-B111119E5622}"/>
                      </a:ext>
                    </a:extLst>
                  </p:cNvPr>
                  <p:cNvSpPr/>
                  <p:nvPr/>
                </p:nvSpPr>
                <p:spPr>
                  <a:xfrm>
                    <a:off x="1787122" y="1797837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sp>
                <p:nvSpPr>
                  <p:cNvPr id="375" name="타원 374">
                    <a:extLst>
                      <a:ext uri="{FF2B5EF4-FFF2-40B4-BE49-F238E27FC236}">
                        <a16:creationId xmlns:a16="http://schemas.microsoft.com/office/drawing/2014/main" id="{703F6CA2-0DA4-4406-A0A5-5387AAF05897}"/>
                      </a:ext>
                    </a:extLst>
                  </p:cNvPr>
                  <p:cNvSpPr/>
                  <p:nvPr/>
                </p:nvSpPr>
                <p:spPr>
                  <a:xfrm>
                    <a:off x="2156238" y="1797837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sp>
                <p:nvSpPr>
                  <p:cNvPr id="376" name="타원 375">
                    <a:extLst>
                      <a:ext uri="{FF2B5EF4-FFF2-40B4-BE49-F238E27FC236}">
                        <a16:creationId xmlns:a16="http://schemas.microsoft.com/office/drawing/2014/main" id="{836D0FA7-608F-4B15-93D2-FF0B6D863C90}"/>
                      </a:ext>
                    </a:extLst>
                  </p:cNvPr>
                  <p:cNvSpPr/>
                  <p:nvPr/>
                </p:nvSpPr>
                <p:spPr>
                  <a:xfrm>
                    <a:off x="2877691" y="1797837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</p:grpSp>
          </p:grpSp>
        </p:grpSp>
        <p:sp>
          <p:nvSpPr>
            <p:cNvPr id="181" name="Google Shape;166;p5">
              <a:extLst>
                <a:ext uri="{FF2B5EF4-FFF2-40B4-BE49-F238E27FC236}">
                  <a16:creationId xmlns:a16="http://schemas.microsoft.com/office/drawing/2014/main" id="{6AAF639F-EC32-4553-BDDF-1E94F35F6856}"/>
                </a:ext>
              </a:extLst>
            </p:cNvPr>
            <p:cNvSpPr txBox="1"/>
            <p:nvPr/>
          </p:nvSpPr>
          <p:spPr>
            <a:xfrm>
              <a:off x="744574" y="6505507"/>
              <a:ext cx="1945368" cy="277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2021.10</a:t>
              </a:r>
              <a:endParaRPr sz="9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82" name="Google Shape;166;p5">
              <a:extLst>
                <a:ext uri="{FF2B5EF4-FFF2-40B4-BE49-F238E27FC236}">
                  <a16:creationId xmlns:a16="http://schemas.microsoft.com/office/drawing/2014/main" id="{2EC79FB7-7632-4EA0-ADD1-1D890FF47C31}"/>
                </a:ext>
              </a:extLst>
            </p:cNvPr>
            <p:cNvSpPr txBox="1"/>
            <p:nvPr/>
          </p:nvSpPr>
          <p:spPr>
            <a:xfrm>
              <a:off x="840340" y="1028631"/>
              <a:ext cx="1945368" cy="277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NUEROGAIT</a:t>
              </a:r>
              <a:endParaRPr sz="9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222AE2E4-1AF5-4BBA-8340-65C71430DF8D}"/>
                </a:ext>
              </a:extLst>
            </p:cNvPr>
            <p:cNvGrpSpPr/>
            <p:nvPr/>
          </p:nvGrpSpPr>
          <p:grpSpPr>
            <a:xfrm>
              <a:off x="798539" y="2689027"/>
              <a:ext cx="6521867" cy="2132579"/>
              <a:chOff x="798539" y="1882232"/>
              <a:chExt cx="6521867" cy="2132579"/>
            </a:xfrm>
          </p:grpSpPr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DF38AE9E-1BB5-408C-89C1-5572B97D5419}"/>
                  </a:ext>
                </a:extLst>
              </p:cNvPr>
              <p:cNvGrpSpPr/>
              <p:nvPr/>
            </p:nvGrpSpPr>
            <p:grpSpPr>
              <a:xfrm>
                <a:off x="798539" y="1882232"/>
                <a:ext cx="2689284" cy="2132579"/>
                <a:chOff x="798539" y="1882232"/>
                <a:chExt cx="2689284" cy="2132579"/>
              </a:xfrm>
            </p:grpSpPr>
            <p:grpSp>
              <p:nvGrpSpPr>
                <p:cNvPr id="263" name="그룹 262">
                  <a:extLst>
                    <a:ext uri="{FF2B5EF4-FFF2-40B4-BE49-F238E27FC236}">
                      <a16:creationId xmlns:a16="http://schemas.microsoft.com/office/drawing/2014/main" id="{8F0ED8D5-C133-4E4C-998F-FF7842B05BBB}"/>
                    </a:ext>
                  </a:extLst>
                </p:cNvPr>
                <p:cNvGrpSpPr/>
                <p:nvPr/>
              </p:nvGrpSpPr>
              <p:grpSpPr>
                <a:xfrm>
                  <a:off x="798539" y="1882232"/>
                  <a:ext cx="2689284" cy="2132579"/>
                  <a:chOff x="1237995" y="3197436"/>
                  <a:chExt cx="2689284" cy="2132579"/>
                </a:xfrm>
              </p:grpSpPr>
              <p:sp>
                <p:nvSpPr>
                  <p:cNvPr id="270" name="직사각형 269">
                    <a:extLst>
                      <a:ext uri="{FF2B5EF4-FFF2-40B4-BE49-F238E27FC236}">
                        <a16:creationId xmlns:a16="http://schemas.microsoft.com/office/drawing/2014/main" id="{B99A183C-7936-4428-837D-F7A3B22762C7}"/>
                      </a:ext>
                    </a:extLst>
                  </p:cNvPr>
                  <p:cNvSpPr/>
                  <p:nvPr/>
                </p:nvSpPr>
                <p:spPr>
                  <a:xfrm>
                    <a:off x="1237995" y="3197436"/>
                    <a:ext cx="2689284" cy="2132579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/>
                  </a:p>
                </p:txBody>
              </p:sp>
              <p:sp>
                <p:nvSpPr>
                  <p:cNvPr id="295" name="TextBox 294">
                    <a:extLst>
                      <a:ext uri="{FF2B5EF4-FFF2-40B4-BE49-F238E27FC236}">
                        <a16:creationId xmlns:a16="http://schemas.microsoft.com/office/drawing/2014/main" id="{A8B61B3C-75C1-42D1-AF1A-E7CC7358F1F8}"/>
                      </a:ext>
                    </a:extLst>
                  </p:cNvPr>
                  <p:cNvSpPr txBox="1"/>
                  <p:nvPr/>
                </p:nvSpPr>
                <p:spPr>
                  <a:xfrm>
                    <a:off x="1271234" y="3243161"/>
                    <a:ext cx="799259" cy="2402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700" dirty="0">
                        <a:latin typeface="+mn-ea"/>
                        <a:ea typeface="+mn-ea"/>
                      </a:rPr>
                      <a:t>오늘의 운동</a:t>
                    </a:r>
                  </a:p>
                </p:txBody>
              </p:sp>
            </p:grpSp>
            <p:grpSp>
              <p:nvGrpSpPr>
                <p:cNvPr id="264" name="그룹 263">
                  <a:extLst>
                    <a:ext uri="{FF2B5EF4-FFF2-40B4-BE49-F238E27FC236}">
                      <a16:creationId xmlns:a16="http://schemas.microsoft.com/office/drawing/2014/main" id="{AC121950-D34B-447B-BBA9-E66F576AC940}"/>
                    </a:ext>
                  </a:extLst>
                </p:cNvPr>
                <p:cNvGrpSpPr/>
                <p:nvPr/>
              </p:nvGrpSpPr>
              <p:grpSpPr>
                <a:xfrm>
                  <a:off x="1803466" y="3861832"/>
                  <a:ext cx="685210" cy="92249"/>
                  <a:chOff x="2645926" y="1289662"/>
                  <a:chExt cx="6944999" cy="934996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265" name="사각형: 둥근 모서리 264">
                    <a:extLst>
                      <a:ext uri="{FF2B5EF4-FFF2-40B4-BE49-F238E27FC236}">
                        <a16:creationId xmlns:a16="http://schemas.microsoft.com/office/drawing/2014/main" id="{83405EC5-3627-46D2-AC43-A1BC288D99F4}"/>
                      </a:ext>
                    </a:extLst>
                  </p:cNvPr>
                  <p:cNvSpPr/>
                  <p:nvPr/>
                </p:nvSpPr>
                <p:spPr>
                  <a:xfrm>
                    <a:off x="2645926" y="1310258"/>
                    <a:ext cx="2573774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sp>
                <p:nvSpPr>
                  <p:cNvPr id="266" name="타원 265">
                    <a:extLst>
                      <a:ext uri="{FF2B5EF4-FFF2-40B4-BE49-F238E27FC236}">
                        <a16:creationId xmlns:a16="http://schemas.microsoft.com/office/drawing/2014/main" id="{F341621F-903A-45CF-ACF4-20CBA0BC6220}"/>
                      </a:ext>
                    </a:extLst>
                  </p:cNvPr>
                  <p:cNvSpPr/>
                  <p:nvPr/>
                </p:nvSpPr>
                <p:spPr>
                  <a:xfrm>
                    <a:off x="5398106" y="1289662"/>
                    <a:ext cx="914400" cy="914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sp>
                <p:nvSpPr>
                  <p:cNvPr id="267" name="타원 266">
                    <a:extLst>
                      <a:ext uri="{FF2B5EF4-FFF2-40B4-BE49-F238E27FC236}">
                        <a16:creationId xmlns:a16="http://schemas.microsoft.com/office/drawing/2014/main" id="{33816471-683D-4AD5-8156-3366AC828775}"/>
                      </a:ext>
                    </a:extLst>
                  </p:cNvPr>
                  <p:cNvSpPr/>
                  <p:nvPr/>
                </p:nvSpPr>
                <p:spPr>
                  <a:xfrm>
                    <a:off x="6490912" y="1289662"/>
                    <a:ext cx="914400" cy="914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sp>
                <p:nvSpPr>
                  <p:cNvPr id="268" name="타원 267">
                    <a:extLst>
                      <a:ext uri="{FF2B5EF4-FFF2-40B4-BE49-F238E27FC236}">
                        <a16:creationId xmlns:a16="http://schemas.microsoft.com/office/drawing/2014/main" id="{83E7423E-4BA7-413F-97C2-3E82F88100A2}"/>
                      </a:ext>
                    </a:extLst>
                  </p:cNvPr>
                  <p:cNvSpPr/>
                  <p:nvPr/>
                </p:nvSpPr>
                <p:spPr>
                  <a:xfrm>
                    <a:off x="7583718" y="1289662"/>
                    <a:ext cx="914400" cy="914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/>
                  </a:p>
                </p:txBody>
              </p:sp>
              <p:sp>
                <p:nvSpPr>
                  <p:cNvPr id="269" name="타원 268">
                    <a:extLst>
                      <a:ext uri="{FF2B5EF4-FFF2-40B4-BE49-F238E27FC236}">
                        <a16:creationId xmlns:a16="http://schemas.microsoft.com/office/drawing/2014/main" id="{E9E13D3D-82C8-48DC-A2BA-1AF6881E6400}"/>
                      </a:ext>
                    </a:extLst>
                  </p:cNvPr>
                  <p:cNvSpPr/>
                  <p:nvPr/>
                </p:nvSpPr>
                <p:spPr>
                  <a:xfrm>
                    <a:off x="8676525" y="1289662"/>
                    <a:ext cx="914400" cy="914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</p:grpSp>
          </p:grpSp>
          <p:grpSp>
            <p:nvGrpSpPr>
              <p:cNvPr id="190" name="그룹 189">
                <a:extLst>
                  <a:ext uri="{FF2B5EF4-FFF2-40B4-BE49-F238E27FC236}">
                    <a16:creationId xmlns:a16="http://schemas.microsoft.com/office/drawing/2014/main" id="{66E61007-8DF8-47AD-B208-41862EBA5767}"/>
                  </a:ext>
                </a:extLst>
              </p:cNvPr>
              <p:cNvGrpSpPr/>
              <p:nvPr/>
            </p:nvGrpSpPr>
            <p:grpSpPr>
              <a:xfrm>
                <a:off x="867924" y="2199458"/>
                <a:ext cx="6452482" cy="1525875"/>
                <a:chOff x="867924" y="2199458"/>
                <a:chExt cx="6452482" cy="1525875"/>
              </a:xfrm>
            </p:grpSpPr>
            <p:grpSp>
              <p:nvGrpSpPr>
                <p:cNvPr id="191" name="그룹 190">
                  <a:extLst>
                    <a:ext uri="{FF2B5EF4-FFF2-40B4-BE49-F238E27FC236}">
                      <a16:creationId xmlns:a16="http://schemas.microsoft.com/office/drawing/2014/main" id="{39A2CE10-96E7-43C4-8681-1A2B525C88F8}"/>
                    </a:ext>
                  </a:extLst>
                </p:cNvPr>
                <p:cNvGrpSpPr/>
                <p:nvPr/>
              </p:nvGrpSpPr>
              <p:grpSpPr>
                <a:xfrm>
                  <a:off x="867924" y="2199458"/>
                  <a:ext cx="1598542" cy="1525875"/>
                  <a:chOff x="867924" y="2199458"/>
                  <a:chExt cx="1598542" cy="1525875"/>
                </a:xfrm>
              </p:grpSpPr>
              <p:grpSp>
                <p:nvGrpSpPr>
                  <p:cNvPr id="244" name="그룹 243">
                    <a:extLst>
                      <a:ext uri="{FF2B5EF4-FFF2-40B4-BE49-F238E27FC236}">
                        <a16:creationId xmlns:a16="http://schemas.microsoft.com/office/drawing/2014/main" id="{4CF39526-30BF-41BB-8648-38D2FBC26272}"/>
                      </a:ext>
                    </a:extLst>
                  </p:cNvPr>
                  <p:cNvGrpSpPr/>
                  <p:nvPr/>
                </p:nvGrpSpPr>
                <p:grpSpPr>
                  <a:xfrm>
                    <a:off x="867924" y="2199458"/>
                    <a:ext cx="1545944" cy="1525875"/>
                    <a:chOff x="867924" y="2199458"/>
                    <a:chExt cx="1545944" cy="1525875"/>
                  </a:xfrm>
                </p:grpSpPr>
                <p:sp>
                  <p:nvSpPr>
                    <p:cNvPr id="259" name="사각형: 둥근 모서리 258">
                      <a:extLst>
                        <a:ext uri="{FF2B5EF4-FFF2-40B4-BE49-F238E27FC236}">
                          <a16:creationId xmlns:a16="http://schemas.microsoft.com/office/drawing/2014/main" id="{9C7A430E-9273-4AF6-9751-87FA89F601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924" y="2199458"/>
                      <a:ext cx="1545944" cy="1525875"/>
                    </a:xfrm>
                    <a:prstGeom prst="roundRect">
                      <a:avLst>
                        <a:gd name="adj" fmla="val 5625"/>
                      </a:avLst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endParaRPr lang="ko-KR" altLang="en-US" sz="600" dirty="0"/>
                    </a:p>
                  </p:txBody>
                </p:sp>
                <p:grpSp>
                  <p:nvGrpSpPr>
                    <p:cNvPr id="260" name="그룹 259">
                      <a:extLst>
                        <a:ext uri="{FF2B5EF4-FFF2-40B4-BE49-F238E27FC236}">
                          <a16:creationId xmlns:a16="http://schemas.microsoft.com/office/drawing/2014/main" id="{AD000D14-054B-4296-9D95-83C57ECF30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608" y="2224840"/>
                      <a:ext cx="1489430" cy="1480004"/>
                      <a:chOff x="896608" y="2224840"/>
                      <a:chExt cx="1489430" cy="1480004"/>
                    </a:xfrm>
                  </p:grpSpPr>
                  <p:cxnSp>
                    <p:nvCxnSpPr>
                      <p:cNvPr id="261" name="직선 연결선 260">
                        <a:extLst>
                          <a:ext uri="{FF2B5EF4-FFF2-40B4-BE49-F238E27FC236}">
                            <a16:creationId xmlns:a16="http://schemas.microsoft.com/office/drawing/2014/main" id="{0A625CC9-395A-4BD3-8968-939AA1CED7D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6608" y="2224840"/>
                        <a:ext cx="1489430" cy="147770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2" name="직선 연결선 261">
                        <a:extLst>
                          <a:ext uri="{FF2B5EF4-FFF2-40B4-BE49-F238E27FC236}">
                            <a16:creationId xmlns:a16="http://schemas.microsoft.com/office/drawing/2014/main" id="{F98ACAC6-89FD-4DFC-B65A-5006B025488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896608" y="2227144"/>
                        <a:ext cx="1489430" cy="147770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55" name="TextBox 254">
                    <a:extLst>
                      <a:ext uri="{FF2B5EF4-FFF2-40B4-BE49-F238E27FC236}">
                        <a16:creationId xmlns:a16="http://schemas.microsoft.com/office/drawing/2014/main" id="{9B44A955-5748-4F4F-A5DD-718AE4D14317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3389989"/>
                    <a:ext cx="1488420" cy="2956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운동 부위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엉덩이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허벅지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grpSp>
                <p:nvGrpSpPr>
                  <p:cNvPr id="256" name="그룹 255">
                    <a:extLst>
                      <a:ext uri="{FF2B5EF4-FFF2-40B4-BE49-F238E27FC236}">
                        <a16:creationId xmlns:a16="http://schemas.microsoft.com/office/drawing/2014/main" id="{0B1611C0-82E2-4BE0-A195-20AEAE102BA5}"/>
                      </a:ext>
                    </a:extLst>
                  </p:cNvPr>
                  <p:cNvGrpSpPr/>
                  <p:nvPr/>
                </p:nvGrpSpPr>
                <p:grpSpPr>
                  <a:xfrm>
                    <a:off x="897618" y="2278345"/>
                    <a:ext cx="1568848" cy="351120"/>
                    <a:chOff x="897618" y="2278345"/>
                    <a:chExt cx="1568848" cy="351120"/>
                  </a:xfrm>
                </p:grpSpPr>
                <p:sp>
                  <p:nvSpPr>
                    <p:cNvPr id="257" name="TextBox 256">
                      <a:extLst>
                        <a:ext uri="{FF2B5EF4-FFF2-40B4-BE49-F238E27FC236}">
                          <a16:creationId xmlns:a16="http://schemas.microsoft.com/office/drawing/2014/main" id="{90EB7C26-CDF2-4048-8538-70CF8342BA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7618" y="2278345"/>
                      <a:ext cx="1398635" cy="3511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무릎 들어올리기</a:t>
                      </a:r>
                      <a:endParaRPr lang="en-US" altLang="ko-KR" sz="7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endParaRPr lang="ko-KR" altLang="en-US" sz="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pic>
                  <p:nvPicPr>
                    <p:cNvPr id="258" name="그래픽 257" descr="오른쪽 캐럿 윤곽선">
                      <a:extLst>
                        <a:ext uri="{FF2B5EF4-FFF2-40B4-BE49-F238E27FC236}">
                          <a16:creationId xmlns:a16="http://schemas.microsoft.com/office/drawing/2014/main" id="{87D4A858-9EA0-4AEC-908E-B9413122779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169875" y="2295472"/>
                      <a:ext cx="296591" cy="29659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92" name="그룹 191">
                  <a:extLst>
                    <a:ext uri="{FF2B5EF4-FFF2-40B4-BE49-F238E27FC236}">
                      <a16:creationId xmlns:a16="http://schemas.microsoft.com/office/drawing/2014/main" id="{593E7025-843B-4DCE-A705-BEAAE05304C0}"/>
                    </a:ext>
                  </a:extLst>
                </p:cNvPr>
                <p:cNvGrpSpPr/>
                <p:nvPr/>
              </p:nvGrpSpPr>
              <p:grpSpPr>
                <a:xfrm>
                  <a:off x="2485904" y="2199458"/>
                  <a:ext cx="1598542" cy="1525875"/>
                  <a:chOff x="867924" y="2199458"/>
                  <a:chExt cx="1598542" cy="1525875"/>
                </a:xfrm>
              </p:grpSpPr>
              <p:grpSp>
                <p:nvGrpSpPr>
                  <p:cNvPr id="233" name="그룹 232">
                    <a:extLst>
                      <a:ext uri="{FF2B5EF4-FFF2-40B4-BE49-F238E27FC236}">
                        <a16:creationId xmlns:a16="http://schemas.microsoft.com/office/drawing/2014/main" id="{D254EE7B-3C08-4F1C-8E75-6BEBDE7B86C5}"/>
                      </a:ext>
                    </a:extLst>
                  </p:cNvPr>
                  <p:cNvGrpSpPr/>
                  <p:nvPr/>
                </p:nvGrpSpPr>
                <p:grpSpPr>
                  <a:xfrm>
                    <a:off x="867924" y="2199458"/>
                    <a:ext cx="1545944" cy="1525875"/>
                    <a:chOff x="867924" y="2199458"/>
                    <a:chExt cx="1545944" cy="1525875"/>
                  </a:xfrm>
                </p:grpSpPr>
                <p:sp>
                  <p:nvSpPr>
                    <p:cNvPr id="238" name="사각형: 둥근 모서리 237">
                      <a:extLst>
                        <a:ext uri="{FF2B5EF4-FFF2-40B4-BE49-F238E27FC236}">
                          <a16:creationId xmlns:a16="http://schemas.microsoft.com/office/drawing/2014/main" id="{5DDCE226-362E-4F3F-9127-D444864BF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924" y="2199458"/>
                      <a:ext cx="1545944" cy="1525875"/>
                    </a:xfrm>
                    <a:prstGeom prst="roundRect">
                      <a:avLst>
                        <a:gd name="adj" fmla="val 5625"/>
                      </a:avLst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endParaRPr lang="ko-KR" altLang="en-US" sz="600" dirty="0"/>
                    </a:p>
                  </p:txBody>
                </p:sp>
                <p:grpSp>
                  <p:nvGrpSpPr>
                    <p:cNvPr id="239" name="그룹 238">
                      <a:extLst>
                        <a:ext uri="{FF2B5EF4-FFF2-40B4-BE49-F238E27FC236}">
                          <a16:creationId xmlns:a16="http://schemas.microsoft.com/office/drawing/2014/main" id="{8751DB0D-5156-4511-9AC8-E4D275DA76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608" y="2224840"/>
                      <a:ext cx="1489430" cy="1480004"/>
                      <a:chOff x="896608" y="2224840"/>
                      <a:chExt cx="1489430" cy="1480004"/>
                    </a:xfrm>
                  </p:grpSpPr>
                  <p:cxnSp>
                    <p:nvCxnSpPr>
                      <p:cNvPr id="240" name="직선 연결선 239">
                        <a:extLst>
                          <a:ext uri="{FF2B5EF4-FFF2-40B4-BE49-F238E27FC236}">
                            <a16:creationId xmlns:a16="http://schemas.microsoft.com/office/drawing/2014/main" id="{55E87F50-CFAD-467A-A958-F53B1111408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6608" y="2224840"/>
                        <a:ext cx="1489430" cy="147770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3" name="직선 연결선 242">
                        <a:extLst>
                          <a:ext uri="{FF2B5EF4-FFF2-40B4-BE49-F238E27FC236}">
                            <a16:creationId xmlns:a16="http://schemas.microsoft.com/office/drawing/2014/main" id="{49054307-C28D-4971-A48A-0C85DC0963D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896608" y="2227144"/>
                        <a:ext cx="1489430" cy="147770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34" name="TextBox 233">
                    <a:extLst>
                      <a:ext uri="{FF2B5EF4-FFF2-40B4-BE49-F238E27FC236}">
                        <a16:creationId xmlns:a16="http://schemas.microsoft.com/office/drawing/2014/main" id="{3DD0CC37-1A61-41C9-81E9-BD067A5AE3FD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3389989"/>
                    <a:ext cx="1488420" cy="2956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운동 부위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엉덩이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허벅지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grpSp>
                <p:nvGrpSpPr>
                  <p:cNvPr id="235" name="그룹 234">
                    <a:extLst>
                      <a:ext uri="{FF2B5EF4-FFF2-40B4-BE49-F238E27FC236}">
                        <a16:creationId xmlns:a16="http://schemas.microsoft.com/office/drawing/2014/main" id="{9CFBADDA-FF76-4735-8641-B178BA9A3BE7}"/>
                      </a:ext>
                    </a:extLst>
                  </p:cNvPr>
                  <p:cNvGrpSpPr/>
                  <p:nvPr/>
                </p:nvGrpSpPr>
                <p:grpSpPr>
                  <a:xfrm>
                    <a:off x="897618" y="2278345"/>
                    <a:ext cx="1568848" cy="351120"/>
                    <a:chOff x="897618" y="2278345"/>
                    <a:chExt cx="1568848" cy="351120"/>
                  </a:xfrm>
                </p:grpSpPr>
                <p:sp>
                  <p:nvSpPr>
                    <p:cNvPr id="236" name="TextBox 235">
                      <a:extLst>
                        <a:ext uri="{FF2B5EF4-FFF2-40B4-BE49-F238E27FC236}">
                          <a16:creationId xmlns:a16="http://schemas.microsoft.com/office/drawing/2014/main" id="{DF84799B-B964-433D-ADCE-C5843150F2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7618" y="2278345"/>
                      <a:ext cx="1398635" cy="3511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무릎 들어올리기</a:t>
                      </a:r>
                      <a:endParaRPr lang="en-US" altLang="ko-KR" sz="7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endParaRPr lang="ko-KR" altLang="en-US" sz="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pic>
                  <p:nvPicPr>
                    <p:cNvPr id="237" name="그래픽 236" descr="오른쪽 캐럿 윤곽선">
                      <a:extLst>
                        <a:ext uri="{FF2B5EF4-FFF2-40B4-BE49-F238E27FC236}">
                          <a16:creationId xmlns:a16="http://schemas.microsoft.com/office/drawing/2014/main" id="{A452DE00-4374-4085-86A3-67CFDDC643E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169875" y="2295472"/>
                      <a:ext cx="296591" cy="29659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93" name="그룹 192">
                  <a:extLst>
                    <a:ext uri="{FF2B5EF4-FFF2-40B4-BE49-F238E27FC236}">
                      <a16:creationId xmlns:a16="http://schemas.microsoft.com/office/drawing/2014/main" id="{FFFF817B-4B43-4E33-9B27-0CE3E23D32DB}"/>
                    </a:ext>
                  </a:extLst>
                </p:cNvPr>
                <p:cNvGrpSpPr/>
                <p:nvPr/>
              </p:nvGrpSpPr>
              <p:grpSpPr>
                <a:xfrm>
                  <a:off x="4103884" y="2199458"/>
                  <a:ext cx="1598542" cy="1525875"/>
                  <a:chOff x="867924" y="2199458"/>
                  <a:chExt cx="1598542" cy="1525875"/>
                </a:xfrm>
              </p:grpSpPr>
              <p:grpSp>
                <p:nvGrpSpPr>
                  <p:cNvPr id="210" name="그룹 209">
                    <a:extLst>
                      <a:ext uri="{FF2B5EF4-FFF2-40B4-BE49-F238E27FC236}">
                        <a16:creationId xmlns:a16="http://schemas.microsoft.com/office/drawing/2014/main" id="{FCEE6BA8-11B4-4AD8-88D1-F39017446B68}"/>
                      </a:ext>
                    </a:extLst>
                  </p:cNvPr>
                  <p:cNvGrpSpPr/>
                  <p:nvPr/>
                </p:nvGrpSpPr>
                <p:grpSpPr>
                  <a:xfrm>
                    <a:off x="867924" y="2199458"/>
                    <a:ext cx="1545944" cy="1525875"/>
                    <a:chOff x="867924" y="2199458"/>
                    <a:chExt cx="1545944" cy="1525875"/>
                  </a:xfrm>
                </p:grpSpPr>
                <p:sp>
                  <p:nvSpPr>
                    <p:cNvPr id="215" name="사각형: 둥근 모서리 214">
                      <a:extLst>
                        <a:ext uri="{FF2B5EF4-FFF2-40B4-BE49-F238E27FC236}">
                          <a16:creationId xmlns:a16="http://schemas.microsoft.com/office/drawing/2014/main" id="{006040E9-A6C6-467B-914B-274484FF3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924" y="2199458"/>
                      <a:ext cx="1545944" cy="1525875"/>
                    </a:xfrm>
                    <a:prstGeom prst="roundRect">
                      <a:avLst>
                        <a:gd name="adj" fmla="val 5625"/>
                      </a:avLst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endParaRPr lang="ko-KR" altLang="en-US" sz="600" dirty="0"/>
                    </a:p>
                  </p:txBody>
                </p:sp>
                <p:grpSp>
                  <p:nvGrpSpPr>
                    <p:cNvPr id="230" name="그룹 229">
                      <a:extLst>
                        <a:ext uri="{FF2B5EF4-FFF2-40B4-BE49-F238E27FC236}">
                          <a16:creationId xmlns:a16="http://schemas.microsoft.com/office/drawing/2014/main" id="{D3B224BD-AB1A-42BF-8907-510903F254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608" y="2224840"/>
                      <a:ext cx="1489430" cy="1480004"/>
                      <a:chOff x="896608" y="2224840"/>
                      <a:chExt cx="1489430" cy="1480004"/>
                    </a:xfrm>
                  </p:grpSpPr>
                  <p:cxnSp>
                    <p:nvCxnSpPr>
                      <p:cNvPr id="231" name="직선 연결선 230">
                        <a:extLst>
                          <a:ext uri="{FF2B5EF4-FFF2-40B4-BE49-F238E27FC236}">
                            <a16:creationId xmlns:a16="http://schemas.microsoft.com/office/drawing/2014/main" id="{43DBD803-B908-49EA-BC11-65CE3102DA0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6608" y="2224840"/>
                        <a:ext cx="1489430" cy="147770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2" name="직선 연결선 231">
                        <a:extLst>
                          <a:ext uri="{FF2B5EF4-FFF2-40B4-BE49-F238E27FC236}">
                            <a16:creationId xmlns:a16="http://schemas.microsoft.com/office/drawing/2014/main" id="{1FDFA8FE-1CBD-4C7F-BD0C-47CF599A826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896608" y="2227144"/>
                        <a:ext cx="1489430" cy="147770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11" name="TextBox 210">
                    <a:extLst>
                      <a:ext uri="{FF2B5EF4-FFF2-40B4-BE49-F238E27FC236}">
                        <a16:creationId xmlns:a16="http://schemas.microsoft.com/office/drawing/2014/main" id="{A3207443-29EB-4455-B74E-C3751C4181DB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3389989"/>
                    <a:ext cx="1488420" cy="2956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운동 부위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엉덩이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허벅지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grpSp>
                <p:nvGrpSpPr>
                  <p:cNvPr id="212" name="그룹 211">
                    <a:extLst>
                      <a:ext uri="{FF2B5EF4-FFF2-40B4-BE49-F238E27FC236}">
                        <a16:creationId xmlns:a16="http://schemas.microsoft.com/office/drawing/2014/main" id="{8C1ADE12-3EAC-41A0-85C3-D4D8F7018301}"/>
                      </a:ext>
                    </a:extLst>
                  </p:cNvPr>
                  <p:cNvGrpSpPr/>
                  <p:nvPr/>
                </p:nvGrpSpPr>
                <p:grpSpPr>
                  <a:xfrm>
                    <a:off x="897618" y="2278345"/>
                    <a:ext cx="1568848" cy="351120"/>
                    <a:chOff x="897618" y="2278345"/>
                    <a:chExt cx="1568848" cy="351120"/>
                  </a:xfrm>
                </p:grpSpPr>
                <p:sp>
                  <p:nvSpPr>
                    <p:cNvPr id="213" name="TextBox 212">
                      <a:extLst>
                        <a:ext uri="{FF2B5EF4-FFF2-40B4-BE49-F238E27FC236}">
                          <a16:creationId xmlns:a16="http://schemas.microsoft.com/office/drawing/2014/main" id="{497A189A-1EB0-44E6-997F-E9B11444CD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7618" y="2278345"/>
                      <a:ext cx="1398635" cy="3511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무릎 들어올리기</a:t>
                      </a:r>
                      <a:endParaRPr lang="en-US" altLang="ko-KR" sz="7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endParaRPr lang="ko-KR" altLang="en-US" sz="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pic>
                  <p:nvPicPr>
                    <p:cNvPr id="214" name="그래픽 213" descr="오른쪽 캐럿 윤곽선">
                      <a:extLst>
                        <a:ext uri="{FF2B5EF4-FFF2-40B4-BE49-F238E27FC236}">
                          <a16:creationId xmlns:a16="http://schemas.microsoft.com/office/drawing/2014/main" id="{CC56E8ED-1A11-4C83-B686-92ADE4959C1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169875" y="2295472"/>
                      <a:ext cx="296591" cy="29659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98" name="그룹 197">
                  <a:extLst>
                    <a:ext uri="{FF2B5EF4-FFF2-40B4-BE49-F238E27FC236}">
                      <a16:creationId xmlns:a16="http://schemas.microsoft.com/office/drawing/2014/main" id="{58FFC597-6C2D-4C30-83CF-49D7B653910A}"/>
                    </a:ext>
                  </a:extLst>
                </p:cNvPr>
                <p:cNvGrpSpPr/>
                <p:nvPr/>
              </p:nvGrpSpPr>
              <p:grpSpPr>
                <a:xfrm>
                  <a:off x="5721864" y="2199458"/>
                  <a:ext cx="1598542" cy="1525875"/>
                  <a:chOff x="867924" y="2199458"/>
                  <a:chExt cx="1598542" cy="1525875"/>
                </a:xfrm>
              </p:grpSpPr>
              <p:grpSp>
                <p:nvGrpSpPr>
                  <p:cNvPr id="200" name="그룹 199">
                    <a:extLst>
                      <a:ext uri="{FF2B5EF4-FFF2-40B4-BE49-F238E27FC236}">
                        <a16:creationId xmlns:a16="http://schemas.microsoft.com/office/drawing/2014/main" id="{96744788-1C4E-42A8-B452-D19220298616}"/>
                      </a:ext>
                    </a:extLst>
                  </p:cNvPr>
                  <p:cNvGrpSpPr/>
                  <p:nvPr/>
                </p:nvGrpSpPr>
                <p:grpSpPr>
                  <a:xfrm>
                    <a:off x="867924" y="2199458"/>
                    <a:ext cx="1545944" cy="1525875"/>
                    <a:chOff x="867924" y="2199458"/>
                    <a:chExt cx="1545944" cy="1525875"/>
                  </a:xfrm>
                </p:grpSpPr>
                <p:sp>
                  <p:nvSpPr>
                    <p:cNvPr id="206" name="사각형: 둥근 모서리 205">
                      <a:extLst>
                        <a:ext uri="{FF2B5EF4-FFF2-40B4-BE49-F238E27FC236}">
                          <a16:creationId xmlns:a16="http://schemas.microsoft.com/office/drawing/2014/main" id="{B941E40F-FA9B-4D2B-B129-C9C4BDB7BD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924" y="2199458"/>
                      <a:ext cx="1545944" cy="1525875"/>
                    </a:xfrm>
                    <a:prstGeom prst="roundRect">
                      <a:avLst>
                        <a:gd name="adj" fmla="val 5625"/>
                      </a:avLst>
                    </a:prstGeom>
                    <a:solidFill>
                      <a:schemeClr val="bg2">
                        <a:lumMod val="75000"/>
                      </a:schemeClr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endParaRPr lang="ko-KR" altLang="en-US" sz="600" dirty="0"/>
                    </a:p>
                  </p:txBody>
                </p:sp>
                <p:grpSp>
                  <p:nvGrpSpPr>
                    <p:cNvPr id="207" name="그룹 206">
                      <a:extLst>
                        <a:ext uri="{FF2B5EF4-FFF2-40B4-BE49-F238E27FC236}">
                          <a16:creationId xmlns:a16="http://schemas.microsoft.com/office/drawing/2014/main" id="{E532C385-8C50-4D4C-A2F3-F5D709E439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608" y="2224840"/>
                      <a:ext cx="1489430" cy="1480004"/>
                      <a:chOff x="896608" y="2224840"/>
                      <a:chExt cx="1489430" cy="1480004"/>
                    </a:xfrm>
                  </p:grpSpPr>
                  <p:cxnSp>
                    <p:nvCxnSpPr>
                      <p:cNvPr id="208" name="직선 연결선 207">
                        <a:extLst>
                          <a:ext uri="{FF2B5EF4-FFF2-40B4-BE49-F238E27FC236}">
                            <a16:creationId xmlns:a16="http://schemas.microsoft.com/office/drawing/2014/main" id="{3C5FB75E-95A8-4A76-AB55-6187E1F7566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6608" y="2224840"/>
                        <a:ext cx="1489430" cy="1477700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9" name="직선 연결선 208">
                        <a:extLst>
                          <a:ext uri="{FF2B5EF4-FFF2-40B4-BE49-F238E27FC236}">
                            <a16:creationId xmlns:a16="http://schemas.microsoft.com/office/drawing/2014/main" id="{F2673AAE-2A48-4428-86AB-ED21807978F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896608" y="2227144"/>
                        <a:ext cx="1489430" cy="1477700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02" name="TextBox 201">
                    <a:extLst>
                      <a:ext uri="{FF2B5EF4-FFF2-40B4-BE49-F238E27FC236}">
                        <a16:creationId xmlns:a16="http://schemas.microsoft.com/office/drawing/2014/main" id="{88A56FB6-1877-46AA-BD9E-D490501AB57A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3389989"/>
                    <a:ext cx="1488420" cy="2956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운동 부위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엉덩이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허벅지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grpSp>
                <p:nvGrpSpPr>
                  <p:cNvPr id="203" name="그룹 202">
                    <a:extLst>
                      <a:ext uri="{FF2B5EF4-FFF2-40B4-BE49-F238E27FC236}">
                        <a16:creationId xmlns:a16="http://schemas.microsoft.com/office/drawing/2014/main" id="{56DBB7BC-476B-4C60-AFE6-3D25B0AD9251}"/>
                      </a:ext>
                    </a:extLst>
                  </p:cNvPr>
                  <p:cNvGrpSpPr/>
                  <p:nvPr/>
                </p:nvGrpSpPr>
                <p:grpSpPr>
                  <a:xfrm>
                    <a:off x="897618" y="2278345"/>
                    <a:ext cx="1568848" cy="351120"/>
                    <a:chOff x="897618" y="2278345"/>
                    <a:chExt cx="1568848" cy="351120"/>
                  </a:xfrm>
                </p:grpSpPr>
                <p:sp>
                  <p:nvSpPr>
                    <p:cNvPr id="204" name="TextBox 203">
                      <a:extLst>
                        <a:ext uri="{FF2B5EF4-FFF2-40B4-BE49-F238E27FC236}">
                          <a16:creationId xmlns:a16="http://schemas.microsoft.com/office/drawing/2014/main" id="{501D9F38-068E-4AB2-B69A-60F82153D7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7618" y="2278345"/>
                      <a:ext cx="1398635" cy="3511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무릎 들어올리기</a:t>
                      </a:r>
                      <a:endParaRPr lang="en-US" altLang="ko-KR" sz="7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endParaRPr lang="ko-KR" altLang="en-US" sz="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pic>
                  <p:nvPicPr>
                    <p:cNvPr id="205" name="그래픽 204" descr="오른쪽 캐럿 윤곽선">
                      <a:extLst>
                        <a:ext uri="{FF2B5EF4-FFF2-40B4-BE49-F238E27FC236}">
                          <a16:creationId xmlns:a16="http://schemas.microsoft.com/office/drawing/2014/main" id="{29D9CE84-6D25-4265-832A-EBE57AA22A3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169875" y="2295472"/>
                      <a:ext cx="296591" cy="296591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</p:grpSp>
      <p:sp>
        <p:nvSpPr>
          <p:cNvPr id="785" name="Google Shape;164;p5">
            <a:extLst>
              <a:ext uri="{FF2B5EF4-FFF2-40B4-BE49-F238E27FC236}">
                <a16:creationId xmlns:a16="http://schemas.microsoft.com/office/drawing/2014/main" id="{D4A76278-AD86-4F9E-958B-A009A7DFF1E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484132" y="383803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오늘의 결과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오늘 이전 날짜에서 오늘의 운동을 진행하지 않았을 경우 </a:t>
            </a: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‘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오늘은 휴식을 취하셨습니다</a:t>
            </a: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’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문구 표시</a:t>
            </a:r>
            <a:endParaRPr lang="en-US" altLang="ko-KR" sz="7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오늘의 걸음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- ‘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걸음 데이터가 없습니다</a:t>
            </a: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.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오늘의 걸음을 기록해보세요</a:t>
            </a: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.’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 문구 표시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기록하기 버튼 표시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786" name="Google Shape;173;p5">
            <a:extLst>
              <a:ext uri="{FF2B5EF4-FFF2-40B4-BE49-F238E27FC236}">
                <a16:creationId xmlns:a16="http://schemas.microsoft.com/office/drawing/2014/main" id="{78A130ED-AFB8-45B8-81EF-1195F83376B3}"/>
              </a:ext>
            </a:extLst>
          </p:cNvPr>
          <p:cNvSpPr/>
          <p:nvPr/>
        </p:nvSpPr>
        <p:spPr>
          <a:xfrm>
            <a:off x="407226" y="146455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787" name="Google Shape;173;p5">
            <a:extLst>
              <a:ext uri="{FF2B5EF4-FFF2-40B4-BE49-F238E27FC236}">
                <a16:creationId xmlns:a16="http://schemas.microsoft.com/office/drawing/2014/main" id="{930AC79B-E919-43B7-A984-2DF96786F5F9}"/>
              </a:ext>
            </a:extLst>
          </p:cNvPr>
          <p:cNvSpPr/>
          <p:nvPr/>
        </p:nvSpPr>
        <p:spPr>
          <a:xfrm>
            <a:off x="407226" y="402487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FC4ABC0-56CE-48AA-851F-DF632F71B68F}"/>
              </a:ext>
            </a:extLst>
          </p:cNvPr>
          <p:cNvSpPr/>
          <p:nvPr/>
        </p:nvSpPr>
        <p:spPr>
          <a:xfrm rot="21383520">
            <a:off x="4855024" y="5457210"/>
            <a:ext cx="1785645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rgbClr val="FF0000"/>
                </a:solidFill>
              </a:rPr>
              <a:t>홈화면</a:t>
            </a:r>
            <a:r>
              <a:rPr lang="ko-KR" altLang="en-US" sz="800" dirty="0">
                <a:solidFill>
                  <a:srgbClr val="FF0000"/>
                </a:solidFill>
              </a:rPr>
              <a:t> 컨텐츠 변경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920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홈</a:t>
            </a:r>
            <a:r>
              <a:rPr lang="en-US" altLang="ko-KR" dirty="0"/>
              <a:t>(</a:t>
            </a:r>
            <a:r>
              <a:rPr lang="ko-KR" altLang="en-US" dirty="0"/>
              <a:t>오늘 이전 등록된 스케줄이 없음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PT-A-05-3</a:t>
            </a:r>
            <a:endParaRPr dirty="0"/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DE2BDA51-CA04-4BD3-8971-31CE43488B44}"/>
              </a:ext>
            </a:extLst>
          </p:cNvPr>
          <p:cNvGrpSpPr/>
          <p:nvPr/>
        </p:nvGrpSpPr>
        <p:grpSpPr>
          <a:xfrm>
            <a:off x="518326" y="599577"/>
            <a:ext cx="2326420" cy="5970956"/>
            <a:chOff x="744574" y="665566"/>
            <a:chExt cx="2793724" cy="7170331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6894C9C1-E104-41CC-86FA-EBF5D132C623}"/>
                </a:ext>
              </a:extLst>
            </p:cNvPr>
            <p:cNvGrpSpPr/>
            <p:nvPr/>
          </p:nvGrpSpPr>
          <p:grpSpPr>
            <a:xfrm>
              <a:off x="3064309" y="988525"/>
              <a:ext cx="391115" cy="385387"/>
              <a:chOff x="3021702" y="5738059"/>
              <a:chExt cx="424605" cy="418387"/>
            </a:xfrm>
          </p:grpSpPr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A43250E7-0533-4B79-A969-100E196D9941}"/>
                  </a:ext>
                </a:extLst>
              </p:cNvPr>
              <p:cNvSpPr txBox="1"/>
              <p:nvPr/>
            </p:nvSpPr>
            <p:spPr>
              <a:xfrm>
                <a:off x="3036716" y="5943255"/>
                <a:ext cx="397956" cy="213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" dirty="0">
                    <a:latin typeface="+mn-ea"/>
                    <a:ea typeface="+mn-ea"/>
                  </a:rPr>
                  <a:t>설정</a:t>
                </a:r>
              </a:p>
            </p:txBody>
          </p:sp>
          <p:grpSp>
            <p:nvGrpSpPr>
              <p:cNvPr id="471" name="그룹 470">
                <a:extLst>
                  <a:ext uri="{FF2B5EF4-FFF2-40B4-BE49-F238E27FC236}">
                    <a16:creationId xmlns:a16="http://schemas.microsoft.com/office/drawing/2014/main" id="{4797BCD4-3EC7-43C3-A67E-B131E8759334}"/>
                  </a:ext>
                </a:extLst>
              </p:cNvPr>
              <p:cNvGrpSpPr/>
              <p:nvPr/>
            </p:nvGrpSpPr>
            <p:grpSpPr>
              <a:xfrm>
                <a:off x="3021702" y="5738059"/>
                <a:ext cx="424605" cy="240606"/>
                <a:chOff x="3063134" y="5829869"/>
                <a:chExt cx="424605" cy="240606"/>
              </a:xfrm>
            </p:grpSpPr>
            <p:grpSp>
              <p:nvGrpSpPr>
                <p:cNvPr id="472" name="그룹 471">
                  <a:extLst>
                    <a:ext uri="{FF2B5EF4-FFF2-40B4-BE49-F238E27FC236}">
                      <a16:creationId xmlns:a16="http://schemas.microsoft.com/office/drawing/2014/main" id="{81F5659C-E53A-43EA-993E-FBDF33957026}"/>
                    </a:ext>
                  </a:extLst>
                </p:cNvPr>
                <p:cNvGrpSpPr/>
                <p:nvPr/>
              </p:nvGrpSpPr>
              <p:grpSpPr>
                <a:xfrm>
                  <a:off x="3159342" y="5829869"/>
                  <a:ext cx="232189" cy="232189"/>
                  <a:chOff x="3268346" y="1964343"/>
                  <a:chExt cx="194182" cy="194182"/>
                </a:xfrm>
              </p:grpSpPr>
              <p:sp>
                <p:nvSpPr>
                  <p:cNvPr id="474" name="타원 473">
                    <a:extLst>
                      <a:ext uri="{FF2B5EF4-FFF2-40B4-BE49-F238E27FC236}">
                        <a16:creationId xmlns:a16="http://schemas.microsoft.com/office/drawing/2014/main" id="{424E7E59-9BDF-40AD-9F93-02ABA2BA0C1F}"/>
                      </a:ext>
                    </a:extLst>
                  </p:cNvPr>
                  <p:cNvSpPr/>
                  <p:nvPr/>
                </p:nvSpPr>
                <p:spPr>
                  <a:xfrm>
                    <a:off x="3268346" y="1964343"/>
                    <a:ext cx="194182" cy="194182"/>
                  </a:xfrm>
                  <a:prstGeom prst="ellipse">
                    <a:avLst/>
                  </a:prstGeom>
                  <a:noFill/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50"/>
                  </a:p>
                </p:txBody>
              </p:sp>
              <p:cxnSp>
                <p:nvCxnSpPr>
                  <p:cNvPr id="475" name="직선 연결선 474">
                    <a:extLst>
                      <a:ext uri="{FF2B5EF4-FFF2-40B4-BE49-F238E27FC236}">
                        <a16:creationId xmlns:a16="http://schemas.microsoft.com/office/drawing/2014/main" id="{5284F1CE-7384-4F32-BAC5-3C876E26E525}"/>
                      </a:ext>
                    </a:extLst>
                  </p:cNvPr>
                  <p:cNvCxnSpPr>
                    <a:stCxn id="474" idx="1"/>
                    <a:endCxn id="474" idx="5"/>
                  </p:cNvCxnSpPr>
                  <p:nvPr/>
                </p:nvCxnSpPr>
                <p:spPr>
                  <a:xfrm>
                    <a:off x="3296783" y="1992780"/>
                    <a:ext cx="137308" cy="137308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6" name="직선 연결선 475">
                    <a:extLst>
                      <a:ext uri="{FF2B5EF4-FFF2-40B4-BE49-F238E27FC236}">
                        <a16:creationId xmlns:a16="http://schemas.microsoft.com/office/drawing/2014/main" id="{B4E62037-0CB1-43C6-8A6D-BDE6D1EBA402}"/>
                      </a:ext>
                    </a:extLst>
                  </p:cNvPr>
                  <p:cNvCxnSpPr>
                    <a:stCxn id="474" idx="3"/>
                    <a:endCxn id="474" idx="7"/>
                  </p:cNvCxnSpPr>
                  <p:nvPr/>
                </p:nvCxnSpPr>
                <p:spPr>
                  <a:xfrm flipV="1">
                    <a:off x="3296783" y="1992780"/>
                    <a:ext cx="137308" cy="137308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5395F0B4-9083-4334-B68D-053CF8504A2D}"/>
                    </a:ext>
                  </a:extLst>
                </p:cNvPr>
                <p:cNvSpPr txBox="1"/>
                <p:nvPr/>
              </p:nvSpPr>
              <p:spPr>
                <a:xfrm>
                  <a:off x="3063134" y="5835965"/>
                  <a:ext cx="424605" cy="2345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500" dirty="0">
                      <a:latin typeface="+mn-ea"/>
                      <a:ea typeface="+mn-ea"/>
                    </a:rPr>
                    <a:t>icon</a:t>
                  </a:r>
                  <a:endParaRPr lang="ko-KR" altLang="en-US" sz="500" dirty="0">
                    <a:latin typeface="+mn-ea"/>
                    <a:ea typeface="+mn-ea"/>
                  </a:endParaRPr>
                </a:p>
              </p:txBody>
            </p:sp>
          </p:grp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C10822AE-4CFE-4431-8A30-84521E6A3229}"/>
                </a:ext>
              </a:extLst>
            </p:cNvPr>
            <p:cNvGrpSpPr/>
            <p:nvPr/>
          </p:nvGrpSpPr>
          <p:grpSpPr>
            <a:xfrm>
              <a:off x="798539" y="5789174"/>
              <a:ext cx="2689284" cy="1580078"/>
              <a:chOff x="798539" y="4902297"/>
              <a:chExt cx="2689284" cy="1580078"/>
            </a:xfrm>
          </p:grpSpPr>
          <p:grpSp>
            <p:nvGrpSpPr>
              <p:cNvPr id="463" name="그룹 462">
                <a:extLst>
                  <a:ext uri="{FF2B5EF4-FFF2-40B4-BE49-F238E27FC236}">
                    <a16:creationId xmlns:a16="http://schemas.microsoft.com/office/drawing/2014/main" id="{4A421353-0FEF-410C-9B8B-8092DBAC9541}"/>
                  </a:ext>
                </a:extLst>
              </p:cNvPr>
              <p:cNvGrpSpPr/>
              <p:nvPr/>
            </p:nvGrpSpPr>
            <p:grpSpPr>
              <a:xfrm>
                <a:off x="798539" y="4902297"/>
                <a:ext cx="2689284" cy="1580078"/>
                <a:chOff x="6637436" y="4015939"/>
                <a:chExt cx="2689284" cy="1227708"/>
              </a:xfrm>
            </p:grpSpPr>
            <p:sp>
              <p:nvSpPr>
                <p:cNvPr id="468" name="직사각형 467">
                  <a:extLst>
                    <a:ext uri="{FF2B5EF4-FFF2-40B4-BE49-F238E27FC236}">
                      <a16:creationId xmlns:a16="http://schemas.microsoft.com/office/drawing/2014/main" id="{ECDA7FBB-4C0F-47EF-97F7-7EC087D40085}"/>
                    </a:ext>
                  </a:extLst>
                </p:cNvPr>
                <p:cNvSpPr/>
                <p:nvPr/>
              </p:nvSpPr>
              <p:spPr>
                <a:xfrm>
                  <a:off x="6637436" y="4015939"/>
                  <a:ext cx="2689284" cy="122770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/>
                </a:p>
              </p:txBody>
            </p:sp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4A467CCE-AAA5-4662-BD76-84B1FBF963C4}"/>
                    </a:ext>
                  </a:extLst>
                </p:cNvPr>
                <p:cNvSpPr txBox="1"/>
                <p:nvPr/>
              </p:nvSpPr>
              <p:spPr>
                <a:xfrm>
                  <a:off x="6683756" y="4019800"/>
                  <a:ext cx="849326" cy="19835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오늘의 걸음</a:t>
                  </a:r>
                </a:p>
              </p:txBody>
            </p:sp>
          </p:grp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3FD9AA08-9E53-476D-B2FA-B099DFFE56CE}"/>
                  </a:ext>
                </a:extLst>
              </p:cNvPr>
              <p:cNvSpPr txBox="1"/>
              <p:nvPr/>
            </p:nvSpPr>
            <p:spPr>
              <a:xfrm>
                <a:off x="930444" y="5329041"/>
                <a:ext cx="2277654" cy="4989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>
                    <a:latin typeface="+mn-ea"/>
                    <a:ea typeface="+mn-ea"/>
                  </a:rPr>
                  <a:t>걸음 데이터가 없습니다</a:t>
                </a:r>
                <a:r>
                  <a:rPr lang="en-US" altLang="ko-KR" sz="1050" dirty="0">
                    <a:latin typeface="+mn-ea"/>
                    <a:ea typeface="+mn-ea"/>
                  </a:rPr>
                  <a:t>.</a:t>
                </a:r>
              </a:p>
              <a:p>
                <a:r>
                  <a:rPr lang="ko-KR" altLang="en-US" sz="1050" dirty="0">
                    <a:latin typeface="+mn-ea"/>
                    <a:ea typeface="+mn-ea"/>
                  </a:rPr>
                  <a:t>오늘의 걸음을 기록해보세요</a:t>
                </a:r>
                <a:endParaRPr lang="en-US" altLang="ko-KR" sz="1050" dirty="0">
                  <a:latin typeface="+mn-ea"/>
                  <a:ea typeface="+mn-ea"/>
                </a:endParaRPr>
              </a:p>
            </p:txBody>
          </p:sp>
          <p:grpSp>
            <p:nvGrpSpPr>
              <p:cNvPr id="465" name="그룹 464">
                <a:extLst>
                  <a:ext uri="{FF2B5EF4-FFF2-40B4-BE49-F238E27FC236}">
                    <a16:creationId xmlns:a16="http://schemas.microsoft.com/office/drawing/2014/main" id="{37BA2915-F56C-4F3C-B236-CD478742C804}"/>
                  </a:ext>
                </a:extLst>
              </p:cNvPr>
              <p:cNvGrpSpPr/>
              <p:nvPr/>
            </p:nvGrpSpPr>
            <p:grpSpPr>
              <a:xfrm>
                <a:off x="2476589" y="6155733"/>
                <a:ext cx="952737" cy="296591"/>
                <a:chOff x="3284109" y="3246104"/>
                <a:chExt cx="952737" cy="296591"/>
              </a:xfrm>
            </p:grpSpPr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C2780665-87AE-4829-A253-AF458380FD0C}"/>
                    </a:ext>
                  </a:extLst>
                </p:cNvPr>
                <p:cNvSpPr txBox="1"/>
                <p:nvPr/>
              </p:nvSpPr>
              <p:spPr>
                <a:xfrm>
                  <a:off x="3284109" y="3278982"/>
                  <a:ext cx="841206" cy="2552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기록하기</a:t>
                  </a:r>
                  <a:endParaRPr lang="ko-KR" altLang="en-US" sz="600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pic>
              <p:nvPicPr>
                <p:cNvPr id="467" name="그래픽 466" descr="오른쪽 캐럿 윤곽선">
                  <a:extLst>
                    <a:ext uri="{FF2B5EF4-FFF2-40B4-BE49-F238E27FC236}">
                      <a16:creationId xmlns:a16="http://schemas.microsoft.com/office/drawing/2014/main" id="{10ADF6D5-62CD-4A39-AA42-4B48C22A32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0255" y="3246104"/>
                  <a:ext cx="296591" cy="29659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BFB6CE00-CD32-46CF-8891-B813619A33AF}"/>
                </a:ext>
              </a:extLst>
            </p:cNvPr>
            <p:cNvGrpSpPr/>
            <p:nvPr/>
          </p:nvGrpSpPr>
          <p:grpSpPr>
            <a:xfrm>
              <a:off x="756944" y="7210385"/>
              <a:ext cx="2781354" cy="587142"/>
              <a:chOff x="756944" y="5654177"/>
              <a:chExt cx="2781354" cy="587142"/>
            </a:xfrm>
          </p:grpSpPr>
          <p:grpSp>
            <p:nvGrpSpPr>
              <p:cNvPr id="419" name="그룹 418">
                <a:extLst>
                  <a:ext uri="{FF2B5EF4-FFF2-40B4-BE49-F238E27FC236}">
                    <a16:creationId xmlns:a16="http://schemas.microsoft.com/office/drawing/2014/main" id="{33CEB9FE-DE37-4F8F-9EF9-A81B2E371B83}"/>
                  </a:ext>
                </a:extLst>
              </p:cNvPr>
              <p:cNvGrpSpPr/>
              <p:nvPr/>
            </p:nvGrpSpPr>
            <p:grpSpPr>
              <a:xfrm>
                <a:off x="756944" y="5679344"/>
                <a:ext cx="2781354" cy="561975"/>
                <a:chOff x="756944" y="5679344"/>
                <a:chExt cx="2781354" cy="561975"/>
              </a:xfrm>
            </p:grpSpPr>
            <p:sp>
              <p:nvSpPr>
                <p:cNvPr id="421" name="직사각형 76">
                  <a:extLst>
                    <a:ext uri="{FF2B5EF4-FFF2-40B4-BE49-F238E27FC236}">
                      <a16:creationId xmlns:a16="http://schemas.microsoft.com/office/drawing/2014/main" id="{E9414C56-1BE0-47CE-B6B7-25BB917ACDD0}"/>
                    </a:ext>
                  </a:extLst>
                </p:cNvPr>
                <p:cNvSpPr/>
                <p:nvPr/>
              </p:nvSpPr>
              <p:spPr>
                <a:xfrm>
                  <a:off x="756944" y="5679344"/>
                  <a:ext cx="2781354" cy="561975"/>
                </a:xfrm>
                <a:custGeom>
                  <a:avLst/>
                  <a:gdLst>
                    <a:gd name="connsiteX0" fmla="*/ 0 w 2776979"/>
                    <a:gd name="connsiteY0" fmla="*/ 0 h 565086"/>
                    <a:gd name="connsiteX1" fmla="*/ 2776979 w 2776979"/>
                    <a:gd name="connsiteY1" fmla="*/ 0 h 565086"/>
                    <a:gd name="connsiteX2" fmla="*/ 2776979 w 2776979"/>
                    <a:gd name="connsiteY2" fmla="*/ 565086 h 565086"/>
                    <a:gd name="connsiteX3" fmla="*/ 0 w 2776979"/>
                    <a:gd name="connsiteY3" fmla="*/ 565086 h 565086"/>
                    <a:gd name="connsiteX4" fmla="*/ 0 w 2776979"/>
                    <a:gd name="connsiteY4" fmla="*/ 0 h 565086"/>
                    <a:gd name="connsiteX0" fmla="*/ 3472 w 2780451"/>
                    <a:gd name="connsiteY0" fmla="*/ 0 h 565086"/>
                    <a:gd name="connsiteX1" fmla="*/ 2780451 w 2780451"/>
                    <a:gd name="connsiteY1" fmla="*/ 0 h 565086"/>
                    <a:gd name="connsiteX2" fmla="*/ 2780451 w 2780451"/>
                    <a:gd name="connsiteY2" fmla="*/ 565086 h 565086"/>
                    <a:gd name="connsiteX3" fmla="*/ 3472 w 2780451"/>
                    <a:gd name="connsiteY3" fmla="*/ 565086 h 565086"/>
                    <a:gd name="connsiteX4" fmla="*/ 0 w 2780451"/>
                    <a:gd name="connsiteY4" fmla="*/ 304800 h 565086"/>
                    <a:gd name="connsiteX5" fmla="*/ 3472 w 2780451"/>
                    <a:gd name="connsiteY5" fmla="*/ 0 h 565086"/>
                    <a:gd name="connsiteX0" fmla="*/ 3472 w 2780451"/>
                    <a:gd name="connsiteY0" fmla="*/ 0 h 565086"/>
                    <a:gd name="connsiteX1" fmla="*/ 2780451 w 2780451"/>
                    <a:gd name="connsiteY1" fmla="*/ 0 h 565086"/>
                    <a:gd name="connsiteX2" fmla="*/ 2780451 w 2780451"/>
                    <a:gd name="connsiteY2" fmla="*/ 565086 h 565086"/>
                    <a:gd name="connsiteX3" fmla="*/ 219075 w 2780451"/>
                    <a:gd name="connsiteY3" fmla="*/ 561975 h 565086"/>
                    <a:gd name="connsiteX4" fmla="*/ 3472 w 2780451"/>
                    <a:gd name="connsiteY4" fmla="*/ 565086 h 565086"/>
                    <a:gd name="connsiteX5" fmla="*/ 0 w 2780451"/>
                    <a:gd name="connsiteY5" fmla="*/ 304800 h 565086"/>
                    <a:gd name="connsiteX6" fmla="*/ 3472 w 2780451"/>
                    <a:gd name="connsiteY6" fmla="*/ 0 h 565086"/>
                    <a:gd name="connsiteX0" fmla="*/ 3472 w 2780451"/>
                    <a:gd name="connsiteY0" fmla="*/ 0 h 565086"/>
                    <a:gd name="connsiteX1" fmla="*/ 2780451 w 2780451"/>
                    <a:gd name="connsiteY1" fmla="*/ 0 h 565086"/>
                    <a:gd name="connsiteX2" fmla="*/ 2780451 w 2780451"/>
                    <a:gd name="connsiteY2" fmla="*/ 565086 h 565086"/>
                    <a:gd name="connsiteX3" fmla="*/ 219075 w 2780451"/>
                    <a:gd name="connsiteY3" fmla="*/ 561975 h 565086"/>
                    <a:gd name="connsiteX4" fmla="*/ 0 w 2780451"/>
                    <a:gd name="connsiteY4" fmla="*/ 304800 h 565086"/>
                    <a:gd name="connsiteX5" fmla="*/ 3472 w 2780451"/>
                    <a:gd name="connsiteY5" fmla="*/ 0 h 565086"/>
                    <a:gd name="connsiteX0" fmla="*/ 3475 w 2780454"/>
                    <a:gd name="connsiteY0" fmla="*/ 0 h 565086"/>
                    <a:gd name="connsiteX1" fmla="*/ 2780454 w 2780454"/>
                    <a:gd name="connsiteY1" fmla="*/ 0 h 565086"/>
                    <a:gd name="connsiteX2" fmla="*/ 2780454 w 2780454"/>
                    <a:gd name="connsiteY2" fmla="*/ 565086 h 565086"/>
                    <a:gd name="connsiteX3" fmla="*/ 219078 w 2780454"/>
                    <a:gd name="connsiteY3" fmla="*/ 561975 h 565086"/>
                    <a:gd name="connsiteX4" fmla="*/ 3 w 2780454"/>
                    <a:gd name="connsiteY4" fmla="*/ 304800 h 565086"/>
                    <a:gd name="connsiteX5" fmla="*/ 3475 w 2780454"/>
                    <a:gd name="connsiteY5" fmla="*/ 0 h 565086"/>
                    <a:gd name="connsiteX0" fmla="*/ 3475 w 2780454"/>
                    <a:gd name="connsiteY0" fmla="*/ 0 h 565086"/>
                    <a:gd name="connsiteX1" fmla="*/ 2780454 w 2780454"/>
                    <a:gd name="connsiteY1" fmla="*/ 0 h 565086"/>
                    <a:gd name="connsiteX2" fmla="*/ 2780454 w 2780454"/>
                    <a:gd name="connsiteY2" fmla="*/ 565086 h 565086"/>
                    <a:gd name="connsiteX3" fmla="*/ 219078 w 2780454"/>
                    <a:gd name="connsiteY3" fmla="*/ 561975 h 565086"/>
                    <a:gd name="connsiteX4" fmla="*/ 3 w 2780454"/>
                    <a:gd name="connsiteY4" fmla="*/ 304800 h 565086"/>
                    <a:gd name="connsiteX5" fmla="*/ 3475 w 2780454"/>
                    <a:gd name="connsiteY5" fmla="*/ 0 h 565086"/>
                    <a:gd name="connsiteX0" fmla="*/ 3475 w 2781303"/>
                    <a:gd name="connsiteY0" fmla="*/ 0 h 565086"/>
                    <a:gd name="connsiteX1" fmla="*/ 2780454 w 2781303"/>
                    <a:gd name="connsiteY1" fmla="*/ 0 h 565086"/>
                    <a:gd name="connsiteX2" fmla="*/ 2781303 w 2781303"/>
                    <a:gd name="connsiteY2" fmla="*/ 271463 h 565086"/>
                    <a:gd name="connsiteX3" fmla="*/ 2780454 w 2781303"/>
                    <a:gd name="connsiteY3" fmla="*/ 565086 h 565086"/>
                    <a:gd name="connsiteX4" fmla="*/ 219078 w 2781303"/>
                    <a:gd name="connsiteY4" fmla="*/ 561975 h 565086"/>
                    <a:gd name="connsiteX5" fmla="*/ 3 w 2781303"/>
                    <a:gd name="connsiteY5" fmla="*/ 304800 h 565086"/>
                    <a:gd name="connsiteX6" fmla="*/ 3475 w 2781303"/>
                    <a:gd name="connsiteY6" fmla="*/ 0 h 565086"/>
                    <a:gd name="connsiteX0" fmla="*/ 3475 w 2781303"/>
                    <a:gd name="connsiteY0" fmla="*/ 0 h 565086"/>
                    <a:gd name="connsiteX1" fmla="*/ 2780454 w 2781303"/>
                    <a:gd name="connsiteY1" fmla="*/ 0 h 565086"/>
                    <a:gd name="connsiteX2" fmla="*/ 2781303 w 2781303"/>
                    <a:gd name="connsiteY2" fmla="*/ 271463 h 565086"/>
                    <a:gd name="connsiteX3" fmla="*/ 2780454 w 2781303"/>
                    <a:gd name="connsiteY3" fmla="*/ 565086 h 565086"/>
                    <a:gd name="connsiteX4" fmla="*/ 2505078 w 2781303"/>
                    <a:gd name="connsiteY4" fmla="*/ 559594 h 565086"/>
                    <a:gd name="connsiteX5" fmla="*/ 219078 w 2781303"/>
                    <a:gd name="connsiteY5" fmla="*/ 561975 h 565086"/>
                    <a:gd name="connsiteX6" fmla="*/ 3 w 2781303"/>
                    <a:gd name="connsiteY6" fmla="*/ 304800 h 565086"/>
                    <a:gd name="connsiteX7" fmla="*/ 3475 w 2781303"/>
                    <a:gd name="connsiteY7" fmla="*/ 0 h 565086"/>
                    <a:gd name="connsiteX0" fmla="*/ 3475 w 2781303"/>
                    <a:gd name="connsiteY0" fmla="*/ 0 h 561975"/>
                    <a:gd name="connsiteX1" fmla="*/ 2780454 w 2781303"/>
                    <a:gd name="connsiteY1" fmla="*/ 0 h 561975"/>
                    <a:gd name="connsiteX2" fmla="*/ 2781303 w 2781303"/>
                    <a:gd name="connsiteY2" fmla="*/ 271463 h 561975"/>
                    <a:gd name="connsiteX3" fmla="*/ 2505078 w 2781303"/>
                    <a:gd name="connsiteY3" fmla="*/ 559594 h 561975"/>
                    <a:gd name="connsiteX4" fmla="*/ 219078 w 2781303"/>
                    <a:gd name="connsiteY4" fmla="*/ 561975 h 561975"/>
                    <a:gd name="connsiteX5" fmla="*/ 3 w 2781303"/>
                    <a:gd name="connsiteY5" fmla="*/ 304800 h 561975"/>
                    <a:gd name="connsiteX6" fmla="*/ 3475 w 2781303"/>
                    <a:gd name="connsiteY6" fmla="*/ 0 h 561975"/>
                    <a:gd name="connsiteX0" fmla="*/ 3475 w 2781342"/>
                    <a:gd name="connsiteY0" fmla="*/ 0 h 561975"/>
                    <a:gd name="connsiteX1" fmla="*/ 2780454 w 2781342"/>
                    <a:gd name="connsiteY1" fmla="*/ 0 h 561975"/>
                    <a:gd name="connsiteX2" fmla="*/ 2781303 w 2781342"/>
                    <a:gd name="connsiteY2" fmla="*/ 271463 h 561975"/>
                    <a:gd name="connsiteX3" fmla="*/ 2505078 w 2781342"/>
                    <a:gd name="connsiteY3" fmla="*/ 559594 h 561975"/>
                    <a:gd name="connsiteX4" fmla="*/ 219078 w 2781342"/>
                    <a:gd name="connsiteY4" fmla="*/ 561975 h 561975"/>
                    <a:gd name="connsiteX5" fmla="*/ 3 w 2781342"/>
                    <a:gd name="connsiteY5" fmla="*/ 304800 h 561975"/>
                    <a:gd name="connsiteX6" fmla="*/ 3475 w 2781342"/>
                    <a:gd name="connsiteY6" fmla="*/ 0 h 561975"/>
                    <a:gd name="connsiteX0" fmla="*/ 3475 w 2781354"/>
                    <a:gd name="connsiteY0" fmla="*/ 0 h 561975"/>
                    <a:gd name="connsiteX1" fmla="*/ 2780454 w 2781354"/>
                    <a:gd name="connsiteY1" fmla="*/ 0 h 561975"/>
                    <a:gd name="connsiteX2" fmla="*/ 2781303 w 2781354"/>
                    <a:gd name="connsiteY2" fmla="*/ 271463 h 561975"/>
                    <a:gd name="connsiteX3" fmla="*/ 2505078 w 2781354"/>
                    <a:gd name="connsiteY3" fmla="*/ 559594 h 561975"/>
                    <a:gd name="connsiteX4" fmla="*/ 219078 w 2781354"/>
                    <a:gd name="connsiteY4" fmla="*/ 561975 h 561975"/>
                    <a:gd name="connsiteX5" fmla="*/ 3 w 2781354"/>
                    <a:gd name="connsiteY5" fmla="*/ 304800 h 561975"/>
                    <a:gd name="connsiteX6" fmla="*/ 3475 w 2781354"/>
                    <a:gd name="connsiteY6" fmla="*/ 0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81354" h="561975">
                      <a:moveTo>
                        <a:pt x="3475" y="0"/>
                      </a:moveTo>
                      <a:lnTo>
                        <a:pt x="2780454" y="0"/>
                      </a:lnTo>
                      <a:lnTo>
                        <a:pt x="2781303" y="271463"/>
                      </a:lnTo>
                      <a:cubicBezTo>
                        <a:pt x="2784478" y="479425"/>
                        <a:pt x="2640016" y="551657"/>
                        <a:pt x="2505078" y="559594"/>
                      </a:cubicBezTo>
                      <a:lnTo>
                        <a:pt x="219078" y="561975"/>
                      </a:lnTo>
                      <a:cubicBezTo>
                        <a:pt x="117478" y="559594"/>
                        <a:pt x="-791" y="490538"/>
                        <a:pt x="3" y="304800"/>
                      </a:cubicBezTo>
                      <a:cubicBezTo>
                        <a:pt x="1160" y="203200"/>
                        <a:pt x="2318" y="101600"/>
                        <a:pt x="347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/>
                </a:p>
              </p:txBody>
            </p:sp>
            <p:grpSp>
              <p:nvGrpSpPr>
                <p:cNvPr id="422" name="그룹 421">
                  <a:extLst>
                    <a:ext uri="{FF2B5EF4-FFF2-40B4-BE49-F238E27FC236}">
                      <a16:creationId xmlns:a16="http://schemas.microsoft.com/office/drawing/2014/main" id="{6D5CC9C9-B5E9-4C31-9DDC-62E5B3C06C61}"/>
                    </a:ext>
                  </a:extLst>
                </p:cNvPr>
                <p:cNvGrpSpPr/>
                <p:nvPr/>
              </p:nvGrpSpPr>
              <p:grpSpPr>
                <a:xfrm>
                  <a:off x="930346" y="5738059"/>
                  <a:ext cx="2527193" cy="454299"/>
                  <a:chOff x="930346" y="5738059"/>
                  <a:chExt cx="2527193" cy="454299"/>
                </a:xfrm>
              </p:grpSpPr>
              <p:grpSp>
                <p:nvGrpSpPr>
                  <p:cNvPr id="423" name="그룹 422">
                    <a:extLst>
                      <a:ext uri="{FF2B5EF4-FFF2-40B4-BE49-F238E27FC236}">
                        <a16:creationId xmlns:a16="http://schemas.microsoft.com/office/drawing/2014/main" id="{E5790323-A906-41EC-827C-30391DC7EB23}"/>
                      </a:ext>
                    </a:extLst>
                  </p:cNvPr>
                  <p:cNvGrpSpPr/>
                  <p:nvPr/>
                </p:nvGrpSpPr>
                <p:grpSpPr>
                  <a:xfrm>
                    <a:off x="930346" y="5738059"/>
                    <a:ext cx="423845" cy="454299"/>
                    <a:chOff x="845317" y="5738059"/>
                    <a:chExt cx="423845" cy="454299"/>
                  </a:xfrm>
                </p:grpSpPr>
                <p:sp>
                  <p:nvSpPr>
                    <p:cNvPr id="456" name="TextBox 455">
                      <a:extLst>
                        <a:ext uri="{FF2B5EF4-FFF2-40B4-BE49-F238E27FC236}">
                          <a16:creationId xmlns:a16="http://schemas.microsoft.com/office/drawing/2014/main" id="{FAF61EAD-F1D1-4BE6-A1EB-F7E6F9C08D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1739" y="5976345"/>
                      <a:ext cx="317474" cy="21601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홈</a:t>
                      </a:r>
                    </a:p>
                  </p:txBody>
                </p:sp>
                <p:grpSp>
                  <p:nvGrpSpPr>
                    <p:cNvPr id="457" name="그룹 456">
                      <a:extLst>
                        <a:ext uri="{FF2B5EF4-FFF2-40B4-BE49-F238E27FC236}">
                          <a16:creationId xmlns:a16="http://schemas.microsoft.com/office/drawing/2014/main" id="{D032331A-4C4E-44B6-8D23-352FBEEA7A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5317" y="5738059"/>
                      <a:ext cx="423845" cy="241745"/>
                      <a:chOff x="899447" y="5829869"/>
                      <a:chExt cx="423845" cy="241745"/>
                    </a:xfrm>
                  </p:grpSpPr>
                  <p:grpSp>
                    <p:nvGrpSpPr>
                      <p:cNvPr id="458" name="그룹 457">
                        <a:extLst>
                          <a:ext uri="{FF2B5EF4-FFF2-40B4-BE49-F238E27FC236}">
                            <a16:creationId xmlns:a16="http://schemas.microsoft.com/office/drawing/2014/main" id="{A3E7BE22-084F-4953-ADAF-77172D79757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806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460" name="타원 459">
                          <a:extLst>
                            <a:ext uri="{FF2B5EF4-FFF2-40B4-BE49-F238E27FC236}">
                              <a16:creationId xmlns:a16="http://schemas.microsoft.com/office/drawing/2014/main" id="{B246DA4C-8574-4BFB-AB11-81E4A423DF4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461" name="직선 연결선 460">
                          <a:extLst>
                            <a:ext uri="{FF2B5EF4-FFF2-40B4-BE49-F238E27FC236}">
                              <a16:creationId xmlns:a16="http://schemas.microsoft.com/office/drawing/2014/main" id="{8476039E-A3C0-42DA-AA7D-817E606E09D9}"/>
                            </a:ext>
                          </a:extLst>
                        </p:cNvPr>
                        <p:cNvCxnSpPr>
                          <a:stCxn id="460" idx="1"/>
                          <a:endCxn id="460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2" name="직선 연결선 461">
                          <a:extLst>
                            <a:ext uri="{FF2B5EF4-FFF2-40B4-BE49-F238E27FC236}">
                              <a16:creationId xmlns:a16="http://schemas.microsoft.com/office/drawing/2014/main" id="{C033FC76-8F6F-4F21-A4AB-F1BE7C6FEA97}"/>
                            </a:ext>
                          </a:extLst>
                        </p:cNvPr>
                        <p:cNvCxnSpPr>
                          <a:stCxn id="460" idx="3"/>
                          <a:endCxn id="460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59" name="TextBox 458">
                        <a:extLst>
                          <a:ext uri="{FF2B5EF4-FFF2-40B4-BE49-F238E27FC236}">
                            <a16:creationId xmlns:a16="http://schemas.microsoft.com/office/drawing/2014/main" id="{AD667040-95CF-48F7-89C0-795061ACE24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99447" y="5835964"/>
                        <a:ext cx="423845" cy="23565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424" name="그룹 423">
                    <a:extLst>
                      <a:ext uri="{FF2B5EF4-FFF2-40B4-BE49-F238E27FC236}">
                        <a16:creationId xmlns:a16="http://schemas.microsoft.com/office/drawing/2014/main" id="{F87A0695-824B-4156-8277-FFD67A63DEF3}"/>
                      </a:ext>
                    </a:extLst>
                  </p:cNvPr>
                  <p:cNvGrpSpPr/>
                  <p:nvPr/>
                </p:nvGrpSpPr>
                <p:grpSpPr>
                  <a:xfrm>
                    <a:off x="1442783" y="5738059"/>
                    <a:ext cx="481121" cy="454299"/>
                    <a:chOff x="1362139" y="5738059"/>
                    <a:chExt cx="481121" cy="454299"/>
                  </a:xfrm>
                </p:grpSpPr>
                <p:sp>
                  <p:nvSpPr>
                    <p:cNvPr id="449" name="TextBox 448">
                      <a:extLst>
                        <a:ext uri="{FF2B5EF4-FFF2-40B4-BE49-F238E27FC236}">
                          <a16:creationId xmlns:a16="http://schemas.microsoft.com/office/drawing/2014/main" id="{92240F63-A3EF-44C8-9C1B-0C4418F2ED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62139" y="5976345"/>
                      <a:ext cx="481121" cy="21601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스케줄</a:t>
                      </a:r>
                    </a:p>
                  </p:txBody>
                </p:sp>
                <p:grpSp>
                  <p:nvGrpSpPr>
                    <p:cNvPr id="450" name="그룹 449">
                      <a:extLst>
                        <a:ext uri="{FF2B5EF4-FFF2-40B4-BE49-F238E27FC236}">
                          <a16:creationId xmlns:a16="http://schemas.microsoft.com/office/drawing/2014/main" id="{429A2D31-A592-4608-B21D-34FC379DA7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89508" y="5738059"/>
                      <a:ext cx="423845" cy="241745"/>
                      <a:chOff x="1440464" y="5829869"/>
                      <a:chExt cx="423845" cy="241745"/>
                    </a:xfrm>
                  </p:grpSpPr>
                  <p:grpSp>
                    <p:nvGrpSpPr>
                      <p:cNvPr id="451" name="그룹 450">
                        <a:extLst>
                          <a:ext uri="{FF2B5EF4-FFF2-40B4-BE49-F238E27FC236}">
                            <a16:creationId xmlns:a16="http://schemas.microsoft.com/office/drawing/2014/main" id="{F9D1FBF6-7070-4F00-B5D2-F76D28A17C2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3088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453" name="타원 452">
                          <a:extLst>
                            <a:ext uri="{FF2B5EF4-FFF2-40B4-BE49-F238E27FC236}">
                              <a16:creationId xmlns:a16="http://schemas.microsoft.com/office/drawing/2014/main" id="{92EF773C-08CB-4047-A8F4-3BEBAE7DD66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454" name="직선 연결선 453">
                          <a:extLst>
                            <a:ext uri="{FF2B5EF4-FFF2-40B4-BE49-F238E27FC236}">
                              <a16:creationId xmlns:a16="http://schemas.microsoft.com/office/drawing/2014/main" id="{5CF101E9-3C7D-4684-A25E-38E47FE16A22}"/>
                            </a:ext>
                          </a:extLst>
                        </p:cNvPr>
                        <p:cNvCxnSpPr>
                          <a:stCxn id="453" idx="1"/>
                          <a:endCxn id="453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5" name="직선 연결선 454">
                          <a:extLst>
                            <a:ext uri="{FF2B5EF4-FFF2-40B4-BE49-F238E27FC236}">
                              <a16:creationId xmlns:a16="http://schemas.microsoft.com/office/drawing/2014/main" id="{8EAF2399-DC29-455E-8C81-A158E7B4F21E}"/>
                            </a:ext>
                          </a:extLst>
                        </p:cNvPr>
                        <p:cNvCxnSpPr>
                          <a:stCxn id="453" idx="3"/>
                          <a:endCxn id="453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52" name="TextBox 451">
                        <a:extLst>
                          <a:ext uri="{FF2B5EF4-FFF2-40B4-BE49-F238E27FC236}">
                            <a16:creationId xmlns:a16="http://schemas.microsoft.com/office/drawing/2014/main" id="{56FFD0E1-ADFB-4067-8C88-F7AAAC2817E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40464" y="5835964"/>
                        <a:ext cx="423845" cy="23565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425" name="그룹 424">
                    <a:extLst>
                      <a:ext uri="{FF2B5EF4-FFF2-40B4-BE49-F238E27FC236}">
                        <a16:creationId xmlns:a16="http://schemas.microsoft.com/office/drawing/2014/main" id="{7DA29580-CA0D-41BB-B260-FF68F5607920}"/>
                      </a:ext>
                    </a:extLst>
                  </p:cNvPr>
                  <p:cNvGrpSpPr/>
                  <p:nvPr/>
                </p:nvGrpSpPr>
                <p:grpSpPr>
                  <a:xfrm>
                    <a:off x="1936704" y="5738059"/>
                    <a:ext cx="423845" cy="454299"/>
                    <a:chOff x="1933699" y="5738059"/>
                    <a:chExt cx="423845" cy="454299"/>
                  </a:xfrm>
                </p:grpSpPr>
                <p:sp>
                  <p:nvSpPr>
                    <p:cNvPr id="442" name="TextBox 441">
                      <a:extLst>
                        <a:ext uri="{FF2B5EF4-FFF2-40B4-BE49-F238E27FC236}">
                          <a16:creationId xmlns:a16="http://schemas.microsoft.com/office/drawing/2014/main" id="{D78D641E-2D5D-44A1-B470-66328B6298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45355" y="5976345"/>
                      <a:ext cx="399298" cy="21601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운동</a:t>
                      </a:r>
                    </a:p>
                  </p:txBody>
                </p:sp>
                <p:grpSp>
                  <p:nvGrpSpPr>
                    <p:cNvPr id="443" name="그룹 442">
                      <a:extLst>
                        <a:ext uri="{FF2B5EF4-FFF2-40B4-BE49-F238E27FC236}">
                          <a16:creationId xmlns:a16="http://schemas.microsoft.com/office/drawing/2014/main" id="{39940415-EE98-4113-81B2-96768106DC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33699" y="5738059"/>
                      <a:ext cx="423845" cy="241745"/>
                      <a:chOff x="1981481" y="5829869"/>
                      <a:chExt cx="423845" cy="241745"/>
                    </a:xfrm>
                  </p:grpSpPr>
                  <p:grpSp>
                    <p:nvGrpSpPr>
                      <p:cNvPr id="444" name="그룹 443">
                        <a:extLst>
                          <a:ext uri="{FF2B5EF4-FFF2-40B4-BE49-F238E27FC236}">
                            <a16:creationId xmlns:a16="http://schemas.microsoft.com/office/drawing/2014/main" id="{BBDDB0AE-5BAF-41D6-9868-EB2DC1467A3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7370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446" name="타원 445">
                          <a:extLst>
                            <a:ext uri="{FF2B5EF4-FFF2-40B4-BE49-F238E27FC236}">
                              <a16:creationId xmlns:a16="http://schemas.microsoft.com/office/drawing/2014/main" id="{37198FE8-03F9-4863-AFE9-59800B5D1CC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447" name="직선 연결선 446">
                          <a:extLst>
                            <a:ext uri="{FF2B5EF4-FFF2-40B4-BE49-F238E27FC236}">
                              <a16:creationId xmlns:a16="http://schemas.microsoft.com/office/drawing/2014/main" id="{B1A760F2-311D-44CA-AA1A-D195809A11BF}"/>
                            </a:ext>
                          </a:extLst>
                        </p:cNvPr>
                        <p:cNvCxnSpPr>
                          <a:stCxn id="446" idx="1"/>
                          <a:endCxn id="446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8" name="직선 연결선 447">
                          <a:extLst>
                            <a:ext uri="{FF2B5EF4-FFF2-40B4-BE49-F238E27FC236}">
                              <a16:creationId xmlns:a16="http://schemas.microsoft.com/office/drawing/2014/main" id="{903620A8-AC02-4F9C-995E-522A1F5D75E4}"/>
                            </a:ext>
                          </a:extLst>
                        </p:cNvPr>
                        <p:cNvCxnSpPr>
                          <a:stCxn id="446" idx="3"/>
                          <a:endCxn id="446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45" name="TextBox 444">
                        <a:extLst>
                          <a:ext uri="{FF2B5EF4-FFF2-40B4-BE49-F238E27FC236}">
                            <a16:creationId xmlns:a16="http://schemas.microsoft.com/office/drawing/2014/main" id="{48B2A555-9614-4E3A-90D7-DCC4E16950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81481" y="5835964"/>
                        <a:ext cx="423845" cy="23565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426" name="그룹 425">
                    <a:extLst>
                      <a:ext uri="{FF2B5EF4-FFF2-40B4-BE49-F238E27FC236}">
                        <a16:creationId xmlns:a16="http://schemas.microsoft.com/office/drawing/2014/main" id="{2AC7C505-C93D-42C4-9255-7A43517DB404}"/>
                      </a:ext>
                    </a:extLst>
                  </p:cNvPr>
                  <p:cNvGrpSpPr/>
                  <p:nvPr/>
                </p:nvGrpSpPr>
                <p:grpSpPr>
                  <a:xfrm>
                    <a:off x="2865957" y="5738059"/>
                    <a:ext cx="591582" cy="454299"/>
                    <a:chOff x="2939905" y="5738059"/>
                    <a:chExt cx="591582" cy="454299"/>
                  </a:xfrm>
                </p:grpSpPr>
                <p:sp>
                  <p:nvSpPr>
                    <p:cNvPr id="435" name="TextBox 434">
                      <a:extLst>
                        <a:ext uri="{FF2B5EF4-FFF2-40B4-BE49-F238E27FC236}">
                          <a16:creationId xmlns:a16="http://schemas.microsoft.com/office/drawing/2014/main" id="{7ED59275-24AF-443F-AF61-E1BBB91D09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39905" y="5976345"/>
                      <a:ext cx="591582" cy="21601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종합 결과</a:t>
                      </a:r>
                    </a:p>
                  </p:txBody>
                </p:sp>
                <p:grpSp>
                  <p:nvGrpSpPr>
                    <p:cNvPr id="436" name="그룹 435">
                      <a:extLst>
                        <a:ext uri="{FF2B5EF4-FFF2-40B4-BE49-F238E27FC236}">
                          <a16:creationId xmlns:a16="http://schemas.microsoft.com/office/drawing/2014/main" id="{527756CC-769D-4BC7-AB7E-2C9995C345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22082" y="5738059"/>
                      <a:ext cx="423845" cy="241745"/>
                      <a:chOff x="3063514" y="5829869"/>
                      <a:chExt cx="423845" cy="241745"/>
                    </a:xfrm>
                  </p:grpSpPr>
                  <p:grpSp>
                    <p:nvGrpSpPr>
                      <p:cNvPr id="437" name="그룹 436">
                        <a:extLst>
                          <a:ext uri="{FF2B5EF4-FFF2-40B4-BE49-F238E27FC236}">
                            <a16:creationId xmlns:a16="http://schemas.microsoft.com/office/drawing/2014/main" id="{5D24C95F-508E-46BA-87FE-6E1B4EF9B29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5934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439" name="타원 438">
                          <a:extLst>
                            <a:ext uri="{FF2B5EF4-FFF2-40B4-BE49-F238E27FC236}">
                              <a16:creationId xmlns:a16="http://schemas.microsoft.com/office/drawing/2014/main" id="{70D4B5E8-E6AB-4C1D-A5A7-CF2E36988EB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440" name="직선 연결선 439">
                          <a:extLst>
                            <a:ext uri="{FF2B5EF4-FFF2-40B4-BE49-F238E27FC236}">
                              <a16:creationId xmlns:a16="http://schemas.microsoft.com/office/drawing/2014/main" id="{B6D73CA1-DF66-48D9-9C7C-FBD235156FD0}"/>
                            </a:ext>
                          </a:extLst>
                        </p:cNvPr>
                        <p:cNvCxnSpPr>
                          <a:stCxn id="439" idx="1"/>
                          <a:endCxn id="439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1" name="직선 연결선 440">
                          <a:extLst>
                            <a:ext uri="{FF2B5EF4-FFF2-40B4-BE49-F238E27FC236}">
                              <a16:creationId xmlns:a16="http://schemas.microsoft.com/office/drawing/2014/main" id="{757BDF51-C189-4E7E-9315-56F0980484F4}"/>
                            </a:ext>
                          </a:extLst>
                        </p:cNvPr>
                        <p:cNvCxnSpPr>
                          <a:stCxn id="439" idx="3"/>
                          <a:endCxn id="439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38" name="TextBox 437">
                        <a:extLst>
                          <a:ext uri="{FF2B5EF4-FFF2-40B4-BE49-F238E27FC236}">
                            <a16:creationId xmlns:a16="http://schemas.microsoft.com/office/drawing/2014/main" id="{B89F49F8-E299-4089-8B0C-5FA45BA87BB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63514" y="5835964"/>
                        <a:ext cx="423845" cy="23565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427" name="그룹 426">
                    <a:extLst>
                      <a:ext uri="{FF2B5EF4-FFF2-40B4-BE49-F238E27FC236}">
                        <a16:creationId xmlns:a16="http://schemas.microsoft.com/office/drawing/2014/main" id="{C0F4F8E0-59E7-42AD-9380-538C85840AA9}"/>
                      </a:ext>
                    </a:extLst>
                  </p:cNvPr>
                  <p:cNvGrpSpPr/>
                  <p:nvPr/>
                </p:nvGrpSpPr>
                <p:grpSpPr>
                  <a:xfrm>
                    <a:off x="2402604" y="5738059"/>
                    <a:ext cx="423845" cy="454299"/>
                    <a:chOff x="1933699" y="5738059"/>
                    <a:chExt cx="423845" cy="454299"/>
                  </a:xfrm>
                </p:grpSpPr>
                <p:sp>
                  <p:nvSpPr>
                    <p:cNvPr id="428" name="TextBox 427">
                      <a:extLst>
                        <a:ext uri="{FF2B5EF4-FFF2-40B4-BE49-F238E27FC236}">
                          <a16:creationId xmlns:a16="http://schemas.microsoft.com/office/drawing/2014/main" id="{A14A0897-9AF1-4C6F-9DD2-82E82DA748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45355" y="5976345"/>
                      <a:ext cx="399298" cy="21601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인솔</a:t>
                      </a:r>
                    </a:p>
                  </p:txBody>
                </p:sp>
                <p:grpSp>
                  <p:nvGrpSpPr>
                    <p:cNvPr id="429" name="그룹 428">
                      <a:extLst>
                        <a:ext uri="{FF2B5EF4-FFF2-40B4-BE49-F238E27FC236}">
                          <a16:creationId xmlns:a16="http://schemas.microsoft.com/office/drawing/2014/main" id="{7D10B07E-4310-4791-9095-0AF8D28C30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33699" y="5738059"/>
                      <a:ext cx="423845" cy="241745"/>
                      <a:chOff x="1981481" y="5829869"/>
                      <a:chExt cx="423845" cy="241745"/>
                    </a:xfrm>
                  </p:grpSpPr>
                  <p:grpSp>
                    <p:nvGrpSpPr>
                      <p:cNvPr id="430" name="그룹 429">
                        <a:extLst>
                          <a:ext uri="{FF2B5EF4-FFF2-40B4-BE49-F238E27FC236}">
                            <a16:creationId xmlns:a16="http://schemas.microsoft.com/office/drawing/2014/main" id="{01A51E08-2889-4B9D-BD60-B1EE76C84E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7370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432" name="타원 431">
                          <a:extLst>
                            <a:ext uri="{FF2B5EF4-FFF2-40B4-BE49-F238E27FC236}">
                              <a16:creationId xmlns:a16="http://schemas.microsoft.com/office/drawing/2014/main" id="{D17A132B-4845-46A3-B149-C16481073A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433" name="직선 연결선 432">
                          <a:extLst>
                            <a:ext uri="{FF2B5EF4-FFF2-40B4-BE49-F238E27FC236}">
                              <a16:creationId xmlns:a16="http://schemas.microsoft.com/office/drawing/2014/main" id="{53CB661C-62BC-4301-ADCE-BF70B42929E7}"/>
                            </a:ext>
                          </a:extLst>
                        </p:cNvPr>
                        <p:cNvCxnSpPr>
                          <a:stCxn id="432" idx="1"/>
                          <a:endCxn id="432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4" name="직선 연결선 433">
                          <a:extLst>
                            <a:ext uri="{FF2B5EF4-FFF2-40B4-BE49-F238E27FC236}">
                              <a16:creationId xmlns:a16="http://schemas.microsoft.com/office/drawing/2014/main" id="{E71CB70A-0C8B-4D8E-8DFA-D407C28CF9B0}"/>
                            </a:ext>
                          </a:extLst>
                        </p:cNvPr>
                        <p:cNvCxnSpPr>
                          <a:stCxn id="432" idx="3"/>
                          <a:endCxn id="432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31" name="TextBox 430">
                        <a:extLst>
                          <a:ext uri="{FF2B5EF4-FFF2-40B4-BE49-F238E27FC236}">
                            <a16:creationId xmlns:a16="http://schemas.microsoft.com/office/drawing/2014/main" id="{9D5469F2-93BC-40F8-BA48-E424BE2C60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81481" y="5835964"/>
                        <a:ext cx="423845" cy="23565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</p:grpSp>
          </p:grpSp>
          <p:cxnSp>
            <p:nvCxnSpPr>
              <p:cNvPr id="420" name="직선 연결선 419">
                <a:extLst>
                  <a:ext uri="{FF2B5EF4-FFF2-40B4-BE49-F238E27FC236}">
                    <a16:creationId xmlns:a16="http://schemas.microsoft.com/office/drawing/2014/main" id="{58210DFA-9E93-48E3-AE98-3E992E5990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44" y="5654177"/>
                <a:ext cx="2781354" cy="0"/>
              </a:xfrm>
              <a:prstGeom prst="line">
                <a:avLst/>
              </a:prstGeom>
              <a:ln>
                <a:solidFill>
                  <a:srgbClr val="4040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55982821-3C89-43D5-A634-ADF7DDBA8E8D}"/>
                </a:ext>
              </a:extLst>
            </p:cNvPr>
            <p:cNvGrpSpPr/>
            <p:nvPr/>
          </p:nvGrpSpPr>
          <p:grpSpPr>
            <a:xfrm>
              <a:off x="753845" y="665566"/>
              <a:ext cx="2783552" cy="7170331"/>
              <a:chOff x="272480" y="944723"/>
              <a:chExt cx="2808000" cy="7233308"/>
            </a:xfrm>
          </p:grpSpPr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9832EC2B-6A10-487D-8E6E-26F7510D5C49}"/>
                  </a:ext>
                </a:extLst>
              </p:cNvPr>
              <p:cNvSpPr txBox="1"/>
              <p:nvPr userDrawn="1"/>
            </p:nvSpPr>
            <p:spPr>
              <a:xfrm>
                <a:off x="416497" y="1031150"/>
                <a:ext cx="555445" cy="435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11:59</a:t>
                </a: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416" name="Picture 12">
                <a:extLst>
                  <a:ext uri="{FF2B5EF4-FFF2-40B4-BE49-F238E27FC236}">
                    <a16:creationId xmlns:a16="http://schemas.microsoft.com/office/drawing/2014/main" id="{76347897-998D-44FE-B727-F95511C474F4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7114" y="1066014"/>
                <a:ext cx="514448" cy="1764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7" name="모서리가 둥근 직사각형 111">
                <a:extLst>
                  <a:ext uri="{FF2B5EF4-FFF2-40B4-BE49-F238E27FC236}">
                    <a16:creationId xmlns:a16="http://schemas.microsoft.com/office/drawing/2014/main" id="{969344A4-048E-42BC-8EC6-8A76BC5FD4AE}"/>
                  </a:ext>
                </a:extLst>
              </p:cNvPr>
              <p:cNvSpPr/>
              <p:nvPr userDrawn="1"/>
            </p:nvSpPr>
            <p:spPr>
              <a:xfrm>
                <a:off x="1051367" y="944724"/>
                <a:ext cx="1250227" cy="235422"/>
              </a:xfrm>
              <a:prstGeom prst="roundRect">
                <a:avLst>
                  <a:gd name="adj" fmla="val 10974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418" name="모서리가 둥근 직사각형 108">
                <a:extLst>
                  <a:ext uri="{FF2B5EF4-FFF2-40B4-BE49-F238E27FC236}">
                    <a16:creationId xmlns:a16="http://schemas.microsoft.com/office/drawing/2014/main" id="{92567247-93DA-4A11-AED8-318E8CEA9E1E}"/>
                  </a:ext>
                </a:extLst>
              </p:cNvPr>
              <p:cNvSpPr/>
              <p:nvPr userDrawn="1"/>
            </p:nvSpPr>
            <p:spPr>
              <a:xfrm>
                <a:off x="272480" y="944723"/>
                <a:ext cx="2808000" cy="7233308"/>
              </a:xfrm>
              <a:prstGeom prst="roundRect">
                <a:avLst>
                  <a:gd name="adj" fmla="val 8301"/>
                </a:avLst>
              </a:prstGeom>
              <a:noFill/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</p:grpSp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BFD93C50-E28C-484F-BA34-2692F86342CC}"/>
                </a:ext>
              </a:extLst>
            </p:cNvPr>
            <p:cNvGrpSpPr/>
            <p:nvPr/>
          </p:nvGrpSpPr>
          <p:grpSpPr>
            <a:xfrm>
              <a:off x="795098" y="6507480"/>
              <a:ext cx="2704813" cy="692478"/>
              <a:chOff x="795098" y="4961699"/>
              <a:chExt cx="2704813" cy="692478"/>
            </a:xfrm>
          </p:grpSpPr>
          <p:sp>
            <p:nvSpPr>
              <p:cNvPr id="399" name="직사각형 398">
                <a:extLst>
                  <a:ext uri="{FF2B5EF4-FFF2-40B4-BE49-F238E27FC236}">
                    <a16:creationId xmlns:a16="http://schemas.microsoft.com/office/drawing/2014/main" id="{F69983E0-E146-4C9B-9EB0-BFD794DC329D}"/>
                  </a:ext>
                </a:extLst>
              </p:cNvPr>
              <p:cNvSpPr/>
              <p:nvPr/>
            </p:nvSpPr>
            <p:spPr>
              <a:xfrm>
                <a:off x="795098" y="4961699"/>
                <a:ext cx="2704813" cy="6924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grpSp>
            <p:nvGrpSpPr>
              <p:cNvPr id="400" name="그룹 399">
                <a:extLst>
                  <a:ext uri="{FF2B5EF4-FFF2-40B4-BE49-F238E27FC236}">
                    <a16:creationId xmlns:a16="http://schemas.microsoft.com/office/drawing/2014/main" id="{6C2E1E2C-8EBB-4C49-8929-63B209C20AC9}"/>
                  </a:ext>
                </a:extLst>
              </p:cNvPr>
              <p:cNvGrpSpPr/>
              <p:nvPr/>
            </p:nvGrpSpPr>
            <p:grpSpPr>
              <a:xfrm>
                <a:off x="921278" y="5154080"/>
                <a:ext cx="2548274" cy="490941"/>
                <a:chOff x="901877" y="1395985"/>
                <a:chExt cx="2548274" cy="490941"/>
              </a:xfrm>
            </p:grpSpPr>
            <p:grpSp>
              <p:nvGrpSpPr>
                <p:cNvPr id="401" name="그룹 400">
                  <a:extLst>
                    <a:ext uri="{FF2B5EF4-FFF2-40B4-BE49-F238E27FC236}">
                      <a16:creationId xmlns:a16="http://schemas.microsoft.com/office/drawing/2014/main" id="{B974D205-7AFF-4046-898A-218094B4B47C}"/>
                    </a:ext>
                  </a:extLst>
                </p:cNvPr>
                <p:cNvGrpSpPr/>
                <p:nvPr/>
              </p:nvGrpSpPr>
              <p:grpSpPr>
                <a:xfrm>
                  <a:off x="901877" y="1395985"/>
                  <a:ext cx="2548274" cy="490941"/>
                  <a:chOff x="1302151" y="2731461"/>
                  <a:chExt cx="2548274" cy="490941"/>
                </a:xfrm>
              </p:grpSpPr>
              <p:sp>
                <p:nvSpPr>
                  <p:cNvPr id="406" name="타원 405">
                    <a:extLst>
                      <a:ext uri="{FF2B5EF4-FFF2-40B4-BE49-F238E27FC236}">
                        <a16:creationId xmlns:a16="http://schemas.microsoft.com/office/drawing/2014/main" id="{B202DF9D-7AF3-4BB7-9CD3-D7D74DA8B4BB}"/>
                      </a:ext>
                    </a:extLst>
                  </p:cNvPr>
                  <p:cNvSpPr/>
                  <p:nvPr/>
                </p:nvSpPr>
                <p:spPr>
                  <a:xfrm>
                    <a:off x="1725877" y="2915254"/>
                    <a:ext cx="252000" cy="252000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/>
                  </a:p>
                </p:txBody>
              </p:sp>
              <p:grpSp>
                <p:nvGrpSpPr>
                  <p:cNvPr id="407" name="그룹 406">
                    <a:extLst>
                      <a:ext uri="{FF2B5EF4-FFF2-40B4-BE49-F238E27FC236}">
                        <a16:creationId xmlns:a16="http://schemas.microsoft.com/office/drawing/2014/main" id="{BDCA14F4-12FD-4599-9CFA-D2D0414EE2E9}"/>
                      </a:ext>
                    </a:extLst>
                  </p:cNvPr>
                  <p:cNvGrpSpPr/>
                  <p:nvPr/>
                </p:nvGrpSpPr>
                <p:grpSpPr>
                  <a:xfrm>
                    <a:off x="1302151" y="2731461"/>
                    <a:ext cx="2548274" cy="490941"/>
                    <a:chOff x="4742267" y="1261223"/>
                    <a:chExt cx="2548274" cy="490941"/>
                  </a:xfrm>
                </p:grpSpPr>
                <p:sp>
                  <p:nvSpPr>
                    <p:cNvPr id="408" name="TextBox 407">
                      <a:extLst>
                        <a:ext uri="{FF2B5EF4-FFF2-40B4-BE49-F238E27FC236}">
                          <a16:creationId xmlns:a16="http://schemas.microsoft.com/office/drawing/2014/main" id="{3DDF355D-B815-4BAB-B157-BC002B5127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2267" y="1261223"/>
                      <a:ext cx="366568" cy="4909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409" name="TextBox 408">
                      <a:extLst>
                        <a:ext uri="{FF2B5EF4-FFF2-40B4-BE49-F238E27FC236}">
                          <a16:creationId xmlns:a16="http://schemas.microsoft.com/office/drawing/2014/main" id="{F57DD3BA-1112-49F1-BCC8-A7DAE15389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05885" y="1261223"/>
                      <a:ext cx="366568" cy="4909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월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05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410" name="TextBox 409">
                      <a:extLst>
                        <a:ext uri="{FF2B5EF4-FFF2-40B4-BE49-F238E27FC236}">
                          <a16:creationId xmlns:a16="http://schemas.microsoft.com/office/drawing/2014/main" id="{A4E425AB-A909-4AB1-8336-A24678257F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69503" y="1261223"/>
                      <a:ext cx="366568" cy="4909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화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411" name="TextBox 410">
                      <a:extLst>
                        <a:ext uri="{FF2B5EF4-FFF2-40B4-BE49-F238E27FC236}">
                          <a16:creationId xmlns:a16="http://schemas.microsoft.com/office/drawing/2014/main" id="{7587D258-4C9A-4D6D-A3BA-C1707AE734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33120" y="1261223"/>
                      <a:ext cx="366568" cy="4909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412" name="TextBox 411">
                      <a:extLst>
                        <a:ext uri="{FF2B5EF4-FFF2-40B4-BE49-F238E27FC236}">
                          <a16:creationId xmlns:a16="http://schemas.microsoft.com/office/drawing/2014/main" id="{BDCDCA30-93F0-4464-8826-ABE27B872A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6739" y="1261223"/>
                      <a:ext cx="366568" cy="4909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목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413" name="TextBox 412">
                      <a:extLst>
                        <a:ext uri="{FF2B5EF4-FFF2-40B4-BE49-F238E27FC236}">
                          <a16:creationId xmlns:a16="http://schemas.microsoft.com/office/drawing/2014/main" id="{D2762F22-C53B-4C76-9668-FBE800AC203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87188" y="1261223"/>
                      <a:ext cx="312906" cy="4909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금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414" name="TextBox 413">
                      <a:extLst>
                        <a:ext uri="{FF2B5EF4-FFF2-40B4-BE49-F238E27FC236}">
                          <a16:creationId xmlns:a16="http://schemas.microsoft.com/office/drawing/2014/main" id="{C530F239-5DAD-4E04-88F1-DF180C632A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23973" y="1261223"/>
                      <a:ext cx="366568" cy="4909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토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</p:grpSp>
            </p:grpSp>
            <p:grpSp>
              <p:nvGrpSpPr>
                <p:cNvPr id="402" name="그룹 401">
                  <a:extLst>
                    <a:ext uri="{FF2B5EF4-FFF2-40B4-BE49-F238E27FC236}">
                      <a16:creationId xmlns:a16="http://schemas.microsoft.com/office/drawing/2014/main" id="{F3C739D7-829D-444B-B565-F38FE9403A0E}"/>
                    </a:ext>
                  </a:extLst>
                </p:cNvPr>
                <p:cNvGrpSpPr/>
                <p:nvPr/>
              </p:nvGrpSpPr>
              <p:grpSpPr>
                <a:xfrm>
                  <a:off x="1787122" y="1797837"/>
                  <a:ext cx="1136288" cy="45719"/>
                  <a:chOff x="1787122" y="1797837"/>
                  <a:chExt cx="1136288" cy="45719"/>
                </a:xfrm>
              </p:grpSpPr>
              <p:sp>
                <p:nvSpPr>
                  <p:cNvPr id="403" name="타원 402">
                    <a:extLst>
                      <a:ext uri="{FF2B5EF4-FFF2-40B4-BE49-F238E27FC236}">
                        <a16:creationId xmlns:a16="http://schemas.microsoft.com/office/drawing/2014/main" id="{692EB67C-E38D-4145-A86E-49D8C64BFB3A}"/>
                      </a:ext>
                    </a:extLst>
                  </p:cNvPr>
                  <p:cNvSpPr/>
                  <p:nvPr/>
                </p:nvSpPr>
                <p:spPr>
                  <a:xfrm>
                    <a:off x="1787122" y="1797837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sp>
                <p:nvSpPr>
                  <p:cNvPr id="404" name="타원 403">
                    <a:extLst>
                      <a:ext uri="{FF2B5EF4-FFF2-40B4-BE49-F238E27FC236}">
                        <a16:creationId xmlns:a16="http://schemas.microsoft.com/office/drawing/2014/main" id="{31192F3E-E573-4DE4-9970-FED3568254CE}"/>
                      </a:ext>
                    </a:extLst>
                  </p:cNvPr>
                  <p:cNvSpPr/>
                  <p:nvPr/>
                </p:nvSpPr>
                <p:spPr>
                  <a:xfrm>
                    <a:off x="2156238" y="1797837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sp>
                <p:nvSpPr>
                  <p:cNvPr id="405" name="타원 404">
                    <a:extLst>
                      <a:ext uri="{FF2B5EF4-FFF2-40B4-BE49-F238E27FC236}">
                        <a16:creationId xmlns:a16="http://schemas.microsoft.com/office/drawing/2014/main" id="{68EC2B24-4329-4E61-AEAE-7CDFFE4FE74F}"/>
                      </a:ext>
                    </a:extLst>
                  </p:cNvPr>
                  <p:cNvSpPr/>
                  <p:nvPr/>
                </p:nvSpPr>
                <p:spPr>
                  <a:xfrm>
                    <a:off x="2877691" y="1797837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</p:grpSp>
          </p:grpSp>
        </p:grpSp>
        <p:sp>
          <p:nvSpPr>
            <p:cNvPr id="195" name="Google Shape;166;p5">
              <a:extLst>
                <a:ext uri="{FF2B5EF4-FFF2-40B4-BE49-F238E27FC236}">
                  <a16:creationId xmlns:a16="http://schemas.microsoft.com/office/drawing/2014/main" id="{6EAD1318-09A1-431A-B13D-02C009DC9512}"/>
                </a:ext>
              </a:extLst>
            </p:cNvPr>
            <p:cNvSpPr txBox="1"/>
            <p:nvPr/>
          </p:nvSpPr>
          <p:spPr>
            <a:xfrm>
              <a:off x="744574" y="6505506"/>
              <a:ext cx="1945368" cy="2945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2021.10</a:t>
              </a:r>
              <a:endParaRPr sz="9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96" name="Google Shape;166;p5">
              <a:extLst>
                <a:ext uri="{FF2B5EF4-FFF2-40B4-BE49-F238E27FC236}">
                  <a16:creationId xmlns:a16="http://schemas.microsoft.com/office/drawing/2014/main" id="{4C06A124-ABBE-4083-88DA-12DB1B3D4A45}"/>
                </a:ext>
              </a:extLst>
            </p:cNvPr>
            <p:cNvSpPr txBox="1"/>
            <p:nvPr/>
          </p:nvSpPr>
          <p:spPr>
            <a:xfrm>
              <a:off x="840340" y="1028631"/>
              <a:ext cx="1945368" cy="2945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NUEROGAIT</a:t>
              </a:r>
              <a:endParaRPr sz="9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AB81CEAD-99C8-47BD-9344-9DAA42A5BFEC}"/>
                </a:ext>
              </a:extLst>
            </p:cNvPr>
            <p:cNvGrpSpPr/>
            <p:nvPr/>
          </p:nvGrpSpPr>
          <p:grpSpPr>
            <a:xfrm>
              <a:off x="798539" y="1354021"/>
              <a:ext cx="2689284" cy="4373338"/>
              <a:chOff x="1237995" y="3197436"/>
              <a:chExt cx="2689284" cy="4373338"/>
            </a:xfrm>
          </p:grpSpPr>
          <p:sp>
            <p:nvSpPr>
              <p:cNvPr id="397" name="직사각형 396">
                <a:extLst>
                  <a:ext uri="{FF2B5EF4-FFF2-40B4-BE49-F238E27FC236}">
                    <a16:creationId xmlns:a16="http://schemas.microsoft.com/office/drawing/2014/main" id="{4957D64F-B633-4AA6-9780-E3756AFB0421}"/>
                  </a:ext>
                </a:extLst>
              </p:cNvPr>
              <p:cNvSpPr/>
              <p:nvPr/>
            </p:nvSpPr>
            <p:spPr>
              <a:xfrm>
                <a:off x="1237995" y="3197436"/>
                <a:ext cx="2689284" cy="43733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479BC443-D274-4818-B640-54C172120B31}"/>
                  </a:ext>
                </a:extLst>
              </p:cNvPr>
              <p:cNvSpPr txBox="1"/>
              <p:nvPr/>
            </p:nvSpPr>
            <p:spPr>
              <a:xfrm>
                <a:off x="1271233" y="3243162"/>
                <a:ext cx="734774" cy="255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>
                    <a:latin typeface="+mn-ea"/>
                    <a:ea typeface="+mn-ea"/>
                  </a:rPr>
                  <a:t>추천 운동</a:t>
                </a:r>
              </a:p>
            </p:txBody>
          </p:sp>
        </p:grpSp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3FEAD6FC-C016-430A-8DC7-FA0D4377FE3C}"/>
                </a:ext>
              </a:extLst>
            </p:cNvPr>
            <p:cNvGrpSpPr/>
            <p:nvPr/>
          </p:nvGrpSpPr>
          <p:grpSpPr>
            <a:xfrm>
              <a:off x="1335621" y="1617155"/>
              <a:ext cx="1620000" cy="235651"/>
              <a:chOff x="4741814" y="1048118"/>
              <a:chExt cx="2275732" cy="331036"/>
            </a:xfrm>
          </p:grpSpPr>
          <p:sp>
            <p:nvSpPr>
              <p:cNvPr id="393" name="사각형: 둥근 모서리 392">
                <a:extLst>
                  <a:ext uri="{FF2B5EF4-FFF2-40B4-BE49-F238E27FC236}">
                    <a16:creationId xmlns:a16="http://schemas.microsoft.com/office/drawing/2014/main" id="{70604ECF-9EFC-4BB4-BA35-77E5377C4894}"/>
                  </a:ext>
                </a:extLst>
              </p:cNvPr>
              <p:cNvSpPr/>
              <p:nvPr/>
            </p:nvSpPr>
            <p:spPr>
              <a:xfrm>
                <a:off x="4741814" y="1051148"/>
                <a:ext cx="2275732" cy="29659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394" name="사각형: 둥근 모서리 393">
                <a:extLst>
                  <a:ext uri="{FF2B5EF4-FFF2-40B4-BE49-F238E27FC236}">
                    <a16:creationId xmlns:a16="http://schemas.microsoft.com/office/drawing/2014/main" id="{65FB221D-E06A-4309-A357-D7818964E152}"/>
                  </a:ext>
                </a:extLst>
              </p:cNvPr>
              <p:cNvSpPr/>
              <p:nvPr/>
            </p:nvSpPr>
            <p:spPr>
              <a:xfrm>
                <a:off x="4741814" y="1051148"/>
                <a:ext cx="870658" cy="296591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solidFill>
                      <a:schemeClr val="bg1"/>
                    </a:solidFill>
                  </a:rPr>
                  <a:t>전체</a:t>
                </a:r>
              </a:p>
            </p:txBody>
          </p:sp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1ECD8A2E-A0EE-44CD-9445-2DE9BFD1BBD2}"/>
                  </a:ext>
                </a:extLst>
              </p:cNvPr>
              <p:cNvSpPr txBox="1"/>
              <p:nvPr/>
            </p:nvSpPr>
            <p:spPr>
              <a:xfrm>
                <a:off x="5702427" y="1048118"/>
                <a:ext cx="606899" cy="331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ea typeface="+mn-ea"/>
                  </a:rPr>
                  <a:t>보행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1C936F5D-804D-4C1D-B7B0-DEE0C71717C4}"/>
                  </a:ext>
                </a:extLst>
              </p:cNvPr>
              <p:cNvSpPr txBox="1"/>
              <p:nvPr/>
            </p:nvSpPr>
            <p:spPr>
              <a:xfrm>
                <a:off x="6230384" y="1048118"/>
                <a:ext cx="744831" cy="331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ea typeface="+mn-ea"/>
                  </a:rPr>
                  <a:t>밸런스</a:t>
                </a:r>
              </a:p>
            </p:txBody>
          </p: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FBF857F3-290C-480E-B411-786996AE7E37}"/>
                </a:ext>
              </a:extLst>
            </p:cNvPr>
            <p:cNvGrpSpPr/>
            <p:nvPr/>
          </p:nvGrpSpPr>
          <p:grpSpPr>
            <a:xfrm>
              <a:off x="943017" y="1862435"/>
              <a:ext cx="2472321" cy="4060998"/>
              <a:chOff x="907021" y="1862435"/>
              <a:chExt cx="2472321" cy="4060998"/>
            </a:xfrm>
          </p:grpSpPr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57C0D1AF-6D6A-4CC8-92DF-B62E1C4213C7}"/>
                  </a:ext>
                </a:extLst>
              </p:cNvPr>
              <p:cNvGrpSpPr/>
              <p:nvPr/>
            </p:nvGrpSpPr>
            <p:grpSpPr>
              <a:xfrm>
                <a:off x="907021" y="1862435"/>
                <a:ext cx="1228690" cy="1190007"/>
                <a:chOff x="867924" y="2199458"/>
                <a:chExt cx="1598542" cy="1548214"/>
              </a:xfrm>
            </p:grpSpPr>
            <p:grpSp>
              <p:nvGrpSpPr>
                <p:cNvPr id="384" name="그룹 383">
                  <a:extLst>
                    <a:ext uri="{FF2B5EF4-FFF2-40B4-BE49-F238E27FC236}">
                      <a16:creationId xmlns:a16="http://schemas.microsoft.com/office/drawing/2014/main" id="{0B366874-D8B8-476B-8D73-FD3B11D53197}"/>
                    </a:ext>
                  </a:extLst>
                </p:cNvPr>
                <p:cNvGrpSpPr/>
                <p:nvPr/>
              </p:nvGrpSpPr>
              <p:grpSpPr>
                <a:xfrm>
                  <a:off x="867924" y="2199458"/>
                  <a:ext cx="1545944" cy="1525875"/>
                  <a:chOff x="867924" y="2199458"/>
                  <a:chExt cx="1545944" cy="1525875"/>
                </a:xfrm>
              </p:grpSpPr>
              <p:sp>
                <p:nvSpPr>
                  <p:cNvPr id="389" name="사각형: 둥근 모서리 388">
                    <a:extLst>
                      <a:ext uri="{FF2B5EF4-FFF2-40B4-BE49-F238E27FC236}">
                        <a16:creationId xmlns:a16="http://schemas.microsoft.com/office/drawing/2014/main" id="{BD40E4AE-7727-4A6E-81C7-2B389A2E27AC}"/>
                      </a:ext>
                    </a:extLst>
                  </p:cNvPr>
                  <p:cNvSpPr/>
                  <p:nvPr/>
                </p:nvSpPr>
                <p:spPr>
                  <a:xfrm>
                    <a:off x="867924" y="2199458"/>
                    <a:ext cx="1545944" cy="1525875"/>
                  </a:xfrm>
                  <a:prstGeom prst="roundRect">
                    <a:avLst>
                      <a:gd name="adj" fmla="val 5625"/>
                    </a:avLst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ko-KR" altLang="en-US" sz="500" dirty="0"/>
                  </a:p>
                </p:txBody>
              </p:sp>
              <p:grpSp>
                <p:nvGrpSpPr>
                  <p:cNvPr id="390" name="그룹 389">
                    <a:extLst>
                      <a:ext uri="{FF2B5EF4-FFF2-40B4-BE49-F238E27FC236}">
                        <a16:creationId xmlns:a16="http://schemas.microsoft.com/office/drawing/2014/main" id="{0B30C3C5-0CA7-43B1-B4A3-417633E17DBF}"/>
                      </a:ext>
                    </a:extLst>
                  </p:cNvPr>
                  <p:cNvGrpSpPr/>
                  <p:nvPr/>
                </p:nvGrpSpPr>
                <p:grpSpPr>
                  <a:xfrm>
                    <a:off x="896608" y="2224840"/>
                    <a:ext cx="1489430" cy="1480004"/>
                    <a:chOff x="896608" y="2224840"/>
                    <a:chExt cx="1489430" cy="1480004"/>
                  </a:xfrm>
                </p:grpSpPr>
                <p:cxnSp>
                  <p:nvCxnSpPr>
                    <p:cNvPr id="391" name="직선 연결선 390">
                      <a:extLst>
                        <a:ext uri="{FF2B5EF4-FFF2-40B4-BE49-F238E27FC236}">
                          <a16:creationId xmlns:a16="http://schemas.microsoft.com/office/drawing/2014/main" id="{891F835D-7EF9-43D4-A3B8-9B50AC7FED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96608" y="2224840"/>
                      <a:ext cx="1489430" cy="147770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2" name="직선 연결선 391">
                      <a:extLst>
                        <a:ext uri="{FF2B5EF4-FFF2-40B4-BE49-F238E27FC236}">
                          <a16:creationId xmlns:a16="http://schemas.microsoft.com/office/drawing/2014/main" id="{6E501CDE-9107-419E-9630-D272EF6EB6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96608" y="2227144"/>
                      <a:ext cx="1489430" cy="147770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85" name="TextBox 384">
                  <a:extLst>
                    <a:ext uri="{FF2B5EF4-FFF2-40B4-BE49-F238E27FC236}">
                      <a16:creationId xmlns:a16="http://schemas.microsoft.com/office/drawing/2014/main" id="{EEA405BD-D41E-4169-9E15-3321EC0995C1}"/>
                    </a:ext>
                  </a:extLst>
                </p:cNvPr>
                <p:cNvSpPr txBox="1"/>
                <p:nvPr/>
              </p:nvSpPr>
              <p:spPr>
                <a:xfrm>
                  <a:off x="897619" y="3389989"/>
                  <a:ext cx="1488420" cy="3576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운동 부위</a:t>
                  </a:r>
                  <a:endParaRPr lang="en-US" altLang="ko-KR" sz="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  <a:p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무릎</a:t>
                  </a:r>
                  <a:r>
                    <a:rPr lang="en-US" altLang="ko-KR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, </a:t>
                  </a:r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엉덩이</a:t>
                  </a:r>
                  <a:r>
                    <a:rPr lang="en-US" altLang="ko-KR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, </a:t>
                  </a:r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허벅지</a:t>
                  </a:r>
                  <a:endParaRPr lang="en-US" altLang="ko-KR" sz="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grpSp>
              <p:nvGrpSpPr>
                <p:cNvPr id="386" name="그룹 385">
                  <a:extLst>
                    <a:ext uri="{FF2B5EF4-FFF2-40B4-BE49-F238E27FC236}">
                      <a16:creationId xmlns:a16="http://schemas.microsoft.com/office/drawing/2014/main" id="{E20D2ECB-329F-4FD7-8555-BF3B73C38AC8}"/>
                    </a:ext>
                  </a:extLst>
                </p:cNvPr>
                <p:cNvGrpSpPr/>
                <p:nvPr/>
              </p:nvGrpSpPr>
              <p:grpSpPr>
                <a:xfrm>
                  <a:off x="897618" y="2278345"/>
                  <a:ext cx="1568848" cy="434328"/>
                  <a:chOff x="897618" y="2278345"/>
                  <a:chExt cx="1568848" cy="434328"/>
                </a:xfrm>
              </p:grpSpPr>
              <p:sp>
                <p:nvSpPr>
                  <p:cNvPr id="387" name="TextBox 386">
                    <a:extLst>
                      <a:ext uri="{FF2B5EF4-FFF2-40B4-BE49-F238E27FC236}">
                        <a16:creationId xmlns:a16="http://schemas.microsoft.com/office/drawing/2014/main" id="{AD1C2E8C-A7CA-46E0-928B-0C13EA960A2C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2278345"/>
                    <a:ext cx="1398634" cy="43432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600" b="1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 들어올리기</a:t>
                    </a:r>
                    <a:endParaRPr lang="en-US" altLang="ko-KR" sz="600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endParaRPr lang="ko-KR" altLang="en-US" sz="500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pic>
                <p:nvPicPr>
                  <p:cNvPr id="388" name="그래픽 387" descr="오른쪽 캐럿 윤곽선">
                    <a:extLst>
                      <a:ext uri="{FF2B5EF4-FFF2-40B4-BE49-F238E27FC236}">
                        <a16:creationId xmlns:a16="http://schemas.microsoft.com/office/drawing/2014/main" id="{3F1CEC51-804D-4539-BCD3-F01A9A4C22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69875" y="2295472"/>
                    <a:ext cx="296591" cy="29659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1" name="그룹 200">
                <a:extLst>
                  <a:ext uri="{FF2B5EF4-FFF2-40B4-BE49-F238E27FC236}">
                    <a16:creationId xmlns:a16="http://schemas.microsoft.com/office/drawing/2014/main" id="{B84E89C3-63D4-43C4-B87F-95897BD6965C}"/>
                  </a:ext>
                </a:extLst>
              </p:cNvPr>
              <p:cNvGrpSpPr/>
              <p:nvPr/>
            </p:nvGrpSpPr>
            <p:grpSpPr>
              <a:xfrm>
                <a:off x="2150652" y="1862435"/>
                <a:ext cx="1228690" cy="1190007"/>
                <a:chOff x="867924" y="2199458"/>
                <a:chExt cx="1598542" cy="1548214"/>
              </a:xfrm>
            </p:grpSpPr>
            <p:grpSp>
              <p:nvGrpSpPr>
                <p:cNvPr id="299" name="그룹 298">
                  <a:extLst>
                    <a:ext uri="{FF2B5EF4-FFF2-40B4-BE49-F238E27FC236}">
                      <a16:creationId xmlns:a16="http://schemas.microsoft.com/office/drawing/2014/main" id="{22161C53-CB7B-461E-8B28-87D746936509}"/>
                    </a:ext>
                  </a:extLst>
                </p:cNvPr>
                <p:cNvGrpSpPr/>
                <p:nvPr/>
              </p:nvGrpSpPr>
              <p:grpSpPr>
                <a:xfrm>
                  <a:off x="867924" y="2199458"/>
                  <a:ext cx="1545944" cy="1525875"/>
                  <a:chOff x="867924" y="2199458"/>
                  <a:chExt cx="1545944" cy="1525875"/>
                </a:xfrm>
              </p:grpSpPr>
              <p:sp>
                <p:nvSpPr>
                  <p:cNvPr id="376" name="사각형: 둥근 모서리 375">
                    <a:extLst>
                      <a:ext uri="{FF2B5EF4-FFF2-40B4-BE49-F238E27FC236}">
                        <a16:creationId xmlns:a16="http://schemas.microsoft.com/office/drawing/2014/main" id="{E7D39288-2C84-4EAF-BDE3-631880499D48}"/>
                      </a:ext>
                    </a:extLst>
                  </p:cNvPr>
                  <p:cNvSpPr/>
                  <p:nvPr/>
                </p:nvSpPr>
                <p:spPr>
                  <a:xfrm>
                    <a:off x="867924" y="2199458"/>
                    <a:ext cx="1545944" cy="1525875"/>
                  </a:xfrm>
                  <a:prstGeom prst="roundRect">
                    <a:avLst>
                      <a:gd name="adj" fmla="val 5625"/>
                    </a:avLst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ko-KR" altLang="en-US" sz="500" dirty="0"/>
                  </a:p>
                </p:txBody>
              </p:sp>
              <p:grpSp>
                <p:nvGrpSpPr>
                  <p:cNvPr id="377" name="그룹 376">
                    <a:extLst>
                      <a:ext uri="{FF2B5EF4-FFF2-40B4-BE49-F238E27FC236}">
                        <a16:creationId xmlns:a16="http://schemas.microsoft.com/office/drawing/2014/main" id="{47DBF225-A42D-43EA-B679-2F8ACDC593D4}"/>
                      </a:ext>
                    </a:extLst>
                  </p:cNvPr>
                  <p:cNvGrpSpPr/>
                  <p:nvPr/>
                </p:nvGrpSpPr>
                <p:grpSpPr>
                  <a:xfrm>
                    <a:off x="896608" y="2224840"/>
                    <a:ext cx="1489430" cy="1480004"/>
                    <a:chOff x="896608" y="2224840"/>
                    <a:chExt cx="1489430" cy="1480004"/>
                  </a:xfrm>
                </p:grpSpPr>
                <p:cxnSp>
                  <p:nvCxnSpPr>
                    <p:cNvPr id="382" name="직선 연결선 381">
                      <a:extLst>
                        <a:ext uri="{FF2B5EF4-FFF2-40B4-BE49-F238E27FC236}">
                          <a16:creationId xmlns:a16="http://schemas.microsoft.com/office/drawing/2014/main" id="{28FE2183-B616-4603-B182-2D9951544EB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96608" y="2224840"/>
                      <a:ext cx="1489430" cy="147770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3" name="직선 연결선 382">
                      <a:extLst>
                        <a:ext uri="{FF2B5EF4-FFF2-40B4-BE49-F238E27FC236}">
                          <a16:creationId xmlns:a16="http://schemas.microsoft.com/office/drawing/2014/main" id="{0E08EF4A-703C-4A69-B93A-F90C9E902A7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96608" y="2227144"/>
                      <a:ext cx="1489430" cy="147770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CC442B62-1DE4-4EBB-847C-C0287C30A64D}"/>
                    </a:ext>
                  </a:extLst>
                </p:cNvPr>
                <p:cNvSpPr txBox="1"/>
                <p:nvPr/>
              </p:nvSpPr>
              <p:spPr>
                <a:xfrm>
                  <a:off x="897619" y="3389989"/>
                  <a:ext cx="1488420" cy="3576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운동 부위</a:t>
                  </a:r>
                  <a:endParaRPr lang="en-US" altLang="ko-KR" sz="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  <a:p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무릎</a:t>
                  </a:r>
                  <a:r>
                    <a:rPr lang="en-US" altLang="ko-KR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, </a:t>
                  </a:r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엉덩이</a:t>
                  </a:r>
                  <a:r>
                    <a:rPr lang="en-US" altLang="ko-KR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, </a:t>
                  </a:r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허벅지</a:t>
                  </a:r>
                  <a:endParaRPr lang="en-US" altLang="ko-KR" sz="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grpSp>
              <p:nvGrpSpPr>
                <p:cNvPr id="301" name="그룹 300">
                  <a:extLst>
                    <a:ext uri="{FF2B5EF4-FFF2-40B4-BE49-F238E27FC236}">
                      <a16:creationId xmlns:a16="http://schemas.microsoft.com/office/drawing/2014/main" id="{BC01B352-CC3C-405F-9B72-BE00B370D307}"/>
                    </a:ext>
                  </a:extLst>
                </p:cNvPr>
                <p:cNvGrpSpPr/>
                <p:nvPr/>
              </p:nvGrpSpPr>
              <p:grpSpPr>
                <a:xfrm>
                  <a:off x="897618" y="2278345"/>
                  <a:ext cx="1568848" cy="434328"/>
                  <a:chOff x="897618" y="2278345"/>
                  <a:chExt cx="1568848" cy="434328"/>
                </a:xfrm>
              </p:grpSpPr>
              <p:sp>
                <p:nvSpPr>
                  <p:cNvPr id="373" name="TextBox 372">
                    <a:extLst>
                      <a:ext uri="{FF2B5EF4-FFF2-40B4-BE49-F238E27FC236}">
                        <a16:creationId xmlns:a16="http://schemas.microsoft.com/office/drawing/2014/main" id="{835FE70F-0BBE-4B59-B1F1-B47F55B3CC73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2278345"/>
                    <a:ext cx="1398634" cy="43432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600" b="1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 들어올리기</a:t>
                    </a:r>
                    <a:endParaRPr lang="en-US" altLang="ko-KR" sz="600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endParaRPr lang="ko-KR" altLang="en-US" sz="500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pic>
                <p:nvPicPr>
                  <p:cNvPr id="374" name="그래픽 373" descr="오른쪽 캐럿 윤곽선">
                    <a:extLst>
                      <a:ext uri="{FF2B5EF4-FFF2-40B4-BE49-F238E27FC236}">
                        <a16:creationId xmlns:a16="http://schemas.microsoft.com/office/drawing/2014/main" id="{0E18817C-5BE0-4134-96DF-FA34645C80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69875" y="2295472"/>
                    <a:ext cx="296591" cy="29659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1F2AC454-D539-4169-B2E7-66B133665CF3}"/>
                  </a:ext>
                </a:extLst>
              </p:cNvPr>
              <p:cNvGrpSpPr/>
              <p:nvPr/>
            </p:nvGrpSpPr>
            <p:grpSpPr>
              <a:xfrm>
                <a:off x="907021" y="3084608"/>
                <a:ext cx="1228690" cy="1190007"/>
                <a:chOff x="867924" y="2199458"/>
                <a:chExt cx="1598542" cy="1548214"/>
              </a:xfrm>
            </p:grpSpPr>
            <p:grpSp>
              <p:nvGrpSpPr>
                <p:cNvPr id="287" name="그룹 286">
                  <a:extLst>
                    <a:ext uri="{FF2B5EF4-FFF2-40B4-BE49-F238E27FC236}">
                      <a16:creationId xmlns:a16="http://schemas.microsoft.com/office/drawing/2014/main" id="{0D3C6709-3B2A-4EDD-A7A4-16F3065D6FF9}"/>
                    </a:ext>
                  </a:extLst>
                </p:cNvPr>
                <p:cNvGrpSpPr/>
                <p:nvPr/>
              </p:nvGrpSpPr>
              <p:grpSpPr>
                <a:xfrm>
                  <a:off x="867924" y="2199458"/>
                  <a:ext cx="1545944" cy="1525875"/>
                  <a:chOff x="867924" y="2199458"/>
                  <a:chExt cx="1545944" cy="1525875"/>
                </a:xfrm>
              </p:grpSpPr>
              <p:sp>
                <p:nvSpPr>
                  <p:cNvPr id="292" name="사각형: 둥근 모서리 291">
                    <a:extLst>
                      <a:ext uri="{FF2B5EF4-FFF2-40B4-BE49-F238E27FC236}">
                        <a16:creationId xmlns:a16="http://schemas.microsoft.com/office/drawing/2014/main" id="{7024F0A4-DC9F-4788-9AB6-FA2EFBE4131A}"/>
                      </a:ext>
                    </a:extLst>
                  </p:cNvPr>
                  <p:cNvSpPr/>
                  <p:nvPr/>
                </p:nvSpPr>
                <p:spPr>
                  <a:xfrm>
                    <a:off x="867924" y="2199458"/>
                    <a:ext cx="1545944" cy="1525875"/>
                  </a:xfrm>
                  <a:prstGeom prst="roundRect">
                    <a:avLst>
                      <a:gd name="adj" fmla="val 5625"/>
                    </a:avLst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ko-KR" altLang="en-US" sz="500" dirty="0"/>
                  </a:p>
                </p:txBody>
              </p:sp>
              <p:grpSp>
                <p:nvGrpSpPr>
                  <p:cNvPr id="293" name="그룹 292">
                    <a:extLst>
                      <a:ext uri="{FF2B5EF4-FFF2-40B4-BE49-F238E27FC236}">
                        <a16:creationId xmlns:a16="http://schemas.microsoft.com/office/drawing/2014/main" id="{68B2D96F-C300-4978-A50F-A46D7E4A8521}"/>
                      </a:ext>
                    </a:extLst>
                  </p:cNvPr>
                  <p:cNvGrpSpPr/>
                  <p:nvPr/>
                </p:nvGrpSpPr>
                <p:grpSpPr>
                  <a:xfrm>
                    <a:off x="896608" y="2224840"/>
                    <a:ext cx="1489430" cy="1480004"/>
                    <a:chOff x="896608" y="2224840"/>
                    <a:chExt cx="1489430" cy="1480004"/>
                  </a:xfrm>
                </p:grpSpPr>
                <p:cxnSp>
                  <p:nvCxnSpPr>
                    <p:cNvPr id="294" name="직선 연결선 293">
                      <a:extLst>
                        <a:ext uri="{FF2B5EF4-FFF2-40B4-BE49-F238E27FC236}">
                          <a16:creationId xmlns:a16="http://schemas.microsoft.com/office/drawing/2014/main" id="{99FECD49-B478-47AC-9002-6941AC612D9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96608" y="2224840"/>
                      <a:ext cx="1489430" cy="147770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7" name="직선 연결선 296">
                      <a:extLst>
                        <a:ext uri="{FF2B5EF4-FFF2-40B4-BE49-F238E27FC236}">
                          <a16:creationId xmlns:a16="http://schemas.microsoft.com/office/drawing/2014/main" id="{DFA12FC2-30A8-48B9-AFD6-ECED87FF6FE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96608" y="2227144"/>
                      <a:ext cx="1489430" cy="147770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88" name="TextBox 287">
                  <a:extLst>
                    <a:ext uri="{FF2B5EF4-FFF2-40B4-BE49-F238E27FC236}">
                      <a16:creationId xmlns:a16="http://schemas.microsoft.com/office/drawing/2014/main" id="{B9D28C10-0E47-4602-A6DE-F5973E210041}"/>
                    </a:ext>
                  </a:extLst>
                </p:cNvPr>
                <p:cNvSpPr txBox="1"/>
                <p:nvPr/>
              </p:nvSpPr>
              <p:spPr>
                <a:xfrm>
                  <a:off x="897619" y="3389989"/>
                  <a:ext cx="1488420" cy="3576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운동 부위</a:t>
                  </a:r>
                  <a:endParaRPr lang="en-US" altLang="ko-KR" sz="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  <a:p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무릎</a:t>
                  </a:r>
                  <a:r>
                    <a:rPr lang="en-US" altLang="ko-KR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, </a:t>
                  </a:r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엉덩이</a:t>
                  </a:r>
                  <a:r>
                    <a:rPr lang="en-US" altLang="ko-KR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, </a:t>
                  </a:r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허벅지</a:t>
                  </a:r>
                  <a:endParaRPr lang="en-US" altLang="ko-KR" sz="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grpSp>
              <p:nvGrpSpPr>
                <p:cNvPr id="289" name="그룹 288">
                  <a:extLst>
                    <a:ext uri="{FF2B5EF4-FFF2-40B4-BE49-F238E27FC236}">
                      <a16:creationId xmlns:a16="http://schemas.microsoft.com/office/drawing/2014/main" id="{2099B5C6-AF1D-4416-8DCC-6A757B148CAD}"/>
                    </a:ext>
                  </a:extLst>
                </p:cNvPr>
                <p:cNvGrpSpPr/>
                <p:nvPr/>
              </p:nvGrpSpPr>
              <p:grpSpPr>
                <a:xfrm>
                  <a:off x="897618" y="2278345"/>
                  <a:ext cx="1568848" cy="434328"/>
                  <a:chOff x="897618" y="2278345"/>
                  <a:chExt cx="1568848" cy="434328"/>
                </a:xfrm>
              </p:grpSpPr>
              <p:sp>
                <p:nvSpPr>
                  <p:cNvPr id="290" name="TextBox 289">
                    <a:extLst>
                      <a:ext uri="{FF2B5EF4-FFF2-40B4-BE49-F238E27FC236}">
                        <a16:creationId xmlns:a16="http://schemas.microsoft.com/office/drawing/2014/main" id="{BE2931CE-BD5D-4389-8F0B-8DBBE1963949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2278345"/>
                    <a:ext cx="1398634" cy="43432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600" b="1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 들어올리기</a:t>
                    </a:r>
                    <a:endParaRPr lang="en-US" altLang="ko-KR" sz="600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endParaRPr lang="ko-KR" altLang="en-US" sz="500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pic>
                <p:nvPicPr>
                  <p:cNvPr id="291" name="그래픽 290" descr="오른쪽 캐럿 윤곽선">
                    <a:extLst>
                      <a:ext uri="{FF2B5EF4-FFF2-40B4-BE49-F238E27FC236}">
                        <a16:creationId xmlns:a16="http://schemas.microsoft.com/office/drawing/2014/main" id="{29829B1F-6525-4158-AECC-5E0BB146E3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69875" y="2295472"/>
                    <a:ext cx="296591" cy="29659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15E87FE9-4682-4F5B-A42F-D1792E75ADA9}"/>
                  </a:ext>
                </a:extLst>
              </p:cNvPr>
              <p:cNvGrpSpPr/>
              <p:nvPr/>
            </p:nvGrpSpPr>
            <p:grpSpPr>
              <a:xfrm>
                <a:off x="2150652" y="3084608"/>
                <a:ext cx="1228690" cy="1190007"/>
                <a:chOff x="867924" y="2199458"/>
                <a:chExt cx="1598542" cy="1548214"/>
              </a:xfrm>
            </p:grpSpPr>
            <p:grpSp>
              <p:nvGrpSpPr>
                <p:cNvPr id="269" name="그룹 268">
                  <a:extLst>
                    <a:ext uri="{FF2B5EF4-FFF2-40B4-BE49-F238E27FC236}">
                      <a16:creationId xmlns:a16="http://schemas.microsoft.com/office/drawing/2014/main" id="{21E61982-E64A-40A6-959F-C58F710F29AF}"/>
                    </a:ext>
                  </a:extLst>
                </p:cNvPr>
                <p:cNvGrpSpPr/>
                <p:nvPr/>
              </p:nvGrpSpPr>
              <p:grpSpPr>
                <a:xfrm>
                  <a:off x="867924" y="2199458"/>
                  <a:ext cx="1545944" cy="1525875"/>
                  <a:chOff x="867924" y="2199458"/>
                  <a:chExt cx="1545944" cy="1525875"/>
                </a:xfrm>
              </p:grpSpPr>
              <p:sp>
                <p:nvSpPr>
                  <p:cNvPr id="283" name="사각형: 둥근 모서리 282">
                    <a:extLst>
                      <a:ext uri="{FF2B5EF4-FFF2-40B4-BE49-F238E27FC236}">
                        <a16:creationId xmlns:a16="http://schemas.microsoft.com/office/drawing/2014/main" id="{29B137A7-3D80-4F20-88F0-8B6FC22A9528}"/>
                      </a:ext>
                    </a:extLst>
                  </p:cNvPr>
                  <p:cNvSpPr/>
                  <p:nvPr/>
                </p:nvSpPr>
                <p:spPr>
                  <a:xfrm>
                    <a:off x="867924" y="2199458"/>
                    <a:ext cx="1545944" cy="1525875"/>
                  </a:xfrm>
                  <a:prstGeom prst="roundRect">
                    <a:avLst>
                      <a:gd name="adj" fmla="val 5625"/>
                    </a:avLst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ko-KR" altLang="en-US" sz="500" dirty="0"/>
                  </a:p>
                </p:txBody>
              </p:sp>
              <p:grpSp>
                <p:nvGrpSpPr>
                  <p:cNvPr id="284" name="그룹 283">
                    <a:extLst>
                      <a:ext uri="{FF2B5EF4-FFF2-40B4-BE49-F238E27FC236}">
                        <a16:creationId xmlns:a16="http://schemas.microsoft.com/office/drawing/2014/main" id="{77228173-1320-4E04-8DE3-11B73760D3B2}"/>
                      </a:ext>
                    </a:extLst>
                  </p:cNvPr>
                  <p:cNvGrpSpPr/>
                  <p:nvPr/>
                </p:nvGrpSpPr>
                <p:grpSpPr>
                  <a:xfrm>
                    <a:off x="896608" y="2224840"/>
                    <a:ext cx="1489430" cy="1480004"/>
                    <a:chOff x="896608" y="2224840"/>
                    <a:chExt cx="1489430" cy="1480004"/>
                  </a:xfrm>
                </p:grpSpPr>
                <p:cxnSp>
                  <p:nvCxnSpPr>
                    <p:cNvPr id="285" name="직선 연결선 284">
                      <a:extLst>
                        <a:ext uri="{FF2B5EF4-FFF2-40B4-BE49-F238E27FC236}">
                          <a16:creationId xmlns:a16="http://schemas.microsoft.com/office/drawing/2014/main" id="{61957288-9340-4591-AC78-0B65F90B06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96608" y="2224840"/>
                      <a:ext cx="1489430" cy="147770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6" name="직선 연결선 285">
                      <a:extLst>
                        <a:ext uri="{FF2B5EF4-FFF2-40B4-BE49-F238E27FC236}">
                          <a16:creationId xmlns:a16="http://schemas.microsoft.com/office/drawing/2014/main" id="{3BB14695-0609-401A-A21A-78B3D7353D8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96608" y="2227144"/>
                      <a:ext cx="1489430" cy="147770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6BD41FD6-C413-47CD-ADB5-1AE8EBCA43D1}"/>
                    </a:ext>
                  </a:extLst>
                </p:cNvPr>
                <p:cNvSpPr txBox="1"/>
                <p:nvPr/>
              </p:nvSpPr>
              <p:spPr>
                <a:xfrm>
                  <a:off x="897619" y="3389989"/>
                  <a:ext cx="1488420" cy="3576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운동 부위</a:t>
                  </a:r>
                  <a:endParaRPr lang="en-US" altLang="ko-KR" sz="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  <a:p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무릎</a:t>
                  </a:r>
                  <a:r>
                    <a:rPr lang="en-US" altLang="ko-KR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, </a:t>
                  </a:r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엉덩이</a:t>
                  </a:r>
                  <a:r>
                    <a:rPr lang="en-US" altLang="ko-KR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, </a:t>
                  </a:r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허벅지</a:t>
                  </a:r>
                  <a:endParaRPr lang="en-US" altLang="ko-KR" sz="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grpSp>
              <p:nvGrpSpPr>
                <p:cNvPr id="280" name="그룹 279">
                  <a:extLst>
                    <a:ext uri="{FF2B5EF4-FFF2-40B4-BE49-F238E27FC236}">
                      <a16:creationId xmlns:a16="http://schemas.microsoft.com/office/drawing/2014/main" id="{83703D1B-9D92-4307-9E4A-14F8C96E78ED}"/>
                    </a:ext>
                  </a:extLst>
                </p:cNvPr>
                <p:cNvGrpSpPr/>
                <p:nvPr/>
              </p:nvGrpSpPr>
              <p:grpSpPr>
                <a:xfrm>
                  <a:off x="897618" y="2278345"/>
                  <a:ext cx="1568848" cy="434328"/>
                  <a:chOff x="897618" y="2278345"/>
                  <a:chExt cx="1568848" cy="434328"/>
                </a:xfrm>
              </p:grpSpPr>
              <p:sp>
                <p:nvSpPr>
                  <p:cNvPr id="281" name="TextBox 280">
                    <a:extLst>
                      <a:ext uri="{FF2B5EF4-FFF2-40B4-BE49-F238E27FC236}">
                        <a16:creationId xmlns:a16="http://schemas.microsoft.com/office/drawing/2014/main" id="{CC83237C-DAC3-4057-AFC9-F99914641C27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2278345"/>
                    <a:ext cx="1398634" cy="43432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600" b="1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 들어올리기</a:t>
                    </a:r>
                    <a:endParaRPr lang="en-US" altLang="ko-KR" sz="600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endParaRPr lang="ko-KR" altLang="en-US" sz="500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pic>
                <p:nvPicPr>
                  <p:cNvPr id="282" name="그래픽 281" descr="오른쪽 캐럿 윤곽선">
                    <a:extLst>
                      <a:ext uri="{FF2B5EF4-FFF2-40B4-BE49-F238E27FC236}">
                        <a16:creationId xmlns:a16="http://schemas.microsoft.com/office/drawing/2014/main" id="{828474AC-4E02-4B54-A3CE-B9BAF280A3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69875" y="2295472"/>
                    <a:ext cx="296591" cy="29659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4" name="그룹 203">
                <a:extLst>
                  <a:ext uri="{FF2B5EF4-FFF2-40B4-BE49-F238E27FC236}">
                    <a16:creationId xmlns:a16="http://schemas.microsoft.com/office/drawing/2014/main" id="{0F12FCC8-A7FC-466A-B8F5-FD4C831BADB0}"/>
                  </a:ext>
                </a:extLst>
              </p:cNvPr>
              <p:cNvGrpSpPr/>
              <p:nvPr/>
            </p:nvGrpSpPr>
            <p:grpSpPr>
              <a:xfrm>
                <a:off x="907021" y="4306781"/>
                <a:ext cx="1228690" cy="1190007"/>
                <a:chOff x="867924" y="2199458"/>
                <a:chExt cx="1598542" cy="1548214"/>
              </a:xfrm>
            </p:grpSpPr>
            <p:grpSp>
              <p:nvGrpSpPr>
                <p:cNvPr id="247" name="그룹 246">
                  <a:extLst>
                    <a:ext uri="{FF2B5EF4-FFF2-40B4-BE49-F238E27FC236}">
                      <a16:creationId xmlns:a16="http://schemas.microsoft.com/office/drawing/2014/main" id="{42847879-659C-4D97-96DB-030EAAFC7119}"/>
                    </a:ext>
                  </a:extLst>
                </p:cNvPr>
                <p:cNvGrpSpPr/>
                <p:nvPr/>
              </p:nvGrpSpPr>
              <p:grpSpPr>
                <a:xfrm>
                  <a:off x="867924" y="2199458"/>
                  <a:ext cx="1545944" cy="1525875"/>
                  <a:chOff x="867924" y="2199458"/>
                  <a:chExt cx="1545944" cy="1525875"/>
                </a:xfrm>
              </p:grpSpPr>
              <p:sp>
                <p:nvSpPr>
                  <p:cNvPr id="252" name="사각형: 둥근 모서리 251">
                    <a:extLst>
                      <a:ext uri="{FF2B5EF4-FFF2-40B4-BE49-F238E27FC236}">
                        <a16:creationId xmlns:a16="http://schemas.microsoft.com/office/drawing/2014/main" id="{8B2B4B10-1176-4AF3-A151-4B954B38478B}"/>
                      </a:ext>
                    </a:extLst>
                  </p:cNvPr>
                  <p:cNvSpPr/>
                  <p:nvPr/>
                </p:nvSpPr>
                <p:spPr>
                  <a:xfrm>
                    <a:off x="867924" y="2199458"/>
                    <a:ext cx="1545944" cy="1525875"/>
                  </a:xfrm>
                  <a:prstGeom prst="roundRect">
                    <a:avLst>
                      <a:gd name="adj" fmla="val 5625"/>
                    </a:avLst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ko-KR" altLang="en-US" sz="500" dirty="0"/>
                  </a:p>
                </p:txBody>
              </p:sp>
              <p:grpSp>
                <p:nvGrpSpPr>
                  <p:cNvPr id="253" name="그룹 252">
                    <a:extLst>
                      <a:ext uri="{FF2B5EF4-FFF2-40B4-BE49-F238E27FC236}">
                        <a16:creationId xmlns:a16="http://schemas.microsoft.com/office/drawing/2014/main" id="{E02A3BA2-5FD1-4745-99BC-E3818AAAA5F2}"/>
                      </a:ext>
                    </a:extLst>
                  </p:cNvPr>
                  <p:cNvGrpSpPr/>
                  <p:nvPr/>
                </p:nvGrpSpPr>
                <p:grpSpPr>
                  <a:xfrm>
                    <a:off x="896608" y="2224840"/>
                    <a:ext cx="1489430" cy="1480004"/>
                    <a:chOff x="896608" y="2224840"/>
                    <a:chExt cx="1489430" cy="1480004"/>
                  </a:xfrm>
                </p:grpSpPr>
                <p:cxnSp>
                  <p:nvCxnSpPr>
                    <p:cNvPr id="254" name="직선 연결선 253">
                      <a:extLst>
                        <a:ext uri="{FF2B5EF4-FFF2-40B4-BE49-F238E27FC236}">
                          <a16:creationId xmlns:a16="http://schemas.microsoft.com/office/drawing/2014/main" id="{6A74C600-B56B-4FAF-82C1-3234528D68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96608" y="2224840"/>
                      <a:ext cx="1489430" cy="147770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8" name="직선 연결선 267">
                      <a:extLst>
                        <a:ext uri="{FF2B5EF4-FFF2-40B4-BE49-F238E27FC236}">
                          <a16:creationId xmlns:a16="http://schemas.microsoft.com/office/drawing/2014/main" id="{0D6EC227-DEB6-47D6-94E1-7849CEB4965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96608" y="2227144"/>
                      <a:ext cx="1489430" cy="147770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F75A5944-DEA9-4FEA-9D06-5A510F0DFAEA}"/>
                    </a:ext>
                  </a:extLst>
                </p:cNvPr>
                <p:cNvSpPr txBox="1"/>
                <p:nvPr/>
              </p:nvSpPr>
              <p:spPr>
                <a:xfrm>
                  <a:off x="897619" y="3389989"/>
                  <a:ext cx="1488420" cy="3576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운동 부위</a:t>
                  </a:r>
                  <a:endParaRPr lang="en-US" altLang="ko-KR" sz="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  <a:p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무릎</a:t>
                  </a:r>
                  <a:r>
                    <a:rPr lang="en-US" altLang="ko-KR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, </a:t>
                  </a:r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엉덩이</a:t>
                  </a:r>
                  <a:r>
                    <a:rPr lang="en-US" altLang="ko-KR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, </a:t>
                  </a:r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허벅지</a:t>
                  </a:r>
                  <a:endParaRPr lang="en-US" altLang="ko-KR" sz="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grpSp>
              <p:nvGrpSpPr>
                <p:cNvPr id="249" name="그룹 248">
                  <a:extLst>
                    <a:ext uri="{FF2B5EF4-FFF2-40B4-BE49-F238E27FC236}">
                      <a16:creationId xmlns:a16="http://schemas.microsoft.com/office/drawing/2014/main" id="{DA80BF97-FE1A-4281-A7E9-EF49012C278C}"/>
                    </a:ext>
                  </a:extLst>
                </p:cNvPr>
                <p:cNvGrpSpPr/>
                <p:nvPr/>
              </p:nvGrpSpPr>
              <p:grpSpPr>
                <a:xfrm>
                  <a:off x="897618" y="2278345"/>
                  <a:ext cx="1568848" cy="434328"/>
                  <a:chOff x="897618" y="2278345"/>
                  <a:chExt cx="1568848" cy="434328"/>
                </a:xfrm>
              </p:grpSpPr>
              <p:sp>
                <p:nvSpPr>
                  <p:cNvPr id="250" name="TextBox 249">
                    <a:extLst>
                      <a:ext uri="{FF2B5EF4-FFF2-40B4-BE49-F238E27FC236}">
                        <a16:creationId xmlns:a16="http://schemas.microsoft.com/office/drawing/2014/main" id="{B6BEEB60-7F6E-4DC9-909F-15CFF0B93B2F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2278345"/>
                    <a:ext cx="1398634" cy="43432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600" b="1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 들어올리기</a:t>
                    </a:r>
                    <a:endParaRPr lang="en-US" altLang="ko-KR" sz="600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endParaRPr lang="ko-KR" altLang="en-US" sz="500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pic>
                <p:nvPicPr>
                  <p:cNvPr id="251" name="그래픽 250" descr="오른쪽 캐럿 윤곽선">
                    <a:extLst>
                      <a:ext uri="{FF2B5EF4-FFF2-40B4-BE49-F238E27FC236}">
                        <a16:creationId xmlns:a16="http://schemas.microsoft.com/office/drawing/2014/main" id="{BD5F19E2-2E44-464D-877A-B972D2D0E1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69875" y="2295472"/>
                    <a:ext cx="296591" cy="29659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5" name="그룹 204">
                <a:extLst>
                  <a:ext uri="{FF2B5EF4-FFF2-40B4-BE49-F238E27FC236}">
                    <a16:creationId xmlns:a16="http://schemas.microsoft.com/office/drawing/2014/main" id="{C5AAAC6C-AB6C-4B2B-B349-C14F02FCB10E}"/>
                  </a:ext>
                </a:extLst>
              </p:cNvPr>
              <p:cNvGrpSpPr/>
              <p:nvPr/>
            </p:nvGrpSpPr>
            <p:grpSpPr>
              <a:xfrm>
                <a:off x="2150652" y="4306781"/>
                <a:ext cx="1228690" cy="1190007"/>
                <a:chOff x="867924" y="2199458"/>
                <a:chExt cx="1598542" cy="1548214"/>
              </a:xfrm>
            </p:grpSpPr>
            <p:grpSp>
              <p:nvGrpSpPr>
                <p:cNvPr id="218" name="그룹 217">
                  <a:extLst>
                    <a:ext uri="{FF2B5EF4-FFF2-40B4-BE49-F238E27FC236}">
                      <a16:creationId xmlns:a16="http://schemas.microsoft.com/office/drawing/2014/main" id="{14328AD4-9CBE-44D2-A684-DC2AAA250C00}"/>
                    </a:ext>
                  </a:extLst>
                </p:cNvPr>
                <p:cNvGrpSpPr/>
                <p:nvPr/>
              </p:nvGrpSpPr>
              <p:grpSpPr>
                <a:xfrm>
                  <a:off x="867924" y="2199458"/>
                  <a:ext cx="1545944" cy="1525875"/>
                  <a:chOff x="867924" y="2199458"/>
                  <a:chExt cx="1545944" cy="1525875"/>
                </a:xfrm>
              </p:grpSpPr>
              <p:sp>
                <p:nvSpPr>
                  <p:cNvPr id="232" name="사각형: 둥근 모서리 231">
                    <a:extLst>
                      <a:ext uri="{FF2B5EF4-FFF2-40B4-BE49-F238E27FC236}">
                        <a16:creationId xmlns:a16="http://schemas.microsoft.com/office/drawing/2014/main" id="{9B082570-A546-4BED-B842-8EAFE518B77D}"/>
                      </a:ext>
                    </a:extLst>
                  </p:cNvPr>
                  <p:cNvSpPr/>
                  <p:nvPr/>
                </p:nvSpPr>
                <p:spPr>
                  <a:xfrm>
                    <a:off x="867924" y="2199458"/>
                    <a:ext cx="1545944" cy="1525875"/>
                  </a:xfrm>
                  <a:prstGeom prst="roundRect">
                    <a:avLst>
                      <a:gd name="adj" fmla="val 5625"/>
                    </a:avLst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ko-KR" altLang="en-US" sz="500" dirty="0"/>
                  </a:p>
                </p:txBody>
              </p:sp>
              <p:grpSp>
                <p:nvGrpSpPr>
                  <p:cNvPr id="241" name="그룹 240">
                    <a:extLst>
                      <a:ext uri="{FF2B5EF4-FFF2-40B4-BE49-F238E27FC236}">
                        <a16:creationId xmlns:a16="http://schemas.microsoft.com/office/drawing/2014/main" id="{9223EBEC-FE34-4D81-BA46-95E31328890E}"/>
                      </a:ext>
                    </a:extLst>
                  </p:cNvPr>
                  <p:cNvGrpSpPr/>
                  <p:nvPr/>
                </p:nvGrpSpPr>
                <p:grpSpPr>
                  <a:xfrm>
                    <a:off x="896608" y="2224840"/>
                    <a:ext cx="1489430" cy="1480004"/>
                    <a:chOff x="896608" y="2224840"/>
                    <a:chExt cx="1489430" cy="1480004"/>
                  </a:xfrm>
                </p:grpSpPr>
                <p:cxnSp>
                  <p:nvCxnSpPr>
                    <p:cNvPr id="245" name="직선 연결선 244">
                      <a:extLst>
                        <a:ext uri="{FF2B5EF4-FFF2-40B4-BE49-F238E27FC236}">
                          <a16:creationId xmlns:a16="http://schemas.microsoft.com/office/drawing/2014/main" id="{CDCC17BB-F87D-4601-8234-7B129F6497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96608" y="2224840"/>
                      <a:ext cx="1489430" cy="147770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6" name="직선 연결선 245">
                      <a:extLst>
                        <a:ext uri="{FF2B5EF4-FFF2-40B4-BE49-F238E27FC236}">
                          <a16:creationId xmlns:a16="http://schemas.microsoft.com/office/drawing/2014/main" id="{852BFF70-0BF8-4268-8401-EDD2519F0C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96608" y="2227144"/>
                      <a:ext cx="1489430" cy="147770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0C421162-98FB-44B1-96FA-2E8EACF22C7F}"/>
                    </a:ext>
                  </a:extLst>
                </p:cNvPr>
                <p:cNvSpPr txBox="1"/>
                <p:nvPr/>
              </p:nvSpPr>
              <p:spPr>
                <a:xfrm>
                  <a:off x="897619" y="3389989"/>
                  <a:ext cx="1488420" cy="3576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운동 부위</a:t>
                  </a:r>
                  <a:endParaRPr lang="en-US" altLang="ko-KR" sz="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  <a:p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무릎</a:t>
                  </a:r>
                  <a:r>
                    <a:rPr lang="en-US" altLang="ko-KR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, </a:t>
                  </a:r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엉덩이</a:t>
                  </a:r>
                  <a:r>
                    <a:rPr lang="en-US" altLang="ko-KR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, </a:t>
                  </a:r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허벅지</a:t>
                  </a:r>
                  <a:endParaRPr lang="en-US" altLang="ko-KR" sz="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grpSp>
              <p:nvGrpSpPr>
                <p:cNvPr id="229" name="그룹 228">
                  <a:extLst>
                    <a:ext uri="{FF2B5EF4-FFF2-40B4-BE49-F238E27FC236}">
                      <a16:creationId xmlns:a16="http://schemas.microsoft.com/office/drawing/2014/main" id="{CF68058F-48C1-4071-9950-3BE5863132C2}"/>
                    </a:ext>
                  </a:extLst>
                </p:cNvPr>
                <p:cNvGrpSpPr/>
                <p:nvPr/>
              </p:nvGrpSpPr>
              <p:grpSpPr>
                <a:xfrm>
                  <a:off x="897618" y="2278345"/>
                  <a:ext cx="1568848" cy="434328"/>
                  <a:chOff x="897618" y="2278345"/>
                  <a:chExt cx="1568848" cy="434328"/>
                </a:xfrm>
              </p:grpSpPr>
              <p:sp>
                <p:nvSpPr>
                  <p:cNvPr id="230" name="TextBox 229">
                    <a:extLst>
                      <a:ext uri="{FF2B5EF4-FFF2-40B4-BE49-F238E27FC236}">
                        <a16:creationId xmlns:a16="http://schemas.microsoft.com/office/drawing/2014/main" id="{8B822728-BDB6-4A05-A612-10149EE1250F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2278345"/>
                    <a:ext cx="1398634" cy="43432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600" b="1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 들어올리기</a:t>
                    </a:r>
                    <a:endParaRPr lang="en-US" altLang="ko-KR" sz="600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endParaRPr lang="ko-KR" altLang="en-US" sz="500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pic>
                <p:nvPicPr>
                  <p:cNvPr id="231" name="그래픽 230" descr="오른쪽 캐럿 윤곽선">
                    <a:extLst>
                      <a:ext uri="{FF2B5EF4-FFF2-40B4-BE49-F238E27FC236}">
                        <a16:creationId xmlns:a16="http://schemas.microsoft.com/office/drawing/2014/main" id="{653EDEC4-33F1-4FB2-B0F0-E134292BC4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69875" y="2295472"/>
                    <a:ext cx="296591" cy="29659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1B31BE6D-4FCB-483D-B85A-F7C54FEBDFB6}"/>
                  </a:ext>
                </a:extLst>
              </p:cNvPr>
              <p:cNvGrpSpPr/>
              <p:nvPr/>
            </p:nvGrpSpPr>
            <p:grpSpPr>
              <a:xfrm>
                <a:off x="907021" y="5528953"/>
                <a:ext cx="2472321" cy="394480"/>
                <a:chOff x="907021" y="5528953"/>
                <a:chExt cx="2472321" cy="394480"/>
              </a:xfrm>
            </p:grpSpPr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B343560F-D71B-4972-8C45-76E84816F64C}"/>
                    </a:ext>
                  </a:extLst>
                </p:cNvPr>
                <p:cNvGrpSpPr/>
                <p:nvPr/>
              </p:nvGrpSpPr>
              <p:grpSpPr>
                <a:xfrm>
                  <a:off x="907021" y="5528960"/>
                  <a:ext cx="1228690" cy="394473"/>
                  <a:chOff x="867924" y="2199458"/>
                  <a:chExt cx="1598542" cy="513213"/>
                </a:xfrm>
              </p:grpSpPr>
              <p:sp>
                <p:nvSpPr>
                  <p:cNvPr id="213" name="사각형: 둥근 모서리 212">
                    <a:extLst>
                      <a:ext uri="{FF2B5EF4-FFF2-40B4-BE49-F238E27FC236}">
                        <a16:creationId xmlns:a16="http://schemas.microsoft.com/office/drawing/2014/main" id="{B0373A7A-7BB1-4C1F-A8A0-FF630D346EC4}"/>
                      </a:ext>
                    </a:extLst>
                  </p:cNvPr>
                  <p:cNvSpPr/>
                  <p:nvPr/>
                </p:nvSpPr>
                <p:spPr>
                  <a:xfrm>
                    <a:off x="867924" y="2199458"/>
                    <a:ext cx="1545945" cy="247358"/>
                  </a:xfrm>
                  <a:prstGeom prst="roundRect">
                    <a:avLst>
                      <a:gd name="adj" fmla="val 25664"/>
                    </a:avLst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ko-KR" altLang="en-US" sz="500" dirty="0"/>
                  </a:p>
                </p:txBody>
              </p:sp>
              <p:grpSp>
                <p:nvGrpSpPr>
                  <p:cNvPr id="214" name="그룹 213">
                    <a:extLst>
                      <a:ext uri="{FF2B5EF4-FFF2-40B4-BE49-F238E27FC236}">
                        <a16:creationId xmlns:a16="http://schemas.microsoft.com/office/drawing/2014/main" id="{1AE7DA90-2CD6-470E-977C-0172DF83B899}"/>
                      </a:ext>
                    </a:extLst>
                  </p:cNvPr>
                  <p:cNvGrpSpPr/>
                  <p:nvPr/>
                </p:nvGrpSpPr>
                <p:grpSpPr>
                  <a:xfrm>
                    <a:off x="897618" y="2278345"/>
                    <a:ext cx="1568848" cy="434326"/>
                    <a:chOff x="897618" y="2278345"/>
                    <a:chExt cx="1568848" cy="434326"/>
                  </a:xfrm>
                </p:grpSpPr>
                <p:sp>
                  <p:nvSpPr>
                    <p:cNvPr id="215" name="TextBox 214">
                      <a:extLst>
                        <a:ext uri="{FF2B5EF4-FFF2-40B4-BE49-F238E27FC236}">
                          <a16:creationId xmlns:a16="http://schemas.microsoft.com/office/drawing/2014/main" id="{4E66AF3C-BD04-4E64-8571-E74316601E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7618" y="2278345"/>
                      <a:ext cx="1398634" cy="4343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무릎 들어올리기</a:t>
                      </a:r>
                      <a:endParaRPr lang="en-US" altLang="ko-KR" sz="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endParaRPr lang="ko-KR" altLang="en-US" sz="5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pic>
                  <p:nvPicPr>
                    <p:cNvPr id="216" name="그래픽 215" descr="오른쪽 캐럿 윤곽선">
                      <a:extLst>
                        <a:ext uri="{FF2B5EF4-FFF2-40B4-BE49-F238E27FC236}">
                          <a16:creationId xmlns:a16="http://schemas.microsoft.com/office/drawing/2014/main" id="{1FEBAA08-B3C6-4BD5-987C-E6F61272638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169875" y="2295472"/>
                      <a:ext cx="296591" cy="29659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08" name="그룹 207">
                  <a:extLst>
                    <a:ext uri="{FF2B5EF4-FFF2-40B4-BE49-F238E27FC236}">
                      <a16:creationId xmlns:a16="http://schemas.microsoft.com/office/drawing/2014/main" id="{4834778D-6335-4357-BF76-7B3E98BE8739}"/>
                    </a:ext>
                  </a:extLst>
                </p:cNvPr>
                <p:cNvGrpSpPr/>
                <p:nvPr/>
              </p:nvGrpSpPr>
              <p:grpSpPr>
                <a:xfrm>
                  <a:off x="2150652" y="5528953"/>
                  <a:ext cx="1228690" cy="394473"/>
                  <a:chOff x="867924" y="2199458"/>
                  <a:chExt cx="1598542" cy="513215"/>
                </a:xfrm>
              </p:grpSpPr>
              <p:sp>
                <p:nvSpPr>
                  <p:cNvPr id="209" name="사각형: 둥근 모서리 208">
                    <a:extLst>
                      <a:ext uri="{FF2B5EF4-FFF2-40B4-BE49-F238E27FC236}">
                        <a16:creationId xmlns:a16="http://schemas.microsoft.com/office/drawing/2014/main" id="{64DB3BBF-2192-4359-B220-93D668E3A638}"/>
                      </a:ext>
                    </a:extLst>
                  </p:cNvPr>
                  <p:cNvSpPr/>
                  <p:nvPr/>
                </p:nvSpPr>
                <p:spPr>
                  <a:xfrm>
                    <a:off x="867924" y="2199458"/>
                    <a:ext cx="1545945" cy="256674"/>
                  </a:xfrm>
                  <a:prstGeom prst="roundRect">
                    <a:avLst>
                      <a:gd name="adj" fmla="val 26144"/>
                    </a:avLst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ko-KR" altLang="en-US" sz="500" dirty="0"/>
                  </a:p>
                </p:txBody>
              </p:sp>
              <p:grpSp>
                <p:nvGrpSpPr>
                  <p:cNvPr id="210" name="그룹 209">
                    <a:extLst>
                      <a:ext uri="{FF2B5EF4-FFF2-40B4-BE49-F238E27FC236}">
                        <a16:creationId xmlns:a16="http://schemas.microsoft.com/office/drawing/2014/main" id="{56E205B1-F0BB-46F2-AACE-65A9D263CC9D}"/>
                      </a:ext>
                    </a:extLst>
                  </p:cNvPr>
                  <p:cNvGrpSpPr/>
                  <p:nvPr/>
                </p:nvGrpSpPr>
                <p:grpSpPr>
                  <a:xfrm>
                    <a:off x="897618" y="2278345"/>
                    <a:ext cx="1568848" cy="434328"/>
                    <a:chOff x="897618" y="2278345"/>
                    <a:chExt cx="1568848" cy="434328"/>
                  </a:xfrm>
                </p:grpSpPr>
                <p:sp>
                  <p:nvSpPr>
                    <p:cNvPr id="211" name="TextBox 210">
                      <a:extLst>
                        <a:ext uri="{FF2B5EF4-FFF2-40B4-BE49-F238E27FC236}">
                          <a16:creationId xmlns:a16="http://schemas.microsoft.com/office/drawing/2014/main" id="{F954A4EC-7D91-4215-8B87-7ED3A3A84F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7618" y="2278345"/>
                      <a:ext cx="1398634" cy="43432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무릎 들어올리기</a:t>
                      </a:r>
                      <a:endParaRPr lang="en-US" altLang="ko-KR" sz="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endParaRPr lang="ko-KR" altLang="en-US" sz="5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pic>
                  <p:nvPicPr>
                    <p:cNvPr id="212" name="그래픽 211" descr="오른쪽 캐럿 윤곽선">
                      <a:extLst>
                        <a:ext uri="{FF2B5EF4-FFF2-40B4-BE49-F238E27FC236}">
                          <a16:creationId xmlns:a16="http://schemas.microsoft.com/office/drawing/2014/main" id="{518FF600-47CA-4408-AE65-011E9ACDF50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169875" y="2295472"/>
                      <a:ext cx="296591" cy="296591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</p:grpSp>
      <p:sp>
        <p:nvSpPr>
          <p:cNvPr id="170" name="Google Shape;164;p5">
            <a:extLst>
              <a:ext uri="{FF2B5EF4-FFF2-40B4-BE49-F238E27FC236}">
                <a16:creationId xmlns:a16="http://schemas.microsoft.com/office/drawing/2014/main" id="{4F2AE32D-5AD7-4CD8-A97D-44855C87414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484132" y="383803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추천 운동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운동 리스트 표시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전체</a:t>
            </a: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보행</a:t>
            </a: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밸런스 선택하여 표시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</a:rPr>
              <a:t> &gt; </a:t>
            </a:r>
            <a:r>
              <a:rPr lang="ko-KR" altLang="en-US" sz="700" dirty="0">
                <a:solidFill>
                  <a:schemeClr val="tx1"/>
                </a:solidFill>
              </a:rPr>
              <a:t>보행 운동 </a:t>
            </a:r>
            <a:r>
              <a:rPr lang="en-US" altLang="ko-KR" sz="700" dirty="0">
                <a:solidFill>
                  <a:schemeClr val="tx1"/>
                </a:solidFill>
              </a:rPr>
              <a:t>: </a:t>
            </a:r>
            <a:r>
              <a:rPr lang="ko-KR" altLang="en-US" sz="700" dirty="0">
                <a:solidFill>
                  <a:schemeClr val="tx1"/>
                </a:solidFill>
              </a:rPr>
              <a:t>보행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왼발 부분부하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오른발 부분부하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  &gt; </a:t>
            </a:r>
            <a:r>
              <a:rPr lang="ko-KR" altLang="en-US" sz="700" dirty="0">
                <a:solidFill>
                  <a:schemeClr val="tx1"/>
                </a:solidFill>
              </a:rPr>
              <a:t>밸런스 운동 </a:t>
            </a:r>
            <a:r>
              <a:rPr lang="en-US" altLang="ko-KR" sz="700" dirty="0">
                <a:solidFill>
                  <a:schemeClr val="tx1"/>
                </a:solidFill>
              </a:rPr>
              <a:t>: </a:t>
            </a:r>
            <a:r>
              <a:rPr lang="ko-KR" altLang="en-US" sz="700" dirty="0">
                <a:solidFill>
                  <a:schemeClr val="tx1"/>
                </a:solidFill>
              </a:rPr>
              <a:t>제자리 서기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 err="1">
                <a:solidFill>
                  <a:schemeClr val="tx1"/>
                </a:solidFill>
              </a:rPr>
              <a:t>스쿼트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왼발 </a:t>
            </a:r>
            <a:r>
              <a:rPr lang="ko-KR" altLang="en-US" sz="700" dirty="0" err="1">
                <a:solidFill>
                  <a:schemeClr val="tx1"/>
                </a:solidFill>
              </a:rPr>
              <a:t>외발</a:t>
            </a:r>
            <a:r>
              <a:rPr lang="ko-KR" altLang="en-US" sz="700" dirty="0">
                <a:solidFill>
                  <a:schemeClr val="tx1"/>
                </a:solidFill>
              </a:rPr>
              <a:t> 서기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오른발 </a:t>
            </a:r>
            <a:r>
              <a:rPr lang="ko-KR" altLang="en-US" sz="700" dirty="0" err="1">
                <a:solidFill>
                  <a:schemeClr val="tx1"/>
                </a:solidFill>
              </a:rPr>
              <a:t>외발</a:t>
            </a:r>
            <a:r>
              <a:rPr lang="ko-KR" altLang="en-US" sz="700" dirty="0">
                <a:solidFill>
                  <a:schemeClr val="tx1"/>
                </a:solidFill>
              </a:rPr>
              <a:t> 서기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계단 오르기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내리기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의자에서 앉기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서기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까치발</a:t>
            </a:r>
            <a:endParaRPr lang="en-US" altLang="ko-KR" sz="700" dirty="0">
              <a:solidFill>
                <a:schemeClr val="tx1"/>
              </a:solidFill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오늘의 걸음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- ‘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걸음 데이터가 없습니다</a:t>
            </a: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.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오늘의 걸음을 기록해보세요</a:t>
            </a: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.’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 문구 표시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기록하기 버튼 표시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171" name="Google Shape;173;p5">
            <a:extLst>
              <a:ext uri="{FF2B5EF4-FFF2-40B4-BE49-F238E27FC236}">
                <a16:creationId xmlns:a16="http://schemas.microsoft.com/office/drawing/2014/main" id="{26D1B1BD-74FA-4922-B589-D3619C59CE10}"/>
              </a:ext>
            </a:extLst>
          </p:cNvPr>
          <p:cNvSpPr/>
          <p:nvPr/>
        </p:nvSpPr>
        <p:spPr>
          <a:xfrm>
            <a:off x="440728" y="114620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72" name="Google Shape;173;p5">
            <a:extLst>
              <a:ext uri="{FF2B5EF4-FFF2-40B4-BE49-F238E27FC236}">
                <a16:creationId xmlns:a16="http://schemas.microsoft.com/office/drawing/2014/main" id="{FB200503-7789-4819-BFCD-9AF7270BDA55}"/>
              </a:ext>
            </a:extLst>
          </p:cNvPr>
          <p:cNvSpPr/>
          <p:nvPr/>
        </p:nvSpPr>
        <p:spPr>
          <a:xfrm>
            <a:off x="398805" y="486421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5C136825-B812-443E-813D-FDC22A333C93}"/>
              </a:ext>
            </a:extLst>
          </p:cNvPr>
          <p:cNvSpPr/>
          <p:nvPr/>
        </p:nvSpPr>
        <p:spPr>
          <a:xfrm rot="21383520">
            <a:off x="4855024" y="5457210"/>
            <a:ext cx="1785645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rgbClr val="FF0000"/>
                </a:solidFill>
              </a:rPr>
              <a:t>홈화면</a:t>
            </a:r>
            <a:r>
              <a:rPr lang="ko-KR" altLang="en-US" sz="800" dirty="0">
                <a:solidFill>
                  <a:srgbClr val="FF0000"/>
                </a:solidFill>
              </a:rPr>
              <a:t> 컨텐츠 변경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794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홈</a:t>
            </a:r>
            <a:r>
              <a:rPr lang="en-US" altLang="ko-KR" dirty="0"/>
              <a:t>(</a:t>
            </a:r>
            <a:r>
              <a:rPr lang="ko-KR" altLang="en-US" dirty="0"/>
              <a:t>오늘 이후 스케줄 있을 경우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PT-A-05-4</a:t>
            </a:r>
            <a:endParaRPr dirty="0"/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F4D01E8B-923E-44C6-9401-DCD6972BAE43}"/>
              </a:ext>
            </a:extLst>
          </p:cNvPr>
          <p:cNvGrpSpPr/>
          <p:nvPr/>
        </p:nvGrpSpPr>
        <p:grpSpPr>
          <a:xfrm>
            <a:off x="518326" y="599578"/>
            <a:ext cx="5475897" cy="5970954"/>
            <a:chOff x="744574" y="665566"/>
            <a:chExt cx="6575832" cy="7170331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3FB8D68F-2B0E-488C-ADF3-80C4615CE67A}"/>
                </a:ext>
              </a:extLst>
            </p:cNvPr>
            <p:cNvGrpSpPr/>
            <p:nvPr/>
          </p:nvGrpSpPr>
          <p:grpSpPr>
            <a:xfrm>
              <a:off x="856939" y="1325647"/>
              <a:ext cx="591359" cy="494925"/>
              <a:chOff x="2614221" y="2820379"/>
              <a:chExt cx="591359" cy="494925"/>
            </a:xfrm>
          </p:grpSpPr>
          <p:sp>
            <p:nvSpPr>
              <p:cNvPr id="448" name="TextBox 447">
                <a:extLst>
                  <a:ext uri="{FF2B5EF4-FFF2-40B4-BE49-F238E27FC236}">
                    <a16:creationId xmlns:a16="http://schemas.microsoft.com/office/drawing/2014/main" id="{883CFAF1-BE2A-4AC4-AD78-BCA939C27DE9}"/>
                  </a:ext>
                </a:extLst>
              </p:cNvPr>
              <p:cNvSpPr txBox="1"/>
              <p:nvPr/>
            </p:nvSpPr>
            <p:spPr>
              <a:xfrm>
                <a:off x="2702772" y="3038105"/>
                <a:ext cx="414259" cy="277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+mn-ea"/>
                    <a:ea typeface="+mn-ea"/>
                  </a:rPr>
                  <a:t>0%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B707953C-1203-4645-AB3F-31288014BCA4}"/>
                  </a:ext>
                </a:extLst>
              </p:cNvPr>
              <p:cNvSpPr txBox="1"/>
              <p:nvPr/>
            </p:nvSpPr>
            <p:spPr>
              <a:xfrm>
                <a:off x="2614221" y="2820379"/>
                <a:ext cx="591359" cy="25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 err="1">
                    <a:latin typeface="+mn-ea"/>
                    <a:ea typeface="+mn-ea"/>
                  </a:rPr>
                  <a:t>달성률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6F40F544-9CDA-46DB-AE5B-7879E7936D1D}"/>
                </a:ext>
              </a:extLst>
            </p:cNvPr>
            <p:cNvGrpSpPr/>
            <p:nvPr/>
          </p:nvGrpSpPr>
          <p:grpSpPr>
            <a:xfrm>
              <a:off x="1357556" y="1325647"/>
              <a:ext cx="882032" cy="494925"/>
              <a:chOff x="2468886" y="2820379"/>
              <a:chExt cx="882032" cy="494925"/>
            </a:xfrm>
          </p:grpSpPr>
          <p:sp>
            <p:nvSpPr>
              <p:cNvPr id="446" name="TextBox 445">
                <a:extLst>
                  <a:ext uri="{FF2B5EF4-FFF2-40B4-BE49-F238E27FC236}">
                    <a16:creationId xmlns:a16="http://schemas.microsoft.com/office/drawing/2014/main" id="{6BF03CC4-5995-4DAA-8CD6-7FA22A75ED34}"/>
                  </a:ext>
                </a:extLst>
              </p:cNvPr>
              <p:cNvSpPr txBox="1"/>
              <p:nvPr/>
            </p:nvSpPr>
            <p:spPr>
              <a:xfrm>
                <a:off x="2760523" y="3038105"/>
                <a:ext cx="298759" cy="277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+mn-ea"/>
                    <a:ea typeface="+mn-ea"/>
                  </a:rPr>
                  <a:t>5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  <p:sp>
            <p:nvSpPr>
              <p:cNvPr id="447" name="TextBox 446">
                <a:extLst>
                  <a:ext uri="{FF2B5EF4-FFF2-40B4-BE49-F238E27FC236}">
                    <a16:creationId xmlns:a16="http://schemas.microsoft.com/office/drawing/2014/main" id="{8700D16A-CE4E-4A0B-AC8A-08DA9FEE15FF}"/>
                  </a:ext>
                </a:extLst>
              </p:cNvPr>
              <p:cNvSpPr txBox="1"/>
              <p:nvPr/>
            </p:nvSpPr>
            <p:spPr>
              <a:xfrm>
                <a:off x="2468886" y="2820379"/>
                <a:ext cx="882032" cy="25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+mn-ea"/>
                    <a:ea typeface="+mn-ea"/>
                  </a:rPr>
                  <a:t>오늘의 운동</a:t>
                </a:r>
              </a:p>
            </p:txBody>
          </p:sp>
        </p:grp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99E0DF74-2F49-4DE0-BFCE-4786CEAA3C46}"/>
                </a:ext>
              </a:extLst>
            </p:cNvPr>
            <p:cNvGrpSpPr/>
            <p:nvPr/>
          </p:nvGrpSpPr>
          <p:grpSpPr>
            <a:xfrm>
              <a:off x="2120108" y="1325647"/>
              <a:ext cx="591359" cy="494925"/>
              <a:chOff x="2614221" y="2820379"/>
              <a:chExt cx="591359" cy="494925"/>
            </a:xfrm>
          </p:grpSpPr>
          <p:sp>
            <p:nvSpPr>
              <p:cNvPr id="444" name="TextBox 443">
                <a:extLst>
                  <a:ext uri="{FF2B5EF4-FFF2-40B4-BE49-F238E27FC236}">
                    <a16:creationId xmlns:a16="http://schemas.microsoft.com/office/drawing/2014/main" id="{EE0DA7CD-9550-49B4-9B54-0E50E53C76AA}"/>
                  </a:ext>
                </a:extLst>
              </p:cNvPr>
              <p:cNvSpPr txBox="1"/>
              <p:nvPr/>
            </p:nvSpPr>
            <p:spPr>
              <a:xfrm>
                <a:off x="2760523" y="3038105"/>
                <a:ext cx="298759" cy="277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+mn-ea"/>
                    <a:ea typeface="+mn-ea"/>
                  </a:rPr>
                  <a:t>5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  <p:sp>
            <p:nvSpPr>
              <p:cNvPr id="445" name="TextBox 444">
                <a:extLst>
                  <a:ext uri="{FF2B5EF4-FFF2-40B4-BE49-F238E27FC236}">
                    <a16:creationId xmlns:a16="http://schemas.microsoft.com/office/drawing/2014/main" id="{2D2F5105-194F-40A7-A80D-CF47C20EEA64}"/>
                  </a:ext>
                </a:extLst>
              </p:cNvPr>
              <p:cNvSpPr txBox="1"/>
              <p:nvPr/>
            </p:nvSpPr>
            <p:spPr>
              <a:xfrm>
                <a:off x="2614221" y="2820379"/>
                <a:ext cx="591359" cy="25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800" dirty="0" err="1">
                    <a:latin typeface="+mn-ea"/>
                    <a:ea typeface="+mn-ea"/>
                  </a:rPr>
                  <a:t>미진행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D92CBD0E-91BC-4755-BBC4-A697DFCC4288}"/>
                </a:ext>
              </a:extLst>
            </p:cNvPr>
            <p:cNvGrpSpPr/>
            <p:nvPr/>
          </p:nvGrpSpPr>
          <p:grpSpPr>
            <a:xfrm>
              <a:off x="3075837" y="988534"/>
              <a:ext cx="368059" cy="373810"/>
              <a:chOff x="3034218" y="5738059"/>
              <a:chExt cx="399575" cy="405818"/>
            </a:xfrm>
          </p:grpSpPr>
          <p:sp>
            <p:nvSpPr>
              <p:cNvPr id="437" name="TextBox 436">
                <a:extLst>
                  <a:ext uri="{FF2B5EF4-FFF2-40B4-BE49-F238E27FC236}">
                    <a16:creationId xmlns:a16="http://schemas.microsoft.com/office/drawing/2014/main" id="{74E4716A-EF63-4C16-8098-723DD4423219}"/>
                  </a:ext>
                </a:extLst>
              </p:cNvPr>
              <p:cNvSpPr txBox="1"/>
              <p:nvPr/>
            </p:nvSpPr>
            <p:spPr>
              <a:xfrm>
                <a:off x="3048447" y="5943254"/>
                <a:ext cx="374497" cy="2006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" dirty="0">
                    <a:latin typeface="+mn-ea"/>
                    <a:ea typeface="+mn-ea"/>
                  </a:rPr>
                  <a:t>설정</a:t>
                </a:r>
              </a:p>
            </p:txBody>
          </p:sp>
          <p:grpSp>
            <p:nvGrpSpPr>
              <p:cNvPr id="438" name="그룹 437">
                <a:extLst>
                  <a:ext uri="{FF2B5EF4-FFF2-40B4-BE49-F238E27FC236}">
                    <a16:creationId xmlns:a16="http://schemas.microsoft.com/office/drawing/2014/main" id="{5C41CCE8-E524-46B9-BE0C-5CBE854A7AC7}"/>
                  </a:ext>
                </a:extLst>
              </p:cNvPr>
              <p:cNvGrpSpPr/>
              <p:nvPr/>
            </p:nvGrpSpPr>
            <p:grpSpPr>
              <a:xfrm>
                <a:off x="3034218" y="5738059"/>
                <a:ext cx="399575" cy="232189"/>
                <a:chOff x="3075650" y="5829869"/>
                <a:chExt cx="399575" cy="232189"/>
              </a:xfrm>
            </p:grpSpPr>
            <p:grpSp>
              <p:nvGrpSpPr>
                <p:cNvPr id="439" name="그룹 438">
                  <a:extLst>
                    <a:ext uri="{FF2B5EF4-FFF2-40B4-BE49-F238E27FC236}">
                      <a16:creationId xmlns:a16="http://schemas.microsoft.com/office/drawing/2014/main" id="{9E5AA8F7-FD86-481F-B02C-3641C9A4CA05}"/>
                    </a:ext>
                  </a:extLst>
                </p:cNvPr>
                <p:cNvGrpSpPr/>
                <p:nvPr/>
              </p:nvGrpSpPr>
              <p:grpSpPr>
                <a:xfrm>
                  <a:off x="3159342" y="5829869"/>
                  <a:ext cx="232189" cy="232189"/>
                  <a:chOff x="3268346" y="1964343"/>
                  <a:chExt cx="194182" cy="194182"/>
                </a:xfrm>
              </p:grpSpPr>
              <p:sp>
                <p:nvSpPr>
                  <p:cNvPr id="441" name="타원 440">
                    <a:extLst>
                      <a:ext uri="{FF2B5EF4-FFF2-40B4-BE49-F238E27FC236}">
                        <a16:creationId xmlns:a16="http://schemas.microsoft.com/office/drawing/2014/main" id="{8A0C43BB-5094-4968-AA76-5FDA55771863}"/>
                      </a:ext>
                    </a:extLst>
                  </p:cNvPr>
                  <p:cNvSpPr/>
                  <p:nvPr/>
                </p:nvSpPr>
                <p:spPr>
                  <a:xfrm>
                    <a:off x="3268346" y="1964343"/>
                    <a:ext cx="194182" cy="194182"/>
                  </a:xfrm>
                  <a:prstGeom prst="ellipse">
                    <a:avLst/>
                  </a:prstGeom>
                  <a:noFill/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50"/>
                  </a:p>
                </p:txBody>
              </p:sp>
              <p:cxnSp>
                <p:nvCxnSpPr>
                  <p:cNvPr id="442" name="직선 연결선 441">
                    <a:extLst>
                      <a:ext uri="{FF2B5EF4-FFF2-40B4-BE49-F238E27FC236}">
                        <a16:creationId xmlns:a16="http://schemas.microsoft.com/office/drawing/2014/main" id="{AAD386FE-6BA4-4F0A-B0CE-7731034A6C28}"/>
                      </a:ext>
                    </a:extLst>
                  </p:cNvPr>
                  <p:cNvCxnSpPr>
                    <a:stCxn id="441" idx="1"/>
                    <a:endCxn id="441" idx="5"/>
                  </p:cNvCxnSpPr>
                  <p:nvPr/>
                </p:nvCxnSpPr>
                <p:spPr>
                  <a:xfrm>
                    <a:off x="3296783" y="1992780"/>
                    <a:ext cx="137308" cy="137308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3" name="직선 연결선 442">
                    <a:extLst>
                      <a:ext uri="{FF2B5EF4-FFF2-40B4-BE49-F238E27FC236}">
                        <a16:creationId xmlns:a16="http://schemas.microsoft.com/office/drawing/2014/main" id="{FEE28570-D935-48FE-BA9F-7AABB655B70B}"/>
                      </a:ext>
                    </a:extLst>
                  </p:cNvPr>
                  <p:cNvCxnSpPr>
                    <a:stCxn id="441" idx="3"/>
                    <a:endCxn id="441" idx="7"/>
                  </p:cNvCxnSpPr>
                  <p:nvPr/>
                </p:nvCxnSpPr>
                <p:spPr>
                  <a:xfrm flipV="1">
                    <a:off x="3296783" y="1992780"/>
                    <a:ext cx="137308" cy="137308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0" name="TextBox 439">
                  <a:extLst>
                    <a:ext uri="{FF2B5EF4-FFF2-40B4-BE49-F238E27FC236}">
                      <a16:creationId xmlns:a16="http://schemas.microsoft.com/office/drawing/2014/main" id="{7048798C-CBCF-4A54-85CA-4D8CF8EC5514}"/>
                    </a:ext>
                  </a:extLst>
                </p:cNvPr>
                <p:cNvSpPr txBox="1"/>
                <p:nvPr/>
              </p:nvSpPr>
              <p:spPr>
                <a:xfrm>
                  <a:off x="3075650" y="5835964"/>
                  <a:ext cx="399575" cy="2206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500" dirty="0">
                      <a:latin typeface="+mn-ea"/>
                      <a:ea typeface="+mn-ea"/>
                    </a:rPr>
                    <a:t>icon</a:t>
                  </a:r>
                  <a:endParaRPr lang="ko-KR" altLang="en-US" sz="500" dirty="0">
                    <a:latin typeface="+mn-ea"/>
                    <a:ea typeface="+mn-ea"/>
                  </a:endParaRPr>
                </a:p>
              </p:txBody>
            </p:sp>
          </p:grp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5D66DB14-08E6-49A6-924A-03BCBE4CA7D2}"/>
                </a:ext>
              </a:extLst>
            </p:cNvPr>
            <p:cNvGrpSpPr/>
            <p:nvPr/>
          </p:nvGrpSpPr>
          <p:grpSpPr>
            <a:xfrm>
              <a:off x="756944" y="7210385"/>
              <a:ext cx="2781354" cy="587142"/>
              <a:chOff x="756944" y="5654177"/>
              <a:chExt cx="2781354" cy="587142"/>
            </a:xfrm>
          </p:grpSpPr>
          <p:grpSp>
            <p:nvGrpSpPr>
              <p:cNvPr id="393" name="그룹 392">
                <a:extLst>
                  <a:ext uri="{FF2B5EF4-FFF2-40B4-BE49-F238E27FC236}">
                    <a16:creationId xmlns:a16="http://schemas.microsoft.com/office/drawing/2014/main" id="{7DD1BADB-E6F4-4E98-BD16-7EDA2F1EC646}"/>
                  </a:ext>
                </a:extLst>
              </p:cNvPr>
              <p:cNvGrpSpPr/>
              <p:nvPr/>
            </p:nvGrpSpPr>
            <p:grpSpPr>
              <a:xfrm>
                <a:off x="756944" y="5679344"/>
                <a:ext cx="2781354" cy="561975"/>
                <a:chOff x="756944" y="5679344"/>
                <a:chExt cx="2781354" cy="561975"/>
              </a:xfrm>
            </p:grpSpPr>
            <p:sp>
              <p:nvSpPr>
                <p:cNvPr id="395" name="직사각형 76">
                  <a:extLst>
                    <a:ext uri="{FF2B5EF4-FFF2-40B4-BE49-F238E27FC236}">
                      <a16:creationId xmlns:a16="http://schemas.microsoft.com/office/drawing/2014/main" id="{D7C01C95-478F-45FF-8AA3-815472F09728}"/>
                    </a:ext>
                  </a:extLst>
                </p:cNvPr>
                <p:cNvSpPr/>
                <p:nvPr/>
              </p:nvSpPr>
              <p:spPr>
                <a:xfrm>
                  <a:off x="756944" y="5679344"/>
                  <a:ext cx="2781354" cy="561975"/>
                </a:xfrm>
                <a:custGeom>
                  <a:avLst/>
                  <a:gdLst>
                    <a:gd name="connsiteX0" fmla="*/ 0 w 2776979"/>
                    <a:gd name="connsiteY0" fmla="*/ 0 h 565086"/>
                    <a:gd name="connsiteX1" fmla="*/ 2776979 w 2776979"/>
                    <a:gd name="connsiteY1" fmla="*/ 0 h 565086"/>
                    <a:gd name="connsiteX2" fmla="*/ 2776979 w 2776979"/>
                    <a:gd name="connsiteY2" fmla="*/ 565086 h 565086"/>
                    <a:gd name="connsiteX3" fmla="*/ 0 w 2776979"/>
                    <a:gd name="connsiteY3" fmla="*/ 565086 h 565086"/>
                    <a:gd name="connsiteX4" fmla="*/ 0 w 2776979"/>
                    <a:gd name="connsiteY4" fmla="*/ 0 h 565086"/>
                    <a:gd name="connsiteX0" fmla="*/ 3472 w 2780451"/>
                    <a:gd name="connsiteY0" fmla="*/ 0 h 565086"/>
                    <a:gd name="connsiteX1" fmla="*/ 2780451 w 2780451"/>
                    <a:gd name="connsiteY1" fmla="*/ 0 h 565086"/>
                    <a:gd name="connsiteX2" fmla="*/ 2780451 w 2780451"/>
                    <a:gd name="connsiteY2" fmla="*/ 565086 h 565086"/>
                    <a:gd name="connsiteX3" fmla="*/ 3472 w 2780451"/>
                    <a:gd name="connsiteY3" fmla="*/ 565086 h 565086"/>
                    <a:gd name="connsiteX4" fmla="*/ 0 w 2780451"/>
                    <a:gd name="connsiteY4" fmla="*/ 304800 h 565086"/>
                    <a:gd name="connsiteX5" fmla="*/ 3472 w 2780451"/>
                    <a:gd name="connsiteY5" fmla="*/ 0 h 565086"/>
                    <a:gd name="connsiteX0" fmla="*/ 3472 w 2780451"/>
                    <a:gd name="connsiteY0" fmla="*/ 0 h 565086"/>
                    <a:gd name="connsiteX1" fmla="*/ 2780451 w 2780451"/>
                    <a:gd name="connsiteY1" fmla="*/ 0 h 565086"/>
                    <a:gd name="connsiteX2" fmla="*/ 2780451 w 2780451"/>
                    <a:gd name="connsiteY2" fmla="*/ 565086 h 565086"/>
                    <a:gd name="connsiteX3" fmla="*/ 219075 w 2780451"/>
                    <a:gd name="connsiteY3" fmla="*/ 561975 h 565086"/>
                    <a:gd name="connsiteX4" fmla="*/ 3472 w 2780451"/>
                    <a:gd name="connsiteY4" fmla="*/ 565086 h 565086"/>
                    <a:gd name="connsiteX5" fmla="*/ 0 w 2780451"/>
                    <a:gd name="connsiteY5" fmla="*/ 304800 h 565086"/>
                    <a:gd name="connsiteX6" fmla="*/ 3472 w 2780451"/>
                    <a:gd name="connsiteY6" fmla="*/ 0 h 565086"/>
                    <a:gd name="connsiteX0" fmla="*/ 3472 w 2780451"/>
                    <a:gd name="connsiteY0" fmla="*/ 0 h 565086"/>
                    <a:gd name="connsiteX1" fmla="*/ 2780451 w 2780451"/>
                    <a:gd name="connsiteY1" fmla="*/ 0 h 565086"/>
                    <a:gd name="connsiteX2" fmla="*/ 2780451 w 2780451"/>
                    <a:gd name="connsiteY2" fmla="*/ 565086 h 565086"/>
                    <a:gd name="connsiteX3" fmla="*/ 219075 w 2780451"/>
                    <a:gd name="connsiteY3" fmla="*/ 561975 h 565086"/>
                    <a:gd name="connsiteX4" fmla="*/ 0 w 2780451"/>
                    <a:gd name="connsiteY4" fmla="*/ 304800 h 565086"/>
                    <a:gd name="connsiteX5" fmla="*/ 3472 w 2780451"/>
                    <a:gd name="connsiteY5" fmla="*/ 0 h 565086"/>
                    <a:gd name="connsiteX0" fmla="*/ 3475 w 2780454"/>
                    <a:gd name="connsiteY0" fmla="*/ 0 h 565086"/>
                    <a:gd name="connsiteX1" fmla="*/ 2780454 w 2780454"/>
                    <a:gd name="connsiteY1" fmla="*/ 0 h 565086"/>
                    <a:gd name="connsiteX2" fmla="*/ 2780454 w 2780454"/>
                    <a:gd name="connsiteY2" fmla="*/ 565086 h 565086"/>
                    <a:gd name="connsiteX3" fmla="*/ 219078 w 2780454"/>
                    <a:gd name="connsiteY3" fmla="*/ 561975 h 565086"/>
                    <a:gd name="connsiteX4" fmla="*/ 3 w 2780454"/>
                    <a:gd name="connsiteY4" fmla="*/ 304800 h 565086"/>
                    <a:gd name="connsiteX5" fmla="*/ 3475 w 2780454"/>
                    <a:gd name="connsiteY5" fmla="*/ 0 h 565086"/>
                    <a:gd name="connsiteX0" fmla="*/ 3475 w 2780454"/>
                    <a:gd name="connsiteY0" fmla="*/ 0 h 565086"/>
                    <a:gd name="connsiteX1" fmla="*/ 2780454 w 2780454"/>
                    <a:gd name="connsiteY1" fmla="*/ 0 h 565086"/>
                    <a:gd name="connsiteX2" fmla="*/ 2780454 w 2780454"/>
                    <a:gd name="connsiteY2" fmla="*/ 565086 h 565086"/>
                    <a:gd name="connsiteX3" fmla="*/ 219078 w 2780454"/>
                    <a:gd name="connsiteY3" fmla="*/ 561975 h 565086"/>
                    <a:gd name="connsiteX4" fmla="*/ 3 w 2780454"/>
                    <a:gd name="connsiteY4" fmla="*/ 304800 h 565086"/>
                    <a:gd name="connsiteX5" fmla="*/ 3475 w 2780454"/>
                    <a:gd name="connsiteY5" fmla="*/ 0 h 565086"/>
                    <a:gd name="connsiteX0" fmla="*/ 3475 w 2781303"/>
                    <a:gd name="connsiteY0" fmla="*/ 0 h 565086"/>
                    <a:gd name="connsiteX1" fmla="*/ 2780454 w 2781303"/>
                    <a:gd name="connsiteY1" fmla="*/ 0 h 565086"/>
                    <a:gd name="connsiteX2" fmla="*/ 2781303 w 2781303"/>
                    <a:gd name="connsiteY2" fmla="*/ 271463 h 565086"/>
                    <a:gd name="connsiteX3" fmla="*/ 2780454 w 2781303"/>
                    <a:gd name="connsiteY3" fmla="*/ 565086 h 565086"/>
                    <a:gd name="connsiteX4" fmla="*/ 219078 w 2781303"/>
                    <a:gd name="connsiteY4" fmla="*/ 561975 h 565086"/>
                    <a:gd name="connsiteX5" fmla="*/ 3 w 2781303"/>
                    <a:gd name="connsiteY5" fmla="*/ 304800 h 565086"/>
                    <a:gd name="connsiteX6" fmla="*/ 3475 w 2781303"/>
                    <a:gd name="connsiteY6" fmla="*/ 0 h 565086"/>
                    <a:gd name="connsiteX0" fmla="*/ 3475 w 2781303"/>
                    <a:gd name="connsiteY0" fmla="*/ 0 h 565086"/>
                    <a:gd name="connsiteX1" fmla="*/ 2780454 w 2781303"/>
                    <a:gd name="connsiteY1" fmla="*/ 0 h 565086"/>
                    <a:gd name="connsiteX2" fmla="*/ 2781303 w 2781303"/>
                    <a:gd name="connsiteY2" fmla="*/ 271463 h 565086"/>
                    <a:gd name="connsiteX3" fmla="*/ 2780454 w 2781303"/>
                    <a:gd name="connsiteY3" fmla="*/ 565086 h 565086"/>
                    <a:gd name="connsiteX4" fmla="*/ 2505078 w 2781303"/>
                    <a:gd name="connsiteY4" fmla="*/ 559594 h 565086"/>
                    <a:gd name="connsiteX5" fmla="*/ 219078 w 2781303"/>
                    <a:gd name="connsiteY5" fmla="*/ 561975 h 565086"/>
                    <a:gd name="connsiteX6" fmla="*/ 3 w 2781303"/>
                    <a:gd name="connsiteY6" fmla="*/ 304800 h 565086"/>
                    <a:gd name="connsiteX7" fmla="*/ 3475 w 2781303"/>
                    <a:gd name="connsiteY7" fmla="*/ 0 h 565086"/>
                    <a:gd name="connsiteX0" fmla="*/ 3475 w 2781303"/>
                    <a:gd name="connsiteY0" fmla="*/ 0 h 561975"/>
                    <a:gd name="connsiteX1" fmla="*/ 2780454 w 2781303"/>
                    <a:gd name="connsiteY1" fmla="*/ 0 h 561975"/>
                    <a:gd name="connsiteX2" fmla="*/ 2781303 w 2781303"/>
                    <a:gd name="connsiteY2" fmla="*/ 271463 h 561975"/>
                    <a:gd name="connsiteX3" fmla="*/ 2505078 w 2781303"/>
                    <a:gd name="connsiteY3" fmla="*/ 559594 h 561975"/>
                    <a:gd name="connsiteX4" fmla="*/ 219078 w 2781303"/>
                    <a:gd name="connsiteY4" fmla="*/ 561975 h 561975"/>
                    <a:gd name="connsiteX5" fmla="*/ 3 w 2781303"/>
                    <a:gd name="connsiteY5" fmla="*/ 304800 h 561975"/>
                    <a:gd name="connsiteX6" fmla="*/ 3475 w 2781303"/>
                    <a:gd name="connsiteY6" fmla="*/ 0 h 561975"/>
                    <a:gd name="connsiteX0" fmla="*/ 3475 w 2781342"/>
                    <a:gd name="connsiteY0" fmla="*/ 0 h 561975"/>
                    <a:gd name="connsiteX1" fmla="*/ 2780454 w 2781342"/>
                    <a:gd name="connsiteY1" fmla="*/ 0 h 561975"/>
                    <a:gd name="connsiteX2" fmla="*/ 2781303 w 2781342"/>
                    <a:gd name="connsiteY2" fmla="*/ 271463 h 561975"/>
                    <a:gd name="connsiteX3" fmla="*/ 2505078 w 2781342"/>
                    <a:gd name="connsiteY3" fmla="*/ 559594 h 561975"/>
                    <a:gd name="connsiteX4" fmla="*/ 219078 w 2781342"/>
                    <a:gd name="connsiteY4" fmla="*/ 561975 h 561975"/>
                    <a:gd name="connsiteX5" fmla="*/ 3 w 2781342"/>
                    <a:gd name="connsiteY5" fmla="*/ 304800 h 561975"/>
                    <a:gd name="connsiteX6" fmla="*/ 3475 w 2781342"/>
                    <a:gd name="connsiteY6" fmla="*/ 0 h 561975"/>
                    <a:gd name="connsiteX0" fmla="*/ 3475 w 2781354"/>
                    <a:gd name="connsiteY0" fmla="*/ 0 h 561975"/>
                    <a:gd name="connsiteX1" fmla="*/ 2780454 w 2781354"/>
                    <a:gd name="connsiteY1" fmla="*/ 0 h 561975"/>
                    <a:gd name="connsiteX2" fmla="*/ 2781303 w 2781354"/>
                    <a:gd name="connsiteY2" fmla="*/ 271463 h 561975"/>
                    <a:gd name="connsiteX3" fmla="*/ 2505078 w 2781354"/>
                    <a:gd name="connsiteY3" fmla="*/ 559594 h 561975"/>
                    <a:gd name="connsiteX4" fmla="*/ 219078 w 2781354"/>
                    <a:gd name="connsiteY4" fmla="*/ 561975 h 561975"/>
                    <a:gd name="connsiteX5" fmla="*/ 3 w 2781354"/>
                    <a:gd name="connsiteY5" fmla="*/ 304800 h 561975"/>
                    <a:gd name="connsiteX6" fmla="*/ 3475 w 2781354"/>
                    <a:gd name="connsiteY6" fmla="*/ 0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81354" h="561975">
                      <a:moveTo>
                        <a:pt x="3475" y="0"/>
                      </a:moveTo>
                      <a:lnTo>
                        <a:pt x="2780454" y="0"/>
                      </a:lnTo>
                      <a:lnTo>
                        <a:pt x="2781303" y="271463"/>
                      </a:lnTo>
                      <a:cubicBezTo>
                        <a:pt x="2784478" y="479425"/>
                        <a:pt x="2640016" y="551657"/>
                        <a:pt x="2505078" y="559594"/>
                      </a:cubicBezTo>
                      <a:lnTo>
                        <a:pt x="219078" y="561975"/>
                      </a:lnTo>
                      <a:cubicBezTo>
                        <a:pt x="117478" y="559594"/>
                        <a:pt x="-791" y="490538"/>
                        <a:pt x="3" y="304800"/>
                      </a:cubicBezTo>
                      <a:cubicBezTo>
                        <a:pt x="1160" y="203200"/>
                        <a:pt x="2318" y="101600"/>
                        <a:pt x="347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/>
                </a:p>
              </p:txBody>
            </p:sp>
            <p:grpSp>
              <p:nvGrpSpPr>
                <p:cNvPr id="396" name="그룹 395">
                  <a:extLst>
                    <a:ext uri="{FF2B5EF4-FFF2-40B4-BE49-F238E27FC236}">
                      <a16:creationId xmlns:a16="http://schemas.microsoft.com/office/drawing/2014/main" id="{75D65FF2-3868-41AC-8D5D-FCBCCDAB7CA1}"/>
                    </a:ext>
                  </a:extLst>
                </p:cNvPr>
                <p:cNvGrpSpPr/>
                <p:nvPr/>
              </p:nvGrpSpPr>
              <p:grpSpPr>
                <a:xfrm>
                  <a:off x="942838" y="5738059"/>
                  <a:ext cx="2497264" cy="441565"/>
                  <a:chOff x="942838" y="5738059"/>
                  <a:chExt cx="2497264" cy="441565"/>
                </a:xfrm>
              </p:grpSpPr>
              <p:grpSp>
                <p:nvGrpSpPr>
                  <p:cNvPr id="397" name="그룹 396">
                    <a:extLst>
                      <a:ext uri="{FF2B5EF4-FFF2-40B4-BE49-F238E27FC236}">
                        <a16:creationId xmlns:a16="http://schemas.microsoft.com/office/drawing/2014/main" id="{5D4497A7-2202-4D7D-A4EE-36FE791F0016}"/>
                      </a:ext>
                    </a:extLst>
                  </p:cNvPr>
                  <p:cNvGrpSpPr/>
                  <p:nvPr/>
                </p:nvGrpSpPr>
                <p:grpSpPr>
                  <a:xfrm>
                    <a:off x="942838" y="5738059"/>
                    <a:ext cx="398859" cy="441565"/>
                    <a:chOff x="857809" y="5738059"/>
                    <a:chExt cx="398859" cy="441565"/>
                  </a:xfrm>
                </p:grpSpPr>
                <p:sp>
                  <p:nvSpPr>
                    <p:cNvPr id="430" name="TextBox 429">
                      <a:extLst>
                        <a:ext uri="{FF2B5EF4-FFF2-40B4-BE49-F238E27FC236}">
                          <a16:creationId xmlns:a16="http://schemas.microsoft.com/office/drawing/2014/main" id="{4A03BB24-8880-4848-BC31-5E400FF4D1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1098" y="5976345"/>
                      <a:ext cx="298759" cy="20327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홈</a:t>
                      </a:r>
                    </a:p>
                  </p:txBody>
                </p:sp>
                <p:grpSp>
                  <p:nvGrpSpPr>
                    <p:cNvPr id="431" name="그룹 430">
                      <a:extLst>
                        <a:ext uri="{FF2B5EF4-FFF2-40B4-BE49-F238E27FC236}">
                          <a16:creationId xmlns:a16="http://schemas.microsoft.com/office/drawing/2014/main" id="{0A4F6A8F-5A4A-48E8-827B-F707DE728D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7809" y="5738059"/>
                      <a:ext cx="398859" cy="232189"/>
                      <a:chOff x="911939" y="5829869"/>
                      <a:chExt cx="398859" cy="232189"/>
                    </a:xfrm>
                  </p:grpSpPr>
                  <p:grpSp>
                    <p:nvGrpSpPr>
                      <p:cNvPr id="432" name="그룹 431">
                        <a:extLst>
                          <a:ext uri="{FF2B5EF4-FFF2-40B4-BE49-F238E27FC236}">
                            <a16:creationId xmlns:a16="http://schemas.microsoft.com/office/drawing/2014/main" id="{0C12A487-C712-4E58-A333-089D974A884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806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434" name="타원 433">
                          <a:extLst>
                            <a:ext uri="{FF2B5EF4-FFF2-40B4-BE49-F238E27FC236}">
                              <a16:creationId xmlns:a16="http://schemas.microsoft.com/office/drawing/2014/main" id="{F45A3A1A-AC59-40BA-B112-5EBAD254DD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435" name="직선 연결선 434">
                          <a:extLst>
                            <a:ext uri="{FF2B5EF4-FFF2-40B4-BE49-F238E27FC236}">
                              <a16:creationId xmlns:a16="http://schemas.microsoft.com/office/drawing/2014/main" id="{21627CA2-7C00-4957-A5EA-B3B86608397E}"/>
                            </a:ext>
                          </a:extLst>
                        </p:cNvPr>
                        <p:cNvCxnSpPr>
                          <a:stCxn id="434" idx="1"/>
                          <a:endCxn id="434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6" name="직선 연결선 435">
                          <a:extLst>
                            <a:ext uri="{FF2B5EF4-FFF2-40B4-BE49-F238E27FC236}">
                              <a16:creationId xmlns:a16="http://schemas.microsoft.com/office/drawing/2014/main" id="{8B87BB43-8D79-4277-9721-1909F3C28AAF}"/>
                            </a:ext>
                          </a:extLst>
                        </p:cNvPr>
                        <p:cNvCxnSpPr>
                          <a:stCxn id="434" idx="3"/>
                          <a:endCxn id="434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33" name="TextBox 432">
                        <a:extLst>
                          <a:ext uri="{FF2B5EF4-FFF2-40B4-BE49-F238E27FC236}">
                            <a16:creationId xmlns:a16="http://schemas.microsoft.com/office/drawing/2014/main" id="{30BB1C59-9327-4274-A909-3DCCF68AD18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1939" y="5835963"/>
                        <a:ext cx="398859" cy="22175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398" name="그룹 397">
                    <a:extLst>
                      <a:ext uri="{FF2B5EF4-FFF2-40B4-BE49-F238E27FC236}">
                        <a16:creationId xmlns:a16="http://schemas.microsoft.com/office/drawing/2014/main" id="{AEADA142-8499-4687-9524-5698C0196F74}"/>
                      </a:ext>
                    </a:extLst>
                  </p:cNvPr>
                  <p:cNvGrpSpPr/>
                  <p:nvPr/>
                </p:nvGrpSpPr>
                <p:grpSpPr>
                  <a:xfrm>
                    <a:off x="1456965" y="5738059"/>
                    <a:ext cx="452758" cy="441565"/>
                    <a:chOff x="1376321" y="5738059"/>
                    <a:chExt cx="452758" cy="441565"/>
                  </a:xfrm>
                </p:grpSpPr>
                <p:sp>
                  <p:nvSpPr>
                    <p:cNvPr id="423" name="TextBox 422">
                      <a:extLst>
                        <a:ext uri="{FF2B5EF4-FFF2-40B4-BE49-F238E27FC236}">
                          <a16:creationId xmlns:a16="http://schemas.microsoft.com/office/drawing/2014/main" id="{F1072D8E-BBD0-432B-AC95-7EEDF07D91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76321" y="5976345"/>
                      <a:ext cx="452758" cy="20327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스케줄</a:t>
                      </a:r>
                    </a:p>
                  </p:txBody>
                </p:sp>
                <p:grpSp>
                  <p:nvGrpSpPr>
                    <p:cNvPr id="424" name="그룹 423">
                      <a:extLst>
                        <a:ext uri="{FF2B5EF4-FFF2-40B4-BE49-F238E27FC236}">
                          <a16:creationId xmlns:a16="http://schemas.microsoft.com/office/drawing/2014/main" id="{D9EE50AC-15F5-4BDA-8072-C46F649A8A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02001" y="5738059"/>
                      <a:ext cx="398858" cy="232189"/>
                      <a:chOff x="1452957" y="5829869"/>
                      <a:chExt cx="398858" cy="232189"/>
                    </a:xfrm>
                  </p:grpSpPr>
                  <p:grpSp>
                    <p:nvGrpSpPr>
                      <p:cNvPr id="425" name="그룹 424">
                        <a:extLst>
                          <a:ext uri="{FF2B5EF4-FFF2-40B4-BE49-F238E27FC236}">
                            <a16:creationId xmlns:a16="http://schemas.microsoft.com/office/drawing/2014/main" id="{7B867FFD-1D0D-46A4-A6E0-48EF54D7A5C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3088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427" name="타원 426">
                          <a:extLst>
                            <a:ext uri="{FF2B5EF4-FFF2-40B4-BE49-F238E27FC236}">
                              <a16:creationId xmlns:a16="http://schemas.microsoft.com/office/drawing/2014/main" id="{41A372BD-AACC-475C-BB60-5A1C664D59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428" name="직선 연결선 427">
                          <a:extLst>
                            <a:ext uri="{FF2B5EF4-FFF2-40B4-BE49-F238E27FC236}">
                              <a16:creationId xmlns:a16="http://schemas.microsoft.com/office/drawing/2014/main" id="{665CEF2A-E0BD-4BCD-B8B2-EE1B333CE87B}"/>
                            </a:ext>
                          </a:extLst>
                        </p:cNvPr>
                        <p:cNvCxnSpPr>
                          <a:stCxn id="427" idx="1"/>
                          <a:endCxn id="427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9" name="직선 연결선 428">
                          <a:extLst>
                            <a:ext uri="{FF2B5EF4-FFF2-40B4-BE49-F238E27FC236}">
                              <a16:creationId xmlns:a16="http://schemas.microsoft.com/office/drawing/2014/main" id="{B86B9481-CD3B-45F9-9B47-E8A1E3C64A7E}"/>
                            </a:ext>
                          </a:extLst>
                        </p:cNvPr>
                        <p:cNvCxnSpPr>
                          <a:stCxn id="427" idx="3"/>
                          <a:endCxn id="427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26" name="TextBox 425">
                        <a:extLst>
                          <a:ext uri="{FF2B5EF4-FFF2-40B4-BE49-F238E27FC236}">
                            <a16:creationId xmlns:a16="http://schemas.microsoft.com/office/drawing/2014/main" id="{165E440D-07F7-4E55-AA69-140542896E8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52957" y="5835963"/>
                        <a:ext cx="398858" cy="22175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399" name="그룹 398">
                    <a:extLst>
                      <a:ext uri="{FF2B5EF4-FFF2-40B4-BE49-F238E27FC236}">
                        <a16:creationId xmlns:a16="http://schemas.microsoft.com/office/drawing/2014/main" id="{E6A695AE-AFDC-4316-9993-51387419BF75}"/>
                      </a:ext>
                    </a:extLst>
                  </p:cNvPr>
                  <p:cNvGrpSpPr/>
                  <p:nvPr/>
                </p:nvGrpSpPr>
                <p:grpSpPr>
                  <a:xfrm>
                    <a:off x="1949196" y="5738059"/>
                    <a:ext cx="398859" cy="441565"/>
                    <a:chOff x="1946191" y="5738059"/>
                    <a:chExt cx="398859" cy="441565"/>
                  </a:xfrm>
                </p:grpSpPr>
                <p:sp>
                  <p:nvSpPr>
                    <p:cNvPr id="416" name="TextBox 415">
                      <a:extLst>
                        <a:ext uri="{FF2B5EF4-FFF2-40B4-BE49-F238E27FC236}">
                          <a16:creationId xmlns:a16="http://schemas.microsoft.com/office/drawing/2014/main" id="{D44B1FBD-1D42-42F2-A1F5-287EBA9555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57125" y="5976345"/>
                      <a:ext cx="375759" cy="20327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운동</a:t>
                      </a:r>
                    </a:p>
                  </p:txBody>
                </p:sp>
                <p:grpSp>
                  <p:nvGrpSpPr>
                    <p:cNvPr id="417" name="그룹 416">
                      <a:extLst>
                        <a:ext uri="{FF2B5EF4-FFF2-40B4-BE49-F238E27FC236}">
                          <a16:creationId xmlns:a16="http://schemas.microsoft.com/office/drawing/2014/main" id="{32ADA8AC-237E-45EF-88A7-2537F99312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46191" y="5738059"/>
                      <a:ext cx="398859" cy="232189"/>
                      <a:chOff x="1993973" y="5829869"/>
                      <a:chExt cx="398859" cy="232189"/>
                    </a:xfrm>
                  </p:grpSpPr>
                  <p:grpSp>
                    <p:nvGrpSpPr>
                      <p:cNvPr id="418" name="그룹 417">
                        <a:extLst>
                          <a:ext uri="{FF2B5EF4-FFF2-40B4-BE49-F238E27FC236}">
                            <a16:creationId xmlns:a16="http://schemas.microsoft.com/office/drawing/2014/main" id="{5E5602D3-BA22-4265-839E-1299543865B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7370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420" name="타원 419">
                          <a:extLst>
                            <a:ext uri="{FF2B5EF4-FFF2-40B4-BE49-F238E27FC236}">
                              <a16:creationId xmlns:a16="http://schemas.microsoft.com/office/drawing/2014/main" id="{F09B443A-1D05-4534-9CC7-7DAF85C569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421" name="직선 연결선 420">
                          <a:extLst>
                            <a:ext uri="{FF2B5EF4-FFF2-40B4-BE49-F238E27FC236}">
                              <a16:creationId xmlns:a16="http://schemas.microsoft.com/office/drawing/2014/main" id="{6B6B750B-8B3E-4E13-ACDF-09CC06A31390}"/>
                            </a:ext>
                          </a:extLst>
                        </p:cNvPr>
                        <p:cNvCxnSpPr>
                          <a:stCxn id="420" idx="1"/>
                          <a:endCxn id="420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2" name="직선 연결선 421">
                          <a:extLst>
                            <a:ext uri="{FF2B5EF4-FFF2-40B4-BE49-F238E27FC236}">
                              <a16:creationId xmlns:a16="http://schemas.microsoft.com/office/drawing/2014/main" id="{7BCABA70-2F4D-4008-AB46-D795174C3409}"/>
                            </a:ext>
                          </a:extLst>
                        </p:cNvPr>
                        <p:cNvCxnSpPr>
                          <a:stCxn id="420" idx="3"/>
                          <a:endCxn id="420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19" name="TextBox 418">
                        <a:extLst>
                          <a:ext uri="{FF2B5EF4-FFF2-40B4-BE49-F238E27FC236}">
                            <a16:creationId xmlns:a16="http://schemas.microsoft.com/office/drawing/2014/main" id="{C24A53BE-93DF-468C-8CBE-0D6FD111B5E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3973" y="5835963"/>
                        <a:ext cx="398859" cy="22175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400" name="그룹 399">
                    <a:extLst>
                      <a:ext uri="{FF2B5EF4-FFF2-40B4-BE49-F238E27FC236}">
                        <a16:creationId xmlns:a16="http://schemas.microsoft.com/office/drawing/2014/main" id="{3565E087-15CD-4275-932E-A6D5E02D95DA}"/>
                      </a:ext>
                    </a:extLst>
                  </p:cNvPr>
                  <p:cNvGrpSpPr/>
                  <p:nvPr/>
                </p:nvGrpSpPr>
                <p:grpSpPr>
                  <a:xfrm>
                    <a:off x="2883394" y="5738059"/>
                    <a:ext cx="556708" cy="441565"/>
                    <a:chOff x="2957342" y="5738059"/>
                    <a:chExt cx="556708" cy="441565"/>
                  </a:xfrm>
                </p:grpSpPr>
                <p:sp>
                  <p:nvSpPr>
                    <p:cNvPr id="409" name="TextBox 408">
                      <a:extLst>
                        <a:ext uri="{FF2B5EF4-FFF2-40B4-BE49-F238E27FC236}">
                          <a16:creationId xmlns:a16="http://schemas.microsoft.com/office/drawing/2014/main" id="{1EFC3BA4-9711-46B6-A5E8-7A2F6CF457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57342" y="5976345"/>
                      <a:ext cx="556708" cy="20327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종합 결과</a:t>
                      </a:r>
                    </a:p>
                  </p:txBody>
                </p:sp>
                <p:grpSp>
                  <p:nvGrpSpPr>
                    <p:cNvPr id="410" name="그룹 409">
                      <a:extLst>
                        <a:ext uri="{FF2B5EF4-FFF2-40B4-BE49-F238E27FC236}">
                          <a16:creationId xmlns:a16="http://schemas.microsoft.com/office/drawing/2014/main" id="{8D2F0233-0589-4D8C-B153-883D2D5B15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34574" y="5738059"/>
                      <a:ext cx="398859" cy="232189"/>
                      <a:chOff x="3076006" y="5829869"/>
                      <a:chExt cx="398859" cy="232189"/>
                    </a:xfrm>
                  </p:grpSpPr>
                  <p:grpSp>
                    <p:nvGrpSpPr>
                      <p:cNvPr id="411" name="그룹 410">
                        <a:extLst>
                          <a:ext uri="{FF2B5EF4-FFF2-40B4-BE49-F238E27FC236}">
                            <a16:creationId xmlns:a16="http://schemas.microsoft.com/office/drawing/2014/main" id="{5791F903-9899-49A6-9D41-C3DABFFF2C5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5934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413" name="타원 412">
                          <a:extLst>
                            <a:ext uri="{FF2B5EF4-FFF2-40B4-BE49-F238E27FC236}">
                              <a16:creationId xmlns:a16="http://schemas.microsoft.com/office/drawing/2014/main" id="{4578A33F-8C5D-443C-A190-5F408DE5B0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414" name="직선 연결선 413">
                          <a:extLst>
                            <a:ext uri="{FF2B5EF4-FFF2-40B4-BE49-F238E27FC236}">
                              <a16:creationId xmlns:a16="http://schemas.microsoft.com/office/drawing/2014/main" id="{51B3C39E-7A77-40A9-9215-3BD107D1CBD1}"/>
                            </a:ext>
                          </a:extLst>
                        </p:cNvPr>
                        <p:cNvCxnSpPr>
                          <a:stCxn id="413" idx="1"/>
                          <a:endCxn id="413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15" name="직선 연결선 414">
                          <a:extLst>
                            <a:ext uri="{FF2B5EF4-FFF2-40B4-BE49-F238E27FC236}">
                              <a16:creationId xmlns:a16="http://schemas.microsoft.com/office/drawing/2014/main" id="{B4F3B8C0-3D1F-4508-9D5F-CBFADE6CABBD}"/>
                            </a:ext>
                          </a:extLst>
                        </p:cNvPr>
                        <p:cNvCxnSpPr>
                          <a:stCxn id="413" idx="3"/>
                          <a:endCxn id="413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12" name="TextBox 411">
                        <a:extLst>
                          <a:ext uri="{FF2B5EF4-FFF2-40B4-BE49-F238E27FC236}">
                            <a16:creationId xmlns:a16="http://schemas.microsoft.com/office/drawing/2014/main" id="{8418048D-D21D-4695-9BB8-1D1A6D5D518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76006" y="5835963"/>
                        <a:ext cx="398859" cy="22175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401" name="그룹 400">
                    <a:extLst>
                      <a:ext uri="{FF2B5EF4-FFF2-40B4-BE49-F238E27FC236}">
                        <a16:creationId xmlns:a16="http://schemas.microsoft.com/office/drawing/2014/main" id="{05D09579-5E13-454B-A94E-502C0D2CEB90}"/>
                      </a:ext>
                    </a:extLst>
                  </p:cNvPr>
                  <p:cNvGrpSpPr/>
                  <p:nvPr/>
                </p:nvGrpSpPr>
                <p:grpSpPr>
                  <a:xfrm>
                    <a:off x="2415096" y="5738059"/>
                    <a:ext cx="398859" cy="441565"/>
                    <a:chOff x="1946191" y="5738059"/>
                    <a:chExt cx="398859" cy="441565"/>
                  </a:xfrm>
                </p:grpSpPr>
                <p:sp>
                  <p:nvSpPr>
                    <p:cNvPr id="402" name="TextBox 401">
                      <a:extLst>
                        <a:ext uri="{FF2B5EF4-FFF2-40B4-BE49-F238E27FC236}">
                          <a16:creationId xmlns:a16="http://schemas.microsoft.com/office/drawing/2014/main" id="{2DBA8C6C-E95A-432F-9A57-14346BDD01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57124" y="5976345"/>
                      <a:ext cx="375759" cy="20327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인솔</a:t>
                      </a:r>
                    </a:p>
                  </p:txBody>
                </p:sp>
                <p:grpSp>
                  <p:nvGrpSpPr>
                    <p:cNvPr id="403" name="그룹 402">
                      <a:extLst>
                        <a:ext uri="{FF2B5EF4-FFF2-40B4-BE49-F238E27FC236}">
                          <a16:creationId xmlns:a16="http://schemas.microsoft.com/office/drawing/2014/main" id="{49DC0BF7-5DA1-4748-9552-8D8C34AB63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46191" y="5738059"/>
                      <a:ext cx="398859" cy="232189"/>
                      <a:chOff x="1993973" y="5829869"/>
                      <a:chExt cx="398859" cy="232189"/>
                    </a:xfrm>
                  </p:grpSpPr>
                  <p:grpSp>
                    <p:nvGrpSpPr>
                      <p:cNvPr id="404" name="그룹 403">
                        <a:extLst>
                          <a:ext uri="{FF2B5EF4-FFF2-40B4-BE49-F238E27FC236}">
                            <a16:creationId xmlns:a16="http://schemas.microsoft.com/office/drawing/2014/main" id="{26C0B993-047F-4207-94B9-E3F321FDAB9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7370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406" name="타원 405">
                          <a:extLst>
                            <a:ext uri="{FF2B5EF4-FFF2-40B4-BE49-F238E27FC236}">
                              <a16:creationId xmlns:a16="http://schemas.microsoft.com/office/drawing/2014/main" id="{8018FE9B-A99D-4D57-9A5D-3BBA90A66FD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407" name="직선 연결선 406">
                          <a:extLst>
                            <a:ext uri="{FF2B5EF4-FFF2-40B4-BE49-F238E27FC236}">
                              <a16:creationId xmlns:a16="http://schemas.microsoft.com/office/drawing/2014/main" id="{A6C3EF7D-2E78-40C3-83CB-CD3C355529D5}"/>
                            </a:ext>
                          </a:extLst>
                        </p:cNvPr>
                        <p:cNvCxnSpPr>
                          <a:stCxn id="406" idx="1"/>
                          <a:endCxn id="406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08" name="직선 연결선 407">
                          <a:extLst>
                            <a:ext uri="{FF2B5EF4-FFF2-40B4-BE49-F238E27FC236}">
                              <a16:creationId xmlns:a16="http://schemas.microsoft.com/office/drawing/2014/main" id="{945FB810-D651-4DF0-A719-7D1C86F954E8}"/>
                            </a:ext>
                          </a:extLst>
                        </p:cNvPr>
                        <p:cNvCxnSpPr>
                          <a:stCxn id="406" idx="3"/>
                          <a:endCxn id="406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05" name="TextBox 404">
                        <a:extLst>
                          <a:ext uri="{FF2B5EF4-FFF2-40B4-BE49-F238E27FC236}">
                            <a16:creationId xmlns:a16="http://schemas.microsoft.com/office/drawing/2014/main" id="{4EC71A41-477A-49FE-BF05-09307AEDBDB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3973" y="5835963"/>
                        <a:ext cx="398859" cy="22175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</p:grpSp>
          </p:grpSp>
          <p:cxnSp>
            <p:nvCxnSpPr>
              <p:cNvPr id="394" name="직선 연결선 393">
                <a:extLst>
                  <a:ext uri="{FF2B5EF4-FFF2-40B4-BE49-F238E27FC236}">
                    <a16:creationId xmlns:a16="http://schemas.microsoft.com/office/drawing/2014/main" id="{32033700-5806-4958-9E6F-D49F3B439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44" y="5654177"/>
                <a:ext cx="2781354" cy="0"/>
              </a:xfrm>
              <a:prstGeom prst="line">
                <a:avLst/>
              </a:prstGeom>
              <a:ln>
                <a:solidFill>
                  <a:srgbClr val="4040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4553AD57-6266-4CCD-AB07-A14271C93B0F}"/>
                </a:ext>
              </a:extLst>
            </p:cNvPr>
            <p:cNvGrpSpPr/>
            <p:nvPr/>
          </p:nvGrpSpPr>
          <p:grpSpPr>
            <a:xfrm>
              <a:off x="753845" y="665566"/>
              <a:ext cx="2783552" cy="7170331"/>
              <a:chOff x="272480" y="944723"/>
              <a:chExt cx="2808000" cy="7233308"/>
            </a:xfrm>
          </p:grpSpPr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EAEA4A8E-3979-4C41-B98C-32D4EBAB3287}"/>
                  </a:ext>
                </a:extLst>
              </p:cNvPr>
              <p:cNvSpPr txBox="1"/>
              <p:nvPr userDrawn="1"/>
            </p:nvSpPr>
            <p:spPr>
              <a:xfrm>
                <a:off x="416497" y="1031150"/>
                <a:ext cx="555445" cy="260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11:59</a:t>
                </a: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390" name="Picture 12">
                <a:extLst>
                  <a:ext uri="{FF2B5EF4-FFF2-40B4-BE49-F238E27FC236}">
                    <a16:creationId xmlns:a16="http://schemas.microsoft.com/office/drawing/2014/main" id="{D908770D-535D-45D3-96E8-A0058632C2A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7114" y="1066014"/>
                <a:ext cx="514448" cy="1764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1" name="모서리가 둥근 직사각형 111">
                <a:extLst>
                  <a:ext uri="{FF2B5EF4-FFF2-40B4-BE49-F238E27FC236}">
                    <a16:creationId xmlns:a16="http://schemas.microsoft.com/office/drawing/2014/main" id="{7266881B-0FBA-4567-B25D-324A323F5419}"/>
                  </a:ext>
                </a:extLst>
              </p:cNvPr>
              <p:cNvSpPr/>
              <p:nvPr userDrawn="1"/>
            </p:nvSpPr>
            <p:spPr>
              <a:xfrm>
                <a:off x="1051367" y="944724"/>
                <a:ext cx="1250227" cy="235422"/>
              </a:xfrm>
              <a:prstGeom prst="roundRect">
                <a:avLst>
                  <a:gd name="adj" fmla="val 10974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392" name="모서리가 둥근 직사각형 108">
                <a:extLst>
                  <a:ext uri="{FF2B5EF4-FFF2-40B4-BE49-F238E27FC236}">
                    <a16:creationId xmlns:a16="http://schemas.microsoft.com/office/drawing/2014/main" id="{EECCF298-9DDC-4382-B532-325C956B783D}"/>
                  </a:ext>
                </a:extLst>
              </p:cNvPr>
              <p:cNvSpPr/>
              <p:nvPr userDrawn="1"/>
            </p:nvSpPr>
            <p:spPr>
              <a:xfrm>
                <a:off x="272480" y="944723"/>
                <a:ext cx="2808000" cy="7233308"/>
              </a:xfrm>
              <a:prstGeom prst="roundRect">
                <a:avLst>
                  <a:gd name="adj" fmla="val 8301"/>
                </a:avLst>
              </a:prstGeom>
              <a:noFill/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8F18EE31-0C3A-4041-B9D5-D64D0C109693}"/>
                </a:ext>
              </a:extLst>
            </p:cNvPr>
            <p:cNvGrpSpPr/>
            <p:nvPr/>
          </p:nvGrpSpPr>
          <p:grpSpPr>
            <a:xfrm>
              <a:off x="795098" y="6507480"/>
              <a:ext cx="2704813" cy="692478"/>
              <a:chOff x="795098" y="4961699"/>
              <a:chExt cx="2704813" cy="692478"/>
            </a:xfrm>
          </p:grpSpPr>
          <p:sp>
            <p:nvSpPr>
              <p:cNvPr id="373" name="직사각형 372">
                <a:extLst>
                  <a:ext uri="{FF2B5EF4-FFF2-40B4-BE49-F238E27FC236}">
                    <a16:creationId xmlns:a16="http://schemas.microsoft.com/office/drawing/2014/main" id="{2617CFAD-89DA-45D3-9B36-CBA26E124002}"/>
                  </a:ext>
                </a:extLst>
              </p:cNvPr>
              <p:cNvSpPr/>
              <p:nvPr/>
            </p:nvSpPr>
            <p:spPr>
              <a:xfrm>
                <a:off x="795098" y="4961699"/>
                <a:ext cx="2704813" cy="6924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grpSp>
            <p:nvGrpSpPr>
              <p:cNvPr id="374" name="그룹 373">
                <a:extLst>
                  <a:ext uri="{FF2B5EF4-FFF2-40B4-BE49-F238E27FC236}">
                    <a16:creationId xmlns:a16="http://schemas.microsoft.com/office/drawing/2014/main" id="{38D267C3-E4D1-4F07-827E-D9030AA15864}"/>
                  </a:ext>
                </a:extLst>
              </p:cNvPr>
              <p:cNvGrpSpPr/>
              <p:nvPr/>
            </p:nvGrpSpPr>
            <p:grpSpPr>
              <a:xfrm>
                <a:off x="932082" y="5154080"/>
                <a:ext cx="2526665" cy="461999"/>
                <a:chOff x="912681" y="1395985"/>
                <a:chExt cx="2526665" cy="461999"/>
              </a:xfrm>
            </p:grpSpPr>
            <p:grpSp>
              <p:nvGrpSpPr>
                <p:cNvPr id="375" name="그룹 374">
                  <a:extLst>
                    <a:ext uri="{FF2B5EF4-FFF2-40B4-BE49-F238E27FC236}">
                      <a16:creationId xmlns:a16="http://schemas.microsoft.com/office/drawing/2014/main" id="{D135A54D-B8CC-49F4-B574-E4A80399E932}"/>
                    </a:ext>
                  </a:extLst>
                </p:cNvPr>
                <p:cNvGrpSpPr/>
                <p:nvPr/>
              </p:nvGrpSpPr>
              <p:grpSpPr>
                <a:xfrm>
                  <a:off x="912681" y="1395985"/>
                  <a:ext cx="2526665" cy="461999"/>
                  <a:chOff x="1312955" y="2731461"/>
                  <a:chExt cx="2526665" cy="461999"/>
                </a:xfrm>
              </p:grpSpPr>
              <p:sp>
                <p:nvSpPr>
                  <p:cNvPr id="380" name="타원 379">
                    <a:extLst>
                      <a:ext uri="{FF2B5EF4-FFF2-40B4-BE49-F238E27FC236}">
                        <a16:creationId xmlns:a16="http://schemas.microsoft.com/office/drawing/2014/main" id="{EEB0CB2E-A49A-4769-90B8-E9C08402A51D}"/>
                      </a:ext>
                    </a:extLst>
                  </p:cNvPr>
                  <p:cNvSpPr/>
                  <p:nvPr/>
                </p:nvSpPr>
                <p:spPr>
                  <a:xfrm>
                    <a:off x="1725877" y="2915254"/>
                    <a:ext cx="252000" cy="252000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/>
                  </a:p>
                </p:txBody>
              </p:sp>
              <p:grpSp>
                <p:nvGrpSpPr>
                  <p:cNvPr id="381" name="그룹 380">
                    <a:extLst>
                      <a:ext uri="{FF2B5EF4-FFF2-40B4-BE49-F238E27FC236}">
                        <a16:creationId xmlns:a16="http://schemas.microsoft.com/office/drawing/2014/main" id="{4F0EA05A-C871-4F4E-A5AD-8ACFCA7DAB40}"/>
                      </a:ext>
                    </a:extLst>
                  </p:cNvPr>
                  <p:cNvGrpSpPr/>
                  <p:nvPr/>
                </p:nvGrpSpPr>
                <p:grpSpPr>
                  <a:xfrm>
                    <a:off x="1312955" y="2731461"/>
                    <a:ext cx="2526665" cy="461999"/>
                    <a:chOff x="4753071" y="1261223"/>
                    <a:chExt cx="2526665" cy="461999"/>
                  </a:xfrm>
                </p:grpSpPr>
                <p:sp>
                  <p:nvSpPr>
                    <p:cNvPr id="382" name="TextBox 381">
                      <a:extLst>
                        <a:ext uri="{FF2B5EF4-FFF2-40B4-BE49-F238E27FC236}">
                          <a16:creationId xmlns:a16="http://schemas.microsoft.com/office/drawing/2014/main" id="{109F84AF-E90E-46C2-8285-EDC1BF7FE7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3071" y="1261223"/>
                      <a:ext cx="344959" cy="461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383" name="TextBox 382">
                      <a:extLst>
                        <a:ext uri="{FF2B5EF4-FFF2-40B4-BE49-F238E27FC236}">
                          <a16:creationId xmlns:a16="http://schemas.microsoft.com/office/drawing/2014/main" id="{C07CD750-AD1D-430B-97D8-8FBF6C7F19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16690" y="1261223"/>
                      <a:ext cx="344959" cy="461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월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05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384" name="TextBox 383">
                      <a:extLst>
                        <a:ext uri="{FF2B5EF4-FFF2-40B4-BE49-F238E27FC236}">
                          <a16:creationId xmlns:a16="http://schemas.microsoft.com/office/drawing/2014/main" id="{1B95F972-D161-4CA2-B2DC-1AEE305FFD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80308" y="1261223"/>
                      <a:ext cx="344959" cy="461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화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385" name="TextBox 384">
                      <a:extLst>
                        <a:ext uri="{FF2B5EF4-FFF2-40B4-BE49-F238E27FC236}">
                          <a16:creationId xmlns:a16="http://schemas.microsoft.com/office/drawing/2014/main" id="{9701A438-E378-471B-943A-6B74FBA8A6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43926" y="1261223"/>
                      <a:ext cx="344959" cy="461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386" name="TextBox 385">
                      <a:extLst>
                        <a:ext uri="{FF2B5EF4-FFF2-40B4-BE49-F238E27FC236}">
                          <a16:creationId xmlns:a16="http://schemas.microsoft.com/office/drawing/2014/main" id="{0BAE4F0C-C0AE-40AD-8307-6920B21B71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07545" y="1261223"/>
                      <a:ext cx="344959" cy="461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목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387" name="TextBox 386">
                      <a:extLst>
                        <a:ext uri="{FF2B5EF4-FFF2-40B4-BE49-F238E27FC236}">
                          <a16:creationId xmlns:a16="http://schemas.microsoft.com/office/drawing/2014/main" id="{DF2CCBAB-517E-43B0-8931-8784F2BBA8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71161" y="1261223"/>
                      <a:ext cx="344959" cy="461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금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388" name="TextBox 387">
                      <a:extLst>
                        <a:ext uri="{FF2B5EF4-FFF2-40B4-BE49-F238E27FC236}">
                          <a16:creationId xmlns:a16="http://schemas.microsoft.com/office/drawing/2014/main" id="{40F57674-111C-44C3-8021-7619974E51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34777" y="1261223"/>
                      <a:ext cx="344959" cy="461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토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</p:grpSp>
            </p:grpSp>
            <p:grpSp>
              <p:nvGrpSpPr>
                <p:cNvPr id="376" name="그룹 375">
                  <a:extLst>
                    <a:ext uri="{FF2B5EF4-FFF2-40B4-BE49-F238E27FC236}">
                      <a16:creationId xmlns:a16="http://schemas.microsoft.com/office/drawing/2014/main" id="{026681FB-A7F3-4DCA-A55D-3599FD8E33E2}"/>
                    </a:ext>
                  </a:extLst>
                </p:cNvPr>
                <p:cNvGrpSpPr/>
                <p:nvPr/>
              </p:nvGrpSpPr>
              <p:grpSpPr>
                <a:xfrm>
                  <a:off x="1787122" y="1797837"/>
                  <a:ext cx="1136288" cy="45719"/>
                  <a:chOff x="1787122" y="1797837"/>
                  <a:chExt cx="1136288" cy="45719"/>
                </a:xfrm>
              </p:grpSpPr>
              <p:sp>
                <p:nvSpPr>
                  <p:cNvPr id="377" name="타원 376">
                    <a:extLst>
                      <a:ext uri="{FF2B5EF4-FFF2-40B4-BE49-F238E27FC236}">
                        <a16:creationId xmlns:a16="http://schemas.microsoft.com/office/drawing/2014/main" id="{6303C84B-7DD5-4F10-807B-83F1F0B40DE4}"/>
                      </a:ext>
                    </a:extLst>
                  </p:cNvPr>
                  <p:cNvSpPr/>
                  <p:nvPr/>
                </p:nvSpPr>
                <p:spPr>
                  <a:xfrm>
                    <a:off x="1787122" y="1797837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sp>
                <p:nvSpPr>
                  <p:cNvPr id="378" name="타원 377">
                    <a:extLst>
                      <a:ext uri="{FF2B5EF4-FFF2-40B4-BE49-F238E27FC236}">
                        <a16:creationId xmlns:a16="http://schemas.microsoft.com/office/drawing/2014/main" id="{9274D586-6BF8-4D08-87E8-AF085573B464}"/>
                      </a:ext>
                    </a:extLst>
                  </p:cNvPr>
                  <p:cNvSpPr/>
                  <p:nvPr/>
                </p:nvSpPr>
                <p:spPr>
                  <a:xfrm>
                    <a:off x="2156238" y="1797837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sp>
                <p:nvSpPr>
                  <p:cNvPr id="379" name="타원 378">
                    <a:extLst>
                      <a:ext uri="{FF2B5EF4-FFF2-40B4-BE49-F238E27FC236}">
                        <a16:creationId xmlns:a16="http://schemas.microsoft.com/office/drawing/2014/main" id="{D46B95D7-E59A-4CEE-A9A7-3B93C70E2CD9}"/>
                      </a:ext>
                    </a:extLst>
                  </p:cNvPr>
                  <p:cNvSpPr/>
                  <p:nvPr/>
                </p:nvSpPr>
                <p:spPr>
                  <a:xfrm>
                    <a:off x="2877691" y="1797837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</p:grpSp>
          </p:grpSp>
        </p:grpSp>
        <p:sp>
          <p:nvSpPr>
            <p:cNvPr id="168" name="Google Shape;166;p5">
              <a:extLst>
                <a:ext uri="{FF2B5EF4-FFF2-40B4-BE49-F238E27FC236}">
                  <a16:creationId xmlns:a16="http://schemas.microsoft.com/office/drawing/2014/main" id="{329E32AD-BC28-4F5C-9D56-0997FD6AA453}"/>
                </a:ext>
              </a:extLst>
            </p:cNvPr>
            <p:cNvSpPr txBox="1"/>
            <p:nvPr/>
          </p:nvSpPr>
          <p:spPr>
            <a:xfrm>
              <a:off x="744574" y="6505506"/>
              <a:ext cx="1945368" cy="277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2021.10</a:t>
              </a:r>
              <a:endParaRPr sz="9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69" name="Google Shape;166;p5">
              <a:extLst>
                <a:ext uri="{FF2B5EF4-FFF2-40B4-BE49-F238E27FC236}">
                  <a16:creationId xmlns:a16="http://schemas.microsoft.com/office/drawing/2014/main" id="{AD381650-593C-4F89-8A1C-B26730323C53}"/>
                </a:ext>
              </a:extLst>
            </p:cNvPr>
            <p:cNvSpPr txBox="1"/>
            <p:nvPr/>
          </p:nvSpPr>
          <p:spPr>
            <a:xfrm>
              <a:off x="840340" y="1028631"/>
              <a:ext cx="1945368" cy="277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NUEROGAIT</a:t>
              </a:r>
              <a:endParaRPr sz="9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AA34905B-ABA1-4A8E-BA42-78D7CF4ED8E9}"/>
                </a:ext>
              </a:extLst>
            </p:cNvPr>
            <p:cNvGrpSpPr/>
            <p:nvPr/>
          </p:nvGrpSpPr>
          <p:grpSpPr>
            <a:xfrm>
              <a:off x="798539" y="2689027"/>
              <a:ext cx="6521867" cy="2132579"/>
              <a:chOff x="798539" y="1882232"/>
              <a:chExt cx="6521867" cy="2132579"/>
            </a:xfrm>
          </p:grpSpPr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4D308416-110D-47C0-B3A5-3BA069A4BF42}"/>
                  </a:ext>
                </a:extLst>
              </p:cNvPr>
              <p:cNvGrpSpPr/>
              <p:nvPr/>
            </p:nvGrpSpPr>
            <p:grpSpPr>
              <a:xfrm>
                <a:off x="798539" y="1882232"/>
                <a:ext cx="2689284" cy="2132579"/>
                <a:chOff x="798539" y="1882232"/>
                <a:chExt cx="2689284" cy="2132579"/>
              </a:xfrm>
            </p:grpSpPr>
            <p:grpSp>
              <p:nvGrpSpPr>
                <p:cNvPr id="296" name="그룹 295">
                  <a:extLst>
                    <a:ext uri="{FF2B5EF4-FFF2-40B4-BE49-F238E27FC236}">
                      <a16:creationId xmlns:a16="http://schemas.microsoft.com/office/drawing/2014/main" id="{FF08CEF3-529D-4E53-B9DC-9BF39846CF72}"/>
                    </a:ext>
                  </a:extLst>
                </p:cNvPr>
                <p:cNvGrpSpPr/>
                <p:nvPr/>
              </p:nvGrpSpPr>
              <p:grpSpPr>
                <a:xfrm>
                  <a:off x="798539" y="1882232"/>
                  <a:ext cx="2689284" cy="2132579"/>
                  <a:chOff x="1237995" y="3197436"/>
                  <a:chExt cx="2689284" cy="2132579"/>
                </a:xfrm>
              </p:grpSpPr>
              <p:sp>
                <p:nvSpPr>
                  <p:cNvPr id="303" name="직사각형 302">
                    <a:extLst>
                      <a:ext uri="{FF2B5EF4-FFF2-40B4-BE49-F238E27FC236}">
                        <a16:creationId xmlns:a16="http://schemas.microsoft.com/office/drawing/2014/main" id="{1017A5BB-9455-447E-85BE-0C30AD0B1986}"/>
                      </a:ext>
                    </a:extLst>
                  </p:cNvPr>
                  <p:cNvSpPr/>
                  <p:nvPr/>
                </p:nvSpPr>
                <p:spPr>
                  <a:xfrm>
                    <a:off x="1237995" y="3197436"/>
                    <a:ext cx="2689284" cy="2132579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/>
                  </a:p>
                </p:txBody>
              </p:sp>
              <p:sp>
                <p:nvSpPr>
                  <p:cNvPr id="304" name="TextBox 303">
                    <a:extLst>
                      <a:ext uri="{FF2B5EF4-FFF2-40B4-BE49-F238E27FC236}">
                        <a16:creationId xmlns:a16="http://schemas.microsoft.com/office/drawing/2014/main" id="{D27DB3F4-EB7C-4843-9882-3CE4F16F948F}"/>
                      </a:ext>
                    </a:extLst>
                  </p:cNvPr>
                  <p:cNvSpPr txBox="1"/>
                  <p:nvPr/>
                </p:nvSpPr>
                <p:spPr>
                  <a:xfrm>
                    <a:off x="1271234" y="3243161"/>
                    <a:ext cx="799259" cy="2402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700" dirty="0">
                        <a:latin typeface="+mn-ea"/>
                        <a:ea typeface="+mn-ea"/>
                      </a:rPr>
                      <a:t>오늘의 운동</a:t>
                    </a:r>
                  </a:p>
                </p:txBody>
              </p:sp>
            </p:grpSp>
            <p:grpSp>
              <p:nvGrpSpPr>
                <p:cNvPr id="297" name="그룹 296">
                  <a:extLst>
                    <a:ext uri="{FF2B5EF4-FFF2-40B4-BE49-F238E27FC236}">
                      <a16:creationId xmlns:a16="http://schemas.microsoft.com/office/drawing/2014/main" id="{45CB747A-7B93-41D0-A0E2-42866AC24D9E}"/>
                    </a:ext>
                  </a:extLst>
                </p:cNvPr>
                <p:cNvGrpSpPr/>
                <p:nvPr/>
              </p:nvGrpSpPr>
              <p:grpSpPr>
                <a:xfrm>
                  <a:off x="1803466" y="3861832"/>
                  <a:ext cx="685210" cy="92249"/>
                  <a:chOff x="2645926" y="1289662"/>
                  <a:chExt cx="6944999" cy="934996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298" name="사각형: 둥근 모서리 297">
                    <a:extLst>
                      <a:ext uri="{FF2B5EF4-FFF2-40B4-BE49-F238E27FC236}">
                        <a16:creationId xmlns:a16="http://schemas.microsoft.com/office/drawing/2014/main" id="{301B6BAA-A451-48A0-B835-90B11B01D7D1}"/>
                      </a:ext>
                    </a:extLst>
                  </p:cNvPr>
                  <p:cNvSpPr/>
                  <p:nvPr/>
                </p:nvSpPr>
                <p:spPr>
                  <a:xfrm>
                    <a:off x="2645926" y="1310258"/>
                    <a:ext cx="2573774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sp>
                <p:nvSpPr>
                  <p:cNvPr id="299" name="타원 298">
                    <a:extLst>
                      <a:ext uri="{FF2B5EF4-FFF2-40B4-BE49-F238E27FC236}">
                        <a16:creationId xmlns:a16="http://schemas.microsoft.com/office/drawing/2014/main" id="{CB9E46BC-69F7-48B9-84B6-B69093DB79CC}"/>
                      </a:ext>
                    </a:extLst>
                  </p:cNvPr>
                  <p:cNvSpPr/>
                  <p:nvPr/>
                </p:nvSpPr>
                <p:spPr>
                  <a:xfrm>
                    <a:off x="5398106" y="1289662"/>
                    <a:ext cx="914400" cy="914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sp>
                <p:nvSpPr>
                  <p:cNvPr id="300" name="타원 299">
                    <a:extLst>
                      <a:ext uri="{FF2B5EF4-FFF2-40B4-BE49-F238E27FC236}">
                        <a16:creationId xmlns:a16="http://schemas.microsoft.com/office/drawing/2014/main" id="{296FEC76-A51A-471D-92BB-BF3465C4793E}"/>
                      </a:ext>
                    </a:extLst>
                  </p:cNvPr>
                  <p:cNvSpPr/>
                  <p:nvPr/>
                </p:nvSpPr>
                <p:spPr>
                  <a:xfrm>
                    <a:off x="6490912" y="1289662"/>
                    <a:ext cx="914400" cy="914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sp>
                <p:nvSpPr>
                  <p:cNvPr id="301" name="타원 300">
                    <a:extLst>
                      <a:ext uri="{FF2B5EF4-FFF2-40B4-BE49-F238E27FC236}">
                        <a16:creationId xmlns:a16="http://schemas.microsoft.com/office/drawing/2014/main" id="{EF51C0F9-3BEB-4BBF-BF8D-6BD27FF5DF82}"/>
                      </a:ext>
                    </a:extLst>
                  </p:cNvPr>
                  <p:cNvSpPr/>
                  <p:nvPr/>
                </p:nvSpPr>
                <p:spPr>
                  <a:xfrm>
                    <a:off x="7583718" y="1289662"/>
                    <a:ext cx="914400" cy="914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/>
                  </a:p>
                </p:txBody>
              </p:sp>
              <p:sp>
                <p:nvSpPr>
                  <p:cNvPr id="302" name="타원 301">
                    <a:extLst>
                      <a:ext uri="{FF2B5EF4-FFF2-40B4-BE49-F238E27FC236}">
                        <a16:creationId xmlns:a16="http://schemas.microsoft.com/office/drawing/2014/main" id="{CF4BAD8A-1B9D-4291-BFC9-3BBED3D78D65}"/>
                      </a:ext>
                    </a:extLst>
                  </p:cNvPr>
                  <p:cNvSpPr/>
                  <p:nvPr/>
                </p:nvSpPr>
                <p:spPr>
                  <a:xfrm>
                    <a:off x="8676525" y="1289662"/>
                    <a:ext cx="914400" cy="9144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</p:grpSp>
          </p:grp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13A350E2-CB5C-4776-A758-EE1CEEEC0962}"/>
                  </a:ext>
                </a:extLst>
              </p:cNvPr>
              <p:cNvGrpSpPr/>
              <p:nvPr/>
            </p:nvGrpSpPr>
            <p:grpSpPr>
              <a:xfrm>
                <a:off x="867924" y="2199458"/>
                <a:ext cx="6452482" cy="1525875"/>
                <a:chOff x="867924" y="2199458"/>
                <a:chExt cx="6452482" cy="1525875"/>
              </a:xfrm>
            </p:grpSpPr>
            <p:grpSp>
              <p:nvGrpSpPr>
                <p:cNvPr id="211" name="그룹 210">
                  <a:extLst>
                    <a:ext uri="{FF2B5EF4-FFF2-40B4-BE49-F238E27FC236}">
                      <a16:creationId xmlns:a16="http://schemas.microsoft.com/office/drawing/2014/main" id="{872D589E-B7F9-4947-A4B7-FC32827A30D6}"/>
                    </a:ext>
                  </a:extLst>
                </p:cNvPr>
                <p:cNvGrpSpPr/>
                <p:nvPr/>
              </p:nvGrpSpPr>
              <p:grpSpPr>
                <a:xfrm>
                  <a:off x="867924" y="2199458"/>
                  <a:ext cx="1598542" cy="1525875"/>
                  <a:chOff x="867924" y="2199458"/>
                  <a:chExt cx="1598542" cy="1525875"/>
                </a:xfrm>
              </p:grpSpPr>
              <p:grpSp>
                <p:nvGrpSpPr>
                  <p:cNvPr id="268" name="그룹 267">
                    <a:extLst>
                      <a:ext uri="{FF2B5EF4-FFF2-40B4-BE49-F238E27FC236}">
                        <a16:creationId xmlns:a16="http://schemas.microsoft.com/office/drawing/2014/main" id="{52A48517-EEE3-482D-9316-9326BE80604B}"/>
                      </a:ext>
                    </a:extLst>
                  </p:cNvPr>
                  <p:cNvGrpSpPr/>
                  <p:nvPr/>
                </p:nvGrpSpPr>
                <p:grpSpPr>
                  <a:xfrm>
                    <a:off x="867924" y="2199458"/>
                    <a:ext cx="1545944" cy="1525875"/>
                    <a:chOff x="867924" y="2199458"/>
                    <a:chExt cx="1545944" cy="1525875"/>
                  </a:xfrm>
                </p:grpSpPr>
                <p:sp>
                  <p:nvSpPr>
                    <p:cNvPr id="292" name="사각형: 둥근 모서리 291">
                      <a:extLst>
                        <a:ext uri="{FF2B5EF4-FFF2-40B4-BE49-F238E27FC236}">
                          <a16:creationId xmlns:a16="http://schemas.microsoft.com/office/drawing/2014/main" id="{8D4A19A2-DC87-4EC4-A434-12064B2AFF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924" y="2199458"/>
                      <a:ext cx="1545944" cy="1525875"/>
                    </a:xfrm>
                    <a:prstGeom prst="roundRect">
                      <a:avLst>
                        <a:gd name="adj" fmla="val 5625"/>
                      </a:avLst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endParaRPr lang="ko-KR" altLang="en-US" sz="600" dirty="0"/>
                    </a:p>
                  </p:txBody>
                </p:sp>
                <p:grpSp>
                  <p:nvGrpSpPr>
                    <p:cNvPr id="293" name="그룹 292">
                      <a:extLst>
                        <a:ext uri="{FF2B5EF4-FFF2-40B4-BE49-F238E27FC236}">
                          <a16:creationId xmlns:a16="http://schemas.microsoft.com/office/drawing/2014/main" id="{672EA236-73CE-4FEE-93AE-9DA8427CA6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608" y="2224840"/>
                      <a:ext cx="1489430" cy="1480004"/>
                      <a:chOff x="896608" y="2224840"/>
                      <a:chExt cx="1489430" cy="1480004"/>
                    </a:xfrm>
                  </p:grpSpPr>
                  <p:cxnSp>
                    <p:nvCxnSpPr>
                      <p:cNvPr id="294" name="직선 연결선 293">
                        <a:extLst>
                          <a:ext uri="{FF2B5EF4-FFF2-40B4-BE49-F238E27FC236}">
                            <a16:creationId xmlns:a16="http://schemas.microsoft.com/office/drawing/2014/main" id="{456F7482-071F-4B8A-B327-35AB4FD364C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6608" y="2224840"/>
                        <a:ext cx="1489430" cy="147770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5" name="직선 연결선 294">
                        <a:extLst>
                          <a:ext uri="{FF2B5EF4-FFF2-40B4-BE49-F238E27FC236}">
                            <a16:creationId xmlns:a16="http://schemas.microsoft.com/office/drawing/2014/main" id="{6D28F0F8-C24C-4242-A66F-6358F76D7D7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896608" y="2227144"/>
                        <a:ext cx="1489430" cy="147770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69" name="TextBox 268">
                    <a:extLst>
                      <a:ext uri="{FF2B5EF4-FFF2-40B4-BE49-F238E27FC236}">
                        <a16:creationId xmlns:a16="http://schemas.microsoft.com/office/drawing/2014/main" id="{3D42CD37-EE07-4791-94A7-5DCBD1930584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3389989"/>
                    <a:ext cx="1488420" cy="2956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운동 부위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엉덩이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허벅지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grpSp>
                <p:nvGrpSpPr>
                  <p:cNvPr id="270" name="그룹 269">
                    <a:extLst>
                      <a:ext uri="{FF2B5EF4-FFF2-40B4-BE49-F238E27FC236}">
                        <a16:creationId xmlns:a16="http://schemas.microsoft.com/office/drawing/2014/main" id="{8E574234-1841-461E-B13C-7ECD0CCF3CF1}"/>
                      </a:ext>
                    </a:extLst>
                  </p:cNvPr>
                  <p:cNvGrpSpPr/>
                  <p:nvPr/>
                </p:nvGrpSpPr>
                <p:grpSpPr>
                  <a:xfrm>
                    <a:off x="897618" y="2278345"/>
                    <a:ext cx="1568848" cy="351120"/>
                    <a:chOff x="897618" y="2278345"/>
                    <a:chExt cx="1568848" cy="351120"/>
                  </a:xfrm>
                </p:grpSpPr>
                <p:sp>
                  <p:nvSpPr>
                    <p:cNvPr id="290" name="TextBox 289">
                      <a:extLst>
                        <a:ext uri="{FF2B5EF4-FFF2-40B4-BE49-F238E27FC236}">
                          <a16:creationId xmlns:a16="http://schemas.microsoft.com/office/drawing/2014/main" id="{0163BA89-806F-4E64-8669-8D94C3A4B7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7618" y="2278345"/>
                      <a:ext cx="1398635" cy="3511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무릎 들어올리기</a:t>
                      </a:r>
                      <a:endParaRPr lang="en-US" altLang="ko-KR" sz="7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endParaRPr lang="ko-KR" altLang="en-US" sz="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pic>
                  <p:nvPicPr>
                    <p:cNvPr id="291" name="그래픽 290" descr="오른쪽 캐럿 윤곽선">
                      <a:extLst>
                        <a:ext uri="{FF2B5EF4-FFF2-40B4-BE49-F238E27FC236}">
                          <a16:creationId xmlns:a16="http://schemas.microsoft.com/office/drawing/2014/main" id="{27D7526B-C3D2-423C-8189-7A2288EF50D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169875" y="2295472"/>
                      <a:ext cx="296591" cy="29659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12" name="그룹 211">
                  <a:extLst>
                    <a:ext uri="{FF2B5EF4-FFF2-40B4-BE49-F238E27FC236}">
                      <a16:creationId xmlns:a16="http://schemas.microsoft.com/office/drawing/2014/main" id="{4CEC4A2F-0336-49D8-A02D-1416C1B80523}"/>
                    </a:ext>
                  </a:extLst>
                </p:cNvPr>
                <p:cNvGrpSpPr/>
                <p:nvPr/>
              </p:nvGrpSpPr>
              <p:grpSpPr>
                <a:xfrm>
                  <a:off x="2485904" y="2199458"/>
                  <a:ext cx="1598542" cy="1525875"/>
                  <a:chOff x="867924" y="2199458"/>
                  <a:chExt cx="1598542" cy="1525875"/>
                </a:xfrm>
              </p:grpSpPr>
              <p:grpSp>
                <p:nvGrpSpPr>
                  <p:cNvPr id="259" name="그룹 258">
                    <a:extLst>
                      <a:ext uri="{FF2B5EF4-FFF2-40B4-BE49-F238E27FC236}">
                        <a16:creationId xmlns:a16="http://schemas.microsoft.com/office/drawing/2014/main" id="{E73C6C1D-DA98-4BAE-BA49-1050BE323F19}"/>
                      </a:ext>
                    </a:extLst>
                  </p:cNvPr>
                  <p:cNvGrpSpPr/>
                  <p:nvPr/>
                </p:nvGrpSpPr>
                <p:grpSpPr>
                  <a:xfrm>
                    <a:off x="867924" y="2199458"/>
                    <a:ext cx="1545944" cy="1525875"/>
                    <a:chOff x="867924" y="2199458"/>
                    <a:chExt cx="1545944" cy="1525875"/>
                  </a:xfrm>
                </p:grpSpPr>
                <p:sp>
                  <p:nvSpPr>
                    <p:cNvPr id="264" name="사각형: 둥근 모서리 263">
                      <a:extLst>
                        <a:ext uri="{FF2B5EF4-FFF2-40B4-BE49-F238E27FC236}">
                          <a16:creationId xmlns:a16="http://schemas.microsoft.com/office/drawing/2014/main" id="{620185C1-7861-429A-9EF3-76F571B5A8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924" y="2199458"/>
                      <a:ext cx="1545944" cy="1525875"/>
                    </a:xfrm>
                    <a:prstGeom prst="roundRect">
                      <a:avLst>
                        <a:gd name="adj" fmla="val 5625"/>
                      </a:avLst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endParaRPr lang="ko-KR" altLang="en-US" sz="600" dirty="0"/>
                    </a:p>
                  </p:txBody>
                </p:sp>
                <p:grpSp>
                  <p:nvGrpSpPr>
                    <p:cNvPr id="265" name="그룹 264">
                      <a:extLst>
                        <a:ext uri="{FF2B5EF4-FFF2-40B4-BE49-F238E27FC236}">
                          <a16:creationId xmlns:a16="http://schemas.microsoft.com/office/drawing/2014/main" id="{A35E5FBB-4744-4F7D-B5FD-7FD32F7B58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608" y="2224840"/>
                      <a:ext cx="1489430" cy="1480004"/>
                      <a:chOff x="896608" y="2224840"/>
                      <a:chExt cx="1489430" cy="1480004"/>
                    </a:xfrm>
                  </p:grpSpPr>
                  <p:cxnSp>
                    <p:nvCxnSpPr>
                      <p:cNvPr id="266" name="직선 연결선 265">
                        <a:extLst>
                          <a:ext uri="{FF2B5EF4-FFF2-40B4-BE49-F238E27FC236}">
                            <a16:creationId xmlns:a16="http://schemas.microsoft.com/office/drawing/2014/main" id="{F45B6FF6-E6E2-4E7B-B891-162161634A9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6608" y="2224840"/>
                        <a:ext cx="1489430" cy="147770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7" name="직선 연결선 266">
                        <a:extLst>
                          <a:ext uri="{FF2B5EF4-FFF2-40B4-BE49-F238E27FC236}">
                            <a16:creationId xmlns:a16="http://schemas.microsoft.com/office/drawing/2014/main" id="{2A0D1337-3B1A-4D44-9D54-608745554F7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896608" y="2227144"/>
                        <a:ext cx="1489430" cy="147770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11BB0D8E-9A7B-4E06-A38E-D2934DF649CD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3389989"/>
                    <a:ext cx="1488420" cy="2956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운동 부위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엉덩이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허벅지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grpSp>
                <p:nvGrpSpPr>
                  <p:cNvPr id="261" name="그룹 260">
                    <a:extLst>
                      <a:ext uri="{FF2B5EF4-FFF2-40B4-BE49-F238E27FC236}">
                        <a16:creationId xmlns:a16="http://schemas.microsoft.com/office/drawing/2014/main" id="{8A87666F-3677-4BB7-BB3A-C8F497E87391}"/>
                      </a:ext>
                    </a:extLst>
                  </p:cNvPr>
                  <p:cNvGrpSpPr/>
                  <p:nvPr/>
                </p:nvGrpSpPr>
                <p:grpSpPr>
                  <a:xfrm>
                    <a:off x="897618" y="2278345"/>
                    <a:ext cx="1568848" cy="351120"/>
                    <a:chOff x="897618" y="2278345"/>
                    <a:chExt cx="1568848" cy="351120"/>
                  </a:xfrm>
                </p:grpSpPr>
                <p:sp>
                  <p:nvSpPr>
                    <p:cNvPr id="262" name="TextBox 261">
                      <a:extLst>
                        <a:ext uri="{FF2B5EF4-FFF2-40B4-BE49-F238E27FC236}">
                          <a16:creationId xmlns:a16="http://schemas.microsoft.com/office/drawing/2014/main" id="{B4702EF7-60D7-4EA3-A31D-0D3C814E30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7618" y="2278345"/>
                      <a:ext cx="1398635" cy="3511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무릎 들어올리기</a:t>
                      </a:r>
                      <a:endParaRPr lang="en-US" altLang="ko-KR" sz="7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endParaRPr lang="ko-KR" altLang="en-US" sz="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pic>
                  <p:nvPicPr>
                    <p:cNvPr id="263" name="그래픽 262" descr="오른쪽 캐럿 윤곽선">
                      <a:extLst>
                        <a:ext uri="{FF2B5EF4-FFF2-40B4-BE49-F238E27FC236}">
                          <a16:creationId xmlns:a16="http://schemas.microsoft.com/office/drawing/2014/main" id="{66A7C4B4-9217-4F14-BCE8-6FD00919015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169875" y="2295472"/>
                      <a:ext cx="296591" cy="29659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13" name="그룹 212">
                  <a:extLst>
                    <a:ext uri="{FF2B5EF4-FFF2-40B4-BE49-F238E27FC236}">
                      <a16:creationId xmlns:a16="http://schemas.microsoft.com/office/drawing/2014/main" id="{FD3A0E04-A2FC-40BF-8195-FB16703BDAC9}"/>
                    </a:ext>
                  </a:extLst>
                </p:cNvPr>
                <p:cNvGrpSpPr/>
                <p:nvPr/>
              </p:nvGrpSpPr>
              <p:grpSpPr>
                <a:xfrm>
                  <a:off x="4103884" y="2199458"/>
                  <a:ext cx="1598542" cy="1525875"/>
                  <a:chOff x="867924" y="2199458"/>
                  <a:chExt cx="1598542" cy="1525875"/>
                </a:xfrm>
              </p:grpSpPr>
              <p:grpSp>
                <p:nvGrpSpPr>
                  <p:cNvPr id="238" name="그룹 237">
                    <a:extLst>
                      <a:ext uri="{FF2B5EF4-FFF2-40B4-BE49-F238E27FC236}">
                        <a16:creationId xmlns:a16="http://schemas.microsoft.com/office/drawing/2014/main" id="{7A0EFB99-8FC2-452E-B839-770B72512F49}"/>
                      </a:ext>
                    </a:extLst>
                  </p:cNvPr>
                  <p:cNvGrpSpPr/>
                  <p:nvPr/>
                </p:nvGrpSpPr>
                <p:grpSpPr>
                  <a:xfrm>
                    <a:off x="867924" y="2199458"/>
                    <a:ext cx="1545944" cy="1525875"/>
                    <a:chOff x="867924" y="2199458"/>
                    <a:chExt cx="1545944" cy="1525875"/>
                  </a:xfrm>
                </p:grpSpPr>
                <p:sp>
                  <p:nvSpPr>
                    <p:cNvPr id="255" name="사각형: 둥근 모서리 254">
                      <a:extLst>
                        <a:ext uri="{FF2B5EF4-FFF2-40B4-BE49-F238E27FC236}">
                          <a16:creationId xmlns:a16="http://schemas.microsoft.com/office/drawing/2014/main" id="{406DE6EC-2F5D-446E-9EAA-2B1D87FC3E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924" y="2199458"/>
                      <a:ext cx="1545944" cy="1525875"/>
                    </a:xfrm>
                    <a:prstGeom prst="roundRect">
                      <a:avLst>
                        <a:gd name="adj" fmla="val 5625"/>
                      </a:avLst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endParaRPr lang="ko-KR" altLang="en-US" sz="600" dirty="0"/>
                    </a:p>
                  </p:txBody>
                </p:sp>
                <p:grpSp>
                  <p:nvGrpSpPr>
                    <p:cNvPr id="256" name="그룹 255">
                      <a:extLst>
                        <a:ext uri="{FF2B5EF4-FFF2-40B4-BE49-F238E27FC236}">
                          <a16:creationId xmlns:a16="http://schemas.microsoft.com/office/drawing/2014/main" id="{CE2D863C-C6FE-4970-91FF-843D679182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608" y="2224840"/>
                      <a:ext cx="1489430" cy="1480004"/>
                      <a:chOff x="896608" y="2224840"/>
                      <a:chExt cx="1489430" cy="1480004"/>
                    </a:xfrm>
                  </p:grpSpPr>
                  <p:cxnSp>
                    <p:nvCxnSpPr>
                      <p:cNvPr id="257" name="직선 연결선 256">
                        <a:extLst>
                          <a:ext uri="{FF2B5EF4-FFF2-40B4-BE49-F238E27FC236}">
                            <a16:creationId xmlns:a16="http://schemas.microsoft.com/office/drawing/2014/main" id="{3BF2F5EC-4344-49C1-BA09-AD626C45768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6608" y="2224840"/>
                        <a:ext cx="1489430" cy="147770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8" name="직선 연결선 257">
                        <a:extLst>
                          <a:ext uri="{FF2B5EF4-FFF2-40B4-BE49-F238E27FC236}">
                            <a16:creationId xmlns:a16="http://schemas.microsoft.com/office/drawing/2014/main" id="{52AD1A6C-ED13-4646-B6E3-D0C44583559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896608" y="2227144"/>
                        <a:ext cx="1489430" cy="147770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39" name="TextBox 238">
                    <a:extLst>
                      <a:ext uri="{FF2B5EF4-FFF2-40B4-BE49-F238E27FC236}">
                        <a16:creationId xmlns:a16="http://schemas.microsoft.com/office/drawing/2014/main" id="{A6551B67-81F6-40AC-939F-EDE11B3057A8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3389989"/>
                    <a:ext cx="1488420" cy="2956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운동 부위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엉덩이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허벅지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grpSp>
                <p:nvGrpSpPr>
                  <p:cNvPr id="240" name="그룹 239">
                    <a:extLst>
                      <a:ext uri="{FF2B5EF4-FFF2-40B4-BE49-F238E27FC236}">
                        <a16:creationId xmlns:a16="http://schemas.microsoft.com/office/drawing/2014/main" id="{81DC2C2A-B336-4078-AFA9-8FA1049CA234}"/>
                      </a:ext>
                    </a:extLst>
                  </p:cNvPr>
                  <p:cNvGrpSpPr/>
                  <p:nvPr/>
                </p:nvGrpSpPr>
                <p:grpSpPr>
                  <a:xfrm>
                    <a:off x="897618" y="2278345"/>
                    <a:ext cx="1568848" cy="351120"/>
                    <a:chOff x="897618" y="2278345"/>
                    <a:chExt cx="1568848" cy="351120"/>
                  </a:xfrm>
                </p:grpSpPr>
                <p:sp>
                  <p:nvSpPr>
                    <p:cNvPr id="243" name="TextBox 242">
                      <a:extLst>
                        <a:ext uri="{FF2B5EF4-FFF2-40B4-BE49-F238E27FC236}">
                          <a16:creationId xmlns:a16="http://schemas.microsoft.com/office/drawing/2014/main" id="{797BC5FD-4722-4946-A7AC-168EDFAF41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7618" y="2278345"/>
                      <a:ext cx="1398635" cy="3511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무릎 들어올리기</a:t>
                      </a:r>
                      <a:endParaRPr lang="en-US" altLang="ko-KR" sz="7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endParaRPr lang="ko-KR" altLang="en-US" sz="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pic>
                  <p:nvPicPr>
                    <p:cNvPr id="244" name="그래픽 243" descr="오른쪽 캐럿 윤곽선">
                      <a:extLst>
                        <a:ext uri="{FF2B5EF4-FFF2-40B4-BE49-F238E27FC236}">
                          <a16:creationId xmlns:a16="http://schemas.microsoft.com/office/drawing/2014/main" id="{BCCEF34F-63F5-4F21-BE00-72C3A7E032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169875" y="2295472"/>
                      <a:ext cx="296591" cy="29659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14" name="그룹 213">
                  <a:extLst>
                    <a:ext uri="{FF2B5EF4-FFF2-40B4-BE49-F238E27FC236}">
                      <a16:creationId xmlns:a16="http://schemas.microsoft.com/office/drawing/2014/main" id="{14AB59D4-A615-4CDF-A32E-FED74439DFD6}"/>
                    </a:ext>
                  </a:extLst>
                </p:cNvPr>
                <p:cNvGrpSpPr/>
                <p:nvPr/>
              </p:nvGrpSpPr>
              <p:grpSpPr>
                <a:xfrm>
                  <a:off x="5721864" y="2199458"/>
                  <a:ext cx="1598542" cy="1525875"/>
                  <a:chOff x="867924" y="2199458"/>
                  <a:chExt cx="1598542" cy="1525875"/>
                </a:xfrm>
              </p:grpSpPr>
              <p:grpSp>
                <p:nvGrpSpPr>
                  <p:cNvPr id="215" name="그룹 214">
                    <a:extLst>
                      <a:ext uri="{FF2B5EF4-FFF2-40B4-BE49-F238E27FC236}">
                        <a16:creationId xmlns:a16="http://schemas.microsoft.com/office/drawing/2014/main" id="{7120BCDB-D681-426B-AF90-F716A9385C3F}"/>
                      </a:ext>
                    </a:extLst>
                  </p:cNvPr>
                  <p:cNvGrpSpPr/>
                  <p:nvPr/>
                </p:nvGrpSpPr>
                <p:grpSpPr>
                  <a:xfrm>
                    <a:off x="867924" y="2199458"/>
                    <a:ext cx="1545944" cy="1525875"/>
                    <a:chOff x="867924" y="2199458"/>
                    <a:chExt cx="1545944" cy="1525875"/>
                  </a:xfrm>
                </p:grpSpPr>
                <p:sp>
                  <p:nvSpPr>
                    <p:cNvPr id="234" name="사각형: 둥근 모서리 233">
                      <a:extLst>
                        <a:ext uri="{FF2B5EF4-FFF2-40B4-BE49-F238E27FC236}">
                          <a16:creationId xmlns:a16="http://schemas.microsoft.com/office/drawing/2014/main" id="{3B2E227A-0DF7-4CCC-B73A-E8AC16BAC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7924" y="2199458"/>
                      <a:ext cx="1545944" cy="1525875"/>
                    </a:xfrm>
                    <a:prstGeom prst="roundRect">
                      <a:avLst>
                        <a:gd name="adj" fmla="val 5625"/>
                      </a:avLst>
                    </a:prstGeom>
                    <a:solidFill>
                      <a:schemeClr val="bg2">
                        <a:lumMod val="75000"/>
                      </a:schemeClr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endParaRPr lang="ko-KR" altLang="en-US" sz="600" dirty="0"/>
                    </a:p>
                  </p:txBody>
                </p:sp>
                <p:grpSp>
                  <p:nvGrpSpPr>
                    <p:cNvPr id="235" name="그룹 234">
                      <a:extLst>
                        <a:ext uri="{FF2B5EF4-FFF2-40B4-BE49-F238E27FC236}">
                          <a16:creationId xmlns:a16="http://schemas.microsoft.com/office/drawing/2014/main" id="{205A2A80-C901-4F75-B0A5-398F82344C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608" y="2224840"/>
                      <a:ext cx="1489430" cy="1480004"/>
                      <a:chOff x="896608" y="2224840"/>
                      <a:chExt cx="1489430" cy="1480004"/>
                    </a:xfrm>
                  </p:grpSpPr>
                  <p:cxnSp>
                    <p:nvCxnSpPr>
                      <p:cNvPr id="236" name="직선 연결선 235">
                        <a:extLst>
                          <a:ext uri="{FF2B5EF4-FFF2-40B4-BE49-F238E27FC236}">
                            <a16:creationId xmlns:a16="http://schemas.microsoft.com/office/drawing/2014/main" id="{1BEB1733-FA74-40EE-8340-BBE1CC9441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96608" y="2224840"/>
                        <a:ext cx="1489430" cy="1477700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7" name="직선 연결선 236">
                        <a:extLst>
                          <a:ext uri="{FF2B5EF4-FFF2-40B4-BE49-F238E27FC236}">
                            <a16:creationId xmlns:a16="http://schemas.microsoft.com/office/drawing/2014/main" id="{9F40DACD-A52E-4E59-9CFC-7F6D2E5F60B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896608" y="2227144"/>
                        <a:ext cx="1489430" cy="1477700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30" name="TextBox 229">
                    <a:extLst>
                      <a:ext uri="{FF2B5EF4-FFF2-40B4-BE49-F238E27FC236}">
                        <a16:creationId xmlns:a16="http://schemas.microsoft.com/office/drawing/2014/main" id="{482E2937-495A-40A2-97FE-654AC105F4DA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3389989"/>
                    <a:ext cx="1488420" cy="29567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운동 부위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엉덩이</a:t>
                    </a:r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, </a:t>
                    </a:r>
                    <a:r>
                      <a:rPr lang="ko-KR" altLang="en-US" sz="5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허벅지</a:t>
                    </a:r>
                    <a:endParaRPr lang="en-US" altLang="ko-KR" sz="5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grpSp>
                <p:nvGrpSpPr>
                  <p:cNvPr id="231" name="그룹 230">
                    <a:extLst>
                      <a:ext uri="{FF2B5EF4-FFF2-40B4-BE49-F238E27FC236}">
                        <a16:creationId xmlns:a16="http://schemas.microsoft.com/office/drawing/2014/main" id="{5F035CF0-B1C0-4992-A3A2-D142F55F4B06}"/>
                      </a:ext>
                    </a:extLst>
                  </p:cNvPr>
                  <p:cNvGrpSpPr/>
                  <p:nvPr/>
                </p:nvGrpSpPr>
                <p:grpSpPr>
                  <a:xfrm>
                    <a:off x="897618" y="2278345"/>
                    <a:ext cx="1568848" cy="351120"/>
                    <a:chOff x="897618" y="2278345"/>
                    <a:chExt cx="1568848" cy="351120"/>
                  </a:xfrm>
                </p:grpSpPr>
                <p:sp>
                  <p:nvSpPr>
                    <p:cNvPr id="232" name="TextBox 231">
                      <a:extLst>
                        <a:ext uri="{FF2B5EF4-FFF2-40B4-BE49-F238E27FC236}">
                          <a16:creationId xmlns:a16="http://schemas.microsoft.com/office/drawing/2014/main" id="{60510174-47C2-4135-9D95-EA5F2893F4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7618" y="2278345"/>
                      <a:ext cx="1398635" cy="3511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7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무릎 들어올리기</a:t>
                      </a:r>
                      <a:endParaRPr lang="en-US" altLang="ko-KR" sz="7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endParaRPr lang="ko-KR" altLang="en-US" sz="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pic>
                  <p:nvPicPr>
                    <p:cNvPr id="233" name="그래픽 232" descr="오른쪽 캐럿 윤곽선">
                      <a:extLst>
                        <a:ext uri="{FF2B5EF4-FFF2-40B4-BE49-F238E27FC236}">
                          <a16:creationId xmlns:a16="http://schemas.microsoft.com/office/drawing/2014/main" id="{D63B632F-8EA3-4E30-8266-BD27F4CC15B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169875" y="2295472"/>
                      <a:ext cx="296591" cy="296591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678A389F-998B-429C-8C80-4F5694DC33CE}"/>
                </a:ext>
              </a:extLst>
            </p:cNvPr>
            <p:cNvGrpSpPr/>
            <p:nvPr/>
          </p:nvGrpSpPr>
          <p:grpSpPr>
            <a:xfrm>
              <a:off x="798539" y="1775064"/>
              <a:ext cx="2689284" cy="856474"/>
              <a:chOff x="3671279" y="1775064"/>
              <a:chExt cx="2689284" cy="856474"/>
            </a:xfrm>
          </p:grpSpPr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63AA8F51-9C5F-42A2-88E2-2820C51DC41A}"/>
                  </a:ext>
                </a:extLst>
              </p:cNvPr>
              <p:cNvGrpSpPr/>
              <p:nvPr/>
            </p:nvGrpSpPr>
            <p:grpSpPr>
              <a:xfrm>
                <a:off x="3671279" y="1775064"/>
                <a:ext cx="2689284" cy="856474"/>
                <a:chOff x="4154443" y="1470969"/>
                <a:chExt cx="2689284" cy="856474"/>
              </a:xfrm>
            </p:grpSpPr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B1D41EC2-33EA-470E-8A1A-FDD550A80DF6}"/>
                    </a:ext>
                  </a:extLst>
                </p:cNvPr>
                <p:cNvGrpSpPr/>
                <p:nvPr/>
              </p:nvGrpSpPr>
              <p:grpSpPr>
                <a:xfrm>
                  <a:off x="4154443" y="1470969"/>
                  <a:ext cx="2689284" cy="856474"/>
                  <a:chOff x="6637436" y="4015940"/>
                  <a:chExt cx="2689284" cy="665473"/>
                </a:xfrm>
              </p:grpSpPr>
              <p:sp>
                <p:nvSpPr>
                  <p:cNvPr id="207" name="직사각형 206">
                    <a:extLst>
                      <a:ext uri="{FF2B5EF4-FFF2-40B4-BE49-F238E27FC236}">
                        <a16:creationId xmlns:a16="http://schemas.microsoft.com/office/drawing/2014/main" id="{D28911C2-25D2-4B7F-A1BD-D464CEC93983}"/>
                      </a:ext>
                    </a:extLst>
                  </p:cNvPr>
                  <p:cNvSpPr/>
                  <p:nvPr/>
                </p:nvSpPr>
                <p:spPr>
                  <a:xfrm>
                    <a:off x="6637436" y="4015940"/>
                    <a:ext cx="2689284" cy="66547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/>
                  </a:p>
                </p:txBody>
              </p:sp>
              <p:sp>
                <p:nvSpPr>
                  <p:cNvPr id="208" name="TextBox 207">
                    <a:extLst>
                      <a:ext uri="{FF2B5EF4-FFF2-40B4-BE49-F238E27FC236}">
                        <a16:creationId xmlns:a16="http://schemas.microsoft.com/office/drawing/2014/main" id="{1B9EE20F-64B4-468D-8837-27309EBBDEDE}"/>
                      </a:ext>
                    </a:extLst>
                  </p:cNvPr>
                  <p:cNvSpPr txBox="1"/>
                  <p:nvPr/>
                </p:nvSpPr>
                <p:spPr>
                  <a:xfrm>
                    <a:off x="6708790" y="4025648"/>
                    <a:ext cx="799259" cy="186664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700" dirty="0">
                        <a:latin typeface="+mn-ea"/>
                        <a:ea typeface="+mn-ea"/>
                      </a:rPr>
                      <a:t>오늘의 결과</a:t>
                    </a:r>
                  </a:p>
                </p:txBody>
              </p:sp>
            </p:grp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62E34EAA-6B16-46FA-BA26-A441A6B7C60D}"/>
                    </a:ext>
                  </a:extLst>
                </p:cNvPr>
                <p:cNvSpPr txBox="1"/>
                <p:nvPr/>
              </p:nvSpPr>
              <p:spPr>
                <a:xfrm>
                  <a:off x="4271019" y="1750062"/>
                  <a:ext cx="1956181" cy="406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latin typeface="+mn-ea"/>
                      <a:ea typeface="+mn-ea"/>
                    </a:rPr>
                    <a:t>아직 운동을 진행하지 않았어요</a:t>
                  </a:r>
                  <a:endParaRPr lang="en-US" altLang="ko-KR" sz="800" dirty="0">
                    <a:latin typeface="+mn-ea"/>
                    <a:ea typeface="+mn-ea"/>
                  </a:endParaRPr>
                </a:p>
                <a:p>
                  <a:r>
                    <a:rPr lang="ko-KR" altLang="en-US" sz="800" dirty="0">
                      <a:latin typeface="+mn-ea"/>
                      <a:ea typeface="+mn-ea"/>
                    </a:rPr>
                    <a:t>운동 후 결과를 확인 하세요</a:t>
                  </a:r>
                </a:p>
              </p:txBody>
            </p:sp>
          </p:grpSp>
          <p:pic>
            <p:nvPicPr>
              <p:cNvPr id="204" name="그래픽 203" descr="요가 단색으로 채워진">
                <a:extLst>
                  <a:ext uri="{FF2B5EF4-FFF2-40B4-BE49-F238E27FC236}">
                    <a16:creationId xmlns:a16="http://schemas.microsoft.com/office/drawing/2014/main" id="{E4D664E0-0EC1-488E-9D00-187618155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570619" y="1899663"/>
                <a:ext cx="640506" cy="640506"/>
              </a:xfrm>
              <a:prstGeom prst="rect">
                <a:avLst/>
              </a:prstGeom>
            </p:spPr>
          </p:pic>
        </p:grp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8779E704-2864-45D3-AA29-37F6CDD04167}"/>
                </a:ext>
              </a:extLst>
            </p:cNvPr>
            <p:cNvGrpSpPr/>
            <p:nvPr/>
          </p:nvGrpSpPr>
          <p:grpSpPr>
            <a:xfrm>
              <a:off x="798539" y="4902297"/>
              <a:ext cx="2689284" cy="1580078"/>
              <a:chOff x="798539" y="4902297"/>
              <a:chExt cx="2689284" cy="1580078"/>
            </a:xfrm>
          </p:grpSpPr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C18B8967-622A-49B6-976D-3C30105D874F}"/>
                  </a:ext>
                </a:extLst>
              </p:cNvPr>
              <p:cNvGrpSpPr/>
              <p:nvPr/>
            </p:nvGrpSpPr>
            <p:grpSpPr>
              <a:xfrm>
                <a:off x="798539" y="4902297"/>
                <a:ext cx="2689284" cy="1580078"/>
                <a:chOff x="6637436" y="4015939"/>
                <a:chExt cx="2689284" cy="1227708"/>
              </a:xfrm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5DEC2D0E-954E-40E3-9C4A-6760A12F3410}"/>
                    </a:ext>
                  </a:extLst>
                </p:cNvPr>
                <p:cNvSpPr/>
                <p:nvPr/>
              </p:nvSpPr>
              <p:spPr>
                <a:xfrm>
                  <a:off x="6637436" y="4015939"/>
                  <a:ext cx="2689284" cy="122770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/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AC583EC8-DD6E-456A-8399-9C65C0A96DF1}"/>
                    </a:ext>
                  </a:extLst>
                </p:cNvPr>
                <p:cNvSpPr txBox="1"/>
                <p:nvPr/>
              </p:nvSpPr>
              <p:spPr>
                <a:xfrm>
                  <a:off x="6708790" y="4025648"/>
                  <a:ext cx="799259" cy="186664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오늘의 걸음</a:t>
                  </a:r>
                </a:p>
              </p:txBody>
            </p:sp>
          </p:grp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6ED165A-382D-4062-A773-C3591BE229CC}"/>
                  </a:ext>
                </a:extLst>
              </p:cNvPr>
              <p:cNvSpPr txBox="1"/>
              <p:nvPr/>
            </p:nvSpPr>
            <p:spPr>
              <a:xfrm>
                <a:off x="930444" y="5329040"/>
                <a:ext cx="2277655" cy="887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>
                    <a:latin typeface="+mn-ea"/>
                    <a:ea typeface="+mn-ea"/>
                  </a:rPr>
                  <a:t>오늘의 걸음을 기록해보세요</a:t>
                </a:r>
                <a:endParaRPr lang="en-US" altLang="ko-KR" sz="1050" dirty="0">
                  <a:latin typeface="+mn-ea"/>
                  <a:ea typeface="+mn-ea"/>
                </a:endParaRPr>
              </a:p>
              <a:p>
                <a:r>
                  <a:rPr lang="ko-KR" altLang="en-US" sz="1050" dirty="0">
                    <a:latin typeface="+mn-ea"/>
                    <a:ea typeface="+mn-ea"/>
                  </a:rPr>
                  <a:t>분석을 통해 </a:t>
                </a:r>
                <a:endParaRPr lang="en-US" altLang="ko-KR" sz="1050" dirty="0">
                  <a:latin typeface="+mn-ea"/>
                  <a:ea typeface="+mn-ea"/>
                </a:endParaRPr>
              </a:p>
              <a:p>
                <a:r>
                  <a:rPr lang="ko-KR" altLang="en-US" sz="1050" dirty="0">
                    <a:latin typeface="+mn-ea"/>
                    <a:ea typeface="+mn-ea"/>
                  </a:rPr>
                  <a:t>자신의 보행 패턴을 </a:t>
                </a:r>
                <a:endParaRPr lang="en-US" altLang="ko-KR" sz="1050" dirty="0">
                  <a:latin typeface="+mn-ea"/>
                  <a:ea typeface="+mn-ea"/>
                </a:endParaRPr>
              </a:p>
              <a:p>
                <a:r>
                  <a:rPr lang="ko-KR" altLang="en-US" sz="1050" dirty="0">
                    <a:latin typeface="+mn-ea"/>
                    <a:ea typeface="+mn-ea"/>
                  </a:rPr>
                  <a:t>확인 할 수 있습니다</a:t>
                </a:r>
                <a:r>
                  <a:rPr lang="en-US" altLang="ko-KR" sz="1050" dirty="0">
                    <a:latin typeface="+mn-ea"/>
                    <a:ea typeface="+mn-ea"/>
                  </a:rPr>
                  <a:t>.</a:t>
                </a:r>
              </a:p>
            </p:txBody>
          </p:sp>
          <p:grpSp>
            <p:nvGrpSpPr>
              <p:cNvPr id="185" name="그룹 184">
                <a:extLst>
                  <a:ext uri="{FF2B5EF4-FFF2-40B4-BE49-F238E27FC236}">
                    <a16:creationId xmlns:a16="http://schemas.microsoft.com/office/drawing/2014/main" id="{DCB94BB1-8BE1-4ECB-9153-67FC5C727C48}"/>
                  </a:ext>
                </a:extLst>
              </p:cNvPr>
              <p:cNvGrpSpPr/>
              <p:nvPr/>
            </p:nvGrpSpPr>
            <p:grpSpPr>
              <a:xfrm>
                <a:off x="2476589" y="6155733"/>
                <a:ext cx="952737" cy="296591"/>
                <a:chOff x="3284109" y="3246104"/>
                <a:chExt cx="952737" cy="296591"/>
              </a:xfrm>
            </p:grpSpPr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08B2EF82-14F4-4D83-91AA-4F517D77A315}"/>
                    </a:ext>
                  </a:extLst>
                </p:cNvPr>
                <p:cNvSpPr txBox="1"/>
                <p:nvPr/>
              </p:nvSpPr>
              <p:spPr>
                <a:xfrm>
                  <a:off x="3284109" y="3278983"/>
                  <a:ext cx="841207" cy="2402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기록하기</a:t>
                  </a:r>
                  <a:endParaRPr lang="ko-KR" altLang="en-US" sz="600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pic>
              <p:nvPicPr>
                <p:cNvPr id="198" name="그래픽 197" descr="오른쪽 캐럿 윤곽선">
                  <a:extLst>
                    <a:ext uri="{FF2B5EF4-FFF2-40B4-BE49-F238E27FC236}">
                      <a16:creationId xmlns:a16="http://schemas.microsoft.com/office/drawing/2014/main" id="{7AB002C5-70AF-4D42-AADE-26723F1E63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0255" y="3246104"/>
                  <a:ext cx="296591" cy="29659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72" name="Google Shape;164;p5">
            <a:extLst>
              <a:ext uri="{FF2B5EF4-FFF2-40B4-BE49-F238E27FC236}">
                <a16:creationId xmlns:a16="http://schemas.microsoft.com/office/drawing/2014/main" id="{9DDE638A-819A-436A-B053-A5D462E5E05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484132" y="383803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오늘의 운동 </a:t>
            </a:r>
            <a:r>
              <a:rPr lang="ko-KR" altLang="en-US" sz="700" dirty="0" err="1">
                <a:solidFill>
                  <a:schemeClr val="tx1"/>
                </a:solidFill>
              </a:rPr>
              <a:t>달성률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오늘의 운동 </a:t>
            </a:r>
            <a:r>
              <a:rPr lang="ko-KR" altLang="en-US" sz="700" dirty="0" err="1">
                <a:solidFill>
                  <a:schemeClr val="tx1"/>
                </a:solidFill>
              </a:rPr>
              <a:t>달성률</a:t>
            </a:r>
            <a:r>
              <a:rPr lang="en-US" altLang="ko-KR" sz="700" dirty="0">
                <a:solidFill>
                  <a:schemeClr val="tx1"/>
                </a:solidFill>
              </a:rPr>
              <a:t>,</a:t>
            </a:r>
            <a:r>
              <a:rPr lang="ko-KR" altLang="en-US" sz="700" dirty="0">
                <a:solidFill>
                  <a:schemeClr val="tx1"/>
                </a:solidFill>
              </a:rPr>
              <a:t> 오늘의 운동 수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 err="1">
                <a:solidFill>
                  <a:schemeClr val="tx1"/>
                </a:solidFill>
              </a:rPr>
              <a:t>미진행</a:t>
            </a:r>
            <a:r>
              <a:rPr lang="ko-KR" altLang="en-US" sz="700" dirty="0">
                <a:solidFill>
                  <a:schemeClr val="tx1"/>
                </a:solidFill>
              </a:rPr>
              <a:t> 운동 수 표시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 err="1">
                <a:solidFill>
                  <a:schemeClr val="tx1"/>
                </a:solidFill>
              </a:rPr>
              <a:t>달성률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  &gt; </a:t>
            </a:r>
            <a:r>
              <a:rPr lang="ko-KR" altLang="en-US" sz="700" dirty="0">
                <a:solidFill>
                  <a:schemeClr val="tx1"/>
                </a:solidFill>
              </a:rPr>
              <a:t>진행 전 </a:t>
            </a:r>
            <a:r>
              <a:rPr lang="en-US" altLang="ko-KR" sz="700" dirty="0">
                <a:solidFill>
                  <a:schemeClr val="tx1"/>
                </a:solidFill>
              </a:rPr>
              <a:t>: 0%, 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  &gt; </a:t>
            </a:r>
            <a:r>
              <a:rPr lang="ko-KR" altLang="en-US" sz="700" dirty="0">
                <a:solidFill>
                  <a:schemeClr val="tx1"/>
                </a:solidFill>
              </a:rPr>
              <a:t>진행중 </a:t>
            </a:r>
            <a:r>
              <a:rPr lang="en-US" altLang="ko-KR" sz="700" dirty="0">
                <a:solidFill>
                  <a:schemeClr val="tx1"/>
                </a:solidFill>
              </a:rPr>
              <a:t>: </a:t>
            </a:r>
            <a:r>
              <a:rPr lang="ko-KR" altLang="en-US" sz="700" dirty="0">
                <a:solidFill>
                  <a:schemeClr val="tx1"/>
                </a:solidFill>
              </a:rPr>
              <a:t>세트 수에 따라 변경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     1</a:t>
            </a:r>
            <a:r>
              <a:rPr lang="ko-KR" altLang="en-US" sz="700" dirty="0">
                <a:solidFill>
                  <a:schemeClr val="tx1"/>
                </a:solidFill>
              </a:rPr>
              <a:t>세트 </a:t>
            </a:r>
            <a:r>
              <a:rPr lang="en-US" altLang="ko-KR" sz="700" dirty="0">
                <a:solidFill>
                  <a:schemeClr val="tx1"/>
                </a:solidFill>
              </a:rPr>
              <a:t>: N, 1</a:t>
            </a:r>
            <a:r>
              <a:rPr lang="ko-KR" altLang="en-US" sz="700" dirty="0">
                <a:solidFill>
                  <a:schemeClr val="tx1"/>
                </a:solidFill>
              </a:rPr>
              <a:t>세트 완료하지 않았을 경우 </a:t>
            </a:r>
            <a:r>
              <a:rPr lang="en-US" altLang="ko-KR" sz="700" dirty="0">
                <a:solidFill>
                  <a:schemeClr val="tx1"/>
                </a:solidFill>
              </a:rPr>
              <a:t>0%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     </a:t>
            </a:r>
            <a:r>
              <a:rPr lang="ko-KR" altLang="en-US" sz="700" dirty="0">
                <a:solidFill>
                  <a:schemeClr val="tx1"/>
                </a:solidFill>
              </a:rPr>
              <a:t>전체 </a:t>
            </a:r>
            <a:r>
              <a:rPr lang="en-US" altLang="ko-KR" sz="700" dirty="0">
                <a:solidFill>
                  <a:schemeClr val="tx1"/>
                </a:solidFill>
              </a:rPr>
              <a:t>5</a:t>
            </a:r>
            <a:r>
              <a:rPr lang="ko-KR" altLang="en-US" sz="700" dirty="0">
                <a:solidFill>
                  <a:schemeClr val="tx1"/>
                </a:solidFill>
              </a:rPr>
              <a:t>세트 중 </a:t>
            </a:r>
            <a:r>
              <a:rPr lang="en-US" altLang="ko-KR" sz="700" dirty="0">
                <a:solidFill>
                  <a:schemeClr val="tx1"/>
                </a:solidFill>
              </a:rPr>
              <a:t>N</a:t>
            </a:r>
            <a:r>
              <a:rPr lang="ko-KR" altLang="en-US" sz="700" dirty="0">
                <a:solidFill>
                  <a:schemeClr val="tx1"/>
                </a:solidFill>
              </a:rPr>
              <a:t>세트 진행 완료 시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     5/N: </a:t>
            </a:r>
            <a:r>
              <a:rPr lang="ko-KR" altLang="en-US" sz="700" dirty="0" err="1">
                <a:solidFill>
                  <a:schemeClr val="tx1"/>
                </a:solidFill>
              </a:rPr>
              <a:t>달성률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>
                <a:solidFill>
                  <a:schemeClr val="tx1"/>
                </a:solidFill>
              </a:rPr>
              <a:t>소수점 </a:t>
            </a:r>
            <a:r>
              <a:rPr lang="en-US" altLang="ko-KR" sz="700" dirty="0">
                <a:solidFill>
                  <a:schemeClr val="tx1"/>
                </a:solidFill>
              </a:rPr>
              <a:t>1</a:t>
            </a:r>
            <a:r>
              <a:rPr lang="ko-KR" altLang="en-US" sz="700" dirty="0">
                <a:solidFill>
                  <a:schemeClr val="tx1"/>
                </a:solidFill>
              </a:rPr>
              <a:t>자리 이하 버림</a:t>
            </a:r>
            <a:r>
              <a:rPr lang="en-US" altLang="ko-KR" sz="700" dirty="0">
                <a:solidFill>
                  <a:schemeClr val="tx1"/>
                </a:solidFill>
              </a:rPr>
              <a:t>) 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완료 </a:t>
            </a:r>
            <a:r>
              <a:rPr lang="en-US" altLang="ko-KR" sz="700" dirty="0">
                <a:solidFill>
                  <a:schemeClr val="tx1"/>
                </a:solidFill>
              </a:rPr>
              <a:t>: 100% 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전체 운동</a:t>
            </a:r>
            <a:r>
              <a:rPr lang="en-US" altLang="ko-KR" sz="700" dirty="0">
                <a:solidFill>
                  <a:schemeClr val="tx1"/>
                </a:solidFill>
              </a:rPr>
              <a:t>(n)</a:t>
            </a:r>
            <a:r>
              <a:rPr lang="ko-KR" altLang="en-US" sz="700" dirty="0">
                <a:solidFill>
                  <a:schemeClr val="tx1"/>
                </a:solidFill>
              </a:rPr>
              <a:t>의 </a:t>
            </a:r>
            <a:r>
              <a:rPr lang="ko-KR" altLang="en-US" sz="700" dirty="0" err="1">
                <a:solidFill>
                  <a:schemeClr val="tx1"/>
                </a:solidFill>
              </a:rPr>
              <a:t>달성률</a:t>
            </a:r>
            <a:r>
              <a:rPr lang="en-US" altLang="ko-KR" sz="700" dirty="0">
                <a:solidFill>
                  <a:schemeClr val="tx1"/>
                </a:solidFill>
              </a:rPr>
              <a:t>(x)</a:t>
            </a:r>
            <a:r>
              <a:rPr lang="ko-KR" altLang="en-US" sz="700" dirty="0">
                <a:solidFill>
                  <a:schemeClr val="tx1"/>
                </a:solidFill>
              </a:rPr>
              <a:t>을 계산하여 표시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  &gt; x1+x2+x3+…/n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:</a:t>
            </a:r>
            <a:r>
              <a:rPr lang="ko-KR" altLang="en-US" sz="700" dirty="0">
                <a:solidFill>
                  <a:schemeClr val="tx1"/>
                </a:solidFill>
              </a:rPr>
              <a:t> 오늘 전체 운동 </a:t>
            </a:r>
            <a:r>
              <a:rPr lang="ko-KR" altLang="en-US" sz="700" dirty="0" err="1">
                <a:solidFill>
                  <a:schemeClr val="tx1"/>
                </a:solidFill>
              </a:rPr>
              <a:t>달성률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     (</a:t>
            </a:r>
            <a:r>
              <a:rPr lang="ko-KR" altLang="en-US" sz="700" dirty="0">
                <a:solidFill>
                  <a:schemeClr val="tx1"/>
                </a:solidFill>
              </a:rPr>
              <a:t>소수점 </a:t>
            </a:r>
            <a:r>
              <a:rPr lang="en-US" altLang="ko-KR" sz="700" dirty="0">
                <a:solidFill>
                  <a:schemeClr val="tx1"/>
                </a:solidFill>
              </a:rPr>
              <a:t>1</a:t>
            </a:r>
            <a:r>
              <a:rPr lang="ko-KR" altLang="en-US" sz="700" dirty="0">
                <a:solidFill>
                  <a:schemeClr val="tx1"/>
                </a:solidFill>
              </a:rPr>
              <a:t>자리 이하 버림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오늘의 운동 수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오늘의 운동 </a:t>
            </a:r>
            <a:r>
              <a:rPr lang="en-US" altLang="ko-KR" sz="700" dirty="0">
                <a:solidFill>
                  <a:schemeClr val="tx1"/>
                </a:solidFill>
              </a:rPr>
              <a:t>: </a:t>
            </a:r>
            <a:r>
              <a:rPr lang="ko-KR" altLang="en-US" sz="700" dirty="0">
                <a:solidFill>
                  <a:schemeClr val="tx1"/>
                </a:solidFill>
              </a:rPr>
              <a:t>스케줄에 등록된 운동 수 표시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 err="1">
                <a:solidFill>
                  <a:schemeClr val="tx1"/>
                </a:solidFill>
              </a:rPr>
              <a:t>미진행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: </a:t>
            </a:r>
            <a:r>
              <a:rPr lang="ko-KR" altLang="en-US" sz="700" dirty="0">
                <a:solidFill>
                  <a:schemeClr val="tx1"/>
                </a:solidFill>
              </a:rPr>
              <a:t>완료 되지 않은 운동 수</a:t>
            </a:r>
            <a:endParaRPr lang="en-US" altLang="ko-KR" sz="700" dirty="0">
              <a:solidFill>
                <a:schemeClr val="tx1"/>
              </a:solidFill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오늘의 결과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운동 </a:t>
            </a:r>
            <a:r>
              <a:rPr lang="ko-KR" altLang="en-US" sz="700" dirty="0" err="1">
                <a:solidFill>
                  <a:schemeClr val="tx1"/>
                </a:solidFill>
              </a:rPr>
              <a:t>미진행</a:t>
            </a:r>
            <a:r>
              <a:rPr lang="ko-KR" altLang="en-US" sz="700" dirty="0">
                <a:solidFill>
                  <a:schemeClr val="tx1"/>
                </a:solidFill>
              </a:rPr>
              <a:t> 카드 표시</a:t>
            </a:r>
            <a:endParaRPr lang="en-US" altLang="ko-KR" sz="700" dirty="0">
              <a:solidFill>
                <a:schemeClr val="tx1"/>
              </a:solidFill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오늘의 운동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의료진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직접 추가한 운동 카드 색상 구분 필요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운동 스케줄이 등록되어 있이 않을 경우 </a:t>
            </a:r>
            <a:r>
              <a:rPr lang="en-US" altLang="ko-KR" sz="700" dirty="0">
                <a:solidFill>
                  <a:schemeClr val="tx1"/>
                </a:solidFill>
              </a:rPr>
              <a:t>‘</a:t>
            </a:r>
            <a:r>
              <a:rPr lang="ko-KR" altLang="en-US" sz="700" dirty="0">
                <a:solidFill>
                  <a:schemeClr val="tx1"/>
                </a:solidFill>
              </a:rPr>
              <a:t>추천 운동</a:t>
            </a:r>
            <a:r>
              <a:rPr lang="en-US" altLang="ko-KR" sz="700" dirty="0">
                <a:solidFill>
                  <a:schemeClr val="tx1"/>
                </a:solidFill>
              </a:rPr>
              <a:t>‘ </a:t>
            </a:r>
            <a:r>
              <a:rPr lang="ko-KR" altLang="en-US" sz="700" dirty="0">
                <a:solidFill>
                  <a:schemeClr val="tx1"/>
                </a:solidFill>
              </a:rPr>
              <a:t>카드 표시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카드 </a:t>
            </a:r>
            <a:r>
              <a:rPr lang="en-US" altLang="ko-KR" sz="700" dirty="0">
                <a:solidFill>
                  <a:schemeClr val="tx1"/>
                </a:solidFill>
              </a:rPr>
              <a:t>tap </a:t>
            </a:r>
            <a:r>
              <a:rPr lang="ko-KR" altLang="en-US" sz="700" dirty="0">
                <a:solidFill>
                  <a:schemeClr val="tx1"/>
                </a:solidFill>
              </a:rPr>
              <a:t>시 해당 운동의 운동 화면으로 이동</a:t>
            </a:r>
            <a:endParaRPr lang="en-US" altLang="ko-KR" sz="700" dirty="0">
              <a:solidFill>
                <a:schemeClr val="tx1"/>
              </a:solidFill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오늘의 걸음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기록하기 </a:t>
            </a:r>
            <a:r>
              <a:rPr lang="en-US" altLang="ko-KR" sz="700" dirty="0">
                <a:solidFill>
                  <a:schemeClr val="tx1"/>
                </a:solidFill>
              </a:rPr>
              <a:t>tap </a:t>
            </a:r>
            <a:r>
              <a:rPr lang="ko-KR" altLang="en-US" sz="700" dirty="0">
                <a:solidFill>
                  <a:schemeClr val="tx1"/>
                </a:solidFill>
              </a:rPr>
              <a:t>시 기록하기 화면으로 이동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오늘 날짜의 데이터로 기록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173" name="Google Shape;173;p5">
            <a:extLst>
              <a:ext uri="{FF2B5EF4-FFF2-40B4-BE49-F238E27FC236}">
                <a16:creationId xmlns:a16="http://schemas.microsoft.com/office/drawing/2014/main" id="{872F073A-3EC1-45CD-9765-38D8A792C8C1}"/>
              </a:ext>
            </a:extLst>
          </p:cNvPr>
          <p:cNvSpPr/>
          <p:nvPr/>
        </p:nvSpPr>
        <p:spPr>
          <a:xfrm>
            <a:off x="377453" y="107761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74" name="Google Shape;173;p5">
            <a:extLst>
              <a:ext uri="{FF2B5EF4-FFF2-40B4-BE49-F238E27FC236}">
                <a16:creationId xmlns:a16="http://schemas.microsoft.com/office/drawing/2014/main" id="{6E18F894-2488-4CBA-B22E-CF143FC6C7E8}"/>
              </a:ext>
            </a:extLst>
          </p:cNvPr>
          <p:cNvSpPr/>
          <p:nvPr/>
        </p:nvSpPr>
        <p:spPr>
          <a:xfrm>
            <a:off x="377453" y="155386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75" name="Google Shape;173;p5">
            <a:extLst>
              <a:ext uri="{FF2B5EF4-FFF2-40B4-BE49-F238E27FC236}">
                <a16:creationId xmlns:a16="http://schemas.microsoft.com/office/drawing/2014/main" id="{EF00AB16-F0FD-4D2F-8A2D-A42D5D181517}"/>
              </a:ext>
            </a:extLst>
          </p:cNvPr>
          <p:cNvSpPr/>
          <p:nvPr/>
        </p:nvSpPr>
        <p:spPr>
          <a:xfrm>
            <a:off x="364925" y="229636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76" name="Google Shape;173;p5">
            <a:extLst>
              <a:ext uri="{FF2B5EF4-FFF2-40B4-BE49-F238E27FC236}">
                <a16:creationId xmlns:a16="http://schemas.microsoft.com/office/drawing/2014/main" id="{BEA52039-17B3-4934-AECB-ECC38FEDFA16}"/>
              </a:ext>
            </a:extLst>
          </p:cNvPr>
          <p:cNvSpPr/>
          <p:nvPr/>
        </p:nvSpPr>
        <p:spPr>
          <a:xfrm>
            <a:off x="920378" y="107761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78" name="Google Shape;173;p5">
            <a:extLst>
              <a:ext uri="{FF2B5EF4-FFF2-40B4-BE49-F238E27FC236}">
                <a16:creationId xmlns:a16="http://schemas.microsoft.com/office/drawing/2014/main" id="{38812003-966E-42DD-8663-5F4DBD3ACE0D}"/>
              </a:ext>
            </a:extLst>
          </p:cNvPr>
          <p:cNvSpPr/>
          <p:nvPr/>
        </p:nvSpPr>
        <p:spPr>
          <a:xfrm>
            <a:off x="364925" y="408322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5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721B60F-E510-4F47-B691-95845C01F967}"/>
              </a:ext>
            </a:extLst>
          </p:cNvPr>
          <p:cNvSpPr/>
          <p:nvPr/>
        </p:nvSpPr>
        <p:spPr>
          <a:xfrm rot="21383520">
            <a:off x="4855024" y="5457210"/>
            <a:ext cx="1785645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rgbClr val="FF0000"/>
                </a:solidFill>
              </a:rPr>
              <a:t>홈화면</a:t>
            </a:r>
            <a:r>
              <a:rPr lang="ko-KR" altLang="en-US" sz="800" dirty="0">
                <a:solidFill>
                  <a:srgbClr val="FF0000"/>
                </a:solidFill>
              </a:rPr>
              <a:t> 컨텐츠 변경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83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270EAE5-6C0E-4DCC-9ADE-331C7E918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스플래쉬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0BA997-B05E-47F7-B02E-3451D407F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PT-A-01</a:t>
            </a:r>
            <a:endParaRPr lang="ko-KR" altLang="en-US" sz="1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4AA221-47CC-4798-A166-41575B8D34D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77800" indent="0">
              <a:buNone/>
            </a:pPr>
            <a:r>
              <a:rPr lang="ko-KR" altLang="en-US" dirty="0" err="1"/>
              <a:t>스플래쉬</a:t>
            </a:r>
            <a:endParaRPr lang="en-US" altLang="ko-KR" dirty="0"/>
          </a:p>
          <a:p>
            <a:pPr marL="177800" indent="0">
              <a:buNone/>
            </a:pPr>
            <a:r>
              <a:rPr lang="ko-KR" altLang="en-US" dirty="0" err="1"/>
              <a:t>스플래쉬에서</a:t>
            </a:r>
            <a:r>
              <a:rPr lang="ko-KR" altLang="en-US" dirty="0"/>
              <a:t> 모바일 데이터 연결 확인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모바일 </a:t>
            </a:r>
            <a:r>
              <a:rPr lang="ko-KR" altLang="en-US" dirty="0" err="1"/>
              <a:t>미연결</a:t>
            </a:r>
            <a:r>
              <a:rPr lang="ko-KR" altLang="en-US" dirty="0"/>
              <a:t> 시 기존 로그인 정보를 이용하여 로그인 후 </a:t>
            </a:r>
            <a:r>
              <a:rPr lang="en-US" altLang="ko-KR" dirty="0"/>
              <a:t>stand alone </a:t>
            </a:r>
            <a:r>
              <a:rPr lang="ko-KR" altLang="en-US" dirty="0"/>
              <a:t>으로 </a:t>
            </a:r>
            <a:r>
              <a:rPr lang="en-US" altLang="ko-KR" dirty="0"/>
              <a:t>APP </a:t>
            </a:r>
            <a:r>
              <a:rPr lang="ko-KR" altLang="en-US" dirty="0"/>
              <a:t>이용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72B0DAB-5470-4A8E-A6AE-0914ADB075C3}"/>
              </a:ext>
            </a:extLst>
          </p:cNvPr>
          <p:cNvGrpSpPr/>
          <p:nvPr/>
        </p:nvGrpSpPr>
        <p:grpSpPr>
          <a:xfrm>
            <a:off x="2492882" y="663122"/>
            <a:ext cx="2783552" cy="5567722"/>
            <a:chOff x="272480" y="944724"/>
            <a:chExt cx="2808000" cy="5616624"/>
          </a:xfrm>
        </p:grpSpPr>
        <p:sp>
          <p:nvSpPr>
            <p:cNvPr id="43" name="모서리가 둥근 직사각형 108">
              <a:extLst>
                <a:ext uri="{FF2B5EF4-FFF2-40B4-BE49-F238E27FC236}">
                  <a16:creationId xmlns:a16="http://schemas.microsoft.com/office/drawing/2014/main" id="{BE67AF06-D850-4EC2-9DD5-138151AD5D74}"/>
                </a:ext>
              </a:extLst>
            </p:cNvPr>
            <p:cNvSpPr/>
            <p:nvPr userDrawn="1"/>
          </p:nvSpPr>
          <p:spPr>
            <a:xfrm>
              <a:off x="272480" y="944724"/>
              <a:ext cx="2808000" cy="5616624"/>
            </a:xfrm>
            <a:prstGeom prst="roundRect">
              <a:avLst>
                <a:gd name="adj" fmla="val 8301"/>
              </a:avLst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781280B-E5FF-4DAC-A3EB-537D801BBDF8}"/>
                </a:ext>
              </a:extLst>
            </p:cNvPr>
            <p:cNvSpPr txBox="1"/>
            <p:nvPr userDrawn="1"/>
          </p:nvSpPr>
          <p:spPr>
            <a:xfrm>
              <a:off x="416497" y="1031150"/>
              <a:ext cx="5554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11:59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45" name="Picture 12">
              <a:extLst>
                <a:ext uri="{FF2B5EF4-FFF2-40B4-BE49-F238E27FC236}">
                  <a16:creationId xmlns:a16="http://schemas.microsoft.com/office/drawing/2014/main" id="{DC1A57B0-169A-4580-967B-13050667E72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114" y="1066014"/>
              <a:ext cx="514448" cy="176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모서리가 둥근 직사각형 111">
              <a:extLst>
                <a:ext uri="{FF2B5EF4-FFF2-40B4-BE49-F238E27FC236}">
                  <a16:creationId xmlns:a16="http://schemas.microsoft.com/office/drawing/2014/main" id="{91FC9240-3129-47F2-8AB1-ABD98C4FB3DB}"/>
                </a:ext>
              </a:extLst>
            </p:cNvPr>
            <p:cNvSpPr/>
            <p:nvPr userDrawn="1"/>
          </p:nvSpPr>
          <p:spPr>
            <a:xfrm>
              <a:off x="1051367" y="944724"/>
              <a:ext cx="1250227" cy="235422"/>
            </a:xfrm>
            <a:prstGeom prst="roundRect">
              <a:avLst>
                <a:gd name="adj" fmla="val 10974"/>
              </a:avLst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왼쪽 대괄호 9">
            <a:extLst>
              <a:ext uri="{FF2B5EF4-FFF2-40B4-BE49-F238E27FC236}">
                <a16:creationId xmlns:a16="http://schemas.microsoft.com/office/drawing/2014/main" id="{04579AF5-0A89-42A3-BA77-8CC554C4AF37}"/>
              </a:ext>
            </a:extLst>
          </p:cNvPr>
          <p:cNvSpPr/>
          <p:nvPr/>
        </p:nvSpPr>
        <p:spPr>
          <a:xfrm>
            <a:off x="2124831" y="1002300"/>
            <a:ext cx="267589" cy="5330339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904304-D9AE-4D97-AE36-C73A0935A738}"/>
              </a:ext>
            </a:extLst>
          </p:cNvPr>
          <p:cNvSpPr txBox="1"/>
          <p:nvPr/>
        </p:nvSpPr>
        <p:spPr>
          <a:xfrm>
            <a:off x="1469389" y="3575136"/>
            <a:ext cx="44563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native</a:t>
            </a:r>
            <a:endParaRPr lang="ko-KR" altLang="en-US" sz="1200" b="1" dirty="0">
              <a:solidFill>
                <a:schemeClr val="accent3">
                  <a:lumMod val="7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2658D56-9218-43C4-B4D6-F6BB3796E350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1915024" y="3667469"/>
            <a:ext cx="20980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262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홈</a:t>
            </a:r>
            <a:r>
              <a:rPr lang="en-US" altLang="ko-KR" dirty="0"/>
              <a:t>(</a:t>
            </a:r>
            <a:r>
              <a:rPr lang="ko-KR" altLang="en-US" dirty="0"/>
              <a:t>오늘 이후 스케줄 없음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PT-A-05-5</a:t>
            </a:r>
            <a:endParaRPr dirty="0"/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630F450A-1C68-4161-AFAF-D440AEE802C1}"/>
              </a:ext>
            </a:extLst>
          </p:cNvPr>
          <p:cNvGrpSpPr/>
          <p:nvPr/>
        </p:nvGrpSpPr>
        <p:grpSpPr>
          <a:xfrm>
            <a:off x="518326" y="599577"/>
            <a:ext cx="2326420" cy="5970956"/>
            <a:chOff x="744574" y="665566"/>
            <a:chExt cx="2793724" cy="7170331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7235525E-B6AC-4876-BB5D-CBDED4B00FA5}"/>
                </a:ext>
              </a:extLst>
            </p:cNvPr>
            <p:cNvGrpSpPr/>
            <p:nvPr/>
          </p:nvGrpSpPr>
          <p:grpSpPr>
            <a:xfrm>
              <a:off x="3064309" y="988525"/>
              <a:ext cx="391115" cy="385387"/>
              <a:chOff x="3021702" y="5738059"/>
              <a:chExt cx="424605" cy="418387"/>
            </a:xfrm>
          </p:grpSpPr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53A2841B-304A-4C8E-93B3-1981B8524625}"/>
                  </a:ext>
                </a:extLst>
              </p:cNvPr>
              <p:cNvSpPr txBox="1"/>
              <p:nvPr/>
            </p:nvSpPr>
            <p:spPr>
              <a:xfrm>
                <a:off x="3036716" y="5943255"/>
                <a:ext cx="397956" cy="213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00" dirty="0">
                    <a:latin typeface="+mn-ea"/>
                    <a:ea typeface="+mn-ea"/>
                  </a:rPr>
                  <a:t>설정</a:t>
                </a:r>
              </a:p>
            </p:txBody>
          </p:sp>
          <p:grpSp>
            <p:nvGrpSpPr>
              <p:cNvPr id="475" name="그룹 474">
                <a:extLst>
                  <a:ext uri="{FF2B5EF4-FFF2-40B4-BE49-F238E27FC236}">
                    <a16:creationId xmlns:a16="http://schemas.microsoft.com/office/drawing/2014/main" id="{1D18B2EC-D4B5-47E3-A489-0753F211E26E}"/>
                  </a:ext>
                </a:extLst>
              </p:cNvPr>
              <p:cNvGrpSpPr/>
              <p:nvPr/>
            </p:nvGrpSpPr>
            <p:grpSpPr>
              <a:xfrm>
                <a:off x="3021702" y="5738059"/>
                <a:ext cx="424605" cy="240606"/>
                <a:chOff x="3063134" y="5829869"/>
                <a:chExt cx="424605" cy="240606"/>
              </a:xfrm>
            </p:grpSpPr>
            <p:grpSp>
              <p:nvGrpSpPr>
                <p:cNvPr id="476" name="그룹 475">
                  <a:extLst>
                    <a:ext uri="{FF2B5EF4-FFF2-40B4-BE49-F238E27FC236}">
                      <a16:creationId xmlns:a16="http://schemas.microsoft.com/office/drawing/2014/main" id="{3ACAAB8D-C916-45D4-A668-A4B946196960}"/>
                    </a:ext>
                  </a:extLst>
                </p:cNvPr>
                <p:cNvGrpSpPr/>
                <p:nvPr/>
              </p:nvGrpSpPr>
              <p:grpSpPr>
                <a:xfrm>
                  <a:off x="3159342" y="5829869"/>
                  <a:ext cx="232189" cy="232189"/>
                  <a:chOff x="3268346" y="1964343"/>
                  <a:chExt cx="194182" cy="194182"/>
                </a:xfrm>
              </p:grpSpPr>
              <p:sp>
                <p:nvSpPr>
                  <p:cNvPr id="478" name="타원 477">
                    <a:extLst>
                      <a:ext uri="{FF2B5EF4-FFF2-40B4-BE49-F238E27FC236}">
                        <a16:creationId xmlns:a16="http://schemas.microsoft.com/office/drawing/2014/main" id="{43E210C1-A412-4A67-A341-50474A0EC864}"/>
                      </a:ext>
                    </a:extLst>
                  </p:cNvPr>
                  <p:cNvSpPr/>
                  <p:nvPr/>
                </p:nvSpPr>
                <p:spPr>
                  <a:xfrm>
                    <a:off x="3268346" y="1964343"/>
                    <a:ext cx="194182" cy="194182"/>
                  </a:xfrm>
                  <a:prstGeom prst="ellipse">
                    <a:avLst/>
                  </a:prstGeom>
                  <a:noFill/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50"/>
                  </a:p>
                </p:txBody>
              </p:sp>
              <p:cxnSp>
                <p:nvCxnSpPr>
                  <p:cNvPr id="479" name="직선 연결선 478">
                    <a:extLst>
                      <a:ext uri="{FF2B5EF4-FFF2-40B4-BE49-F238E27FC236}">
                        <a16:creationId xmlns:a16="http://schemas.microsoft.com/office/drawing/2014/main" id="{6B269DBF-1703-49F8-AE76-618595F3D96C}"/>
                      </a:ext>
                    </a:extLst>
                  </p:cNvPr>
                  <p:cNvCxnSpPr>
                    <a:stCxn id="478" idx="1"/>
                    <a:endCxn id="478" idx="5"/>
                  </p:cNvCxnSpPr>
                  <p:nvPr/>
                </p:nvCxnSpPr>
                <p:spPr>
                  <a:xfrm>
                    <a:off x="3296783" y="1992780"/>
                    <a:ext cx="137308" cy="137308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0" name="직선 연결선 479">
                    <a:extLst>
                      <a:ext uri="{FF2B5EF4-FFF2-40B4-BE49-F238E27FC236}">
                        <a16:creationId xmlns:a16="http://schemas.microsoft.com/office/drawing/2014/main" id="{8B0FFB64-5E55-4EA4-ABB1-8972E19ACA7D}"/>
                      </a:ext>
                    </a:extLst>
                  </p:cNvPr>
                  <p:cNvCxnSpPr>
                    <a:stCxn id="478" idx="3"/>
                    <a:endCxn id="478" idx="7"/>
                  </p:cNvCxnSpPr>
                  <p:nvPr/>
                </p:nvCxnSpPr>
                <p:spPr>
                  <a:xfrm flipV="1">
                    <a:off x="3296783" y="1992780"/>
                    <a:ext cx="137308" cy="137308"/>
                  </a:xfrm>
                  <a:prstGeom prst="line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7" name="TextBox 476">
                  <a:extLst>
                    <a:ext uri="{FF2B5EF4-FFF2-40B4-BE49-F238E27FC236}">
                      <a16:creationId xmlns:a16="http://schemas.microsoft.com/office/drawing/2014/main" id="{7B2BF50E-7908-48BB-99FF-FB914978D361}"/>
                    </a:ext>
                  </a:extLst>
                </p:cNvPr>
                <p:cNvSpPr txBox="1"/>
                <p:nvPr/>
              </p:nvSpPr>
              <p:spPr>
                <a:xfrm>
                  <a:off x="3063134" y="5835965"/>
                  <a:ext cx="424605" cy="2345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500" dirty="0">
                      <a:latin typeface="+mn-ea"/>
                      <a:ea typeface="+mn-ea"/>
                    </a:rPr>
                    <a:t>icon</a:t>
                  </a:r>
                  <a:endParaRPr lang="ko-KR" altLang="en-US" sz="500" dirty="0">
                    <a:latin typeface="+mn-ea"/>
                    <a:ea typeface="+mn-ea"/>
                  </a:endParaRPr>
                </a:p>
              </p:txBody>
            </p:sp>
          </p:grpSp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53C7F88A-15E6-44AD-AC30-417719F2FBBE}"/>
                </a:ext>
              </a:extLst>
            </p:cNvPr>
            <p:cNvGrpSpPr/>
            <p:nvPr/>
          </p:nvGrpSpPr>
          <p:grpSpPr>
            <a:xfrm>
              <a:off x="798539" y="5789174"/>
              <a:ext cx="2689284" cy="1580078"/>
              <a:chOff x="798539" y="4902297"/>
              <a:chExt cx="2689284" cy="1580078"/>
            </a:xfrm>
          </p:grpSpPr>
          <p:grpSp>
            <p:nvGrpSpPr>
              <p:cNvPr id="467" name="그룹 466">
                <a:extLst>
                  <a:ext uri="{FF2B5EF4-FFF2-40B4-BE49-F238E27FC236}">
                    <a16:creationId xmlns:a16="http://schemas.microsoft.com/office/drawing/2014/main" id="{96960F7B-D382-46EB-AB87-BED3AAF9B2D0}"/>
                  </a:ext>
                </a:extLst>
              </p:cNvPr>
              <p:cNvGrpSpPr/>
              <p:nvPr/>
            </p:nvGrpSpPr>
            <p:grpSpPr>
              <a:xfrm>
                <a:off x="798539" y="4902297"/>
                <a:ext cx="2689284" cy="1580078"/>
                <a:chOff x="6637436" y="4015939"/>
                <a:chExt cx="2689284" cy="1227708"/>
              </a:xfrm>
            </p:grpSpPr>
            <p:sp>
              <p:nvSpPr>
                <p:cNvPr id="472" name="직사각형 471">
                  <a:extLst>
                    <a:ext uri="{FF2B5EF4-FFF2-40B4-BE49-F238E27FC236}">
                      <a16:creationId xmlns:a16="http://schemas.microsoft.com/office/drawing/2014/main" id="{7305652E-F60D-43EA-A991-CA377C29CBC4}"/>
                    </a:ext>
                  </a:extLst>
                </p:cNvPr>
                <p:cNvSpPr/>
                <p:nvPr/>
              </p:nvSpPr>
              <p:spPr>
                <a:xfrm>
                  <a:off x="6637436" y="4015939"/>
                  <a:ext cx="2689284" cy="122770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/>
                </a:p>
              </p:txBody>
            </p:sp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01193A41-C5E2-4E2B-BB81-374015CDEB03}"/>
                    </a:ext>
                  </a:extLst>
                </p:cNvPr>
                <p:cNvSpPr txBox="1"/>
                <p:nvPr/>
              </p:nvSpPr>
              <p:spPr>
                <a:xfrm>
                  <a:off x="6683756" y="4019800"/>
                  <a:ext cx="849326" cy="19835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  <a:ea typeface="+mn-ea"/>
                    </a:rPr>
                    <a:t>오늘의 걸음</a:t>
                  </a:r>
                </a:p>
              </p:txBody>
            </p:sp>
          </p:grpSp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351C9E50-5587-4769-BBDD-08135511D855}"/>
                  </a:ext>
                </a:extLst>
              </p:cNvPr>
              <p:cNvSpPr txBox="1"/>
              <p:nvPr/>
            </p:nvSpPr>
            <p:spPr>
              <a:xfrm>
                <a:off x="930444" y="5329041"/>
                <a:ext cx="2277654" cy="887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>
                    <a:latin typeface="+mn-ea"/>
                    <a:ea typeface="+mn-ea"/>
                  </a:rPr>
                  <a:t>오늘의 걸음을 기록해보세요</a:t>
                </a:r>
                <a:endParaRPr lang="en-US" altLang="ko-KR" sz="1050" dirty="0">
                  <a:latin typeface="+mn-ea"/>
                  <a:ea typeface="+mn-ea"/>
                </a:endParaRPr>
              </a:p>
              <a:p>
                <a:r>
                  <a:rPr lang="ko-KR" altLang="en-US" sz="1050" dirty="0">
                    <a:latin typeface="+mn-ea"/>
                    <a:ea typeface="+mn-ea"/>
                  </a:rPr>
                  <a:t>분석을 통해 </a:t>
                </a:r>
                <a:endParaRPr lang="en-US" altLang="ko-KR" sz="1050" dirty="0">
                  <a:latin typeface="+mn-ea"/>
                  <a:ea typeface="+mn-ea"/>
                </a:endParaRPr>
              </a:p>
              <a:p>
                <a:r>
                  <a:rPr lang="ko-KR" altLang="en-US" sz="1050" dirty="0">
                    <a:latin typeface="+mn-ea"/>
                    <a:ea typeface="+mn-ea"/>
                  </a:rPr>
                  <a:t>자신의 보행 패턴을 </a:t>
                </a:r>
                <a:endParaRPr lang="en-US" altLang="ko-KR" sz="1050" dirty="0">
                  <a:latin typeface="+mn-ea"/>
                  <a:ea typeface="+mn-ea"/>
                </a:endParaRPr>
              </a:p>
              <a:p>
                <a:r>
                  <a:rPr lang="ko-KR" altLang="en-US" sz="1050" dirty="0">
                    <a:latin typeface="+mn-ea"/>
                    <a:ea typeface="+mn-ea"/>
                  </a:rPr>
                  <a:t>확인 할 수 있습니다</a:t>
                </a:r>
                <a:r>
                  <a:rPr lang="en-US" altLang="ko-KR" sz="1050" dirty="0">
                    <a:latin typeface="+mn-ea"/>
                    <a:ea typeface="+mn-ea"/>
                  </a:rPr>
                  <a:t>.</a:t>
                </a:r>
              </a:p>
            </p:txBody>
          </p:sp>
          <p:grpSp>
            <p:nvGrpSpPr>
              <p:cNvPr id="469" name="그룹 468">
                <a:extLst>
                  <a:ext uri="{FF2B5EF4-FFF2-40B4-BE49-F238E27FC236}">
                    <a16:creationId xmlns:a16="http://schemas.microsoft.com/office/drawing/2014/main" id="{9A6372CB-E289-4B03-A448-15D0979FFB0B}"/>
                  </a:ext>
                </a:extLst>
              </p:cNvPr>
              <p:cNvGrpSpPr/>
              <p:nvPr/>
            </p:nvGrpSpPr>
            <p:grpSpPr>
              <a:xfrm>
                <a:off x="2476589" y="6155733"/>
                <a:ext cx="952737" cy="296591"/>
                <a:chOff x="3284109" y="3246104"/>
                <a:chExt cx="952737" cy="296591"/>
              </a:xfrm>
            </p:grpSpPr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436B04D2-E334-46F3-AA57-79B67D30C081}"/>
                    </a:ext>
                  </a:extLst>
                </p:cNvPr>
                <p:cNvSpPr txBox="1"/>
                <p:nvPr/>
              </p:nvSpPr>
              <p:spPr>
                <a:xfrm>
                  <a:off x="3284109" y="3278982"/>
                  <a:ext cx="841206" cy="2552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700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기록하기</a:t>
                  </a:r>
                  <a:endParaRPr lang="ko-KR" altLang="en-US" sz="600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  <p:pic>
              <p:nvPicPr>
                <p:cNvPr id="471" name="그래픽 470" descr="오른쪽 캐럿 윤곽선">
                  <a:extLst>
                    <a:ext uri="{FF2B5EF4-FFF2-40B4-BE49-F238E27FC236}">
                      <a16:creationId xmlns:a16="http://schemas.microsoft.com/office/drawing/2014/main" id="{BB9B2AC3-CA20-4912-9B03-47897189FF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0255" y="3246104"/>
                  <a:ext cx="296591" cy="29659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AE0D9B76-E88F-449C-B762-41FA8F5ED85C}"/>
                </a:ext>
              </a:extLst>
            </p:cNvPr>
            <p:cNvGrpSpPr/>
            <p:nvPr/>
          </p:nvGrpSpPr>
          <p:grpSpPr>
            <a:xfrm>
              <a:off x="756944" y="7210385"/>
              <a:ext cx="2781354" cy="587142"/>
              <a:chOff x="756944" y="5654177"/>
              <a:chExt cx="2781354" cy="587142"/>
            </a:xfrm>
          </p:grpSpPr>
          <p:grpSp>
            <p:nvGrpSpPr>
              <p:cNvPr id="423" name="그룹 422">
                <a:extLst>
                  <a:ext uri="{FF2B5EF4-FFF2-40B4-BE49-F238E27FC236}">
                    <a16:creationId xmlns:a16="http://schemas.microsoft.com/office/drawing/2014/main" id="{0ED2B324-813B-43BD-BE28-6ADD28865D11}"/>
                  </a:ext>
                </a:extLst>
              </p:cNvPr>
              <p:cNvGrpSpPr/>
              <p:nvPr/>
            </p:nvGrpSpPr>
            <p:grpSpPr>
              <a:xfrm>
                <a:off x="756944" y="5679344"/>
                <a:ext cx="2781354" cy="561975"/>
                <a:chOff x="756944" y="5679344"/>
                <a:chExt cx="2781354" cy="561975"/>
              </a:xfrm>
            </p:grpSpPr>
            <p:sp>
              <p:nvSpPr>
                <p:cNvPr id="425" name="직사각형 76">
                  <a:extLst>
                    <a:ext uri="{FF2B5EF4-FFF2-40B4-BE49-F238E27FC236}">
                      <a16:creationId xmlns:a16="http://schemas.microsoft.com/office/drawing/2014/main" id="{5B6B744F-B565-493C-BC3D-99165DF27DD8}"/>
                    </a:ext>
                  </a:extLst>
                </p:cNvPr>
                <p:cNvSpPr/>
                <p:nvPr/>
              </p:nvSpPr>
              <p:spPr>
                <a:xfrm>
                  <a:off x="756944" y="5679344"/>
                  <a:ext cx="2781354" cy="561975"/>
                </a:xfrm>
                <a:custGeom>
                  <a:avLst/>
                  <a:gdLst>
                    <a:gd name="connsiteX0" fmla="*/ 0 w 2776979"/>
                    <a:gd name="connsiteY0" fmla="*/ 0 h 565086"/>
                    <a:gd name="connsiteX1" fmla="*/ 2776979 w 2776979"/>
                    <a:gd name="connsiteY1" fmla="*/ 0 h 565086"/>
                    <a:gd name="connsiteX2" fmla="*/ 2776979 w 2776979"/>
                    <a:gd name="connsiteY2" fmla="*/ 565086 h 565086"/>
                    <a:gd name="connsiteX3" fmla="*/ 0 w 2776979"/>
                    <a:gd name="connsiteY3" fmla="*/ 565086 h 565086"/>
                    <a:gd name="connsiteX4" fmla="*/ 0 w 2776979"/>
                    <a:gd name="connsiteY4" fmla="*/ 0 h 565086"/>
                    <a:gd name="connsiteX0" fmla="*/ 3472 w 2780451"/>
                    <a:gd name="connsiteY0" fmla="*/ 0 h 565086"/>
                    <a:gd name="connsiteX1" fmla="*/ 2780451 w 2780451"/>
                    <a:gd name="connsiteY1" fmla="*/ 0 h 565086"/>
                    <a:gd name="connsiteX2" fmla="*/ 2780451 w 2780451"/>
                    <a:gd name="connsiteY2" fmla="*/ 565086 h 565086"/>
                    <a:gd name="connsiteX3" fmla="*/ 3472 w 2780451"/>
                    <a:gd name="connsiteY3" fmla="*/ 565086 h 565086"/>
                    <a:gd name="connsiteX4" fmla="*/ 0 w 2780451"/>
                    <a:gd name="connsiteY4" fmla="*/ 304800 h 565086"/>
                    <a:gd name="connsiteX5" fmla="*/ 3472 w 2780451"/>
                    <a:gd name="connsiteY5" fmla="*/ 0 h 565086"/>
                    <a:gd name="connsiteX0" fmla="*/ 3472 w 2780451"/>
                    <a:gd name="connsiteY0" fmla="*/ 0 h 565086"/>
                    <a:gd name="connsiteX1" fmla="*/ 2780451 w 2780451"/>
                    <a:gd name="connsiteY1" fmla="*/ 0 h 565086"/>
                    <a:gd name="connsiteX2" fmla="*/ 2780451 w 2780451"/>
                    <a:gd name="connsiteY2" fmla="*/ 565086 h 565086"/>
                    <a:gd name="connsiteX3" fmla="*/ 219075 w 2780451"/>
                    <a:gd name="connsiteY3" fmla="*/ 561975 h 565086"/>
                    <a:gd name="connsiteX4" fmla="*/ 3472 w 2780451"/>
                    <a:gd name="connsiteY4" fmla="*/ 565086 h 565086"/>
                    <a:gd name="connsiteX5" fmla="*/ 0 w 2780451"/>
                    <a:gd name="connsiteY5" fmla="*/ 304800 h 565086"/>
                    <a:gd name="connsiteX6" fmla="*/ 3472 w 2780451"/>
                    <a:gd name="connsiteY6" fmla="*/ 0 h 565086"/>
                    <a:gd name="connsiteX0" fmla="*/ 3472 w 2780451"/>
                    <a:gd name="connsiteY0" fmla="*/ 0 h 565086"/>
                    <a:gd name="connsiteX1" fmla="*/ 2780451 w 2780451"/>
                    <a:gd name="connsiteY1" fmla="*/ 0 h 565086"/>
                    <a:gd name="connsiteX2" fmla="*/ 2780451 w 2780451"/>
                    <a:gd name="connsiteY2" fmla="*/ 565086 h 565086"/>
                    <a:gd name="connsiteX3" fmla="*/ 219075 w 2780451"/>
                    <a:gd name="connsiteY3" fmla="*/ 561975 h 565086"/>
                    <a:gd name="connsiteX4" fmla="*/ 0 w 2780451"/>
                    <a:gd name="connsiteY4" fmla="*/ 304800 h 565086"/>
                    <a:gd name="connsiteX5" fmla="*/ 3472 w 2780451"/>
                    <a:gd name="connsiteY5" fmla="*/ 0 h 565086"/>
                    <a:gd name="connsiteX0" fmla="*/ 3475 w 2780454"/>
                    <a:gd name="connsiteY0" fmla="*/ 0 h 565086"/>
                    <a:gd name="connsiteX1" fmla="*/ 2780454 w 2780454"/>
                    <a:gd name="connsiteY1" fmla="*/ 0 h 565086"/>
                    <a:gd name="connsiteX2" fmla="*/ 2780454 w 2780454"/>
                    <a:gd name="connsiteY2" fmla="*/ 565086 h 565086"/>
                    <a:gd name="connsiteX3" fmla="*/ 219078 w 2780454"/>
                    <a:gd name="connsiteY3" fmla="*/ 561975 h 565086"/>
                    <a:gd name="connsiteX4" fmla="*/ 3 w 2780454"/>
                    <a:gd name="connsiteY4" fmla="*/ 304800 h 565086"/>
                    <a:gd name="connsiteX5" fmla="*/ 3475 w 2780454"/>
                    <a:gd name="connsiteY5" fmla="*/ 0 h 565086"/>
                    <a:gd name="connsiteX0" fmla="*/ 3475 w 2780454"/>
                    <a:gd name="connsiteY0" fmla="*/ 0 h 565086"/>
                    <a:gd name="connsiteX1" fmla="*/ 2780454 w 2780454"/>
                    <a:gd name="connsiteY1" fmla="*/ 0 h 565086"/>
                    <a:gd name="connsiteX2" fmla="*/ 2780454 w 2780454"/>
                    <a:gd name="connsiteY2" fmla="*/ 565086 h 565086"/>
                    <a:gd name="connsiteX3" fmla="*/ 219078 w 2780454"/>
                    <a:gd name="connsiteY3" fmla="*/ 561975 h 565086"/>
                    <a:gd name="connsiteX4" fmla="*/ 3 w 2780454"/>
                    <a:gd name="connsiteY4" fmla="*/ 304800 h 565086"/>
                    <a:gd name="connsiteX5" fmla="*/ 3475 w 2780454"/>
                    <a:gd name="connsiteY5" fmla="*/ 0 h 565086"/>
                    <a:gd name="connsiteX0" fmla="*/ 3475 w 2781303"/>
                    <a:gd name="connsiteY0" fmla="*/ 0 h 565086"/>
                    <a:gd name="connsiteX1" fmla="*/ 2780454 w 2781303"/>
                    <a:gd name="connsiteY1" fmla="*/ 0 h 565086"/>
                    <a:gd name="connsiteX2" fmla="*/ 2781303 w 2781303"/>
                    <a:gd name="connsiteY2" fmla="*/ 271463 h 565086"/>
                    <a:gd name="connsiteX3" fmla="*/ 2780454 w 2781303"/>
                    <a:gd name="connsiteY3" fmla="*/ 565086 h 565086"/>
                    <a:gd name="connsiteX4" fmla="*/ 219078 w 2781303"/>
                    <a:gd name="connsiteY4" fmla="*/ 561975 h 565086"/>
                    <a:gd name="connsiteX5" fmla="*/ 3 w 2781303"/>
                    <a:gd name="connsiteY5" fmla="*/ 304800 h 565086"/>
                    <a:gd name="connsiteX6" fmla="*/ 3475 w 2781303"/>
                    <a:gd name="connsiteY6" fmla="*/ 0 h 565086"/>
                    <a:gd name="connsiteX0" fmla="*/ 3475 w 2781303"/>
                    <a:gd name="connsiteY0" fmla="*/ 0 h 565086"/>
                    <a:gd name="connsiteX1" fmla="*/ 2780454 w 2781303"/>
                    <a:gd name="connsiteY1" fmla="*/ 0 h 565086"/>
                    <a:gd name="connsiteX2" fmla="*/ 2781303 w 2781303"/>
                    <a:gd name="connsiteY2" fmla="*/ 271463 h 565086"/>
                    <a:gd name="connsiteX3" fmla="*/ 2780454 w 2781303"/>
                    <a:gd name="connsiteY3" fmla="*/ 565086 h 565086"/>
                    <a:gd name="connsiteX4" fmla="*/ 2505078 w 2781303"/>
                    <a:gd name="connsiteY4" fmla="*/ 559594 h 565086"/>
                    <a:gd name="connsiteX5" fmla="*/ 219078 w 2781303"/>
                    <a:gd name="connsiteY5" fmla="*/ 561975 h 565086"/>
                    <a:gd name="connsiteX6" fmla="*/ 3 w 2781303"/>
                    <a:gd name="connsiteY6" fmla="*/ 304800 h 565086"/>
                    <a:gd name="connsiteX7" fmla="*/ 3475 w 2781303"/>
                    <a:gd name="connsiteY7" fmla="*/ 0 h 565086"/>
                    <a:gd name="connsiteX0" fmla="*/ 3475 w 2781303"/>
                    <a:gd name="connsiteY0" fmla="*/ 0 h 561975"/>
                    <a:gd name="connsiteX1" fmla="*/ 2780454 w 2781303"/>
                    <a:gd name="connsiteY1" fmla="*/ 0 h 561975"/>
                    <a:gd name="connsiteX2" fmla="*/ 2781303 w 2781303"/>
                    <a:gd name="connsiteY2" fmla="*/ 271463 h 561975"/>
                    <a:gd name="connsiteX3" fmla="*/ 2505078 w 2781303"/>
                    <a:gd name="connsiteY3" fmla="*/ 559594 h 561975"/>
                    <a:gd name="connsiteX4" fmla="*/ 219078 w 2781303"/>
                    <a:gd name="connsiteY4" fmla="*/ 561975 h 561975"/>
                    <a:gd name="connsiteX5" fmla="*/ 3 w 2781303"/>
                    <a:gd name="connsiteY5" fmla="*/ 304800 h 561975"/>
                    <a:gd name="connsiteX6" fmla="*/ 3475 w 2781303"/>
                    <a:gd name="connsiteY6" fmla="*/ 0 h 561975"/>
                    <a:gd name="connsiteX0" fmla="*/ 3475 w 2781342"/>
                    <a:gd name="connsiteY0" fmla="*/ 0 h 561975"/>
                    <a:gd name="connsiteX1" fmla="*/ 2780454 w 2781342"/>
                    <a:gd name="connsiteY1" fmla="*/ 0 h 561975"/>
                    <a:gd name="connsiteX2" fmla="*/ 2781303 w 2781342"/>
                    <a:gd name="connsiteY2" fmla="*/ 271463 h 561975"/>
                    <a:gd name="connsiteX3" fmla="*/ 2505078 w 2781342"/>
                    <a:gd name="connsiteY3" fmla="*/ 559594 h 561975"/>
                    <a:gd name="connsiteX4" fmla="*/ 219078 w 2781342"/>
                    <a:gd name="connsiteY4" fmla="*/ 561975 h 561975"/>
                    <a:gd name="connsiteX5" fmla="*/ 3 w 2781342"/>
                    <a:gd name="connsiteY5" fmla="*/ 304800 h 561975"/>
                    <a:gd name="connsiteX6" fmla="*/ 3475 w 2781342"/>
                    <a:gd name="connsiteY6" fmla="*/ 0 h 561975"/>
                    <a:gd name="connsiteX0" fmla="*/ 3475 w 2781354"/>
                    <a:gd name="connsiteY0" fmla="*/ 0 h 561975"/>
                    <a:gd name="connsiteX1" fmla="*/ 2780454 w 2781354"/>
                    <a:gd name="connsiteY1" fmla="*/ 0 h 561975"/>
                    <a:gd name="connsiteX2" fmla="*/ 2781303 w 2781354"/>
                    <a:gd name="connsiteY2" fmla="*/ 271463 h 561975"/>
                    <a:gd name="connsiteX3" fmla="*/ 2505078 w 2781354"/>
                    <a:gd name="connsiteY3" fmla="*/ 559594 h 561975"/>
                    <a:gd name="connsiteX4" fmla="*/ 219078 w 2781354"/>
                    <a:gd name="connsiteY4" fmla="*/ 561975 h 561975"/>
                    <a:gd name="connsiteX5" fmla="*/ 3 w 2781354"/>
                    <a:gd name="connsiteY5" fmla="*/ 304800 h 561975"/>
                    <a:gd name="connsiteX6" fmla="*/ 3475 w 2781354"/>
                    <a:gd name="connsiteY6" fmla="*/ 0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81354" h="561975">
                      <a:moveTo>
                        <a:pt x="3475" y="0"/>
                      </a:moveTo>
                      <a:lnTo>
                        <a:pt x="2780454" y="0"/>
                      </a:lnTo>
                      <a:lnTo>
                        <a:pt x="2781303" y="271463"/>
                      </a:lnTo>
                      <a:cubicBezTo>
                        <a:pt x="2784478" y="479425"/>
                        <a:pt x="2640016" y="551657"/>
                        <a:pt x="2505078" y="559594"/>
                      </a:cubicBezTo>
                      <a:lnTo>
                        <a:pt x="219078" y="561975"/>
                      </a:lnTo>
                      <a:cubicBezTo>
                        <a:pt x="117478" y="559594"/>
                        <a:pt x="-791" y="490538"/>
                        <a:pt x="3" y="304800"/>
                      </a:cubicBezTo>
                      <a:cubicBezTo>
                        <a:pt x="1160" y="203200"/>
                        <a:pt x="2318" y="101600"/>
                        <a:pt x="347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/>
                </a:p>
              </p:txBody>
            </p:sp>
            <p:grpSp>
              <p:nvGrpSpPr>
                <p:cNvPr id="426" name="그룹 425">
                  <a:extLst>
                    <a:ext uri="{FF2B5EF4-FFF2-40B4-BE49-F238E27FC236}">
                      <a16:creationId xmlns:a16="http://schemas.microsoft.com/office/drawing/2014/main" id="{32A97642-D0E0-4981-89F5-87F74A1B94F0}"/>
                    </a:ext>
                  </a:extLst>
                </p:cNvPr>
                <p:cNvGrpSpPr/>
                <p:nvPr/>
              </p:nvGrpSpPr>
              <p:grpSpPr>
                <a:xfrm>
                  <a:off x="930346" y="5738059"/>
                  <a:ext cx="2527193" cy="454299"/>
                  <a:chOff x="930346" y="5738059"/>
                  <a:chExt cx="2527193" cy="454299"/>
                </a:xfrm>
              </p:grpSpPr>
              <p:grpSp>
                <p:nvGrpSpPr>
                  <p:cNvPr id="427" name="그룹 426">
                    <a:extLst>
                      <a:ext uri="{FF2B5EF4-FFF2-40B4-BE49-F238E27FC236}">
                        <a16:creationId xmlns:a16="http://schemas.microsoft.com/office/drawing/2014/main" id="{8B998787-237C-4078-AE5E-01BD6DE229AD}"/>
                      </a:ext>
                    </a:extLst>
                  </p:cNvPr>
                  <p:cNvGrpSpPr/>
                  <p:nvPr/>
                </p:nvGrpSpPr>
                <p:grpSpPr>
                  <a:xfrm>
                    <a:off x="930346" y="5738059"/>
                    <a:ext cx="423845" cy="454299"/>
                    <a:chOff x="845317" y="5738059"/>
                    <a:chExt cx="423845" cy="454299"/>
                  </a:xfrm>
                </p:grpSpPr>
                <p:sp>
                  <p:nvSpPr>
                    <p:cNvPr id="460" name="TextBox 459">
                      <a:extLst>
                        <a:ext uri="{FF2B5EF4-FFF2-40B4-BE49-F238E27FC236}">
                          <a16:creationId xmlns:a16="http://schemas.microsoft.com/office/drawing/2014/main" id="{A50E3E67-9A56-45E3-94F4-E1B8E59CEA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1739" y="5976345"/>
                      <a:ext cx="317474" cy="21601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홈</a:t>
                      </a:r>
                    </a:p>
                  </p:txBody>
                </p:sp>
                <p:grpSp>
                  <p:nvGrpSpPr>
                    <p:cNvPr id="461" name="그룹 460">
                      <a:extLst>
                        <a:ext uri="{FF2B5EF4-FFF2-40B4-BE49-F238E27FC236}">
                          <a16:creationId xmlns:a16="http://schemas.microsoft.com/office/drawing/2014/main" id="{FBCB5A86-7FCD-4EC7-B750-8FE53F0EC2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5317" y="5738059"/>
                      <a:ext cx="423845" cy="241745"/>
                      <a:chOff x="899447" y="5829869"/>
                      <a:chExt cx="423845" cy="241745"/>
                    </a:xfrm>
                  </p:grpSpPr>
                  <p:grpSp>
                    <p:nvGrpSpPr>
                      <p:cNvPr id="462" name="그룹 461">
                        <a:extLst>
                          <a:ext uri="{FF2B5EF4-FFF2-40B4-BE49-F238E27FC236}">
                            <a16:creationId xmlns:a16="http://schemas.microsoft.com/office/drawing/2014/main" id="{B9B1BBF4-CD7D-48D0-BF9E-E2A7BC703A1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806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464" name="타원 463">
                          <a:extLst>
                            <a:ext uri="{FF2B5EF4-FFF2-40B4-BE49-F238E27FC236}">
                              <a16:creationId xmlns:a16="http://schemas.microsoft.com/office/drawing/2014/main" id="{20870905-9A1E-49CE-85F6-C74A52D8809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465" name="직선 연결선 464">
                          <a:extLst>
                            <a:ext uri="{FF2B5EF4-FFF2-40B4-BE49-F238E27FC236}">
                              <a16:creationId xmlns:a16="http://schemas.microsoft.com/office/drawing/2014/main" id="{C0ED3FE2-0853-4787-867D-499CFBE17694}"/>
                            </a:ext>
                          </a:extLst>
                        </p:cNvPr>
                        <p:cNvCxnSpPr>
                          <a:stCxn id="464" idx="1"/>
                          <a:endCxn id="464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6" name="직선 연결선 465">
                          <a:extLst>
                            <a:ext uri="{FF2B5EF4-FFF2-40B4-BE49-F238E27FC236}">
                              <a16:creationId xmlns:a16="http://schemas.microsoft.com/office/drawing/2014/main" id="{E3EE4D11-D816-4B36-911A-128F385E8E20}"/>
                            </a:ext>
                          </a:extLst>
                        </p:cNvPr>
                        <p:cNvCxnSpPr>
                          <a:stCxn id="464" idx="3"/>
                          <a:endCxn id="464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63" name="TextBox 462">
                        <a:extLst>
                          <a:ext uri="{FF2B5EF4-FFF2-40B4-BE49-F238E27FC236}">
                            <a16:creationId xmlns:a16="http://schemas.microsoft.com/office/drawing/2014/main" id="{9C66D133-3385-4006-B32A-5E74B8FBDE7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99447" y="5835964"/>
                        <a:ext cx="423845" cy="23565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428" name="그룹 427">
                    <a:extLst>
                      <a:ext uri="{FF2B5EF4-FFF2-40B4-BE49-F238E27FC236}">
                        <a16:creationId xmlns:a16="http://schemas.microsoft.com/office/drawing/2014/main" id="{D9B84F2E-A657-4A42-A8B3-7C44BA136B45}"/>
                      </a:ext>
                    </a:extLst>
                  </p:cNvPr>
                  <p:cNvGrpSpPr/>
                  <p:nvPr/>
                </p:nvGrpSpPr>
                <p:grpSpPr>
                  <a:xfrm>
                    <a:off x="1442783" y="5738059"/>
                    <a:ext cx="481121" cy="454299"/>
                    <a:chOff x="1362139" y="5738059"/>
                    <a:chExt cx="481121" cy="454299"/>
                  </a:xfrm>
                </p:grpSpPr>
                <p:sp>
                  <p:nvSpPr>
                    <p:cNvPr id="453" name="TextBox 452">
                      <a:extLst>
                        <a:ext uri="{FF2B5EF4-FFF2-40B4-BE49-F238E27FC236}">
                          <a16:creationId xmlns:a16="http://schemas.microsoft.com/office/drawing/2014/main" id="{7D8D2F76-E238-461F-8018-D071E2816A3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62139" y="5976345"/>
                      <a:ext cx="481121" cy="21601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스케줄</a:t>
                      </a:r>
                    </a:p>
                  </p:txBody>
                </p:sp>
                <p:grpSp>
                  <p:nvGrpSpPr>
                    <p:cNvPr id="454" name="그룹 453">
                      <a:extLst>
                        <a:ext uri="{FF2B5EF4-FFF2-40B4-BE49-F238E27FC236}">
                          <a16:creationId xmlns:a16="http://schemas.microsoft.com/office/drawing/2014/main" id="{E186DDE4-AEDC-4A85-8116-343450FC0F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89508" y="5738059"/>
                      <a:ext cx="423845" cy="241745"/>
                      <a:chOff x="1440464" y="5829869"/>
                      <a:chExt cx="423845" cy="241745"/>
                    </a:xfrm>
                  </p:grpSpPr>
                  <p:grpSp>
                    <p:nvGrpSpPr>
                      <p:cNvPr id="455" name="그룹 454">
                        <a:extLst>
                          <a:ext uri="{FF2B5EF4-FFF2-40B4-BE49-F238E27FC236}">
                            <a16:creationId xmlns:a16="http://schemas.microsoft.com/office/drawing/2014/main" id="{BB9DEC69-0577-406F-AA26-1A5A2FF027A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3088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457" name="타원 456">
                          <a:extLst>
                            <a:ext uri="{FF2B5EF4-FFF2-40B4-BE49-F238E27FC236}">
                              <a16:creationId xmlns:a16="http://schemas.microsoft.com/office/drawing/2014/main" id="{EE0BD9CE-3903-4464-9E9E-861CC52F685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458" name="직선 연결선 457">
                          <a:extLst>
                            <a:ext uri="{FF2B5EF4-FFF2-40B4-BE49-F238E27FC236}">
                              <a16:creationId xmlns:a16="http://schemas.microsoft.com/office/drawing/2014/main" id="{60D75DB9-B950-4CAF-AAD8-533FB317FFBE}"/>
                            </a:ext>
                          </a:extLst>
                        </p:cNvPr>
                        <p:cNvCxnSpPr>
                          <a:stCxn id="457" idx="1"/>
                          <a:endCxn id="457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9" name="직선 연결선 458">
                          <a:extLst>
                            <a:ext uri="{FF2B5EF4-FFF2-40B4-BE49-F238E27FC236}">
                              <a16:creationId xmlns:a16="http://schemas.microsoft.com/office/drawing/2014/main" id="{BFC679BF-6AD6-4046-AC3D-67898722F700}"/>
                            </a:ext>
                          </a:extLst>
                        </p:cNvPr>
                        <p:cNvCxnSpPr>
                          <a:stCxn id="457" idx="3"/>
                          <a:endCxn id="457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56" name="TextBox 455">
                        <a:extLst>
                          <a:ext uri="{FF2B5EF4-FFF2-40B4-BE49-F238E27FC236}">
                            <a16:creationId xmlns:a16="http://schemas.microsoft.com/office/drawing/2014/main" id="{F225344E-1E31-4481-B577-57DD7ABC5D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40464" y="5835964"/>
                        <a:ext cx="423845" cy="23565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429" name="그룹 428">
                    <a:extLst>
                      <a:ext uri="{FF2B5EF4-FFF2-40B4-BE49-F238E27FC236}">
                        <a16:creationId xmlns:a16="http://schemas.microsoft.com/office/drawing/2014/main" id="{CBC55400-5B29-4D8A-99F3-BA8D27B13B3B}"/>
                      </a:ext>
                    </a:extLst>
                  </p:cNvPr>
                  <p:cNvGrpSpPr/>
                  <p:nvPr/>
                </p:nvGrpSpPr>
                <p:grpSpPr>
                  <a:xfrm>
                    <a:off x="1936704" y="5738059"/>
                    <a:ext cx="423845" cy="454299"/>
                    <a:chOff x="1933699" y="5738059"/>
                    <a:chExt cx="423845" cy="454299"/>
                  </a:xfrm>
                </p:grpSpPr>
                <p:sp>
                  <p:nvSpPr>
                    <p:cNvPr id="446" name="TextBox 445">
                      <a:extLst>
                        <a:ext uri="{FF2B5EF4-FFF2-40B4-BE49-F238E27FC236}">
                          <a16:creationId xmlns:a16="http://schemas.microsoft.com/office/drawing/2014/main" id="{D1D5857F-30AA-43BF-AADB-34163370BC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45355" y="5976345"/>
                      <a:ext cx="399298" cy="21601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운동</a:t>
                      </a:r>
                    </a:p>
                  </p:txBody>
                </p:sp>
                <p:grpSp>
                  <p:nvGrpSpPr>
                    <p:cNvPr id="447" name="그룹 446">
                      <a:extLst>
                        <a:ext uri="{FF2B5EF4-FFF2-40B4-BE49-F238E27FC236}">
                          <a16:creationId xmlns:a16="http://schemas.microsoft.com/office/drawing/2014/main" id="{AD304379-7C4E-44B9-A3AB-5C9C201A71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33699" y="5738059"/>
                      <a:ext cx="423845" cy="241745"/>
                      <a:chOff x="1981481" y="5829869"/>
                      <a:chExt cx="423845" cy="241745"/>
                    </a:xfrm>
                  </p:grpSpPr>
                  <p:grpSp>
                    <p:nvGrpSpPr>
                      <p:cNvPr id="448" name="그룹 447">
                        <a:extLst>
                          <a:ext uri="{FF2B5EF4-FFF2-40B4-BE49-F238E27FC236}">
                            <a16:creationId xmlns:a16="http://schemas.microsoft.com/office/drawing/2014/main" id="{3FCA8A16-B3EA-407A-A0F2-BE04EA938AF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7370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450" name="타원 449">
                          <a:extLst>
                            <a:ext uri="{FF2B5EF4-FFF2-40B4-BE49-F238E27FC236}">
                              <a16:creationId xmlns:a16="http://schemas.microsoft.com/office/drawing/2014/main" id="{CCD54D60-3269-4E58-80D0-997DFF94742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451" name="직선 연결선 450">
                          <a:extLst>
                            <a:ext uri="{FF2B5EF4-FFF2-40B4-BE49-F238E27FC236}">
                              <a16:creationId xmlns:a16="http://schemas.microsoft.com/office/drawing/2014/main" id="{187703AC-1FB3-41C0-8717-2DF73673E7CF}"/>
                            </a:ext>
                          </a:extLst>
                        </p:cNvPr>
                        <p:cNvCxnSpPr>
                          <a:stCxn id="450" idx="1"/>
                          <a:endCxn id="450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52" name="직선 연결선 451">
                          <a:extLst>
                            <a:ext uri="{FF2B5EF4-FFF2-40B4-BE49-F238E27FC236}">
                              <a16:creationId xmlns:a16="http://schemas.microsoft.com/office/drawing/2014/main" id="{30089314-65DD-46C2-BA92-AA0A6CC6F304}"/>
                            </a:ext>
                          </a:extLst>
                        </p:cNvPr>
                        <p:cNvCxnSpPr>
                          <a:stCxn id="450" idx="3"/>
                          <a:endCxn id="450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49" name="TextBox 448">
                        <a:extLst>
                          <a:ext uri="{FF2B5EF4-FFF2-40B4-BE49-F238E27FC236}">
                            <a16:creationId xmlns:a16="http://schemas.microsoft.com/office/drawing/2014/main" id="{967C537D-01B1-46F7-ABC4-E76B3002E4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81481" y="5835964"/>
                        <a:ext cx="423845" cy="23565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430" name="그룹 429">
                    <a:extLst>
                      <a:ext uri="{FF2B5EF4-FFF2-40B4-BE49-F238E27FC236}">
                        <a16:creationId xmlns:a16="http://schemas.microsoft.com/office/drawing/2014/main" id="{450CAA8E-BA62-4142-9047-5236F3B3CEB5}"/>
                      </a:ext>
                    </a:extLst>
                  </p:cNvPr>
                  <p:cNvGrpSpPr/>
                  <p:nvPr/>
                </p:nvGrpSpPr>
                <p:grpSpPr>
                  <a:xfrm>
                    <a:off x="2865957" y="5738059"/>
                    <a:ext cx="591582" cy="454299"/>
                    <a:chOff x="2939905" y="5738059"/>
                    <a:chExt cx="591582" cy="454299"/>
                  </a:xfrm>
                </p:grpSpPr>
                <p:sp>
                  <p:nvSpPr>
                    <p:cNvPr id="439" name="TextBox 438">
                      <a:extLst>
                        <a:ext uri="{FF2B5EF4-FFF2-40B4-BE49-F238E27FC236}">
                          <a16:creationId xmlns:a16="http://schemas.microsoft.com/office/drawing/2014/main" id="{6AA37FFC-3A25-4F33-88F5-3E0BA0D60A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39905" y="5976345"/>
                      <a:ext cx="591582" cy="21601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종합 결과</a:t>
                      </a:r>
                    </a:p>
                  </p:txBody>
                </p:sp>
                <p:grpSp>
                  <p:nvGrpSpPr>
                    <p:cNvPr id="440" name="그룹 439">
                      <a:extLst>
                        <a:ext uri="{FF2B5EF4-FFF2-40B4-BE49-F238E27FC236}">
                          <a16:creationId xmlns:a16="http://schemas.microsoft.com/office/drawing/2014/main" id="{B757475A-5A65-4B12-8241-162C76150D5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22082" y="5738059"/>
                      <a:ext cx="423845" cy="241745"/>
                      <a:chOff x="3063514" y="5829869"/>
                      <a:chExt cx="423845" cy="241745"/>
                    </a:xfrm>
                  </p:grpSpPr>
                  <p:grpSp>
                    <p:nvGrpSpPr>
                      <p:cNvPr id="441" name="그룹 440">
                        <a:extLst>
                          <a:ext uri="{FF2B5EF4-FFF2-40B4-BE49-F238E27FC236}">
                            <a16:creationId xmlns:a16="http://schemas.microsoft.com/office/drawing/2014/main" id="{78A40075-CFA0-477E-9402-5B685F8BACA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5934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443" name="타원 442">
                          <a:extLst>
                            <a:ext uri="{FF2B5EF4-FFF2-40B4-BE49-F238E27FC236}">
                              <a16:creationId xmlns:a16="http://schemas.microsoft.com/office/drawing/2014/main" id="{6425384E-5BCC-4560-B719-66DE03BF7B5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444" name="직선 연결선 443">
                          <a:extLst>
                            <a:ext uri="{FF2B5EF4-FFF2-40B4-BE49-F238E27FC236}">
                              <a16:creationId xmlns:a16="http://schemas.microsoft.com/office/drawing/2014/main" id="{AB196AB4-9B02-4872-B2F8-C061E4D6F269}"/>
                            </a:ext>
                          </a:extLst>
                        </p:cNvPr>
                        <p:cNvCxnSpPr>
                          <a:stCxn id="443" idx="1"/>
                          <a:endCxn id="443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45" name="직선 연결선 444">
                          <a:extLst>
                            <a:ext uri="{FF2B5EF4-FFF2-40B4-BE49-F238E27FC236}">
                              <a16:creationId xmlns:a16="http://schemas.microsoft.com/office/drawing/2014/main" id="{BD224813-4725-4448-8D66-F448C360F4A1}"/>
                            </a:ext>
                          </a:extLst>
                        </p:cNvPr>
                        <p:cNvCxnSpPr>
                          <a:stCxn id="443" idx="3"/>
                          <a:endCxn id="443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42" name="TextBox 441">
                        <a:extLst>
                          <a:ext uri="{FF2B5EF4-FFF2-40B4-BE49-F238E27FC236}">
                            <a16:creationId xmlns:a16="http://schemas.microsoft.com/office/drawing/2014/main" id="{4F9A9DCD-35E0-42A8-A7B1-E3615857137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63514" y="5835964"/>
                        <a:ext cx="423845" cy="23565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431" name="그룹 430">
                    <a:extLst>
                      <a:ext uri="{FF2B5EF4-FFF2-40B4-BE49-F238E27FC236}">
                        <a16:creationId xmlns:a16="http://schemas.microsoft.com/office/drawing/2014/main" id="{D4C350F9-064E-4257-A861-8C92C18DE9BA}"/>
                      </a:ext>
                    </a:extLst>
                  </p:cNvPr>
                  <p:cNvGrpSpPr/>
                  <p:nvPr/>
                </p:nvGrpSpPr>
                <p:grpSpPr>
                  <a:xfrm>
                    <a:off x="2402604" y="5738059"/>
                    <a:ext cx="423845" cy="454299"/>
                    <a:chOff x="1933699" y="5738059"/>
                    <a:chExt cx="423845" cy="454299"/>
                  </a:xfrm>
                </p:grpSpPr>
                <p:sp>
                  <p:nvSpPr>
                    <p:cNvPr id="432" name="TextBox 431">
                      <a:extLst>
                        <a:ext uri="{FF2B5EF4-FFF2-40B4-BE49-F238E27FC236}">
                          <a16:creationId xmlns:a16="http://schemas.microsoft.com/office/drawing/2014/main" id="{09B1C91F-DACE-4D50-84DD-F3933BB1B8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45355" y="5976345"/>
                      <a:ext cx="399298" cy="21601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500" dirty="0">
                          <a:latin typeface="+mn-ea"/>
                          <a:ea typeface="+mn-ea"/>
                        </a:rPr>
                        <a:t>인솔</a:t>
                      </a:r>
                    </a:p>
                  </p:txBody>
                </p:sp>
                <p:grpSp>
                  <p:nvGrpSpPr>
                    <p:cNvPr id="433" name="그룹 432">
                      <a:extLst>
                        <a:ext uri="{FF2B5EF4-FFF2-40B4-BE49-F238E27FC236}">
                          <a16:creationId xmlns:a16="http://schemas.microsoft.com/office/drawing/2014/main" id="{B6641C40-1433-4052-B4C8-E8EC0A5260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33699" y="5738059"/>
                      <a:ext cx="423845" cy="241745"/>
                      <a:chOff x="1981481" y="5829869"/>
                      <a:chExt cx="423845" cy="241745"/>
                    </a:xfrm>
                  </p:grpSpPr>
                  <p:grpSp>
                    <p:nvGrpSpPr>
                      <p:cNvPr id="434" name="그룹 433">
                        <a:extLst>
                          <a:ext uri="{FF2B5EF4-FFF2-40B4-BE49-F238E27FC236}">
                            <a16:creationId xmlns:a16="http://schemas.microsoft.com/office/drawing/2014/main" id="{932675F5-6BDD-4F26-A251-DBD396680FE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73702" y="5829869"/>
                        <a:ext cx="232189" cy="232189"/>
                        <a:chOff x="3268346" y="1964343"/>
                        <a:chExt cx="194182" cy="194182"/>
                      </a:xfrm>
                    </p:grpSpPr>
                    <p:sp>
                      <p:nvSpPr>
                        <p:cNvPr id="436" name="타원 435">
                          <a:extLst>
                            <a:ext uri="{FF2B5EF4-FFF2-40B4-BE49-F238E27FC236}">
                              <a16:creationId xmlns:a16="http://schemas.microsoft.com/office/drawing/2014/main" id="{97E912CB-B170-4705-A7A0-AB76BF1675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268346" y="1964343"/>
                          <a:ext cx="194182" cy="194182"/>
                        </a:xfrm>
                        <a:prstGeom prst="ellipse">
                          <a:avLst/>
                        </a:prstGeom>
                        <a:noFill/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100"/>
                        </a:p>
                      </p:txBody>
                    </p:sp>
                    <p:cxnSp>
                      <p:nvCxnSpPr>
                        <p:cNvPr id="437" name="직선 연결선 436">
                          <a:extLst>
                            <a:ext uri="{FF2B5EF4-FFF2-40B4-BE49-F238E27FC236}">
                              <a16:creationId xmlns:a16="http://schemas.microsoft.com/office/drawing/2014/main" id="{A1C6845D-833D-41E3-BD6C-81752246094B}"/>
                            </a:ext>
                          </a:extLst>
                        </p:cNvPr>
                        <p:cNvCxnSpPr>
                          <a:stCxn id="436" idx="1"/>
                          <a:endCxn id="436" idx="5"/>
                        </p:cNvCxnSpPr>
                        <p:nvPr/>
                      </p:nvCxnSpPr>
                      <p:spPr>
                        <a:xfrm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8" name="직선 연결선 437">
                          <a:extLst>
                            <a:ext uri="{FF2B5EF4-FFF2-40B4-BE49-F238E27FC236}">
                              <a16:creationId xmlns:a16="http://schemas.microsoft.com/office/drawing/2014/main" id="{D2359CB0-E098-4D0A-879F-AB9C8DEFB491}"/>
                            </a:ext>
                          </a:extLst>
                        </p:cNvPr>
                        <p:cNvCxnSpPr>
                          <a:stCxn id="436" idx="3"/>
                          <a:endCxn id="436" idx="7"/>
                        </p:cNvCxnSpPr>
                        <p:nvPr/>
                      </p:nvCxnSpPr>
                      <p:spPr>
                        <a:xfrm flipV="1">
                          <a:off x="3296783" y="1992780"/>
                          <a:ext cx="137308" cy="137308"/>
                        </a:xfrm>
                        <a:prstGeom prst="line">
                          <a:avLst/>
                        </a:prstGeom>
                        <a:ln w="3175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35" name="TextBox 434">
                        <a:extLst>
                          <a:ext uri="{FF2B5EF4-FFF2-40B4-BE49-F238E27FC236}">
                            <a16:creationId xmlns:a16="http://schemas.microsoft.com/office/drawing/2014/main" id="{13D5C8BD-9A45-4A31-B9A9-B569561450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81481" y="5835964"/>
                        <a:ext cx="423845" cy="23565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600" dirty="0">
                            <a:latin typeface="+mn-ea"/>
                            <a:ea typeface="+mn-ea"/>
                          </a:rPr>
                          <a:t>icon</a:t>
                        </a:r>
                        <a:endParaRPr lang="ko-KR" altLang="en-US" sz="6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</p:grpSp>
          </p:grpSp>
          <p:cxnSp>
            <p:nvCxnSpPr>
              <p:cNvPr id="424" name="직선 연결선 423">
                <a:extLst>
                  <a:ext uri="{FF2B5EF4-FFF2-40B4-BE49-F238E27FC236}">
                    <a16:creationId xmlns:a16="http://schemas.microsoft.com/office/drawing/2014/main" id="{F9681DFC-9BBA-49E9-857A-CDA82194F1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944" y="5654177"/>
                <a:ext cx="2781354" cy="0"/>
              </a:xfrm>
              <a:prstGeom prst="line">
                <a:avLst/>
              </a:prstGeom>
              <a:ln>
                <a:solidFill>
                  <a:srgbClr val="40404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D9E5DAA8-1946-4E1B-9D88-E102A2081FD2}"/>
                </a:ext>
              </a:extLst>
            </p:cNvPr>
            <p:cNvGrpSpPr/>
            <p:nvPr/>
          </p:nvGrpSpPr>
          <p:grpSpPr>
            <a:xfrm>
              <a:off x="753845" y="665566"/>
              <a:ext cx="2783552" cy="7170331"/>
              <a:chOff x="272480" y="944723"/>
              <a:chExt cx="2808000" cy="7233308"/>
            </a:xfrm>
          </p:grpSpPr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8252CD19-1B5B-4C18-B721-BBF1847D3D0C}"/>
                  </a:ext>
                </a:extLst>
              </p:cNvPr>
              <p:cNvSpPr txBox="1"/>
              <p:nvPr userDrawn="1"/>
            </p:nvSpPr>
            <p:spPr>
              <a:xfrm>
                <a:off x="416497" y="1031150"/>
                <a:ext cx="555445" cy="435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11:59</a:t>
                </a: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420" name="Picture 12">
                <a:extLst>
                  <a:ext uri="{FF2B5EF4-FFF2-40B4-BE49-F238E27FC236}">
                    <a16:creationId xmlns:a16="http://schemas.microsoft.com/office/drawing/2014/main" id="{80B1101B-908B-41B1-9316-830C00194729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7114" y="1066014"/>
                <a:ext cx="514448" cy="1764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1" name="모서리가 둥근 직사각형 111">
                <a:extLst>
                  <a:ext uri="{FF2B5EF4-FFF2-40B4-BE49-F238E27FC236}">
                    <a16:creationId xmlns:a16="http://schemas.microsoft.com/office/drawing/2014/main" id="{2E3CFDA7-822C-428B-9A4D-17437F81D9E8}"/>
                  </a:ext>
                </a:extLst>
              </p:cNvPr>
              <p:cNvSpPr/>
              <p:nvPr userDrawn="1"/>
            </p:nvSpPr>
            <p:spPr>
              <a:xfrm>
                <a:off x="1051367" y="944724"/>
                <a:ext cx="1250227" cy="235422"/>
              </a:xfrm>
              <a:prstGeom prst="roundRect">
                <a:avLst>
                  <a:gd name="adj" fmla="val 10974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422" name="모서리가 둥근 직사각형 108">
                <a:extLst>
                  <a:ext uri="{FF2B5EF4-FFF2-40B4-BE49-F238E27FC236}">
                    <a16:creationId xmlns:a16="http://schemas.microsoft.com/office/drawing/2014/main" id="{043BB747-721E-4FB4-9519-08D0CD6DD3B6}"/>
                  </a:ext>
                </a:extLst>
              </p:cNvPr>
              <p:cNvSpPr/>
              <p:nvPr userDrawn="1"/>
            </p:nvSpPr>
            <p:spPr>
              <a:xfrm>
                <a:off x="272480" y="944723"/>
                <a:ext cx="2808000" cy="7233308"/>
              </a:xfrm>
              <a:prstGeom prst="roundRect">
                <a:avLst>
                  <a:gd name="adj" fmla="val 8301"/>
                </a:avLst>
              </a:prstGeom>
              <a:noFill/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23CE4BD8-B337-4E62-836C-426A2530492E}"/>
                </a:ext>
              </a:extLst>
            </p:cNvPr>
            <p:cNvGrpSpPr/>
            <p:nvPr/>
          </p:nvGrpSpPr>
          <p:grpSpPr>
            <a:xfrm>
              <a:off x="795098" y="6507480"/>
              <a:ext cx="2704813" cy="692478"/>
              <a:chOff x="795098" y="4961699"/>
              <a:chExt cx="2704813" cy="692478"/>
            </a:xfrm>
          </p:grpSpPr>
          <p:sp>
            <p:nvSpPr>
              <p:cNvPr id="403" name="직사각형 402">
                <a:extLst>
                  <a:ext uri="{FF2B5EF4-FFF2-40B4-BE49-F238E27FC236}">
                    <a16:creationId xmlns:a16="http://schemas.microsoft.com/office/drawing/2014/main" id="{2580B427-2217-42A3-A2CB-17674DE383C3}"/>
                  </a:ext>
                </a:extLst>
              </p:cNvPr>
              <p:cNvSpPr/>
              <p:nvPr/>
            </p:nvSpPr>
            <p:spPr>
              <a:xfrm>
                <a:off x="795098" y="4961699"/>
                <a:ext cx="2704813" cy="6924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grpSp>
            <p:nvGrpSpPr>
              <p:cNvPr id="404" name="그룹 403">
                <a:extLst>
                  <a:ext uri="{FF2B5EF4-FFF2-40B4-BE49-F238E27FC236}">
                    <a16:creationId xmlns:a16="http://schemas.microsoft.com/office/drawing/2014/main" id="{C8784C18-8EFE-4717-9A99-BE8A8D8725E9}"/>
                  </a:ext>
                </a:extLst>
              </p:cNvPr>
              <p:cNvGrpSpPr/>
              <p:nvPr/>
            </p:nvGrpSpPr>
            <p:grpSpPr>
              <a:xfrm>
                <a:off x="921278" y="5154080"/>
                <a:ext cx="2548274" cy="490941"/>
                <a:chOff x="901877" y="1395985"/>
                <a:chExt cx="2548274" cy="490941"/>
              </a:xfrm>
            </p:grpSpPr>
            <p:grpSp>
              <p:nvGrpSpPr>
                <p:cNvPr id="405" name="그룹 404">
                  <a:extLst>
                    <a:ext uri="{FF2B5EF4-FFF2-40B4-BE49-F238E27FC236}">
                      <a16:creationId xmlns:a16="http://schemas.microsoft.com/office/drawing/2014/main" id="{45F6A6C3-F161-4E6D-AA22-96A884B60D9A}"/>
                    </a:ext>
                  </a:extLst>
                </p:cNvPr>
                <p:cNvGrpSpPr/>
                <p:nvPr/>
              </p:nvGrpSpPr>
              <p:grpSpPr>
                <a:xfrm>
                  <a:off x="901877" y="1395985"/>
                  <a:ext cx="2548274" cy="490941"/>
                  <a:chOff x="1302151" y="2731461"/>
                  <a:chExt cx="2548274" cy="490941"/>
                </a:xfrm>
              </p:grpSpPr>
              <p:sp>
                <p:nvSpPr>
                  <p:cNvPr id="410" name="타원 409">
                    <a:extLst>
                      <a:ext uri="{FF2B5EF4-FFF2-40B4-BE49-F238E27FC236}">
                        <a16:creationId xmlns:a16="http://schemas.microsoft.com/office/drawing/2014/main" id="{2B4A98E9-FD81-43FF-ACAD-228BD75C28B9}"/>
                      </a:ext>
                    </a:extLst>
                  </p:cNvPr>
                  <p:cNvSpPr/>
                  <p:nvPr/>
                </p:nvSpPr>
                <p:spPr>
                  <a:xfrm>
                    <a:off x="1725877" y="2915254"/>
                    <a:ext cx="252000" cy="252000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 dirty="0"/>
                  </a:p>
                </p:txBody>
              </p:sp>
              <p:grpSp>
                <p:nvGrpSpPr>
                  <p:cNvPr id="411" name="그룹 410">
                    <a:extLst>
                      <a:ext uri="{FF2B5EF4-FFF2-40B4-BE49-F238E27FC236}">
                        <a16:creationId xmlns:a16="http://schemas.microsoft.com/office/drawing/2014/main" id="{661D6535-A88A-4A8A-B509-0388A63DDDC6}"/>
                      </a:ext>
                    </a:extLst>
                  </p:cNvPr>
                  <p:cNvGrpSpPr/>
                  <p:nvPr/>
                </p:nvGrpSpPr>
                <p:grpSpPr>
                  <a:xfrm>
                    <a:off x="1302151" y="2731461"/>
                    <a:ext cx="2548274" cy="490941"/>
                    <a:chOff x="4742267" y="1261223"/>
                    <a:chExt cx="2548274" cy="490941"/>
                  </a:xfrm>
                </p:grpSpPr>
                <p:sp>
                  <p:nvSpPr>
                    <p:cNvPr id="412" name="TextBox 411">
                      <a:extLst>
                        <a:ext uri="{FF2B5EF4-FFF2-40B4-BE49-F238E27FC236}">
                          <a16:creationId xmlns:a16="http://schemas.microsoft.com/office/drawing/2014/main" id="{B2AA3BDF-5026-42F7-8EE4-23AC93A0AC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2267" y="1261223"/>
                      <a:ext cx="366568" cy="4909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일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413" name="TextBox 412">
                      <a:extLst>
                        <a:ext uri="{FF2B5EF4-FFF2-40B4-BE49-F238E27FC236}">
                          <a16:creationId xmlns:a16="http://schemas.microsoft.com/office/drawing/2014/main" id="{E8BBE7BD-7C18-436E-98EB-E0B3716679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05885" y="1261223"/>
                      <a:ext cx="366568" cy="4909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월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05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414" name="TextBox 413">
                      <a:extLst>
                        <a:ext uri="{FF2B5EF4-FFF2-40B4-BE49-F238E27FC236}">
                          <a16:creationId xmlns:a16="http://schemas.microsoft.com/office/drawing/2014/main" id="{B20B6BB3-1A04-4721-8DAC-ADA436BBEA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69503" y="1261223"/>
                      <a:ext cx="366568" cy="4909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화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415" name="TextBox 414">
                      <a:extLst>
                        <a:ext uri="{FF2B5EF4-FFF2-40B4-BE49-F238E27FC236}">
                          <a16:creationId xmlns:a16="http://schemas.microsoft.com/office/drawing/2014/main" id="{CEBD4C31-D2F9-4A5B-809A-DB874E88CE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33120" y="1261223"/>
                      <a:ext cx="366568" cy="4909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수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416" name="TextBox 415">
                      <a:extLst>
                        <a:ext uri="{FF2B5EF4-FFF2-40B4-BE49-F238E27FC236}">
                          <a16:creationId xmlns:a16="http://schemas.microsoft.com/office/drawing/2014/main" id="{949073B3-73A2-4178-B2E9-2F7F51AF26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6739" y="1261223"/>
                      <a:ext cx="366568" cy="4909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목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417" name="TextBox 416">
                      <a:extLst>
                        <a:ext uri="{FF2B5EF4-FFF2-40B4-BE49-F238E27FC236}">
                          <a16:creationId xmlns:a16="http://schemas.microsoft.com/office/drawing/2014/main" id="{16335389-0DFE-4AA2-BBB7-E63E3139C3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87188" y="1261223"/>
                      <a:ext cx="312906" cy="4909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금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418" name="TextBox 417">
                      <a:extLst>
                        <a:ext uri="{FF2B5EF4-FFF2-40B4-BE49-F238E27FC236}">
                          <a16:creationId xmlns:a16="http://schemas.microsoft.com/office/drawing/2014/main" id="{B6416CB1-3BCF-48EB-B0E2-F6964087F2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23973" y="1261223"/>
                      <a:ext cx="366568" cy="4909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토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1050" b="1" dirty="0">
                        <a:latin typeface="+mn-ea"/>
                        <a:ea typeface="+mn-ea"/>
                      </a:endParaRPr>
                    </a:p>
                  </p:txBody>
                </p:sp>
              </p:grpSp>
            </p:grpSp>
            <p:grpSp>
              <p:nvGrpSpPr>
                <p:cNvPr id="406" name="그룹 405">
                  <a:extLst>
                    <a:ext uri="{FF2B5EF4-FFF2-40B4-BE49-F238E27FC236}">
                      <a16:creationId xmlns:a16="http://schemas.microsoft.com/office/drawing/2014/main" id="{922A9A4F-2609-490B-9E1B-B7CBB7541993}"/>
                    </a:ext>
                  </a:extLst>
                </p:cNvPr>
                <p:cNvGrpSpPr/>
                <p:nvPr/>
              </p:nvGrpSpPr>
              <p:grpSpPr>
                <a:xfrm>
                  <a:off x="1787122" y="1797837"/>
                  <a:ext cx="1136288" cy="45719"/>
                  <a:chOff x="1787122" y="1797837"/>
                  <a:chExt cx="1136288" cy="45719"/>
                </a:xfrm>
              </p:grpSpPr>
              <p:sp>
                <p:nvSpPr>
                  <p:cNvPr id="407" name="타원 406">
                    <a:extLst>
                      <a:ext uri="{FF2B5EF4-FFF2-40B4-BE49-F238E27FC236}">
                        <a16:creationId xmlns:a16="http://schemas.microsoft.com/office/drawing/2014/main" id="{48043A07-64AC-4055-B9FB-8FF91694575B}"/>
                      </a:ext>
                    </a:extLst>
                  </p:cNvPr>
                  <p:cNvSpPr/>
                  <p:nvPr/>
                </p:nvSpPr>
                <p:spPr>
                  <a:xfrm>
                    <a:off x="1787122" y="1797837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sp>
                <p:nvSpPr>
                  <p:cNvPr id="408" name="타원 407">
                    <a:extLst>
                      <a:ext uri="{FF2B5EF4-FFF2-40B4-BE49-F238E27FC236}">
                        <a16:creationId xmlns:a16="http://schemas.microsoft.com/office/drawing/2014/main" id="{D58583D5-499A-4DF0-92D0-FE1B16F8B365}"/>
                      </a:ext>
                    </a:extLst>
                  </p:cNvPr>
                  <p:cNvSpPr/>
                  <p:nvPr/>
                </p:nvSpPr>
                <p:spPr>
                  <a:xfrm>
                    <a:off x="2156238" y="1797837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  <p:sp>
                <p:nvSpPr>
                  <p:cNvPr id="409" name="타원 408">
                    <a:extLst>
                      <a:ext uri="{FF2B5EF4-FFF2-40B4-BE49-F238E27FC236}">
                        <a16:creationId xmlns:a16="http://schemas.microsoft.com/office/drawing/2014/main" id="{20FAEB14-BAF7-4D11-B295-86FBB7FCC1C0}"/>
                      </a:ext>
                    </a:extLst>
                  </p:cNvPr>
                  <p:cNvSpPr/>
                  <p:nvPr/>
                </p:nvSpPr>
                <p:spPr>
                  <a:xfrm>
                    <a:off x="2877691" y="1797837"/>
                    <a:ext cx="4571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100"/>
                  </a:p>
                </p:txBody>
              </p:sp>
            </p:grpSp>
          </p:grpSp>
        </p:grpSp>
        <p:sp>
          <p:nvSpPr>
            <p:cNvPr id="194" name="Google Shape;166;p5">
              <a:extLst>
                <a:ext uri="{FF2B5EF4-FFF2-40B4-BE49-F238E27FC236}">
                  <a16:creationId xmlns:a16="http://schemas.microsoft.com/office/drawing/2014/main" id="{288EDAE9-6BA1-4A56-B663-2C9663AD4125}"/>
                </a:ext>
              </a:extLst>
            </p:cNvPr>
            <p:cNvSpPr txBox="1"/>
            <p:nvPr/>
          </p:nvSpPr>
          <p:spPr>
            <a:xfrm>
              <a:off x="744574" y="6505506"/>
              <a:ext cx="1945368" cy="2945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2021.10</a:t>
              </a:r>
              <a:endParaRPr sz="9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95" name="Google Shape;166;p5">
              <a:extLst>
                <a:ext uri="{FF2B5EF4-FFF2-40B4-BE49-F238E27FC236}">
                  <a16:creationId xmlns:a16="http://schemas.microsoft.com/office/drawing/2014/main" id="{7C29D6AE-3634-480F-A514-C48414791AB9}"/>
                </a:ext>
              </a:extLst>
            </p:cNvPr>
            <p:cNvSpPr txBox="1"/>
            <p:nvPr/>
          </p:nvSpPr>
          <p:spPr>
            <a:xfrm>
              <a:off x="840340" y="1028631"/>
              <a:ext cx="1945368" cy="2945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NUEROGAIT</a:t>
              </a:r>
              <a:endParaRPr sz="9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7D202D3D-5326-40B0-A473-FDE929519E77}"/>
                </a:ext>
              </a:extLst>
            </p:cNvPr>
            <p:cNvGrpSpPr/>
            <p:nvPr/>
          </p:nvGrpSpPr>
          <p:grpSpPr>
            <a:xfrm>
              <a:off x="798539" y="1354021"/>
              <a:ext cx="2689284" cy="4373338"/>
              <a:chOff x="1237995" y="3197436"/>
              <a:chExt cx="2689284" cy="4373338"/>
            </a:xfrm>
          </p:grpSpPr>
          <p:sp>
            <p:nvSpPr>
              <p:cNvPr id="401" name="직사각형 400">
                <a:extLst>
                  <a:ext uri="{FF2B5EF4-FFF2-40B4-BE49-F238E27FC236}">
                    <a16:creationId xmlns:a16="http://schemas.microsoft.com/office/drawing/2014/main" id="{1F050FB0-F078-4061-96B4-7284511A6E01}"/>
                  </a:ext>
                </a:extLst>
              </p:cNvPr>
              <p:cNvSpPr/>
              <p:nvPr/>
            </p:nvSpPr>
            <p:spPr>
              <a:xfrm>
                <a:off x="1237995" y="3197436"/>
                <a:ext cx="2689284" cy="43733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402" name="TextBox 401">
                <a:extLst>
                  <a:ext uri="{FF2B5EF4-FFF2-40B4-BE49-F238E27FC236}">
                    <a16:creationId xmlns:a16="http://schemas.microsoft.com/office/drawing/2014/main" id="{8BCA25DF-5983-414A-8B75-43A75798DDE6}"/>
                  </a:ext>
                </a:extLst>
              </p:cNvPr>
              <p:cNvSpPr txBox="1"/>
              <p:nvPr/>
            </p:nvSpPr>
            <p:spPr>
              <a:xfrm>
                <a:off x="1271233" y="3243162"/>
                <a:ext cx="734774" cy="255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>
                    <a:latin typeface="+mn-ea"/>
                    <a:ea typeface="+mn-ea"/>
                  </a:rPr>
                  <a:t>추천 운동</a:t>
                </a:r>
              </a:p>
            </p:txBody>
          </p:sp>
        </p:grp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A5D31F61-C51F-47A8-954C-B545DABAE497}"/>
                </a:ext>
              </a:extLst>
            </p:cNvPr>
            <p:cNvGrpSpPr/>
            <p:nvPr/>
          </p:nvGrpSpPr>
          <p:grpSpPr>
            <a:xfrm>
              <a:off x="1335621" y="1617155"/>
              <a:ext cx="1620000" cy="235651"/>
              <a:chOff x="4741814" y="1048118"/>
              <a:chExt cx="2275732" cy="331036"/>
            </a:xfrm>
          </p:grpSpPr>
          <p:sp>
            <p:nvSpPr>
              <p:cNvPr id="397" name="사각형: 둥근 모서리 396">
                <a:extLst>
                  <a:ext uri="{FF2B5EF4-FFF2-40B4-BE49-F238E27FC236}">
                    <a16:creationId xmlns:a16="http://schemas.microsoft.com/office/drawing/2014/main" id="{8954B735-68AE-41AA-AC7D-1A7FC197AACE}"/>
                  </a:ext>
                </a:extLst>
              </p:cNvPr>
              <p:cNvSpPr/>
              <p:nvPr/>
            </p:nvSpPr>
            <p:spPr>
              <a:xfrm>
                <a:off x="4741814" y="1051148"/>
                <a:ext cx="2275732" cy="29659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398" name="사각형: 둥근 모서리 397">
                <a:extLst>
                  <a:ext uri="{FF2B5EF4-FFF2-40B4-BE49-F238E27FC236}">
                    <a16:creationId xmlns:a16="http://schemas.microsoft.com/office/drawing/2014/main" id="{7C81CB95-625D-4CF8-90FF-2B17A1A93DBE}"/>
                  </a:ext>
                </a:extLst>
              </p:cNvPr>
              <p:cNvSpPr/>
              <p:nvPr/>
            </p:nvSpPr>
            <p:spPr>
              <a:xfrm>
                <a:off x="4741814" y="1051148"/>
                <a:ext cx="870658" cy="296591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solidFill>
                      <a:schemeClr val="bg1"/>
                    </a:solidFill>
                  </a:rPr>
                  <a:t>전체</a:t>
                </a:r>
              </a:p>
            </p:txBody>
          </p:sp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4B4347C4-4B3C-43C8-979C-BABF99E2A2FC}"/>
                  </a:ext>
                </a:extLst>
              </p:cNvPr>
              <p:cNvSpPr txBox="1"/>
              <p:nvPr/>
            </p:nvSpPr>
            <p:spPr>
              <a:xfrm>
                <a:off x="5702427" y="1048118"/>
                <a:ext cx="606899" cy="331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ea typeface="+mn-ea"/>
                  </a:rPr>
                  <a:t>보행</a:t>
                </a:r>
              </a:p>
            </p:txBody>
          </p:sp>
          <p:sp>
            <p:nvSpPr>
              <p:cNvPr id="400" name="TextBox 399">
                <a:extLst>
                  <a:ext uri="{FF2B5EF4-FFF2-40B4-BE49-F238E27FC236}">
                    <a16:creationId xmlns:a16="http://schemas.microsoft.com/office/drawing/2014/main" id="{55971D50-84A8-423E-BC75-B4B31B0398CA}"/>
                  </a:ext>
                </a:extLst>
              </p:cNvPr>
              <p:cNvSpPr txBox="1"/>
              <p:nvPr/>
            </p:nvSpPr>
            <p:spPr>
              <a:xfrm>
                <a:off x="6230384" y="1048118"/>
                <a:ext cx="744831" cy="331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ea typeface="+mn-ea"/>
                  </a:rPr>
                  <a:t>밸런스</a:t>
                </a:r>
              </a:p>
            </p:txBody>
          </p:sp>
        </p:grp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id="{1CFC2D41-556A-4D2E-BC4B-6602C640EAEB}"/>
                </a:ext>
              </a:extLst>
            </p:cNvPr>
            <p:cNvGrpSpPr/>
            <p:nvPr/>
          </p:nvGrpSpPr>
          <p:grpSpPr>
            <a:xfrm>
              <a:off x="943017" y="1862435"/>
              <a:ext cx="2472321" cy="4060998"/>
              <a:chOff x="907021" y="1862435"/>
              <a:chExt cx="2472321" cy="4060998"/>
            </a:xfrm>
          </p:grpSpPr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E030A7DD-1C6B-47F1-AF08-C98FC71BEBDC}"/>
                  </a:ext>
                </a:extLst>
              </p:cNvPr>
              <p:cNvGrpSpPr/>
              <p:nvPr/>
            </p:nvGrpSpPr>
            <p:grpSpPr>
              <a:xfrm>
                <a:off x="907021" y="1862435"/>
                <a:ext cx="1228690" cy="1190007"/>
                <a:chOff x="867924" y="2199458"/>
                <a:chExt cx="1598542" cy="1548214"/>
              </a:xfrm>
            </p:grpSpPr>
            <p:grpSp>
              <p:nvGrpSpPr>
                <p:cNvPr id="388" name="그룹 387">
                  <a:extLst>
                    <a:ext uri="{FF2B5EF4-FFF2-40B4-BE49-F238E27FC236}">
                      <a16:creationId xmlns:a16="http://schemas.microsoft.com/office/drawing/2014/main" id="{AFE89402-6214-4948-822C-ED0B07992306}"/>
                    </a:ext>
                  </a:extLst>
                </p:cNvPr>
                <p:cNvGrpSpPr/>
                <p:nvPr/>
              </p:nvGrpSpPr>
              <p:grpSpPr>
                <a:xfrm>
                  <a:off x="867924" y="2199458"/>
                  <a:ext cx="1545944" cy="1525875"/>
                  <a:chOff x="867924" y="2199458"/>
                  <a:chExt cx="1545944" cy="1525875"/>
                </a:xfrm>
              </p:grpSpPr>
              <p:sp>
                <p:nvSpPr>
                  <p:cNvPr id="393" name="사각형: 둥근 모서리 392">
                    <a:extLst>
                      <a:ext uri="{FF2B5EF4-FFF2-40B4-BE49-F238E27FC236}">
                        <a16:creationId xmlns:a16="http://schemas.microsoft.com/office/drawing/2014/main" id="{F0B29572-72CB-4D49-9A82-6F3BB615661F}"/>
                      </a:ext>
                    </a:extLst>
                  </p:cNvPr>
                  <p:cNvSpPr/>
                  <p:nvPr/>
                </p:nvSpPr>
                <p:spPr>
                  <a:xfrm>
                    <a:off x="867924" y="2199458"/>
                    <a:ext cx="1545944" cy="1525875"/>
                  </a:xfrm>
                  <a:prstGeom prst="roundRect">
                    <a:avLst>
                      <a:gd name="adj" fmla="val 5625"/>
                    </a:avLst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ko-KR" altLang="en-US" sz="500" dirty="0"/>
                  </a:p>
                </p:txBody>
              </p:sp>
              <p:grpSp>
                <p:nvGrpSpPr>
                  <p:cNvPr id="394" name="그룹 393">
                    <a:extLst>
                      <a:ext uri="{FF2B5EF4-FFF2-40B4-BE49-F238E27FC236}">
                        <a16:creationId xmlns:a16="http://schemas.microsoft.com/office/drawing/2014/main" id="{F1574665-726F-4AA7-9244-4A5BB62E1405}"/>
                      </a:ext>
                    </a:extLst>
                  </p:cNvPr>
                  <p:cNvGrpSpPr/>
                  <p:nvPr/>
                </p:nvGrpSpPr>
                <p:grpSpPr>
                  <a:xfrm>
                    <a:off x="896608" y="2224840"/>
                    <a:ext cx="1489430" cy="1480004"/>
                    <a:chOff x="896608" y="2224840"/>
                    <a:chExt cx="1489430" cy="1480004"/>
                  </a:xfrm>
                </p:grpSpPr>
                <p:cxnSp>
                  <p:nvCxnSpPr>
                    <p:cNvPr id="395" name="직선 연결선 394">
                      <a:extLst>
                        <a:ext uri="{FF2B5EF4-FFF2-40B4-BE49-F238E27FC236}">
                          <a16:creationId xmlns:a16="http://schemas.microsoft.com/office/drawing/2014/main" id="{E62E8D4E-C9B7-49C4-8F50-0C88B40772D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96608" y="2224840"/>
                      <a:ext cx="1489430" cy="147770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6" name="직선 연결선 395">
                      <a:extLst>
                        <a:ext uri="{FF2B5EF4-FFF2-40B4-BE49-F238E27FC236}">
                          <a16:creationId xmlns:a16="http://schemas.microsoft.com/office/drawing/2014/main" id="{15325932-8B9F-45A9-84E8-5824E66E8D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96608" y="2227144"/>
                      <a:ext cx="1489430" cy="147770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89" name="TextBox 388">
                  <a:extLst>
                    <a:ext uri="{FF2B5EF4-FFF2-40B4-BE49-F238E27FC236}">
                      <a16:creationId xmlns:a16="http://schemas.microsoft.com/office/drawing/2014/main" id="{0991DBFC-3FF1-4468-9A7C-28800DFBFBA0}"/>
                    </a:ext>
                  </a:extLst>
                </p:cNvPr>
                <p:cNvSpPr txBox="1"/>
                <p:nvPr/>
              </p:nvSpPr>
              <p:spPr>
                <a:xfrm>
                  <a:off x="897619" y="3389989"/>
                  <a:ext cx="1488420" cy="3576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운동 부위</a:t>
                  </a:r>
                  <a:endParaRPr lang="en-US" altLang="ko-KR" sz="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  <a:p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무릎</a:t>
                  </a:r>
                  <a:r>
                    <a:rPr lang="en-US" altLang="ko-KR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, </a:t>
                  </a:r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엉덩이</a:t>
                  </a:r>
                  <a:r>
                    <a:rPr lang="en-US" altLang="ko-KR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, </a:t>
                  </a:r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허벅지</a:t>
                  </a:r>
                  <a:endParaRPr lang="en-US" altLang="ko-KR" sz="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grpSp>
              <p:nvGrpSpPr>
                <p:cNvPr id="390" name="그룹 389">
                  <a:extLst>
                    <a:ext uri="{FF2B5EF4-FFF2-40B4-BE49-F238E27FC236}">
                      <a16:creationId xmlns:a16="http://schemas.microsoft.com/office/drawing/2014/main" id="{E32B400B-97F9-458D-BB04-64B9BCC97F04}"/>
                    </a:ext>
                  </a:extLst>
                </p:cNvPr>
                <p:cNvGrpSpPr/>
                <p:nvPr/>
              </p:nvGrpSpPr>
              <p:grpSpPr>
                <a:xfrm>
                  <a:off x="897618" y="2278345"/>
                  <a:ext cx="1568848" cy="434328"/>
                  <a:chOff x="897618" y="2278345"/>
                  <a:chExt cx="1568848" cy="434328"/>
                </a:xfrm>
              </p:grpSpPr>
              <p:sp>
                <p:nvSpPr>
                  <p:cNvPr id="391" name="TextBox 390">
                    <a:extLst>
                      <a:ext uri="{FF2B5EF4-FFF2-40B4-BE49-F238E27FC236}">
                        <a16:creationId xmlns:a16="http://schemas.microsoft.com/office/drawing/2014/main" id="{23A1AFAE-F8FC-4056-AB32-B27BB45BF2C3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2278345"/>
                    <a:ext cx="1398634" cy="43432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600" b="1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 들어올리기</a:t>
                    </a:r>
                    <a:endParaRPr lang="en-US" altLang="ko-KR" sz="600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endParaRPr lang="ko-KR" altLang="en-US" sz="500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pic>
                <p:nvPicPr>
                  <p:cNvPr id="392" name="그래픽 391" descr="오른쪽 캐럿 윤곽선">
                    <a:extLst>
                      <a:ext uri="{FF2B5EF4-FFF2-40B4-BE49-F238E27FC236}">
                        <a16:creationId xmlns:a16="http://schemas.microsoft.com/office/drawing/2014/main" id="{92DEF83F-6919-4F21-AA45-D0FE5B7279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69875" y="2295472"/>
                    <a:ext cx="296591" cy="29659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8" name="그룹 207">
                <a:extLst>
                  <a:ext uri="{FF2B5EF4-FFF2-40B4-BE49-F238E27FC236}">
                    <a16:creationId xmlns:a16="http://schemas.microsoft.com/office/drawing/2014/main" id="{6121A573-41D7-49A3-BF10-418FB8B3ADC5}"/>
                  </a:ext>
                </a:extLst>
              </p:cNvPr>
              <p:cNvGrpSpPr/>
              <p:nvPr/>
            </p:nvGrpSpPr>
            <p:grpSpPr>
              <a:xfrm>
                <a:off x="2150652" y="1862435"/>
                <a:ext cx="1228690" cy="1190007"/>
                <a:chOff x="867924" y="2199458"/>
                <a:chExt cx="1598542" cy="1548214"/>
              </a:xfrm>
            </p:grpSpPr>
            <p:grpSp>
              <p:nvGrpSpPr>
                <p:cNvPr id="374" name="그룹 373">
                  <a:extLst>
                    <a:ext uri="{FF2B5EF4-FFF2-40B4-BE49-F238E27FC236}">
                      <a16:creationId xmlns:a16="http://schemas.microsoft.com/office/drawing/2014/main" id="{F0A6C3E5-799A-4CE5-A049-781119C43D64}"/>
                    </a:ext>
                  </a:extLst>
                </p:cNvPr>
                <p:cNvGrpSpPr/>
                <p:nvPr/>
              </p:nvGrpSpPr>
              <p:grpSpPr>
                <a:xfrm>
                  <a:off x="867924" y="2199458"/>
                  <a:ext cx="1545944" cy="1525875"/>
                  <a:chOff x="867924" y="2199458"/>
                  <a:chExt cx="1545944" cy="1525875"/>
                </a:xfrm>
              </p:grpSpPr>
              <p:sp>
                <p:nvSpPr>
                  <p:cNvPr id="384" name="사각형: 둥근 모서리 383">
                    <a:extLst>
                      <a:ext uri="{FF2B5EF4-FFF2-40B4-BE49-F238E27FC236}">
                        <a16:creationId xmlns:a16="http://schemas.microsoft.com/office/drawing/2014/main" id="{D5272006-54D0-4E56-8E55-BD50169789E4}"/>
                      </a:ext>
                    </a:extLst>
                  </p:cNvPr>
                  <p:cNvSpPr/>
                  <p:nvPr/>
                </p:nvSpPr>
                <p:spPr>
                  <a:xfrm>
                    <a:off x="867924" y="2199458"/>
                    <a:ext cx="1545944" cy="1525875"/>
                  </a:xfrm>
                  <a:prstGeom prst="roundRect">
                    <a:avLst>
                      <a:gd name="adj" fmla="val 5625"/>
                    </a:avLst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ko-KR" altLang="en-US" sz="500" dirty="0"/>
                  </a:p>
                </p:txBody>
              </p:sp>
              <p:grpSp>
                <p:nvGrpSpPr>
                  <p:cNvPr id="385" name="그룹 384">
                    <a:extLst>
                      <a:ext uri="{FF2B5EF4-FFF2-40B4-BE49-F238E27FC236}">
                        <a16:creationId xmlns:a16="http://schemas.microsoft.com/office/drawing/2014/main" id="{26DBA4C7-09E1-492F-842C-44DB9F669644}"/>
                      </a:ext>
                    </a:extLst>
                  </p:cNvPr>
                  <p:cNvGrpSpPr/>
                  <p:nvPr/>
                </p:nvGrpSpPr>
                <p:grpSpPr>
                  <a:xfrm>
                    <a:off x="896608" y="2224840"/>
                    <a:ext cx="1489430" cy="1480004"/>
                    <a:chOff x="896608" y="2224840"/>
                    <a:chExt cx="1489430" cy="1480004"/>
                  </a:xfrm>
                </p:grpSpPr>
                <p:cxnSp>
                  <p:nvCxnSpPr>
                    <p:cNvPr id="386" name="직선 연결선 385">
                      <a:extLst>
                        <a:ext uri="{FF2B5EF4-FFF2-40B4-BE49-F238E27FC236}">
                          <a16:creationId xmlns:a16="http://schemas.microsoft.com/office/drawing/2014/main" id="{032B0349-37DA-4DCE-9E3E-3C97C22900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96608" y="2224840"/>
                      <a:ext cx="1489430" cy="147770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7" name="직선 연결선 386">
                      <a:extLst>
                        <a:ext uri="{FF2B5EF4-FFF2-40B4-BE49-F238E27FC236}">
                          <a16:creationId xmlns:a16="http://schemas.microsoft.com/office/drawing/2014/main" id="{908C3BA9-BB73-4F7C-9C55-A1DD817685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96608" y="2227144"/>
                      <a:ext cx="1489430" cy="147770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76" name="TextBox 375">
                  <a:extLst>
                    <a:ext uri="{FF2B5EF4-FFF2-40B4-BE49-F238E27FC236}">
                      <a16:creationId xmlns:a16="http://schemas.microsoft.com/office/drawing/2014/main" id="{D601A887-D225-4A16-BEF4-4EEF45B587D6}"/>
                    </a:ext>
                  </a:extLst>
                </p:cNvPr>
                <p:cNvSpPr txBox="1"/>
                <p:nvPr/>
              </p:nvSpPr>
              <p:spPr>
                <a:xfrm>
                  <a:off x="897619" y="3389989"/>
                  <a:ext cx="1488420" cy="3576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운동 부위</a:t>
                  </a:r>
                  <a:endParaRPr lang="en-US" altLang="ko-KR" sz="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  <a:p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무릎</a:t>
                  </a:r>
                  <a:r>
                    <a:rPr lang="en-US" altLang="ko-KR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, </a:t>
                  </a:r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엉덩이</a:t>
                  </a:r>
                  <a:r>
                    <a:rPr lang="en-US" altLang="ko-KR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, </a:t>
                  </a:r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허벅지</a:t>
                  </a:r>
                  <a:endParaRPr lang="en-US" altLang="ko-KR" sz="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grpSp>
              <p:nvGrpSpPr>
                <p:cNvPr id="377" name="그룹 376">
                  <a:extLst>
                    <a:ext uri="{FF2B5EF4-FFF2-40B4-BE49-F238E27FC236}">
                      <a16:creationId xmlns:a16="http://schemas.microsoft.com/office/drawing/2014/main" id="{81C63147-151F-461C-8AF0-C16A543D67D4}"/>
                    </a:ext>
                  </a:extLst>
                </p:cNvPr>
                <p:cNvGrpSpPr/>
                <p:nvPr/>
              </p:nvGrpSpPr>
              <p:grpSpPr>
                <a:xfrm>
                  <a:off x="897618" y="2278345"/>
                  <a:ext cx="1568848" cy="434328"/>
                  <a:chOff x="897618" y="2278345"/>
                  <a:chExt cx="1568848" cy="434328"/>
                </a:xfrm>
              </p:grpSpPr>
              <p:sp>
                <p:nvSpPr>
                  <p:cNvPr id="382" name="TextBox 381">
                    <a:extLst>
                      <a:ext uri="{FF2B5EF4-FFF2-40B4-BE49-F238E27FC236}">
                        <a16:creationId xmlns:a16="http://schemas.microsoft.com/office/drawing/2014/main" id="{F16A0B76-7F96-4888-AA50-C9864149DAF5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2278345"/>
                    <a:ext cx="1398634" cy="43432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600" b="1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 들어올리기</a:t>
                    </a:r>
                    <a:endParaRPr lang="en-US" altLang="ko-KR" sz="600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endParaRPr lang="ko-KR" altLang="en-US" sz="500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pic>
                <p:nvPicPr>
                  <p:cNvPr id="383" name="그래픽 382" descr="오른쪽 캐럿 윤곽선">
                    <a:extLst>
                      <a:ext uri="{FF2B5EF4-FFF2-40B4-BE49-F238E27FC236}">
                        <a16:creationId xmlns:a16="http://schemas.microsoft.com/office/drawing/2014/main" id="{819781FF-B2DE-430D-A3C5-7D0E934ECC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69875" y="2295472"/>
                    <a:ext cx="296591" cy="29659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A7CA9E61-F3FB-4880-8528-A005B05C7349}"/>
                  </a:ext>
                </a:extLst>
              </p:cNvPr>
              <p:cNvGrpSpPr/>
              <p:nvPr/>
            </p:nvGrpSpPr>
            <p:grpSpPr>
              <a:xfrm>
                <a:off x="907021" y="3084608"/>
                <a:ext cx="1228690" cy="1190007"/>
                <a:chOff x="867924" y="2199458"/>
                <a:chExt cx="1598542" cy="1548214"/>
              </a:xfrm>
            </p:grpSpPr>
            <p:grpSp>
              <p:nvGrpSpPr>
                <p:cNvPr id="294" name="그룹 293">
                  <a:extLst>
                    <a:ext uri="{FF2B5EF4-FFF2-40B4-BE49-F238E27FC236}">
                      <a16:creationId xmlns:a16="http://schemas.microsoft.com/office/drawing/2014/main" id="{1FADB46B-C936-4CB2-A404-F064B7045909}"/>
                    </a:ext>
                  </a:extLst>
                </p:cNvPr>
                <p:cNvGrpSpPr/>
                <p:nvPr/>
              </p:nvGrpSpPr>
              <p:grpSpPr>
                <a:xfrm>
                  <a:off x="867924" y="2199458"/>
                  <a:ext cx="1545944" cy="1525875"/>
                  <a:chOff x="867924" y="2199458"/>
                  <a:chExt cx="1545944" cy="1525875"/>
                </a:xfrm>
              </p:grpSpPr>
              <p:sp>
                <p:nvSpPr>
                  <p:cNvPr id="302" name="사각형: 둥근 모서리 301">
                    <a:extLst>
                      <a:ext uri="{FF2B5EF4-FFF2-40B4-BE49-F238E27FC236}">
                        <a16:creationId xmlns:a16="http://schemas.microsoft.com/office/drawing/2014/main" id="{B8C79775-13E9-4857-A2A7-A74A60779F84}"/>
                      </a:ext>
                    </a:extLst>
                  </p:cNvPr>
                  <p:cNvSpPr/>
                  <p:nvPr/>
                </p:nvSpPr>
                <p:spPr>
                  <a:xfrm>
                    <a:off x="867924" y="2199458"/>
                    <a:ext cx="1545944" cy="1525875"/>
                  </a:xfrm>
                  <a:prstGeom prst="roundRect">
                    <a:avLst>
                      <a:gd name="adj" fmla="val 5625"/>
                    </a:avLst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ko-KR" altLang="en-US" sz="500" dirty="0"/>
                  </a:p>
                </p:txBody>
              </p:sp>
              <p:grpSp>
                <p:nvGrpSpPr>
                  <p:cNvPr id="303" name="그룹 302">
                    <a:extLst>
                      <a:ext uri="{FF2B5EF4-FFF2-40B4-BE49-F238E27FC236}">
                        <a16:creationId xmlns:a16="http://schemas.microsoft.com/office/drawing/2014/main" id="{59768729-5AC7-41B5-803B-C98937B6AE17}"/>
                      </a:ext>
                    </a:extLst>
                  </p:cNvPr>
                  <p:cNvGrpSpPr/>
                  <p:nvPr/>
                </p:nvGrpSpPr>
                <p:grpSpPr>
                  <a:xfrm>
                    <a:off x="896608" y="2224840"/>
                    <a:ext cx="1489430" cy="1480004"/>
                    <a:chOff x="896608" y="2224840"/>
                    <a:chExt cx="1489430" cy="1480004"/>
                  </a:xfrm>
                </p:grpSpPr>
                <p:cxnSp>
                  <p:nvCxnSpPr>
                    <p:cNvPr id="304" name="직선 연결선 303">
                      <a:extLst>
                        <a:ext uri="{FF2B5EF4-FFF2-40B4-BE49-F238E27FC236}">
                          <a16:creationId xmlns:a16="http://schemas.microsoft.com/office/drawing/2014/main" id="{205EBC57-5BF7-46FD-8A48-095727C987E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96608" y="2224840"/>
                      <a:ext cx="1489430" cy="147770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3" name="직선 연결선 372">
                      <a:extLst>
                        <a:ext uri="{FF2B5EF4-FFF2-40B4-BE49-F238E27FC236}">
                          <a16:creationId xmlns:a16="http://schemas.microsoft.com/office/drawing/2014/main" id="{CFEB5860-772D-40E7-ADC8-5C88D1A1EDE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96608" y="2227144"/>
                      <a:ext cx="1489430" cy="147770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23D679BA-763C-4245-BAD6-ACD331BE3A7D}"/>
                    </a:ext>
                  </a:extLst>
                </p:cNvPr>
                <p:cNvSpPr txBox="1"/>
                <p:nvPr/>
              </p:nvSpPr>
              <p:spPr>
                <a:xfrm>
                  <a:off x="897619" y="3389989"/>
                  <a:ext cx="1488420" cy="3576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운동 부위</a:t>
                  </a:r>
                  <a:endParaRPr lang="en-US" altLang="ko-KR" sz="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  <a:p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무릎</a:t>
                  </a:r>
                  <a:r>
                    <a:rPr lang="en-US" altLang="ko-KR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, </a:t>
                  </a:r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엉덩이</a:t>
                  </a:r>
                  <a:r>
                    <a:rPr lang="en-US" altLang="ko-KR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, </a:t>
                  </a:r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허벅지</a:t>
                  </a:r>
                  <a:endParaRPr lang="en-US" altLang="ko-KR" sz="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grpSp>
              <p:nvGrpSpPr>
                <p:cNvPr id="299" name="그룹 298">
                  <a:extLst>
                    <a:ext uri="{FF2B5EF4-FFF2-40B4-BE49-F238E27FC236}">
                      <a16:creationId xmlns:a16="http://schemas.microsoft.com/office/drawing/2014/main" id="{65D647EA-9952-4DD4-84E4-A0320122E413}"/>
                    </a:ext>
                  </a:extLst>
                </p:cNvPr>
                <p:cNvGrpSpPr/>
                <p:nvPr/>
              </p:nvGrpSpPr>
              <p:grpSpPr>
                <a:xfrm>
                  <a:off x="897618" y="2278345"/>
                  <a:ext cx="1568848" cy="434328"/>
                  <a:chOff x="897618" y="2278345"/>
                  <a:chExt cx="1568848" cy="434328"/>
                </a:xfrm>
              </p:grpSpPr>
              <p:sp>
                <p:nvSpPr>
                  <p:cNvPr id="300" name="TextBox 299">
                    <a:extLst>
                      <a:ext uri="{FF2B5EF4-FFF2-40B4-BE49-F238E27FC236}">
                        <a16:creationId xmlns:a16="http://schemas.microsoft.com/office/drawing/2014/main" id="{06D5D922-E942-4401-BA6C-FFC010AEBDC0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2278345"/>
                    <a:ext cx="1398634" cy="43432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600" b="1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 들어올리기</a:t>
                    </a:r>
                    <a:endParaRPr lang="en-US" altLang="ko-KR" sz="600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endParaRPr lang="ko-KR" altLang="en-US" sz="500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pic>
                <p:nvPicPr>
                  <p:cNvPr id="301" name="그래픽 300" descr="오른쪽 캐럿 윤곽선">
                    <a:extLst>
                      <a:ext uri="{FF2B5EF4-FFF2-40B4-BE49-F238E27FC236}">
                        <a16:creationId xmlns:a16="http://schemas.microsoft.com/office/drawing/2014/main" id="{CB1A8CA1-A27F-4972-A46A-5424CCE088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69875" y="2295472"/>
                    <a:ext cx="296591" cy="29659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8BCFC0A0-66F1-410A-9306-41AF8A4D823C}"/>
                  </a:ext>
                </a:extLst>
              </p:cNvPr>
              <p:cNvGrpSpPr/>
              <p:nvPr/>
            </p:nvGrpSpPr>
            <p:grpSpPr>
              <a:xfrm>
                <a:off x="2150652" y="3084608"/>
                <a:ext cx="1228690" cy="1190007"/>
                <a:chOff x="867924" y="2199458"/>
                <a:chExt cx="1598542" cy="1548214"/>
              </a:xfrm>
            </p:grpSpPr>
            <p:grpSp>
              <p:nvGrpSpPr>
                <p:cNvPr id="285" name="그룹 284">
                  <a:extLst>
                    <a:ext uri="{FF2B5EF4-FFF2-40B4-BE49-F238E27FC236}">
                      <a16:creationId xmlns:a16="http://schemas.microsoft.com/office/drawing/2014/main" id="{07CA49C5-95B7-49D6-A041-28DC1EA13D26}"/>
                    </a:ext>
                  </a:extLst>
                </p:cNvPr>
                <p:cNvGrpSpPr/>
                <p:nvPr/>
              </p:nvGrpSpPr>
              <p:grpSpPr>
                <a:xfrm>
                  <a:off x="867924" y="2199458"/>
                  <a:ext cx="1545944" cy="1525875"/>
                  <a:chOff x="867924" y="2199458"/>
                  <a:chExt cx="1545944" cy="1525875"/>
                </a:xfrm>
              </p:grpSpPr>
              <p:sp>
                <p:nvSpPr>
                  <p:cNvPr id="290" name="사각형: 둥근 모서리 289">
                    <a:extLst>
                      <a:ext uri="{FF2B5EF4-FFF2-40B4-BE49-F238E27FC236}">
                        <a16:creationId xmlns:a16="http://schemas.microsoft.com/office/drawing/2014/main" id="{AC56FA6A-3FEF-4CDE-85A8-CF36E3FDAB63}"/>
                      </a:ext>
                    </a:extLst>
                  </p:cNvPr>
                  <p:cNvSpPr/>
                  <p:nvPr/>
                </p:nvSpPr>
                <p:spPr>
                  <a:xfrm>
                    <a:off x="867924" y="2199458"/>
                    <a:ext cx="1545944" cy="1525875"/>
                  </a:xfrm>
                  <a:prstGeom prst="roundRect">
                    <a:avLst>
                      <a:gd name="adj" fmla="val 5625"/>
                    </a:avLst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ko-KR" altLang="en-US" sz="500" dirty="0"/>
                  </a:p>
                </p:txBody>
              </p:sp>
              <p:grpSp>
                <p:nvGrpSpPr>
                  <p:cNvPr id="291" name="그룹 290">
                    <a:extLst>
                      <a:ext uri="{FF2B5EF4-FFF2-40B4-BE49-F238E27FC236}">
                        <a16:creationId xmlns:a16="http://schemas.microsoft.com/office/drawing/2014/main" id="{064F1FED-0B8B-4547-9EDF-BEE62D3ACD5B}"/>
                      </a:ext>
                    </a:extLst>
                  </p:cNvPr>
                  <p:cNvGrpSpPr/>
                  <p:nvPr/>
                </p:nvGrpSpPr>
                <p:grpSpPr>
                  <a:xfrm>
                    <a:off x="896608" y="2224840"/>
                    <a:ext cx="1489430" cy="1480004"/>
                    <a:chOff x="896608" y="2224840"/>
                    <a:chExt cx="1489430" cy="1480004"/>
                  </a:xfrm>
                </p:grpSpPr>
                <p:cxnSp>
                  <p:nvCxnSpPr>
                    <p:cNvPr id="292" name="직선 연결선 291">
                      <a:extLst>
                        <a:ext uri="{FF2B5EF4-FFF2-40B4-BE49-F238E27FC236}">
                          <a16:creationId xmlns:a16="http://schemas.microsoft.com/office/drawing/2014/main" id="{95F87B08-0584-4B6D-AEAA-04CC4748AE5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96608" y="2224840"/>
                      <a:ext cx="1489430" cy="147770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3" name="직선 연결선 292">
                      <a:extLst>
                        <a:ext uri="{FF2B5EF4-FFF2-40B4-BE49-F238E27FC236}">
                          <a16:creationId xmlns:a16="http://schemas.microsoft.com/office/drawing/2014/main" id="{6E951E5B-BA87-4E49-960A-A1141C6940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96608" y="2227144"/>
                      <a:ext cx="1489430" cy="147770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3056FD0B-5F93-4FA5-B25A-D3AC2E1A3313}"/>
                    </a:ext>
                  </a:extLst>
                </p:cNvPr>
                <p:cNvSpPr txBox="1"/>
                <p:nvPr/>
              </p:nvSpPr>
              <p:spPr>
                <a:xfrm>
                  <a:off x="897619" y="3389989"/>
                  <a:ext cx="1488420" cy="3576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운동 부위</a:t>
                  </a:r>
                  <a:endParaRPr lang="en-US" altLang="ko-KR" sz="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  <a:p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무릎</a:t>
                  </a:r>
                  <a:r>
                    <a:rPr lang="en-US" altLang="ko-KR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, </a:t>
                  </a:r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엉덩이</a:t>
                  </a:r>
                  <a:r>
                    <a:rPr lang="en-US" altLang="ko-KR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, </a:t>
                  </a:r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허벅지</a:t>
                  </a:r>
                  <a:endParaRPr lang="en-US" altLang="ko-KR" sz="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grpSp>
              <p:nvGrpSpPr>
                <p:cNvPr id="287" name="그룹 286">
                  <a:extLst>
                    <a:ext uri="{FF2B5EF4-FFF2-40B4-BE49-F238E27FC236}">
                      <a16:creationId xmlns:a16="http://schemas.microsoft.com/office/drawing/2014/main" id="{FC5A9D20-7F66-4DF0-9DA0-694EDFDE6C56}"/>
                    </a:ext>
                  </a:extLst>
                </p:cNvPr>
                <p:cNvGrpSpPr/>
                <p:nvPr/>
              </p:nvGrpSpPr>
              <p:grpSpPr>
                <a:xfrm>
                  <a:off x="897618" y="2278345"/>
                  <a:ext cx="1568848" cy="434328"/>
                  <a:chOff x="897618" y="2278345"/>
                  <a:chExt cx="1568848" cy="434328"/>
                </a:xfrm>
              </p:grpSpPr>
              <p:sp>
                <p:nvSpPr>
                  <p:cNvPr id="288" name="TextBox 287">
                    <a:extLst>
                      <a:ext uri="{FF2B5EF4-FFF2-40B4-BE49-F238E27FC236}">
                        <a16:creationId xmlns:a16="http://schemas.microsoft.com/office/drawing/2014/main" id="{00458599-47B5-48AA-A4AE-CCCC0D4DA138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2278345"/>
                    <a:ext cx="1398634" cy="43432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600" b="1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 들어올리기</a:t>
                    </a:r>
                    <a:endParaRPr lang="en-US" altLang="ko-KR" sz="600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endParaRPr lang="ko-KR" altLang="en-US" sz="500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pic>
                <p:nvPicPr>
                  <p:cNvPr id="289" name="그래픽 288" descr="오른쪽 캐럿 윤곽선">
                    <a:extLst>
                      <a:ext uri="{FF2B5EF4-FFF2-40B4-BE49-F238E27FC236}">
                        <a16:creationId xmlns:a16="http://schemas.microsoft.com/office/drawing/2014/main" id="{E086298C-90BD-4123-BBD9-101AABC027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69875" y="2295472"/>
                    <a:ext cx="296591" cy="29659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6A1DACC6-2118-485E-86DD-937B3282B31D}"/>
                  </a:ext>
                </a:extLst>
              </p:cNvPr>
              <p:cNvGrpSpPr/>
              <p:nvPr/>
            </p:nvGrpSpPr>
            <p:grpSpPr>
              <a:xfrm>
                <a:off x="907021" y="4306781"/>
                <a:ext cx="1228690" cy="1190007"/>
                <a:chOff x="867924" y="2199458"/>
                <a:chExt cx="1598542" cy="1548214"/>
              </a:xfrm>
            </p:grpSpPr>
            <p:grpSp>
              <p:nvGrpSpPr>
                <p:cNvPr id="254" name="그룹 253">
                  <a:extLst>
                    <a:ext uri="{FF2B5EF4-FFF2-40B4-BE49-F238E27FC236}">
                      <a16:creationId xmlns:a16="http://schemas.microsoft.com/office/drawing/2014/main" id="{397CBDEC-73EC-4067-8778-49504667F3D2}"/>
                    </a:ext>
                  </a:extLst>
                </p:cNvPr>
                <p:cNvGrpSpPr/>
                <p:nvPr/>
              </p:nvGrpSpPr>
              <p:grpSpPr>
                <a:xfrm>
                  <a:off x="867924" y="2199458"/>
                  <a:ext cx="1545944" cy="1525875"/>
                  <a:chOff x="867924" y="2199458"/>
                  <a:chExt cx="1545944" cy="1525875"/>
                </a:xfrm>
              </p:grpSpPr>
              <p:sp>
                <p:nvSpPr>
                  <p:cNvPr id="281" name="사각형: 둥근 모서리 280">
                    <a:extLst>
                      <a:ext uri="{FF2B5EF4-FFF2-40B4-BE49-F238E27FC236}">
                        <a16:creationId xmlns:a16="http://schemas.microsoft.com/office/drawing/2014/main" id="{7060E82E-2ABC-4062-B406-202D9FBC71E5}"/>
                      </a:ext>
                    </a:extLst>
                  </p:cNvPr>
                  <p:cNvSpPr/>
                  <p:nvPr/>
                </p:nvSpPr>
                <p:spPr>
                  <a:xfrm>
                    <a:off x="867924" y="2199458"/>
                    <a:ext cx="1545944" cy="1525875"/>
                  </a:xfrm>
                  <a:prstGeom prst="roundRect">
                    <a:avLst>
                      <a:gd name="adj" fmla="val 5625"/>
                    </a:avLst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ko-KR" altLang="en-US" sz="500" dirty="0"/>
                  </a:p>
                </p:txBody>
              </p:sp>
              <p:grpSp>
                <p:nvGrpSpPr>
                  <p:cNvPr id="282" name="그룹 281">
                    <a:extLst>
                      <a:ext uri="{FF2B5EF4-FFF2-40B4-BE49-F238E27FC236}">
                        <a16:creationId xmlns:a16="http://schemas.microsoft.com/office/drawing/2014/main" id="{A44C76DB-9427-4621-A4A1-5916B0CD7E92}"/>
                      </a:ext>
                    </a:extLst>
                  </p:cNvPr>
                  <p:cNvGrpSpPr/>
                  <p:nvPr/>
                </p:nvGrpSpPr>
                <p:grpSpPr>
                  <a:xfrm>
                    <a:off x="896608" y="2224840"/>
                    <a:ext cx="1489430" cy="1480004"/>
                    <a:chOff x="896608" y="2224840"/>
                    <a:chExt cx="1489430" cy="1480004"/>
                  </a:xfrm>
                </p:grpSpPr>
                <p:cxnSp>
                  <p:nvCxnSpPr>
                    <p:cNvPr id="283" name="직선 연결선 282">
                      <a:extLst>
                        <a:ext uri="{FF2B5EF4-FFF2-40B4-BE49-F238E27FC236}">
                          <a16:creationId xmlns:a16="http://schemas.microsoft.com/office/drawing/2014/main" id="{275AB391-5DC4-42F1-8D08-1235D67125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96608" y="2224840"/>
                      <a:ext cx="1489430" cy="147770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4" name="직선 연결선 283">
                      <a:extLst>
                        <a:ext uri="{FF2B5EF4-FFF2-40B4-BE49-F238E27FC236}">
                          <a16:creationId xmlns:a16="http://schemas.microsoft.com/office/drawing/2014/main" id="{8A5AC05D-5E8A-43B2-8CFC-BEA813A844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96608" y="2227144"/>
                      <a:ext cx="1489430" cy="147770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E408C1EB-C626-4388-B9C3-F1ED55FC3E34}"/>
                    </a:ext>
                  </a:extLst>
                </p:cNvPr>
                <p:cNvSpPr txBox="1"/>
                <p:nvPr/>
              </p:nvSpPr>
              <p:spPr>
                <a:xfrm>
                  <a:off x="897619" y="3389989"/>
                  <a:ext cx="1488420" cy="3576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운동 부위</a:t>
                  </a:r>
                  <a:endParaRPr lang="en-US" altLang="ko-KR" sz="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  <a:p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무릎</a:t>
                  </a:r>
                  <a:r>
                    <a:rPr lang="en-US" altLang="ko-KR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, </a:t>
                  </a:r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엉덩이</a:t>
                  </a:r>
                  <a:r>
                    <a:rPr lang="en-US" altLang="ko-KR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, </a:t>
                  </a:r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허벅지</a:t>
                  </a:r>
                  <a:endParaRPr lang="en-US" altLang="ko-KR" sz="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grpSp>
              <p:nvGrpSpPr>
                <p:cNvPr id="269" name="그룹 268">
                  <a:extLst>
                    <a:ext uri="{FF2B5EF4-FFF2-40B4-BE49-F238E27FC236}">
                      <a16:creationId xmlns:a16="http://schemas.microsoft.com/office/drawing/2014/main" id="{FA7E7168-A89D-43C8-8AB7-50B2971AF9EC}"/>
                    </a:ext>
                  </a:extLst>
                </p:cNvPr>
                <p:cNvGrpSpPr/>
                <p:nvPr/>
              </p:nvGrpSpPr>
              <p:grpSpPr>
                <a:xfrm>
                  <a:off x="897618" y="2278345"/>
                  <a:ext cx="1568848" cy="434328"/>
                  <a:chOff x="897618" y="2278345"/>
                  <a:chExt cx="1568848" cy="434328"/>
                </a:xfrm>
              </p:grpSpPr>
              <p:sp>
                <p:nvSpPr>
                  <p:cNvPr id="279" name="TextBox 278">
                    <a:extLst>
                      <a:ext uri="{FF2B5EF4-FFF2-40B4-BE49-F238E27FC236}">
                        <a16:creationId xmlns:a16="http://schemas.microsoft.com/office/drawing/2014/main" id="{2A71966A-E588-454B-A3DF-33AAE2FEEC6F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2278345"/>
                    <a:ext cx="1398634" cy="43432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600" b="1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 들어올리기</a:t>
                    </a:r>
                    <a:endParaRPr lang="en-US" altLang="ko-KR" sz="600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endParaRPr lang="ko-KR" altLang="en-US" sz="500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pic>
                <p:nvPicPr>
                  <p:cNvPr id="280" name="그래픽 279" descr="오른쪽 캐럿 윤곽선">
                    <a:extLst>
                      <a:ext uri="{FF2B5EF4-FFF2-40B4-BE49-F238E27FC236}">
                        <a16:creationId xmlns:a16="http://schemas.microsoft.com/office/drawing/2014/main" id="{A3782987-3042-406D-B293-F89B7C6C10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69875" y="2295472"/>
                    <a:ext cx="296591" cy="29659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12" name="그룹 211">
                <a:extLst>
                  <a:ext uri="{FF2B5EF4-FFF2-40B4-BE49-F238E27FC236}">
                    <a16:creationId xmlns:a16="http://schemas.microsoft.com/office/drawing/2014/main" id="{DE37B301-6E8F-46DD-9A32-5A3FB5DC1E05}"/>
                  </a:ext>
                </a:extLst>
              </p:cNvPr>
              <p:cNvGrpSpPr/>
              <p:nvPr/>
            </p:nvGrpSpPr>
            <p:grpSpPr>
              <a:xfrm>
                <a:off x="2150652" y="4306781"/>
                <a:ext cx="1228690" cy="1190007"/>
                <a:chOff x="867924" y="2199458"/>
                <a:chExt cx="1598542" cy="1548214"/>
              </a:xfrm>
            </p:grpSpPr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769958F6-890F-42AD-BA32-EFFFC1A2AAEF}"/>
                    </a:ext>
                  </a:extLst>
                </p:cNvPr>
                <p:cNvGrpSpPr/>
                <p:nvPr/>
              </p:nvGrpSpPr>
              <p:grpSpPr>
                <a:xfrm>
                  <a:off x="867924" y="2199458"/>
                  <a:ext cx="1545944" cy="1525875"/>
                  <a:chOff x="867924" y="2199458"/>
                  <a:chExt cx="1545944" cy="1525875"/>
                </a:xfrm>
              </p:grpSpPr>
              <p:sp>
                <p:nvSpPr>
                  <p:cNvPr id="250" name="사각형: 둥근 모서리 249">
                    <a:extLst>
                      <a:ext uri="{FF2B5EF4-FFF2-40B4-BE49-F238E27FC236}">
                        <a16:creationId xmlns:a16="http://schemas.microsoft.com/office/drawing/2014/main" id="{8F5448C7-F4BA-408C-80F1-04D04C4C77BA}"/>
                      </a:ext>
                    </a:extLst>
                  </p:cNvPr>
                  <p:cNvSpPr/>
                  <p:nvPr/>
                </p:nvSpPr>
                <p:spPr>
                  <a:xfrm>
                    <a:off x="867924" y="2199458"/>
                    <a:ext cx="1545944" cy="1525875"/>
                  </a:xfrm>
                  <a:prstGeom prst="roundRect">
                    <a:avLst>
                      <a:gd name="adj" fmla="val 5625"/>
                    </a:avLst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ko-KR" altLang="en-US" sz="500" dirty="0"/>
                  </a:p>
                </p:txBody>
              </p:sp>
              <p:grpSp>
                <p:nvGrpSpPr>
                  <p:cNvPr id="251" name="그룹 250">
                    <a:extLst>
                      <a:ext uri="{FF2B5EF4-FFF2-40B4-BE49-F238E27FC236}">
                        <a16:creationId xmlns:a16="http://schemas.microsoft.com/office/drawing/2014/main" id="{13F970B2-18D2-40B3-A3CB-99E191953C53}"/>
                      </a:ext>
                    </a:extLst>
                  </p:cNvPr>
                  <p:cNvGrpSpPr/>
                  <p:nvPr/>
                </p:nvGrpSpPr>
                <p:grpSpPr>
                  <a:xfrm>
                    <a:off x="896608" y="2224840"/>
                    <a:ext cx="1489430" cy="1480004"/>
                    <a:chOff x="896608" y="2224840"/>
                    <a:chExt cx="1489430" cy="1480004"/>
                  </a:xfrm>
                </p:grpSpPr>
                <p:cxnSp>
                  <p:nvCxnSpPr>
                    <p:cNvPr id="252" name="직선 연결선 251">
                      <a:extLst>
                        <a:ext uri="{FF2B5EF4-FFF2-40B4-BE49-F238E27FC236}">
                          <a16:creationId xmlns:a16="http://schemas.microsoft.com/office/drawing/2014/main" id="{FDB702C6-4C41-4037-B05F-86E6045260E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96608" y="2224840"/>
                      <a:ext cx="1489430" cy="147770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3" name="직선 연결선 252">
                      <a:extLst>
                        <a:ext uri="{FF2B5EF4-FFF2-40B4-BE49-F238E27FC236}">
                          <a16:creationId xmlns:a16="http://schemas.microsoft.com/office/drawing/2014/main" id="{3E7A3FD4-2E1E-41C9-B40A-F38C30C5B7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96608" y="2227144"/>
                      <a:ext cx="1489430" cy="147770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9E102729-5670-40E2-BA48-9BEB7893FA84}"/>
                    </a:ext>
                  </a:extLst>
                </p:cNvPr>
                <p:cNvSpPr txBox="1"/>
                <p:nvPr/>
              </p:nvSpPr>
              <p:spPr>
                <a:xfrm>
                  <a:off x="897619" y="3389989"/>
                  <a:ext cx="1488420" cy="3576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운동 부위</a:t>
                  </a:r>
                  <a:endParaRPr lang="en-US" altLang="ko-KR" sz="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  <a:p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무릎</a:t>
                  </a:r>
                  <a:r>
                    <a:rPr lang="en-US" altLang="ko-KR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, </a:t>
                  </a:r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엉덩이</a:t>
                  </a:r>
                  <a:r>
                    <a:rPr lang="en-US" altLang="ko-KR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, </a:t>
                  </a:r>
                  <a:r>
                    <a:rPr lang="ko-KR" altLang="en-US" sz="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허벅지</a:t>
                  </a:r>
                  <a:endParaRPr lang="en-US" altLang="ko-KR" sz="400" dirty="0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grpSp>
              <p:nvGrpSpPr>
                <p:cNvPr id="247" name="그룹 246">
                  <a:extLst>
                    <a:ext uri="{FF2B5EF4-FFF2-40B4-BE49-F238E27FC236}">
                      <a16:creationId xmlns:a16="http://schemas.microsoft.com/office/drawing/2014/main" id="{2206F0C0-D8F9-4D75-866E-11DDA05236F2}"/>
                    </a:ext>
                  </a:extLst>
                </p:cNvPr>
                <p:cNvGrpSpPr/>
                <p:nvPr/>
              </p:nvGrpSpPr>
              <p:grpSpPr>
                <a:xfrm>
                  <a:off x="897618" y="2278345"/>
                  <a:ext cx="1568848" cy="434328"/>
                  <a:chOff x="897618" y="2278345"/>
                  <a:chExt cx="1568848" cy="434328"/>
                </a:xfrm>
              </p:grpSpPr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FB8013CA-CE1E-44FD-A58C-C4FBC1360EDD}"/>
                      </a:ext>
                    </a:extLst>
                  </p:cNvPr>
                  <p:cNvSpPr txBox="1"/>
                  <p:nvPr/>
                </p:nvSpPr>
                <p:spPr>
                  <a:xfrm>
                    <a:off x="897618" y="2278345"/>
                    <a:ext cx="1398634" cy="43432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600" b="1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무릎 들어올리기</a:t>
                    </a:r>
                    <a:endParaRPr lang="en-US" altLang="ko-KR" sz="600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endParaRPr lang="ko-KR" altLang="en-US" sz="500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pic>
                <p:nvPicPr>
                  <p:cNvPr id="249" name="그래픽 248" descr="오른쪽 캐럿 윤곽선">
                    <a:extLst>
                      <a:ext uri="{FF2B5EF4-FFF2-40B4-BE49-F238E27FC236}">
                        <a16:creationId xmlns:a16="http://schemas.microsoft.com/office/drawing/2014/main" id="{A342D79B-3A0B-47F3-9DBF-B1ECB766AB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69875" y="2295472"/>
                    <a:ext cx="296591" cy="29659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13" name="그룹 212">
                <a:extLst>
                  <a:ext uri="{FF2B5EF4-FFF2-40B4-BE49-F238E27FC236}">
                    <a16:creationId xmlns:a16="http://schemas.microsoft.com/office/drawing/2014/main" id="{D4B0B30E-2EE2-4C57-AA64-BE6C52CD0442}"/>
                  </a:ext>
                </a:extLst>
              </p:cNvPr>
              <p:cNvGrpSpPr/>
              <p:nvPr/>
            </p:nvGrpSpPr>
            <p:grpSpPr>
              <a:xfrm>
                <a:off x="907021" y="5528953"/>
                <a:ext cx="2472321" cy="394480"/>
                <a:chOff x="907021" y="5528953"/>
                <a:chExt cx="2472321" cy="394480"/>
              </a:xfrm>
            </p:grpSpPr>
            <p:grpSp>
              <p:nvGrpSpPr>
                <p:cNvPr id="214" name="그룹 213">
                  <a:extLst>
                    <a:ext uri="{FF2B5EF4-FFF2-40B4-BE49-F238E27FC236}">
                      <a16:creationId xmlns:a16="http://schemas.microsoft.com/office/drawing/2014/main" id="{DD62C4EA-8792-4A7B-B67C-BFE71BEC646F}"/>
                    </a:ext>
                  </a:extLst>
                </p:cNvPr>
                <p:cNvGrpSpPr/>
                <p:nvPr/>
              </p:nvGrpSpPr>
              <p:grpSpPr>
                <a:xfrm>
                  <a:off x="907021" y="5528960"/>
                  <a:ext cx="1228690" cy="394473"/>
                  <a:chOff x="867924" y="2199458"/>
                  <a:chExt cx="1598542" cy="513213"/>
                </a:xfrm>
              </p:grpSpPr>
              <p:sp>
                <p:nvSpPr>
                  <p:cNvPr id="230" name="사각형: 둥근 모서리 229">
                    <a:extLst>
                      <a:ext uri="{FF2B5EF4-FFF2-40B4-BE49-F238E27FC236}">
                        <a16:creationId xmlns:a16="http://schemas.microsoft.com/office/drawing/2014/main" id="{0C206809-722D-454F-8160-65A3094EEA27}"/>
                      </a:ext>
                    </a:extLst>
                  </p:cNvPr>
                  <p:cNvSpPr/>
                  <p:nvPr/>
                </p:nvSpPr>
                <p:spPr>
                  <a:xfrm>
                    <a:off x="867924" y="2199458"/>
                    <a:ext cx="1545945" cy="247358"/>
                  </a:xfrm>
                  <a:prstGeom prst="roundRect">
                    <a:avLst>
                      <a:gd name="adj" fmla="val 25664"/>
                    </a:avLst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ko-KR" altLang="en-US" sz="500" dirty="0"/>
                  </a:p>
                </p:txBody>
              </p:sp>
              <p:grpSp>
                <p:nvGrpSpPr>
                  <p:cNvPr id="231" name="그룹 230">
                    <a:extLst>
                      <a:ext uri="{FF2B5EF4-FFF2-40B4-BE49-F238E27FC236}">
                        <a16:creationId xmlns:a16="http://schemas.microsoft.com/office/drawing/2014/main" id="{B7672AC5-1424-4F1B-BE05-E33443A051AE}"/>
                      </a:ext>
                    </a:extLst>
                  </p:cNvPr>
                  <p:cNvGrpSpPr/>
                  <p:nvPr/>
                </p:nvGrpSpPr>
                <p:grpSpPr>
                  <a:xfrm>
                    <a:off x="897618" y="2278345"/>
                    <a:ext cx="1568848" cy="434326"/>
                    <a:chOff x="897618" y="2278345"/>
                    <a:chExt cx="1568848" cy="434326"/>
                  </a:xfrm>
                </p:grpSpPr>
                <p:sp>
                  <p:nvSpPr>
                    <p:cNvPr id="232" name="TextBox 231">
                      <a:extLst>
                        <a:ext uri="{FF2B5EF4-FFF2-40B4-BE49-F238E27FC236}">
                          <a16:creationId xmlns:a16="http://schemas.microsoft.com/office/drawing/2014/main" id="{4847C7F7-4DCD-4EEA-95D4-73409C1665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7618" y="2278345"/>
                      <a:ext cx="1398634" cy="4343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무릎 들어올리기</a:t>
                      </a:r>
                      <a:endParaRPr lang="en-US" altLang="ko-KR" sz="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endParaRPr lang="ko-KR" altLang="en-US" sz="5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pic>
                  <p:nvPicPr>
                    <p:cNvPr id="241" name="그래픽 240" descr="오른쪽 캐럿 윤곽선">
                      <a:extLst>
                        <a:ext uri="{FF2B5EF4-FFF2-40B4-BE49-F238E27FC236}">
                          <a16:creationId xmlns:a16="http://schemas.microsoft.com/office/drawing/2014/main" id="{A7474527-AC78-4EC0-A7EB-3A8B3CB9694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169875" y="2295472"/>
                      <a:ext cx="296591" cy="29659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15" name="그룹 214">
                  <a:extLst>
                    <a:ext uri="{FF2B5EF4-FFF2-40B4-BE49-F238E27FC236}">
                      <a16:creationId xmlns:a16="http://schemas.microsoft.com/office/drawing/2014/main" id="{1A580A61-65AD-4B5E-B77D-0BC16DA067AF}"/>
                    </a:ext>
                  </a:extLst>
                </p:cNvPr>
                <p:cNvGrpSpPr/>
                <p:nvPr/>
              </p:nvGrpSpPr>
              <p:grpSpPr>
                <a:xfrm>
                  <a:off x="2150652" y="5528953"/>
                  <a:ext cx="1228690" cy="394473"/>
                  <a:chOff x="867924" y="2199458"/>
                  <a:chExt cx="1598542" cy="513215"/>
                </a:xfrm>
              </p:grpSpPr>
              <p:sp>
                <p:nvSpPr>
                  <p:cNvPr id="216" name="사각형: 둥근 모서리 215">
                    <a:extLst>
                      <a:ext uri="{FF2B5EF4-FFF2-40B4-BE49-F238E27FC236}">
                        <a16:creationId xmlns:a16="http://schemas.microsoft.com/office/drawing/2014/main" id="{B2159C32-7BF4-4F56-B329-90ADF9848621}"/>
                      </a:ext>
                    </a:extLst>
                  </p:cNvPr>
                  <p:cNvSpPr/>
                  <p:nvPr/>
                </p:nvSpPr>
                <p:spPr>
                  <a:xfrm>
                    <a:off x="867924" y="2199458"/>
                    <a:ext cx="1545945" cy="256674"/>
                  </a:xfrm>
                  <a:prstGeom prst="roundRect">
                    <a:avLst>
                      <a:gd name="adj" fmla="val 26144"/>
                    </a:avLst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ko-KR" altLang="en-US" sz="500" dirty="0"/>
                  </a:p>
                </p:txBody>
              </p:sp>
              <p:grpSp>
                <p:nvGrpSpPr>
                  <p:cNvPr id="218" name="그룹 217">
                    <a:extLst>
                      <a:ext uri="{FF2B5EF4-FFF2-40B4-BE49-F238E27FC236}">
                        <a16:creationId xmlns:a16="http://schemas.microsoft.com/office/drawing/2014/main" id="{F67FD648-2900-4428-9B05-BA6103C37AFE}"/>
                      </a:ext>
                    </a:extLst>
                  </p:cNvPr>
                  <p:cNvGrpSpPr/>
                  <p:nvPr/>
                </p:nvGrpSpPr>
                <p:grpSpPr>
                  <a:xfrm>
                    <a:off x="897618" y="2278345"/>
                    <a:ext cx="1568848" cy="434328"/>
                    <a:chOff x="897618" y="2278345"/>
                    <a:chExt cx="1568848" cy="434328"/>
                  </a:xfrm>
                </p:grpSpPr>
                <p:sp>
                  <p:nvSpPr>
                    <p:cNvPr id="220" name="TextBox 219">
                      <a:extLst>
                        <a:ext uri="{FF2B5EF4-FFF2-40B4-BE49-F238E27FC236}">
                          <a16:creationId xmlns:a16="http://schemas.microsoft.com/office/drawing/2014/main" id="{9E770D55-05C3-4454-B090-CCCF45FFD0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7618" y="2278345"/>
                      <a:ext cx="1398634" cy="43432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ko-KR" altLang="en-US" sz="6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무릎 들어올리기</a:t>
                      </a:r>
                      <a:endParaRPr lang="en-US" altLang="ko-KR" sz="6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  <a:p>
                      <a:endParaRPr lang="ko-KR" altLang="en-US" sz="5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pic>
                  <p:nvPicPr>
                    <p:cNvPr id="229" name="그래픽 228" descr="오른쪽 캐럿 윤곽선">
                      <a:extLst>
                        <a:ext uri="{FF2B5EF4-FFF2-40B4-BE49-F238E27FC236}">
                          <a16:creationId xmlns:a16="http://schemas.microsoft.com/office/drawing/2014/main" id="{6621B852-65D6-4AAE-95F8-0CA3552A869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169875" y="2295472"/>
                      <a:ext cx="296591" cy="296591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</p:grpSp>
      <p:sp>
        <p:nvSpPr>
          <p:cNvPr id="170" name="Google Shape;164;p5">
            <a:extLst>
              <a:ext uri="{FF2B5EF4-FFF2-40B4-BE49-F238E27FC236}">
                <a16:creationId xmlns:a16="http://schemas.microsoft.com/office/drawing/2014/main" id="{59F9062E-5BD3-4D99-919D-DB4C2F8C2D2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484132" y="383803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추천 운동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운동 리스트 표시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전체</a:t>
            </a: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보행</a:t>
            </a: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밸런스 선택하여 표시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</a:rPr>
              <a:t> &gt; </a:t>
            </a:r>
            <a:r>
              <a:rPr lang="ko-KR" altLang="en-US" sz="700" dirty="0">
                <a:solidFill>
                  <a:schemeClr val="tx1"/>
                </a:solidFill>
              </a:rPr>
              <a:t>보행 운동 </a:t>
            </a:r>
            <a:r>
              <a:rPr lang="en-US" altLang="ko-KR" sz="700" dirty="0">
                <a:solidFill>
                  <a:schemeClr val="tx1"/>
                </a:solidFill>
              </a:rPr>
              <a:t>: </a:t>
            </a:r>
            <a:r>
              <a:rPr lang="ko-KR" altLang="en-US" sz="700" dirty="0">
                <a:solidFill>
                  <a:schemeClr val="tx1"/>
                </a:solidFill>
              </a:rPr>
              <a:t>보행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왼발 부분부하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오른발 부분부하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  &gt; </a:t>
            </a:r>
            <a:r>
              <a:rPr lang="ko-KR" altLang="en-US" sz="700" dirty="0">
                <a:solidFill>
                  <a:schemeClr val="tx1"/>
                </a:solidFill>
              </a:rPr>
              <a:t>밸런스 운동 </a:t>
            </a:r>
            <a:r>
              <a:rPr lang="en-US" altLang="ko-KR" sz="700" dirty="0">
                <a:solidFill>
                  <a:schemeClr val="tx1"/>
                </a:solidFill>
              </a:rPr>
              <a:t>: </a:t>
            </a:r>
            <a:r>
              <a:rPr lang="ko-KR" altLang="en-US" sz="700" dirty="0">
                <a:solidFill>
                  <a:schemeClr val="tx1"/>
                </a:solidFill>
              </a:rPr>
              <a:t>제자리 서기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 err="1">
                <a:solidFill>
                  <a:schemeClr val="tx1"/>
                </a:solidFill>
              </a:rPr>
              <a:t>스쿼트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왼발 </a:t>
            </a:r>
            <a:r>
              <a:rPr lang="ko-KR" altLang="en-US" sz="700" dirty="0" err="1">
                <a:solidFill>
                  <a:schemeClr val="tx1"/>
                </a:solidFill>
              </a:rPr>
              <a:t>외발</a:t>
            </a:r>
            <a:r>
              <a:rPr lang="ko-KR" altLang="en-US" sz="700" dirty="0">
                <a:solidFill>
                  <a:schemeClr val="tx1"/>
                </a:solidFill>
              </a:rPr>
              <a:t> 서기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오른발 </a:t>
            </a:r>
            <a:r>
              <a:rPr lang="ko-KR" altLang="en-US" sz="700" dirty="0" err="1">
                <a:solidFill>
                  <a:schemeClr val="tx1"/>
                </a:solidFill>
              </a:rPr>
              <a:t>외발</a:t>
            </a:r>
            <a:r>
              <a:rPr lang="ko-KR" altLang="en-US" sz="700" dirty="0">
                <a:solidFill>
                  <a:schemeClr val="tx1"/>
                </a:solidFill>
              </a:rPr>
              <a:t> 서기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계단 오르기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내리기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의자에서 앉기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서기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까치발</a:t>
            </a:r>
            <a:endParaRPr lang="en-US" altLang="ko-KR" sz="700" dirty="0">
              <a:solidFill>
                <a:schemeClr val="tx1"/>
              </a:solidFill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오늘의 걸음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- ‘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오늘의 걸음을 기록해보세요</a:t>
            </a: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.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분석을 통해 자신의 보행 패턴을 확인 할 수 있습니다</a:t>
            </a: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.’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 문구 표시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기록하기 </a:t>
            </a:r>
            <a:r>
              <a:rPr lang="en-US" altLang="ko-KR" sz="700" dirty="0">
                <a:solidFill>
                  <a:schemeClr val="tx1"/>
                </a:solidFill>
              </a:rPr>
              <a:t>tap </a:t>
            </a:r>
            <a:r>
              <a:rPr lang="ko-KR" altLang="en-US" sz="700" dirty="0">
                <a:solidFill>
                  <a:schemeClr val="tx1"/>
                </a:solidFill>
              </a:rPr>
              <a:t>시 기록하기 화면으로 이동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오늘 날짜의 데이터로 기록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171" name="Google Shape;173;p5">
            <a:extLst>
              <a:ext uri="{FF2B5EF4-FFF2-40B4-BE49-F238E27FC236}">
                <a16:creationId xmlns:a16="http://schemas.microsoft.com/office/drawing/2014/main" id="{1F5B1FF0-1FBF-4BCD-B150-36BAA1F7D4E9}"/>
              </a:ext>
            </a:extLst>
          </p:cNvPr>
          <p:cNvSpPr/>
          <p:nvPr/>
        </p:nvSpPr>
        <p:spPr>
          <a:xfrm>
            <a:off x="440728" y="114620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72" name="Google Shape;173;p5">
            <a:extLst>
              <a:ext uri="{FF2B5EF4-FFF2-40B4-BE49-F238E27FC236}">
                <a16:creationId xmlns:a16="http://schemas.microsoft.com/office/drawing/2014/main" id="{6922A0A3-98F0-4165-80E5-6C11E0D8FBDD}"/>
              </a:ext>
            </a:extLst>
          </p:cNvPr>
          <p:cNvSpPr/>
          <p:nvPr/>
        </p:nvSpPr>
        <p:spPr>
          <a:xfrm>
            <a:off x="398805" y="486421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9BCA44B8-8791-4E47-A96F-4A74A488A750}"/>
              </a:ext>
            </a:extLst>
          </p:cNvPr>
          <p:cNvSpPr/>
          <p:nvPr/>
        </p:nvSpPr>
        <p:spPr>
          <a:xfrm rot="21383520">
            <a:off x="4855024" y="5457210"/>
            <a:ext cx="1785645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rgbClr val="FF0000"/>
                </a:solidFill>
              </a:rPr>
              <a:t>홈화면</a:t>
            </a:r>
            <a:r>
              <a:rPr lang="ko-KR" altLang="en-US" sz="800" dirty="0">
                <a:solidFill>
                  <a:srgbClr val="FF0000"/>
                </a:solidFill>
              </a:rPr>
              <a:t> 컨텐츠 변경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697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B43CDF1-263F-453A-9DEB-2B03CE967391}"/>
              </a:ext>
            </a:extLst>
          </p:cNvPr>
          <p:cNvSpPr/>
          <p:nvPr/>
        </p:nvSpPr>
        <p:spPr>
          <a:xfrm>
            <a:off x="2072081" y="3247660"/>
            <a:ext cx="1074899" cy="30409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265D2178-AB77-440A-896E-0E2148DD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 </a:t>
            </a:r>
            <a:r>
              <a:rPr lang="en-US" altLang="ko-KR" dirty="0"/>
              <a:t>&gt; </a:t>
            </a:r>
            <a:r>
              <a:rPr lang="ko-KR" altLang="en-US" dirty="0"/>
              <a:t>오늘의 걸음 </a:t>
            </a:r>
            <a:r>
              <a:rPr lang="en-US" altLang="ko-KR" dirty="0"/>
              <a:t>&gt; </a:t>
            </a:r>
            <a:r>
              <a:rPr lang="ko-KR" altLang="en-US" dirty="0"/>
              <a:t>기록하기 </a:t>
            </a:r>
            <a:r>
              <a:rPr lang="en-US" altLang="ko-KR" dirty="0"/>
              <a:t>&gt; </a:t>
            </a:r>
            <a:r>
              <a:rPr lang="ko-KR" altLang="en-US" dirty="0"/>
              <a:t>시간 선택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E7830AD-6FE1-49E6-96BF-8AAC2C539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PT-A-05-7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6FEA6C3-18B2-4D27-B565-41B64417523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  <a:ea typeface="+mn-ea"/>
              </a:rPr>
              <a:t>보행 시간 선택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시간 선택 시 선택된 시간 포커스</a:t>
            </a:r>
            <a:endParaRPr lang="en-US" altLang="ko-KR" sz="700" dirty="0">
              <a:latin typeface="+mn-ea"/>
              <a:ea typeface="+mn-ea"/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  <a:ea typeface="+mn-ea"/>
              </a:rPr>
              <a:t>시작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ko-KR" altLang="en-US" sz="700" dirty="0" err="1">
                <a:latin typeface="+mn-ea"/>
                <a:ea typeface="+mn-ea"/>
              </a:rPr>
              <a:t>시작</a:t>
            </a:r>
            <a:r>
              <a:rPr lang="ko-KR" altLang="en-US" sz="700" dirty="0">
                <a:latin typeface="+mn-ea"/>
                <a:ea typeface="+mn-ea"/>
              </a:rPr>
              <a:t> </a:t>
            </a:r>
            <a:r>
              <a:rPr lang="en-US" altLang="ko-KR" sz="700" dirty="0">
                <a:latin typeface="+mn-ea"/>
                <a:ea typeface="+mn-ea"/>
              </a:rPr>
              <a:t>tap </a:t>
            </a:r>
            <a:r>
              <a:rPr lang="ko-KR" altLang="en-US" sz="700" dirty="0">
                <a:latin typeface="+mn-ea"/>
                <a:ea typeface="+mn-ea"/>
              </a:rPr>
              <a:t>시 측정 화면으로 이동</a:t>
            </a:r>
            <a:endParaRPr lang="en-US" altLang="ko-KR" sz="700" dirty="0">
              <a:latin typeface="+mn-ea"/>
              <a:ea typeface="+mn-ea"/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  <a:ea typeface="+mn-ea"/>
              </a:rPr>
              <a:t>이전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홈으로 이동</a:t>
            </a:r>
            <a:endParaRPr lang="en-US" altLang="ko-KR" sz="700" dirty="0">
              <a:latin typeface="+mn-ea"/>
              <a:ea typeface="+mn-ea"/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  <a:ea typeface="+mn-ea"/>
              </a:rPr>
              <a:t>안드로이드</a:t>
            </a:r>
            <a:r>
              <a:rPr lang="en-US" altLang="ko-KR" sz="700" dirty="0">
                <a:latin typeface="+mn-ea"/>
                <a:ea typeface="+mn-ea"/>
              </a:rPr>
              <a:t> </a:t>
            </a:r>
            <a:r>
              <a:rPr lang="ko-KR" altLang="en-US" sz="700" dirty="0">
                <a:latin typeface="+mn-ea"/>
                <a:ea typeface="+mn-ea"/>
              </a:rPr>
              <a:t>이전버튼 </a:t>
            </a:r>
            <a:r>
              <a:rPr lang="en-US" altLang="ko-KR" sz="700" dirty="0">
                <a:latin typeface="+mn-ea"/>
                <a:ea typeface="+mn-ea"/>
              </a:rPr>
              <a:t>tap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- 1</a:t>
            </a:r>
            <a:r>
              <a:rPr lang="ko-KR" altLang="en-US" sz="700" dirty="0">
                <a:latin typeface="+mn-ea"/>
                <a:ea typeface="+mn-ea"/>
              </a:rPr>
              <a:t>번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홈으로 이동</a:t>
            </a:r>
          </a:p>
        </p:txBody>
      </p:sp>
      <p:sp>
        <p:nvSpPr>
          <p:cNvPr id="11" name="직사각형 63">
            <a:extLst>
              <a:ext uri="{FF2B5EF4-FFF2-40B4-BE49-F238E27FC236}">
                <a16:creationId xmlns:a16="http://schemas.microsoft.com/office/drawing/2014/main" id="{B9AD0267-A011-47F6-8D65-B553CF923228}"/>
              </a:ext>
            </a:extLst>
          </p:cNvPr>
          <p:cNvSpPr/>
          <p:nvPr/>
        </p:nvSpPr>
        <p:spPr>
          <a:xfrm>
            <a:off x="1167839" y="5865367"/>
            <a:ext cx="2764350" cy="329016"/>
          </a:xfrm>
          <a:custGeom>
            <a:avLst/>
            <a:gdLst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7200 w 2707200"/>
              <a:gd name="connsiteY2" fmla="*/ 324000 h 324000"/>
              <a:gd name="connsiteX3" fmla="*/ 0 w 2707200"/>
              <a:gd name="connsiteY3" fmla="*/ 324000 h 324000"/>
              <a:gd name="connsiteX4" fmla="*/ 0 w 2707200"/>
              <a:gd name="connsiteY4" fmla="*/ 0 h 324000"/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6455 w 2707200"/>
              <a:gd name="connsiteY2" fmla="*/ 231717 h 324000"/>
              <a:gd name="connsiteX3" fmla="*/ 2707200 w 2707200"/>
              <a:gd name="connsiteY3" fmla="*/ 324000 h 324000"/>
              <a:gd name="connsiteX4" fmla="*/ 0 w 2707200"/>
              <a:gd name="connsiteY4" fmla="*/ 324000 h 324000"/>
              <a:gd name="connsiteX5" fmla="*/ 0 w 2707200"/>
              <a:gd name="connsiteY5" fmla="*/ 0 h 324000"/>
              <a:gd name="connsiteX0" fmla="*/ 0 w 2707200"/>
              <a:gd name="connsiteY0" fmla="*/ 0 h 326381"/>
              <a:gd name="connsiteX1" fmla="*/ 2707200 w 2707200"/>
              <a:gd name="connsiteY1" fmla="*/ 0 h 326381"/>
              <a:gd name="connsiteX2" fmla="*/ 2706455 w 2707200"/>
              <a:gd name="connsiteY2" fmla="*/ 231717 h 326381"/>
              <a:gd name="connsiteX3" fmla="*/ 2588138 w 2707200"/>
              <a:gd name="connsiteY3" fmla="*/ 326381 h 326381"/>
              <a:gd name="connsiteX4" fmla="*/ 0 w 2707200"/>
              <a:gd name="connsiteY4" fmla="*/ 324000 h 326381"/>
              <a:gd name="connsiteX5" fmla="*/ 0 w 2707200"/>
              <a:gd name="connsiteY5" fmla="*/ 0 h 326381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0 w 2707200"/>
              <a:gd name="connsiteY4" fmla="*/ 324000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39455 w 2707200"/>
              <a:gd name="connsiteY5" fmla="*/ 148374 h 326635"/>
              <a:gd name="connsiteX6" fmla="*/ 0 w 2707200"/>
              <a:gd name="connsiteY6" fmla="*/ 0 h 326635"/>
              <a:gd name="connsiteX0" fmla="*/ 8170 w 2715370"/>
              <a:gd name="connsiteY0" fmla="*/ 0 h 326635"/>
              <a:gd name="connsiteX1" fmla="*/ 2715370 w 2715370"/>
              <a:gd name="connsiteY1" fmla="*/ 0 h 326635"/>
              <a:gd name="connsiteX2" fmla="*/ 2714625 w 2715370"/>
              <a:gd name="connsiteY2" fmla="*/ 231717 h 326635"/>
              <a:gd name="connsiteX3" fmla="*/ 2596308 w 2715370"/>
              <a:gd name="connsiteY3" fmla="*/ 326381 h 326635"/>
              <a:gd name="connsiteX4" fmla="*/ 105802 w 2715370"/>
              <a:gd name="connsiteY4" fmla="*/ 326381 h 326635"/>
              <a:gd name="connsiteX5" fmla="*/ 0 w 2715370"/>
              <a:gd name="connsiteY5" fmla="*/ 210286 h 326635"/>
              <a:gd name="connsiteX6" fmla="*/ 8170 w 2715370"/>
              <a:gd name="connsiteY6" fmla="*/ 0 h 326635"/>
              <a:gd name="connsiteX0" fmla="*/ 0 w 2764350"/>
              <a:gd name="connsiteY0" fmla="*/ 0 h 329016"/>
              <a:gd name="connsiteX1" fmla="*/ 2764350 w 2764350"/>
              <a:gd name="connsiteY1" fmla="*/ 2381 h 329016"/>
              <a:gd name="connsiteX2" fmla="*/ 2763605 w 2764350"/>
              <a:gd name="connsiteY2" fmla="*/ 234098 h 329016"/>
              <a:gd name="connsiteX3" fmla="*/ 2645288 w 2764350"/>
              <a:gd name="connsiteY3" fmla="*/ 328762 h 329016"/>
              <a:gd name="connsiteX4" fmla="*/ 154782 w 2764350"/>
              <a:gd name="connsiteY4" fmla="*/ 328762 h 329016"/>
              <a:gd name="connsiteX5" fmla="*/ 48980 w 2764350"/>
              <a:gd name="connsiteY5" fmla="*/ 212667 h 329016"/>
              <a:gd name="connsiteX6" fmla="*/ 0 w 2764350"/>
              <a:gd name="connsiteY6" fmla="*/ 0 h 32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4350" h="329016">
                <a:moveTo>
                  <a:pt x="0" y="0"/>
                </a:moveTo>
                <a:lnTo>
                  <a:pt x="2764350" y="2381"/>
                </a:lnTo>
                <a:cubicBezTo>
                  <a:pt x="2764102" y="79620"/>
                  <a:pt x="2763853" y="156859"/>
                  <a:pt x="2763605" y="234098"/>
                </a:cubicBezTo>
                <a:cubicBezTo>
                  <a:pt x="2763853" y="264859"/>
                  <a:pt x="2709334" y="333720"/>
                  <a:pt x="2645288" y="328762"/>
                </a:cubicBezTo>
                <a:lnTo>
                  <a:pt x="154782" y="328762"/>
                </a:lnTo>
                <a:lnTo>
                  <a:pt x="48980" y="2126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시작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486570-29CF-402C-AD4D-E854C0C0DCD5}"/>
              </a:ext>
            </a:extLst>
          </p:cNvPr>
          <p:cNvGrpSpPr/>
          <p:nvPr/>
        </p:nvGrpSpPr>
        <p:grpSpPr>
          <a:xfrm>
            <a:off x="1185143" y="663122"/>
            <a:ext cx="2783552" cy="5567722"/>
            <a:chOff x="272480" y="944724"/>
            <a:chExt cx="2808000" cy="5616624"/>
          </a:xfrm>
        </p:grpSpPr>
        <p:sp>
          <p:nvSpPr>
            <p:cNvPr id="14" name="모서리가 둥근 직사각형 108">
              <a:extLst>
                <a:ext uri="{FF2B5EF4-FFF2-40B4-BE49-F238E27FC236}">
                  <a16:creationId xmlns:a16="http://schemas.microsoft.com/office/drawing/2014/main" id="{C71ECD2A-E4ED-4162-BC90-8BBF53E8F8E0}"/>
                </a:ext>
              </a:extLst>
            </p:cNvPr>
            <p:cNvSpPr/>
            <p:nvPr userDrawn="1"/>
          </p:nvSpPr>
          <p:spPr>
            <a:xfrm>
              <a:off x="272480" y="944724"/>
              <a:ext cx="2808000" cy="5616624"/>
            </a:xfrm>
            <a:prstGeom prst="roundRect">
              <a:avLst>
                <a:gd name="adj" fmla="val 8301"/>
              </a:avLst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2B60C2-471B-4833-A362-438AABAAB510}"/>
                </a:ext>
              </a:extLst>
            </p:cNvPr>
            <p:cNvSpPr txBox="1"/>
            <p:nvPr userDrawn="1"/>
          </p:nvSpPr>
          <p:spPr>
            <a:xfrm>
              <a:off x="416497" y="1031150"/>
              <a:ext cx="5554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11:59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3C313B4B-F9DA-40E3-A48A-B774930B94C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114" y="1066014"/>
              <a:ext cx="514448" cy="176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모서리가 둥근 직사각형 111">
              <a:extLst>
                <a:ext uri="{FF2B5EF4-FFF2-40B4-BE49-F238E27FC236}">
                  <a16:creationId xmlns:a16="http://schemas.microsoft.com/office/drawing/2014/main" id="{F58DEF01-DCE7-4C1D-AB39-8EA154C32299}"/>
                </a:ext>
              </a:extLst>
            </p:cNvPr>
            <p:cNvSpPr/>
            <p:nvPr userDrawn="1"/>
          </p:nvSpPr>
          <p:spPr>
            <a:xfrm>
              <a:off x="1051367" y="944724"/>
              <a:ext cx="1250227" cy="235422"/>
            </a:xfrm>
            <a:prstGeom prst="roundRect">
              <a:avLst>
                <a:gd name="adj" fmla="val 10974"/>
              </a:avLst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래픽 9" descr="오른쪽 캐럿 단색으로 채워진">
            <a:extLst>
              <a:ext uri="{FF2B5EF4-FFF2-40B4-BE49-F238E27FC236}">
                <a16:creationId xmlns:a16="http://schemas.microsoft.com/office/drawing/2014/main" id="{2C21659E-2284-441F-A580-D30AD68E3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200668" y="1025163"/>
            <a:ext cx="200055" cy="200055"/>
          </a:xfrm>
          <a:prstGeom prst="rect">
            <a:avLst/>
          </a:prstGeom>
        </p:spPr>
      </p:pic>
      <p:sp>
        <p:nvSpPr>
          <p:cNvPr id="30" name="Google Shape;166;p5">
            <a:extLst>
              <a:ext uri="{FF2B5EF4-FFF2-40B4-BE49-F238E27FC236}">
                <a16:creationId xmlns:a16="http://schemas.microsoft.com/office/drawing/2014/main" id="{31229FDA-7697-43C4-A9C5-A7D31DC7C0BD}"/>
              </a:ext>
            </a:extLst>
          </p:cNvPr>
          <p:cNvSpPr txBox="1"/>
          <p:nvPr/>
        </p:nvSpPr>
        <p:spPr>
          <a:xfrm>
            <a:off x="1726686" y="2177190"/>
            <a:ext cx="172787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걷고자 하는 시간을</a:t>
            </a:r>
            <a:endParaRPr lang="en-US" altLang="ko-KR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선택해 주세요</a:t>
            </a:r>
            <a:endParaRPr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1" name="Google Shape;166;p5">
            <a:extLst>
              <a:ext uri="{FF2B5EF4-FFF2-40B4-BE49-F238E27FC236}">
                <a16:creationId xmlns:a16="http://schemas.microsoft.com/office/drawing/2014/main" id="{270B1D13-7923-429F-A93E-588C739AFE5E}"/>
              </a:ext>
            </a:extLst>
          </p:cNvPr>
          <p:cNvSpPr txBox="1"/>
          <p:nvPr/>
        </p:nvSpPr>
        <p:spPr>
          <a:xfrm>
            <a:off x="1603604" y="977938"/>
            <a:ext cx="194536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오늘의 걸음</a:t>
            </a:r>
            <a:endParaRPr sz="105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E082F87-4CDE-42A0-A58C-0AD904FB8213}"/>
              </a:ext>
            </a:extLst>
          </p:cNvPr>
          <p:cNvGrpSpPr/>
          <p:nvPr/>
        </p:nvGrpSpPr>
        <p:grpSpPr>
          <a:xfrm>
            <a:off x="2242023" y="3247660"/>
            <a:ext cx="904957" cy="307736"/>
            <a:chOff x="2336158" y="3588320"/>
            <a:chExt cx="904957" cy="307736"/>
          </a:xfrm>
        </p:grpSpPr>
        <p:sp>
          <p:nvSpPr>
            <p:cNvPr id="33" name="Google Shape;166;p5">
              <a:extLst>
                <a:ext uri="{FF2B5EF4-FFF2-40B4-BE49-F238E27FC236}">
                  <a16:creationId xmlns:a16="http://schemas.microsoft.com/office/drawing/2014/main" id="{F73A2682-B3DC-4198-9420-5608ABC6EE93}"/>
                </a:ext>
              </a:extLst>
            </p:cNvPr>
            <p:cNvSpPr txBox="1"/>
            <p:nvPr/>
          </p:nvSpPr>
          <p:spPr>
            <a:xfrm>
              <a:off x="2336158" y="3601889"/>
              <a:ext cx="580650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1</a:t>
              </a:r>
              <a:endPara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</p:txBody>
        </p:sp>
        <p:sp>
          <p:nvSpPr>
            <p:cNvPr id="39" name="Google Shape;166;p5">
              <a:extLst>
                <a:ext uri="{FF2B5EF4-FFF2-40B4-BE49-F238E27FC236}">
                  <a16:creationId xmlns:a16="http://schemas.microsoft.com/office/drawing/2014/main" id="{BF778D21-4044-4DBA-842F-B82235CD2D20}"/>
                </a:ext>
              </a:extLst>
            </p:cNvPr>
            <p:cNvSpPr txBox="1"/>
            <p:nvPr/>
          </p:nvSpPr>
          <p:spPr>
            <a:xfrm>
              <a:off x="2690766" y="3588320"/>
              <a:ext cx="550349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분</a:t>
              </a:r>
              <a:endParaRPr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14FF3B2-686C-4EBE-957B-2048BC76CC62}"/>
              </a:ext>
            </a:extLst>
          </p:cNvPr>
          <p:cNvGrpSpPr/>
          <p:nvPr/>
        </p:nvGrpSpPr>
        <p:grpSpPr>
          <a:xfrm>
            <a:off x="2242023" y="3622583"/>
            <a:ext cx="904957" cy="307736"/>
            <a:chOff x="2336158" y="3588320"/>
            <a:chExt cx="904957" cy="307736"/>
          </a:xfrm>
        </p:grpSpPr>
        <p:sp>
          <p:nvSpPr>
            <p:cNvPr id="42" name="Google Shape;166;p5">
              <a:extLst>
                <a:ext uri="{FF2B5EF4-FFF2-40B4-BE49-F238E27FC236}">
                  <a16:creationId xmlns:a16="http://schemas.microsoft.com/office/drawing/2014/main" id="{A321296F-9288-4F24-9553-EE344E67357D}"/>
                </a:ext>
              </a:extLst>
            </p:cNvPr>
            <p:cNvSpPr txBox="1"/>
            <p:nvPr/>
          </p:nvSpPr>
          <p:spPr>
            <a:xfrm>
              <a:off x="2336158" y="3601889"/>
              <a:ext cx="580650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3</a:t>
              </a:r>
              <a:endPara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</p:txBody>
        </p:sp>
        <p:sp>
          <p:nvSpPr>
            <p:cNvPr id="43" name="Google Shape;166;p5">
              <a:extLst>
                <a:ext uri="{FF2B5EF4-FFF2-40B4-BE49-F238E27FC236}">
                  <a16:creationId xmlns:a16="http://schemas.microsoft.com/office/drawing/2014/main" id="{11749F6F-0142-4315-BC55-FB17A93A8047}"/>
                </a:ext>
              </a:extLst>
            </p:cNvPr>
            <p:cNvSpPr txBox="1"/>
            <p:nvPr/>
          </p:nvSpPr>
          <p:spPr>
            <a:xfrm>
              <a:off x="2690766" y="3588320"/>
              <a:ext cx="550349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분</a:t>
              </a:r>
              <a:endParaRPr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8E5C777-151A-4839-BAD1-AB54E6D24933}"/>
              </a:ext>
            </a:extLst>
          </p:cNvPr>
          <p:cNvGrpSpPr/>
          <p:nvPr/>
        </p:nvGrpSpPr>
        <p:grpSpPr>
          <a:xfrm>
            <a:off x="2242023" y="3997506"/>
            <a:ext cx="904957" cy="307736"/>
            <a:chOff x="2336158" y="3588320"/>
            <a:chExt cx="904957" cy="307736"/>
          </a:xfrm>
        </p:grpSpPr>
        <p:sp>
          <p:nvSpPr>
            <p:cNvPr id="45" name="Google Shape;166;p5">
              <a:extLst>
                <a:ext uri="{FF2B5EF4-FFF2-40B4-BE49-F238E27FC236}">
                  <a16:creationId xmlns:a16="http://schemas.microsoft.com/office/drawing/2014/main" id="{BAA70122-47FF-4AE3-AC61-D93AB008E99E}"/>
                </a:ext>
              </a:extLst>
            </p:cNvPr>
            <p:cNvSpPr txBox="1"/>
            <p:nvPr/>
          </p:nvSpPr>
          <p:spPr>
            <a:xfrm>
              <a:off x="2336158" y="3601889"/>
              <a:ext cx="580650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5</a:t>
              </a:r>
              <a:endPara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</p:txBody>
        </p:sp>
        <p:sp>
          <p:nvSpPr>
            <p:cNvPr id="46" name="Google Shape;166;p5">
              <a:extLst>
                <a:ext uri="{FF2B5EF4-FFF2-40B4-BE49-F238E27FC236}">
                  <a16:creationId xmlns:a16="http://schemas.microsoft.com/office/drawing/2014/main" id="{00BCFC19-0F1F-44B2-8AD1-07CA24F95F63}"/>
                </a:ext>
              </a:extLst>
            </p:cNvPr>
            <p:cNvSpPr txBox="1"/>
            <p:nvPr/>
          </p:nvSpPr>
          <p:spPr>
            <a:xfrm>
              <a:off x="2690766" y="3588320"/>
              <a:ext cx="550349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분</a:t>
              </a:r>
              <a:endParaRPr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08811C0-C1EB-466A-8915-351AA8704763}"/>
              </a:ext>
            </a:extLst>
          </p:cNvPr>
          <p:cNvGrpSpPr/>
          <p:nvPr/>
        </p:nvGrpSpPr>
        <p:grpSpPr>
          <a:xfrm>
            <a:off x="2242023" y="4372429"/>
            <a:ext cx="904957" cy="307736"/>
            <a:chOff x="2336158" y="3588320"/>
            <a:chExt cx="904957" cy="307736"/>
          </a:xfrm>
        </p:grpSpPr>
        <p:sp>
          <p:nvSpPr>
            <p:cNvPr id="48" name="Google Shape;166;p5">
              <a:extLst>
                <a:ext uri="{FF2B5EF4-FFF2-40B4-BE49-F238E27FC236}">
                  <a16:creationId xmlns:a16="http://schemas.microsoft.com/office/drawing/2014/main" id="{42E362DC-3139-40FA-B579-413E74EAFD70}"/>
                </a:ext>
              </a:extLst>
            </p:cNvPr>
            <p:cNvSpPr txBox="1"/>
            <p:nvPr/>
          </p:nvSpPr>
          <p:spPr>
            <a:xfrm>
              <a:off x="2336158" y="3601889"/>
              <a:ext cx="580650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10</a:t>
              </a:r>
              <a:endPara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</p:txBody>
        </p:sp>
        <p:sp>
          <p:nvSpPr>
            <p:cNvPr id="49" name="Google Shape;166;p5">
              <a:extLst>
                <a:ext uri="{FF2B5EF4-FFF2-40B4-BE49-F238E27FC236}">
                  <a16:creationId xmlns:a16="http://schemas.microsoft.com/office/drawing/2014/main" id="{10F314D4-FED2-4D75-98F8-B952E904F7BC}"/>
                </a:ext>
              </a:extLst>
            </p:cNvPr>
            <p:cNvSpPr txBox="1"/>
            <p:nvPr/>
          </p:nvSpPr>
          <p:spPr>
            <a:xfrm>
              <a:off x="2690766" y="3588320"/>
              <a:ext cx="550349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분</a:t>
              </a:r>
              <a:endParaRPr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9A42760-2118-4F68-94A6-87AD7D162C82}"/>
              </a:ext>
            </a:extLst>
          </p:cNvPr>
          <p:cNvGrpSpPr/>
          <p:nvPr/>
        </p:nvGrpSpPr>
        <p:grpSpPr>
          <a:xfrm>
            <a:off x="2242023" y="4747351"/>
            <a:ext cx="904957" cy="307736"/>
            <a:chOff x="2336158" y="3588320"/>
            <a:chExt cx="904957" cy="307736"/>
          </a:xfrm>
        </p:grpSpPr>
        <p:sp>
          <p:nvSpPr>
            <p:cNvPr id="51" name="Google Shape;166;p5">
              <a:extLst>
                <a:ext uri="{FF2B5EF4-FFF2-40B4-BE49-F238E27FC236}">
                  <a16:creationId xmlns:a16="http://schemas.microsoft.com/office/drawing/2014/main" id="{BF3693E8-C8DD-4595-BD81-2AAD5FB6D461}"/>
                </a:ext>
              </a:extLst>
            </p:cNvPr>
            <p:cNvSpPr txBox="1"/>
            <p:nvPr/>
          </p:nvSpPr>
          <p:spPr>
            <a:xfrm>
              <a:off x="2336158" y="3601889"/>
              <a:ext cx="580650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15</a:t>
              </a:r>
              <a:endParaRPr lang="ko-KR" altLang="en-US" sz="12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</p:txBody>
        </p:sp>
        <p:sp>
          <p:nvSpPr>
            <p:cNvPr id="52" name="Google Shape;166;p5">
              <a:extLst>
                <a:ext uri="{FF2B5EF4-FFF2-40B4-BE49-F238E27FC236}">
                  <a16:creationId xmlns:a16="http://schemas.microsoft.com/office/drawing/2014/main" id="{458B71E5-3759-4C12-8AAF-32130713A560}"/>
                </a:ext>
              </a:extLst>
            </p:cNvPr>
            <p:cNvSpPr txBox="1"/>
            <p:nvPr/>
          </p:nvSpPr>
          <p:spPr>
            <a:xfrm>
              <a:off x="2690766" y="3588320"/>
              <a:ext cx="550349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분</a:t>
              </a:r>
              <a:endParaRPr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54" name="Google Shape;173;p5">
            <a:extLst>
              <a:ext uri="{FF2B5EF4-FFF2-40B4-BE49-F238E27FC236}">
                <a16:creationId xmlns:a16="http://schemas.microsoft.com/office/drawing/2014/main" id="{EC542CBE-8648-4AE7-957F-B200977C8EA3}"/>
              </a:ext>
            </a:extLst>
          </p:cNvPr>
          <p:cNvSpPr/>
          <p:nvPr/>
        </p:nvSpPr>
        <p:spPr>
          <a:xfrm>
            <a:off x="1815074" y="316686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5" name="Google Shape;173;p5">
            <a:extLst>
              <a:ext uri="{FF2B5EF4-FFF2-40B4-BE49-F238E27FC236}">
                <a16:creationId xmlns:a16="http://schemas.microsoft.com/office/drawing/2014/main" id="{2EC96343-233B-4A04-8AE7-F99E4D0F3946}"/>
              </a:ext>
            </a:extLst>
          </p:cNvPr>
          <p:cNvSpPr/>
          <p:nvPr/>
        </p:nvSpPr>
        <p:spPr>
          <a:xfrm>
            <a:off x="1094327" y="579629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6" name="이전">
            <a:extLst>
              <a:ext uri="{FF2B5EF4-FFF2-40B4-BE49-F238E27FC236}">
                <a16:creationId xmlns:a16="http://schemas.microsoft.com/office/drawing/2014/main" id="{B4833821-73CC-44AD-97D4-EF80FA3533A3}"/>
              </a:ext>
            </a:extLst>
          </p:cNvPr>
          <p:cNvSpPr/>
          <p:nvPr/>
        </p:nvSpPr>
        <p:spPr>
          <a:xfrm>
            <a:off x="1261475" y="996012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</a:defRPr>
            </a:lvl1pPr>
          </a:lstStyle>
          <a:p>
            <a:r>
              <a:t>이전</a:t>
            </a:r>
          </a:p>
        </p:txBody>
      </p:sp>
      <p:sp>
        <p:nvSpPr>
          <p:cNvPr id="58" name="Google Shape;173;p5">
            <a:extLst>
              <a:ext uri="{FF2B5EF4-FFF2-40B4-BE49-F238E27FC236}">
                <a16:creationId xmlns:a16="http://schemas.microsoft.com/office/drawing/2014/main" id="{14DED42F-B8E7-456A-A3FE-2A3665B941AD}"/>
              </a:ext>
            </a:extLst>
          </p:cNvPr>
          <p:cNvSpPr/>
          <p:nvPr/>
        </p:nvSpPr>
        <p:spPr>
          <a:xfrm>
            <a:off x="1094327" y="84679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53797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108">
            <a:extLst>
              <a:ext uri="{FF2B5EF4-FFF2-40B4-BE49-F238E27FC236}">
                <a16:creationId xmlns:a16="http://schemas.microsoft.com/office/drawing/2014/main" id="{D9A73DDE-5BCA-4D51-B1B9-E2D6479839F3}"/>
              </a:ext>
            </a:extLst>
          </p:cNvPr>
          <p:cNvSpPr/>
          <p:nvPr/>
        </p:nvSpPr>
        <p:spPr>
          <a:xfrm>
            <a:off x="1202447" y="645137"/>
            <a:ext cx="2783552" cy="5567726"/>
          </a:xfrm>
          <a:prstGeom prst="roundRect">
            <a:avLst>
              <a:gd name="adj" fmla="val 8301"/>
            </a:avLst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265D2178-AB77-440A-896E-0E2148DD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 </a:t>
            </a:r>
            <a:r>
              <a:rPr lang="en-US" altLang="ko-KR" dirty="0"/>
              <a:t>&gt; </a:t>
            </a:r>
            <a:r>
              <a:rPr lang="ko-KR" altLang="en-US" dirty="0"/>
              <a:t>오늘의 걸음 </a:t>
            </a:r>
            <a:r>
              <a:rPr lang="en-US" altLang="ko-KR" dirty="0"/>
              <a:t>&gt; </a:t>
            </a:r>
            <a:r>
              <a:rPr lang="ko-KR" altLang="en-US" dirty="0"/>
              <a:t>기록하기 </a:t>
            </a:r>
            <a:r>
              <a:rPr lang="en-US" altLang="ko-KR" dirty="0"/>
              <a:t>&gt; </a:t>
            </a:r>
            <a:r>
              <a:rPr lang="ko-KR" altLang="en-US" dirty="0"/>
              <a:t>걸음 측정 하기</a:t>
            </a:r>
            <a:r>
              <a:rPr lang="en-US" altLang="ko-KR" dirty="0"/>
              <a:t>- </a:t>
            </a:r>
            <a:r>
              <a:rPr lang="ko-KR" altLang="en-US" dirty="0"/>
              <a:t>실행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E7830AD-6FE1-49E6-96BF-8AAC2C539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PT-A-05-8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6FEA6C3-18B2-4D27-B565-41B64417523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  <a:ea typeface="+mn-ea"/>
              </a:rPr>
              <a:t>타이머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타이머 종료 시 홈으로 이동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홈에서 분석된 데이터 표시</a:t>
            </a:r>
            <a:endParaRPr lang="en-US" altLang="ko-KR" sz="700" dirty="0">
              <a:latin typeface="+mn-ea"/>
              <a:ea typeface="+mn-ea"/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 err="1">
                <a:latin typeface="+mn-ea"/>
                <a:ea typeface="+mn-ea"/>
              </a:rPr>
              <a:t>족저압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</a:t>
            </a:r>
            <a:r>
              <a:rPr lang="ko-KR" altLang="en-US" sz="700" dirty="0">
                <a:latin typeface="+mn-ea"/>
                <a:ea typeface="+mn-ea"/>
              </a:rPr>
              <a:t> 측정 중 실시간 </a:t>
            </a:r>
            <a:r>
              <a:rPr lang="ko-KR" altLang="en-US" sz="700" dirty="0" err="1">
                <a:latin typeface="+mn-ea"/>
                <a:ea typeface="+mn-ea"/>
              </a:rPr>
              <a:t>족저압</a:t>
            </a:r>
            <a:r>
              <a:rPr lang="ko-KR" altLang="en-US" sz="700" dirty="0">
                <a:latin typeface="+mn-ea"/>
                <a:ea typeface="+mn-ea"/>
              </a:rPr>
              <a:t> 및 밸런스 표시</a:t>
            </a:r>
            <a:endParaRPr lang="en-US" altLang="ko-KR" sz="700" dirty="0">
              <a:latin typeface="+mn-ea"/>
              <a:ea typeface="+mn-ea"/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  <a:ea typeface="+mn-ea"/>
              </a:rPr>
              <a:t>종료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측정 강제 종료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측정 시간에 종료 버튼 </a:t>
            </a:r>
            <a:r>
              <a:rPr lang="en-US" altLang="ko-KR" sz="700" dirty="0">
                <a:latin typeface="+mn-ea"/>
                <a:ea typeface="+mn-ea"/>
              </a:rPr>
              <a:t>tap</a:t>
            </a:r>
            <a:r>
              <a:rPr lang="ko-KR" altLang="en-US" sz="700" dirty="0">
                <a:latin typeface="+mn-ea"/>
                <a:ea typeface="+mn-ea"/>
              </a:rPr>
              <a:t>한 시간까지 계산하여 표시</a:t>
            </a:r>
            <a:endParaRPr lang="en-US" altLang="ko-KR" sz="700" dirty="0">
              <a:latin typeface="+mn-ea"/>
              <a:ea typeface="+mn-ea"/>
            </a:endParaRPr>
          </a:p>
        </p:txBody>
      </p:sp>
      <p:sp>
        <p:nvSpPr>
          <p:cNvPr id="11" name="직사각형 63">
            <a:extLst>
              <a:ext uri="{FF2B5EF4-FFF2-40B4-BE49-F238E27FC236}">
                <a16:creationId xmlns:a16="http://schemas.microsoft.com/office/drawing/2014/main" id="{B9AD0267-A011-47F6-8D65-B553CF923228}"/>
              </a:ext>
            </a:extLst>
          </p:cNvPr>
          <p:cNvSpPr/>
          <p:nvPr/>
        </p:nvSpPr>
        <p:spPr>
          <a:xfrm>
            <a:off x="1167839" y="5865367"/>
            <a:ext cx="2764350" cy="329016"/>
          </a:xfrm>
          <a:custGeom>
            <a:avLst/>
            <a:gdLst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7200 w 2707200"/>
              <a:gd name="connsiteY2" fmla="*/ 324000 h 324000"/>
              <a:gd name="connsiteX3" fmla="*/ 0 w 2707200"/>
              <a:gd name="connsiteY3" fmla="*/ 324000 h 324000"/>
              <a:gd name="connsiteX4" fmla="*/ 0 w 2707200"/>
              <a:gd name="connsiteY4" fmla="*/ 0 h 324000"/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6455 w 2707200"/>
              <a:gd name="connsiteY2" fmla="*/ 231717 h 324000"/>
              <a:gd name="connsiteX3" fmla="*/ 2707200 w 2707200"/>
              <a:gd name="connsiteY3" fmla="*/ 324000 h 324000"/>
              <a:gd name="connsiteX4" fmla="*/ 0 w 2707200"/>
              <a:gd name="connsiteY4" fmla="*/ 324000 h 324000"/>
              <a:gd name="connsiteX5" fmla="*/ 0 w 2707200"/>
              <a:gd name="connsiteY5" fmla="*/ 0 h 324000"/>
              <a:gd name="connsiteX0" fmla="*/ 0 w 2707200"/>
              <a:gd name="connsiteY0" fmla="*/ 0 h 326381"/>
              <a:gd name="connsiteX1" fmla="*/ 2707200 w 2707200"/>
              <a:gd name="connsiteY1" fmla="*/ 0 h 326381"/>
              <a:gd name="connsiteX2" fmla="*/ 2706455 w 2707200"/>
              <a:gd name="connsiteY2" fmla="*/ 231717 h 326381"/>
              <a:gd name="connsiteX3" fmla="*/ 2588138 w 2707200"/>
              <a:gd name="connsiteY3" fmla="*/ 326381 h 326381"/>
              <a:gd name="connsiteX4" fmla="*/ 0 w 2707200"/>
              <a:gd name="connsiteY4" fmla="*/ 324000 h 326381"/>
              <a:gd name="connsiteX5" fmla="*/ 0 w 2707200"/>
              <a:gd name="connsiteY5" fmla="*/ 0 h 326381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0 w 2707200"/>
              <a:gd name="connsiteY4" fmla="*/ 324000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39455 w 2707200"/>
              <a:gd name="connsiteY5" fmla="*/ 148374 h 326635"/>
              <a:gd name="connsiteX6" fmla="*/ 0 w 2707200"/>
              <a:gd name="connsiteY6" fmla="*/ 0 h 326635"/>
              <a:gd name="connsiteX0" fmla="*/ 8170 w 2715370"/>
              <a:gd name="connsiteY0" fmla="*/ 0 h 326635"/>
              <a:gd name="connsiteX1" fmla="*/ 2715370 w 2715370"/>
              <a:gd name="connsiteY1" fmla="*/ 0 h 326635"/>
              <a:gd name="connsiteX2" fmla="*/ 2714625 w 2715370"/>
              <a:gd name="connsiteY2" fmla="*/ 231717 h 326635"/>
              <a:gd name="connsiteX3" fmla="*/ 2596308 w 2715370"/>
              <a:gd name="connsiteY3" fmla="*/ 326381 h 326635"/>
              <a:gd name="connsiteX4" fmla="*/ 105802 w 2715370"/>
              <a:gd name="connsiteY4" fmla="*/ 326381 h 326635"/>
              <a:gd name="connsiteX5" fmla="*/ 0 w 2715370"/>
              <a:gd name="connsiteY5" fmla="*/ 210286 h 326635"/>
              <a:gd name="connsiteX6" fmla="*/ 8170 w 2715370"/>
              <a:gd name="connsiteY6" fmla="*/ 0 h 326635"/>
              <a:gd name="connsiteX0" fmla="*/ 0 w 2764350"/>
              <a:gd name="connsiteY0" fmla="*/ 0 h 329016"/>
              <a:gd name="connsiteX1" fmla="*/ 2764350 w 2764350"/>
              <a:gd name="connsiteY1" fmla="*/ 2381 h 329016"/>
              <a:gd name="connsiteX2" fmla="*/ 2763605 w 2764350"/>
              <a:gd name="connsiteY2" fmla="*/ 234098 h 329016"/>
              <a:gd name="connsiteX3" fmla="*/ 2645288 w 2764350"/>
              <a:gd name="connsiteY3" fmla="*/ 328762 h 329016"/>
              <a:gd name="connsiteX4" fmla="*/ 154782 w 2764350"/>
              <a:gd name="connsiteY4" fmla="*/ 328762 h 329016"/>
              <a:gd name="connsiteX5" fmla="*/ 48980 w 2764350"/>
              <a:gd name="connsiteY5" fmla="*/ 212667 h 329016"/>
              <a:gd name="connsiteX6" fmla="*/ 0 w 2764350"/>
              <a:gd name="connsiteY6" fmla="*/ 0 h 32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4350" h="329016">
                <a:moveTo>
                  <a:pt x="0" y="0"/>
                </a:moveTo>
                <a:lnTo>
                  <a:pt x="2764350" y="2381"/>
                </a:lnTo>
                <a:cubicBezTo>
                  <a:pt x="2764102" y="79620"/>
                  <a:pt x="2763853" y="156859"/>
                  <a:pt x="2763605" y="234098"/>
                </a:cubicBezTo>
                <a:cubicBezTo>
                  <a:pt x="2763853" y="264859"/>
                  <a:pt x="2709334" y="333720"/>
                  <a:pt x="2645288" y="328762"/>
                </a:cubicBezTo>
                <a:lnTo>
                  <a:pt x="154782" y="328762"/>
                </a:lnTo>
                <a:lnTo>
                  <a:pt x="48980" y="2126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종료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486570-29CF-402C-AD4D-E854C0C0DCD5}"/>
              </a:ext>
            </a:extLst>
          </p:cNvPr>
          <p:cNvGrpSpPr/>
          <p:nvPr/>
        </p:nvGrpSpPr>
        <p:grpSpPr>
          <a:xfrm>
            <a:off x="1185143" y="663123"/>
            <a:ext cx="2783552" cy="5567726"/>
            <a:chOff x="272480" y="944724"/>
            <a:chExt cx="2808000" cy="5616624"/>
          </a:xfrm>
        </p:grpSpPr>
        <p:sp>
          <p:nvSpPr>
            <p:cNvPr id="14" name="모서리가 둥근 직사각형 108">
              <a:extLst>
                <a:ext uri="{FF2B5EF4-FFF2-40B4-BE49-F238E27FC236}">
                  <a16:creationId xmlns:a16="http://schemas.microsoft.com/office/drawing/2014/main" id="{C71ECD2A-E4ED-4162-BC90-8BBF53E8F8E0}"/>
                </a:ext>
              </a:extLst>
            </p:cNvPr>
            <p:cNvSpPr/>
            <p:nvPr/>
          </p:nvSpPr>
          <p:spPr>
            <a:xfrm>
              <a:off x="272480" y="944724"/>
              <a:ext cx="2808000" cy="5616624"/>
            </a:xfrm>
            <a:prstGeom prst="roundRect">
              <a:avLst>
                <a:gd name="adj" fmla="val 8301"/>
              </a:avLst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2B60C2-471B-4833-A362-438AABAAB510}"/>
                </a:ext>
              </a:extLst>
            </p:cNvPr>
            <p:cNvSpPr txBox="1"/>
            <p:nvPr userDrawn="1"/>
          </p:nvSpPr>
          <p:spPr>
            <a:xfrm>
              <a:off x="416497" y="1031150"/>
              <a:ext cx="5554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11:59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3C313B4B-F9DA-40E3-A48A-B774930B94C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114" y="1066014"/>
              <a:ext cx="514448" cy="176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모서리가 둥근 직사각형 111">
              <a:extLst>
                <a:ext uri="{FF2B5EF4-FFF2-40B4-BE49-F238E27FC236}">
                  <a16:creationId xmlns:a16="http://schemas.microsoft.com/office/drawing/2014/main" id="{F58DEF01-DCE7-4C1D-AB39-8EA154C32299}"/>
                </a:ext>
              </a:extLst>
            </p:cNvPr>
            <p:cNvSpPr/>
            <p:nvPr userDrawn="1"/>
          </p:nvSpPr>
          <p:spPr>
            <a:xfrm>
              <a:off x="1051367" y="944724"/>
              <a:ext cx="1250227" cy="235422"/>
            </a:xfrm>
            <a:prstGeom prst="roundRect">
              <a:avLst>
                <a:gd name="adj" fmla="val 10974"/>
              </a:avLst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Google Shape;166;p5">
            <a:extLst>
              <a:ext uri="{FF2B5EF4-FFF2-40B4-BE49-F238E27FC236}">
                <a16:creationId xmlns:a16="http://schemas.microsoft.com/office/drawing/2014/main" id="{270B1D13-7923-429F-A93E-588C739AFE5E}"/>
              </a:ext>
            </a:extLst>
          </p:cNvPr>
          <p:cNvSpPr txBox="1"/>
          <p:nvPr/>
        </p:nvSpPr>
        <p:spPr>
          <a:xfrm>
            <a:off x="1603604" y="977938"/>
            <a:ext cx="194536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보행 측정</a:t>
            </a:r>
            <a:endParaRPr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146063-7484-478C-8F0C-55188707AF05}"/>
              </a:ext>
            </a:extLst>
          </p:cNvPr>
          <p:cNvSpPr txBox="1"/>
          <p:nvPr/>
        </p:nvSpPr>
        <p:spPr>
          <a:xfrm>
            <a:off x="1557419" y="1801906"/>
            <a:ext cx="20377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56FDB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10 : 00</a:t>
            </a:r>
            <a:endParaRPr lang="ko-KR" altLang="en-US" sz="4400" b="1" dirty="0">
              <a:solidFill>
                <a:srgbClr val="56FDB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n-ea"/>
              <a:ea typeface="+mn-ea"/>
            </a:endParaRPr>
          </a:p>
        </p:txBody>
      </p:sp>
      <p:pic>
        <p:nvPicPr>
          <p:cNvPr id="20" name="08-04.png" descr="08-04.png">
            <a:extLst>
              <a:ext uri="{FF2B5EF4-FFF2-40B4-BE49-F238E27FC236}">
                <a16:creationId xmlns:a16="http://schemas.microsoft.com/office/drawing/2014/main" id="{6B62E774-786B-4B94-8D2F-D4620D08B7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290" t="62939" r="46968" b="21077"/>
          <a:stretch>
            <a:fillRect/>
          </a:stretch>
        </p:blipFill>
        <p:spPr>
          <a:xfrm>
            <a:off x="1298441" y="2866910"/>
            <a:ext cx="2503146" cy="158098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1" name="Google Shape;173;p5">
            <a:extLst>
              <a:ext uri="{FF2B5EF4-FFF2-40B4-BE49-F238E27FC236}">
                <a16:creationId xmlns:a16="http://schemas.microsoft.com/office/drawing/2014/main" id="{46AD51B6-E52D-4C16-8A0B-0E684337A91F}"/>
              </a:ext>
            </a:extLst>
          </p:cNvPr>
          <p:cNvSpPr/>
          <p:nvPr/>
        </p:nvSpPr>
        <p:spPr>
          <a:xfrm>
            <a:off x="1323840" y="181704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2" name="Google Shape;173;p5">
            <a:extLst>
              <a:ext uri="{FF2B5EF4-FFF2-40B4-BE49-F238E27FC236}">
                <a16:creationId xmlns:a16="http://schemas.microsoft.com/office/drawing/2014/main" id="{F4915E94-BE1F-4FF7-AA2F-D6DA125C39E7}"/>
              </a:ext>
            </a:extLst>
          </p:cNvPr>
          <p:cNvSpPr/>
          <p:nvPr/>
        </p:nvSpPr>
        <p:spPr>
          <a:xfrm>
            <a:off x="1355573" y="289379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8" name="Google Shape;173;p5">
            <a:extLst>
              <a:ext uri="{FF2B5EF4-FFF2-40B4-BE49-F238E27FC236}">
                <a16:creationId xmlns:a16="http://schemas.microsoft.com/office/drawing/2014/main" id="{C6BFCA54-2A17-44CE-B8E1-202416A275C5}"/>
              </a:ext>
            </a:extLst>
          </p:cNvPr>
          <p:cNvSpPr/>
          <p:nvPr/>
        </p:nvSpPr>
        <p:spPr>
          <a:xfrm>
            <a:off x="1085657" y="574857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8" name="왼쪽 대괄호 17">
            <a:extLst>
              <a:ext uri="{FF2B5EF4-FFF2-40B4-BE49-F238E27FC236}">
                <a16:creationId xmlns:a16="http://schemas.microsoft.com/office/drawing/2014/main" id="{2FD33341-A4D0-4535-9DF6-D9FEFD1D7616}"/>
              </a:ext>
            </a:extLst>
          </p:cNvPr>
          <p:cNvSpPr/>
          <p:nvPr/>
        </p:nvSpPr>
        <p:spPr>
          <a:xfrm>
            <a:off x="801760" y="879953"/>
            <a:ext cx="216275" cy="531443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FA8425-4500-4AAD-9DDD-6B8D0468C47B}"/>
              </a:ext>
            </a:extLst>
          </p:cNvPr>
          <p:cNvSpPr txBox="1"/>
          <p:nvPr/>
        </p:nvSpPr>
        <p:spPr>
          <a:xfrm>
            <a:off x="134296" y="3444835"/>
            <a:ext cx="44563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native</a:t>
            </a:r>
            <a:endParaRPr lang="ko-KR" altLang="en-US" sz="1200" b="1" dirty="0">
              <a:solidFill>
                <a:schemeClr val="accent3">
                  <a:lumMod val="7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492D7B7-6AA1-49CC-B86F-624839CF41B7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>
            <a:off x="579931" y="3537168"/>
            <a:ext cx="2218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667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4F054E0-6ACA-4C4F-BDCB-54D3A096018F}"/>
              </a:ext>
            </a:extLst>
          </p:cNvPr>
          <p:cNvSpPr/>
          <p:nvPr/>
        </p:nvSpPr>
        <p:spPr>
          <a:xfrm>
            <a:off x="1810579" y="1425663"/>
            <a:ext cx="233626" cy="137149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4A606405-54A8-4D0F-8EFD-42BE1EB2D0E7}"/>
              </a:ext>
            </a:extLst>
          </p:cNvPr>
          <p:cNvGrpSpPr/>
          <p:nvPr/>
        </p:nvGrpSpPr>
        <p:grpSpPr>
          <a:xfrm>
            <a:off x="798126" y="5336178"/>
            <a:ext cx="2718834" cy="933429"/>
            <a:chOff x="798126" y="3625830"/>
            <a:chExt cx="2718834" cy="933429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A3F21FC0-F8FF-4EDA-A6AB-03788F0EFE6B}"/>
                </a:ext>
              </a:extLst>
            </p:cNvPr>
            <p:cNvGrpSpPr/>
            <p:nvPr/>
          </p:nvGrpSpPr>
          <p:grpSpPr>
            <a:xfrm>
              <a:off x="798126" y="3625830"/>
              <a:ext cx="2718834" cy="933429"/>
              <a:chOff x="845751" y="4391303"/>
              <a:chExt cx="2718834" cy="933429"/>
            </a:xfrm>
          </p:grpSpPr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79BFBB66-D934-4236-8294-13943B79FBA1}"/>
                  </a:ext>
                </a:extLst>
              </p:cNvPr>
              <p:cNvSpPr/>
              <p:nvPr/>
            </p:nvSpPr>
            <p:spPr>
              <a:xfrm>
                <a:off x="845751" y="4406878"/>
                <a:ext cx="2718834" cy="9178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E061823D-9AA3-466C-9BF5-07AFE33EB1C1}"/>
                  </a:ext>
                </a:extLst>
              </p:cNvPr>
              <p:cNvGrpSpPr/>
              <p:nvPr/>
            </p:nvGrpSpPr>
            <p:grpSpPr>
              <a:xfrm>
                <a:off x="890609" y="4391303"/>
                <a:ext cx="2395072" cy="766234"/>
                <a:chOff x="890609" y="1575462"/>
                <a:chExt cx="2395072" cy="766234"/>
              </a:xfrm>
            </p:grpSpPr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AAA69210-970D-47D0-A0CC-F86B08B63C9E}"/>
                    </a:ext>
                  </a:extLst>
                </p:cNvPr>
                <p:cNvGrpSpPr/>
                <p:nvPr/>
              </p:nvGrpSpPr>
              <p:grpSpPr>
                <a:xfrm>
                  <a:off x="1044128" y="1792461"/>
                  <a:ext cx="2241553" cy="549235"/>
                  <a:chOff x="4451281" y="3233984"/>
                  <a:chExt cx="2241553" cy="549235"/>
                </a:xfrm>
              </p:grpSpPr>
              <p:grpSp>
                <p:nvGrpSpPr>
                  <p:cNvPr id="207" name="그룹 206">
                    <a:extLst>
                      <a:ext uri="{FF2B5EF4-FFF2-40B4-BE49-F238E27FC236}">
                        <a16:creationId xmlns:a16="http://schemas.microsoft.com/office/drawing/2014/main" id="{6DA18FC3-E611-4C74-B700-C3F7F364A66D}"/>
                      </a:ext>
                    </a:extLst>
                  </p:cNvPr>
                  <p:cNvGrpSpPr/>
                  <p:nvPr/>
                </p:nvGrpSpPr>
                <p:grpSpPr>
                  <a:xfrm>
                    <a:off x="4451281" y="3233984"/>
                    <a:ext cx="1018228" cy="549235"/>
                    <a:chOff x="4451281" y="3233984"/>
                    <a:chExt cx="1018228" cy="549235"/>
                  </a:xfrm>
                </p:grpSpPr>
                <p:sp>
                  <p:nvSpPr>
                    <p:cNvPr id="215" name="TextBox 214">
                      <a:extLst>
                        <a:ext uri="{FF2B5EF4-FFF2-40B4-BE49-F238E27FC236}">
                          <a16:creationId xmlns:a16="http://schemas.microsoft.com/office/drawing/2014/main" id="{4A6501A1-0856-409F-B2F2-A187FD3088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51281" y="3233984"/>
                      <a:ext cx="1018228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보장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(Step Length)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p:txBody>
                </p:sp>
                <p:grpSp>
                  <p:nvGrpSpPr>
                    <p:cNvPr id="216" name="그룹 215">
                      <a:extLst>
                        <a:ext uri="{FF2B5EF4-FFF2-40B4-BE49-F238E27FC236}">
                          <a16:creationId xmlns:a16="http://schemas.microsoft.com/office/drawing/2014/main" id="{35035CD8-8D4B-4D8D-B87A-4082D4EFB4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07401" y="3444665"/>
                      <a:ext cx="908393" cy="338554"/>
                      <a:chOff x="4526939" y="3444665"/>
                      <a:chExt cx="908393" cy="338554"/>
                    </a:xfrm>
                  </p:grpSpPr>
                  <p:sp>
                    <p:nvSpPr>
                      <p:cNvPr id="217" name="TextBox 216">
                        <a:extLst>
                          <a:ext uri="{FF2B5EF4-FFF2-40B4-BE49-F238E27FC236}">
                            <a16:creationId xmlns:a16="http://schemas.microsoft.com/office/drawing/2014/main" id="{8821C7FD-4CEB-4951-A7C3-5C76B6182A1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19834" y="3444665"/>
                        <a:ext cx="415498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latinLnBrk="1"/>
                        <a:r>
                          <a:rPr lang="ko-KR" altLang="en-US" sz="600" dirty="0">
                            <a:latin typeface="+mn-ea"/>
                            <a:ea typeface="+mn-ea"/>
                          </a:rPr>
                          <a:t>오른발</a:t>
                        </a:r>
                        <a:endParaRPr lang="en-US" altLang="ko-KR" sz="800" dirty="0">
                          <a:latin typeface="+mn-ea"/>
                          <a:ea typeface="+mn-ea"/>
                        </a:endParaRPr>
                      </a:p>
                      <a:p>
                        <a:pPr algn="ctr" latinLnBrk="1"/>
                        <a:r>
                          <a:rPr lang="en-US" altLang="ko-KR" sz="1000" dirty="0">
                            <a:latin typeface="+mn-ea"/>
                            <a:ea typeface="+mn-ea"/>
                          </a:rPr>
                          <a:t>-cm</a:t>
                        </a:r>
                        <a:endParaRPr lang="ko-KR" altLang="en-US" sz="800" dirty="0"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218" name="TextBox 217">
                        <a:extLst>
                          <a:ext uri="{FF2B5EF4-FFF2-40B4-BE49-F238E27FC236}">
                            <a16:creationId xmlns:a16="http://schemas.microsoft.com/office/drawing/2014/main" id="{11536813-0934-4DBB-9EFA-9622B3AD77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26939" y="3444665"/>
                        <a:ext cx="410689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latinLnBrk="1"/>
                        <a:r>
                          <a:rPr lang="ko-KR" altLang="en-US" sz="600" dirty="0">
                            <a:latin typeface="+mn-ea"/>
                            <a:ea typeface="+mn-ea"/>
                          </a:rPr>
                          <a:t>왼발</a:t>
                        </a:r>
                        <a:endParaRPr lang="en-US" altLang="ko-KR" sz="800" dirty="0">
                          <a:latin typeface="+mn-ea"/>
                          <a:ea typeface="+mn-ea"/>
                        </a:endParaRPr>
                      </a:p>
                      <a:p>
                        <a:pPr algn="ctr" latinLnBrk="1"/>
                        <a:r>
                          <a:rPr lang="en-US" altLang="ko-KR" sz="1000" dirty="0">
                            <a:latin typeface="+mn-ea"/>
                            <a:ea typeface="+mn-ea"/>
                          </a:rPr>
                          <a:t>-cm</a:t>
                        </a:r>
                        <a:endParaRPr lang="ko-KR" altLang="en-US" sz="8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212" name="그룹 211">
                    <a:extLst>
                      <a:ext uri="{FF2B5EF4-FFF2-40B4-BE49-F238E27FC236}">
                        <a16:creationId xmlns:a16="http://schemas.microsoft.com/office/drawing/2014/main" id="{35A53FA2-8614-47FA-9D78-DB75FF4A8195}"/>
                      </a:ext>
                    </a:extLst>
                  </p:cNvPr>
                  <p:cNvGrpSpPr/>
                  <p:nvPr/>
                </p:nvGrpSpPr>
                <p:grpSpPr>
                  <a:xfrm>
                    <a:off x="5507893" y="3233984"/>
                    <a:ext cx="1184941" cy="549235"/>
                    <a:chOff x="5507893" y="2692964"/>
                    <a:chExt cx="1184941" cy="549235"/>
                  </a:xfrm>
                </p:grpSpPr>
                <p:sp>
                  <p:nvSpPr>
                    <p:cNvPr id="213" name="TextBox 212">
                      <a:extLst>
                        <a:ext uri="{FF2B5EF4-FFF2-40B4-BE49-F238E27FC236}">
                          <a16:creationId xmlns:a16="http://schemas.microsoft.com/office/drawing/2014/main" id="{EF20C56A-19A0-49DA-AD71-136FA73EDE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07893" y="2692964"/>
                      <a:ext cx="1184941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활보장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(Stride Length)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214" name="TextBox 213">
                      <a:extLst>
                        <a:ext uri="{FF2B5EF4-FFF2-40B4-BE49-F238E27FC236}">
                          <a16:creationId xmlns:a16="http://schemas.microsoft.com/office/drawing/2014/main" id="{B6AD9AC3-60F7-4764-8071-FA6EE0FB86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93241" y="2903645"/>
                      <a:ext cx="41068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latinLnBrk="1"/>
                      <a:r>
                        <a:rPr lang="ko-KR" altLang="en-US" sz="600" dirty="0">
                          <a:latin typeface="+mn-ea"/>
                          <a:ea typeface="+mn-ea"/>
                        </a:rPr>
                        <a:t>합계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-cm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p:txBody>
                </p:sp>
              </p:grpSp>
            </p:grp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9C583CEF-D594-4A7E-8D1C-72C868E118A2}"/>
                    </a:ext>
                  </a:extLst>
                </p:cNvPr>
                <p:cNvSpPr txBox="1"/>
                <p:nvPr/>
              </p:nvSpPr>
              <p:spPr>
                <a:xfrm>
                  <a:off x="890609" y="1575462"/>
                  <a:ext cx="63190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보행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 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길이</a:t>
                  </a:r>
                </a:p>
              </p:txBody>
            </p:sp>
          </p:grp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D9E713D2-315D-492C-80B7-325C62BF79F8}"/>
                </a:ext>
              </a:extLst>
            </p:cNvPr>
            <p:cNvSpPr txBox="1"/>
            <p:nvPr/>
          </p:nvSpPr>
          <p:spPr>
            <a:xfrm>
              <a:off x="1066239" y="4356066"/>
              <a:ext cx="88998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성인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평균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64~74cm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CE470085-75FD-4499-86F9-FCCB6B3735EF}"/>
                </a:ext>
              </a:extLst>
            </p:cNvPr>
            <p:cNvSpPr txBox="1"/>
            <p:nvPr/>
          </p:nvSpPr>
          <p:spPr>
            <a:xfrm>
              <a:off x="2220551" y="4356066"/>
              <a:ext cx="95571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성인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평균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135~150cm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C5FC6DB-19D6-44BB-A2B4-CE8D7BBD73E5}"/>
              </a:ext>
            </a:extLst>
          </p:cNvPr>
          <p:cNvGrpSpPr/>
          <p:nvPr/>
        </p:nvGrpSpPr>
        <p:grpSpPr>
          <a:xfrm>
            <a:off x="798126" y="3936522"/>
            <a:ext cx="2718834" cy="1338674"/>
            <a:chOff x="798126" y="3046233"/>
            <a:chExt cx="2718834" cy="1338674"/>
          </a:xfrm>
        </p:grpSpPr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842BBB87-EF28-49E6-91D5-34816E1C765C}"/>
                </a:ext>
              </a:extLst>
            </p:cNvPr>
            <p:cNvGrpSpPr/>
            <p:nvPr/>
          </p:nvGrpSpPr>
          <p:grpSpPr>
            <a:xfrm>
              <a:off x="798126" y="3046233"/>
              <a:ext cx="2718834" cy="1338674"/>
              <a:chOff x="798126" y="4376649"/>
              <a:chExt cx="2718834" cy="1338674"/>
            </a:xfrm>
          </p:grpSpPr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913A9A96-B63E-4A69-9E59-FA522655A326}"/>
                  </a:ext>
                </a:extLst>
              </p:cNvPr>
              <p:cNvGrpSpPr/>
              <p:nvPr/>
            </p:nvGrpSpPr>
            <p:grpSpPr>
              <a:xfrm>
                <a:off x="798126" y="4376649"/>
                <a:ext cx="2718834" cy="1338674"/>
                <a:chOff x="845751" y="5210814"/>
                <a:chExt cx="2718834" cy="1338674"/>
              </a:xfrm>
            </p:grpSpPr>
            <p:sp>
              <p:nvSpPr>
                <p:cNvPr id="297" name="직사각형 296">
                  <a:extLst>
                    <a:ext uri="{FF2B5EF4-FFF2-40B4-BE49-F238E27FC236}">
                      <a16:creationId xmlns:a16="http://schemas.microsoft.com/office/drawing/2014/main" id="{2D35A3F7-CDCE-4BF2-8068-14E6C5D7DC9D}"/>
                    </a:ext>
                  </a:extLst>
                </p:cNvPr>
                <p:cNvSpPr/>
                <p:nvPr/>
              </p:nvSpPr>
              <p:spPr>
                <a:xfrm>
                  <a:off x="845751" y="5232378"/>
                  <a:ext cx="2718834" cy="13171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5F77A51E-05FD-4402-9133-78B2937CBFE7}"/>
                    </a:ext>
                  </a:extLst>
                </p:cNvPr>
                <p:cNvSpPr txBox="1"/>
                <p:nvPr/>
              </p:nvSpPr>
              <p:spPr>
                <a:xfrm>
                  <a:off x="953927" y="5210814"/>
                  <a:ext cx="100380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+mn-ea"/>
                      <a:ea typeface="+mn-ea"/>
                    </a:rPr>
                    <a:t>좌</a:t>
                  </a:r>
                  <a:r>
                    <a:rPr lang="en-US" altLang="ko-KR" sz="800" dirty="0">
                      <a:latin typeface="+mn-ea"/>
                      <a:ea typeface="+mn-ea"/>
                    </a:rPr>
                    <a:t>/</a:t>
                  </a:r>
                  <a:r>
                    <a:rPr lang="ko-KR" altLang="en-US" sz="800" dirty="0">
                      <a:latin typeface="+mn-ea"/>
                      <a:ea typeface="+mn-ea"/>
                    </a:rPr>
                    <a:t>우 </a:t>
                  </a:r>
                  <a:r>
                    <a:rPr lang="en-US" altLang="ko-KR" sz="800" dirty="0">
                      <a:latin typeface="+mn-ea"/>
                      <a:ea typeface="+mn-ea"/>
                    </a:rPr>
                    <a:t>GCT </a:t>
                  </a:r>
                  <a:r>
                    <a:rPr lang="ko-KR" altLang="en-US" sz="800" dirty="0">
                      <a:latin typeface="+mn-ea"/>
                      <a:ea typeface="+mn-ea"/>
                    </a:rPr>
                    <a:t>밸런스</a:t>
                  </a:r>
                </a:p>
              </p:txBody>
            </p:sp>
          </p:grpSp>
          <p:pic>
            <p:nvPicPr>
              <p:cNvPr id="276" name="그래픽 275" descr="정보 윤곽선">
                <a:extLst>
                  <a:ext uri="{FF2B5EF4-FFF2-40B4-BE49-F238E27FC236}">
                    <a16:creationId xmlns:a16="http://schemas.microsoft.com/office/drawing/2014/main" id="{F0776C3B-3F32-451A-A569-6DEFE4E79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30140" y="4407824"/>
                <a:ext cx="144698" cy="144698"/>
              </a:xfrm>
              <a:prstGeom prst="rect">
                <a:avLst/>
              </a:prstGeom>
            </p:spPr>
          </p:pic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479EF96-695B-456A-BE3F-043ABCE7DC06}"/>
                </a:ext>
              </a:extLst>
            </p:cNvPr>
            <p:cNvGrpSpPr/>
            <p:nvPr/>
          </p:nvGrpSpPr>
          <p:grpSpPr>
            <a:xfrm>
              <a:off x="1221830" y="3354657"/>
              <a:ext cx="1836148" cy="967483"/>
              <a:chOff x="1221830" y="3430319"/>
              <a:chExt cx="1836148" cy="967483"/>
            </a:xfrm>
          </p:grpSpPr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029DC292-A44B-46EF-885B-296BC1184358}"/>
                  </a:ext>
                </a:extLst>
              </p:cNvPr>
              <p:cNvGrpSpPr/>
              <p:nvPr/>
            </p:nvGrpSpPr>
            <p:grpSpPr>
              <a:xfrm>
                <a:off x="1524883" y="3430319"/>
                <a:ext cx="1225276" cy="618649"/>
                <a:chOff x="2286999" y="5680585"/>
                <a:chExt cx="999435" cy="504621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BBF9FE63-EEAB-4ECB-9116-D84746507285}"/>
                    </a:ext>
                  </a:extLst>
                </p:cNvPr>
                <p:cNvGrpSpPr/>
                <p:nvPr/>
              </p:nvGrpSpPr>
              <p:grpSpPr>
                <a:xfrm>
                  <a:off x="2286999" y="5680585"/>
                  <a:ext cx="999435" cy="497596"/>
                  <a:chOff x="3476329" y="5145524"/>
                  <a:chExt cx="999435" cy="497596"/>
                </a:xfrm>
              </p:grpSpPr>
              <p:sp>
                <p:nvSpPr>
                  <p:cNvPr id="136" name="자유형: 도형 135">
                    <a:extLst>
                      <a:ext uri="{FF2B5EF4-FFF2-40B4-BE49-F238E27FC236}">
                        <a16:creationId xmlns:a16="http://schemas.microsoft.com/office/drawing/2014/main" id="{5EC45850-E9FA-4E00-ACB2-67DF0BD94F0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76329" y="5145685"/>
                    <a:ext cx="999435" cy="497435"/>
                  </a:xfrm>
                  <a:custGeom>
                    <a:avLst/>
                    <a:gdLst>
                      <a:gd name="connsiteX0" fmla="*/ 0 w 2890640"/>
                      <a:gd name="connsiteY0" fmla="*/ 0 h 1438717"/>
                      <a:gd name="connsiteX1" fmla="*/ 245798 w 2890640"/>
                      <a:gd name="connsiteY1" fmla="*/ 0 h 1438717"/>
                      <a:gd name="connsiteX2" fmla="*/ 251642 w 2890640"/>
                      <a:gd name="connsiteY2" fmla="*/ 115727 h 1438717"/>
                      <a:gd name="connsiteX3" fmla="*/ 1445321 w 2890640"/>
                      <a:gd name="connsiteY3" fmla="*/ 1192921 h 1438717"/>
                      <a:gd name="connsiteX4" fmla="*/ 2639000 w 2890640"/>
                      <a:gd name="connsiteY4" fmla="*/ 115727 h 1438717"/>
                      <a:gd name="connsiteX5" fmla="*/ 2644844 w 2890640"/>
                      <a:gd name="connsiteY5" fmla="*/ 0 h 1438717"/>
                      <a:gd name="connsiteX6" fmla="*/ 2890640 w 2890640"/>
                      <a:gd name="connsiteY6" fmla="*/ 0 h 1438717"/>
                      <a:gd name="connsiteX7" fmla="*/ 2883527 w 2890640"/>
                      <a:gd name="connsiteY7" fmla="*/ 140858 h 1438717"/>
                      <a:gd name="connsiteX8" fmla="*/ 1445320 w 2890640"/>
                      <a:gd name="connsiteY8" fmla="*/ 1438717 h 1438717"/>
                      <a:gd name="connsiteX9" fmla="*/ 7113 w 2890640"/>
                      <a:gd name="connsiteY9" fmla="*/ 140858 h 1438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90640" h="1438717">
                        <a:moveTo>
                          <a:pt x="0" y="0"/>
                        </a:moveTo>
                        <a:lnTo>
                          <a:pt x="245798" y="0"/>
                        </a:lnTo>
                        <a:lnTo>
                          <a:pt x="251642" y="115727"/>
                        </a:lnTo>
                        <a:cubicBezTo>
                          <a:pt x="313088" y="720771"/>
                          <a:pt x="824066" y="1192921"/>
                          <a:pt x="1445321" y="1192921"/>
                        </a:cubicBezTo>
                        <a:cubicBezTo>
                          <a:pt x="2066576" y="1192921"/>
                          <a:pt x="2577555" y="720771"/>
                          <a:pt x="2639000" y="115727"/>
                        </a:cubicBezTo>
                        <a:lnTo>
                          <a:pt x="2644844" y="0"/>
                        </a:lnTo>
                        <a:lnTo>
                          <a:pt x="2890640" y="0"/>
                        </a:lnTo>
                        <a:lnTo>
                          <a:pt x="2883527" y="140858"/>
                        </a:lnTo>
                        <a:cubicBezTo>
                          <a:pt x="2809495" y="869846"/>
                          <a:pt x="2193841" y="1438717"/>
                          <a:pt x="1445320" y="1438717"/>
                        </a:cubicBezTo>
                        <a:cubicBezTo>
                          <a:pt x="696800" y="1438717"/>
                          <a:pt x="81146" y="869846"/>
                          <a:pt x="7113" y="140858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3">
                          <a:lumMod val="75000"/>
                        </a:schemeClr>
                      </a:gs>
                      <a:gs pos="70250">
                        <a:schemeClr val="tx2">
                          <a:lumMod val="75000"/>
                        </a:schemeClr>
                      </a:gs>
                      <a:gs pos="36000">
                        <a:schemeClr val="tx2">
                          <a:lumMod val="50000"/>
                        </a:schemeClr>
                      </a:gs>
                      <a:gs pos="100000">
                        <a:srgbClr val="56FDB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137" name="직선 연결선 136">
                    <a:extLst>
                      <a:ext uri="{FF2B5EF4-FFF2-40B4-BE49-F238E27FC236}">
                        <a16:creationId xmlns:a16="http://schemas.microsoft.com/office/drawing/2014/main" id="{FCA59053-2878-49B6-AB87-FA34435CF6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24478" y="5430965"/>
                    <a:ext cx="78939" cy="41606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직선 연결선 137">
                    <a:extLst>
                      <a:ext uri="{FF2B5EF4-FFF2-40B4-BE49-F238E27FC236}">
                        <a16:creationId xmlns:a16="http://schemas.microsoft.com/office/drawing/2014/main" id="{50BA0951-5351-4C05-98BD-5B36205C47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96675" y="5231290"/>
                    <a:ext cx="42202" cy="72000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직선 연결선 138">
                    <a:extLst>
                      <a:ext uri="{FF2B5EF4-FFF2-40B4-BE49-F238E27FC236}">
                        <a16:creationId xmlns:a16="http://schemas.microsoft.com/office/drawing/2014/main" id="{7C7D03DF-BC17-4115-A800-99AB8FA72FFD}"/>
                      </a:ext>
                    </a:extLst>
                  </p:cNvPr>
                  <p:cNvCxnSpPr>
                    <a:cxnSpLocks/>
                    <a:endCxn id="136" idx="3"/>
                  </p:cNvCxnSpPr>
                  <p:nvPr/>
                </p:nvCxnSpPr>
                <p:spPr>
                  <a:xfrm flipH="1">
                    <a:off x="3976046" y="5145524"/>
                    <a:ext cx="530" cy="85145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직선 연결선 139">
                    <a:extLst>
                      <a:ext uri="{FF2B5EF4-FFF2-40B4-BE49-F238E27FC236}">
                        <a16:creationId xmlns:a16="http://schemas.microsoft.com/office/drawing/2014/main" id="{A4C76CF8-09D3-4980-81A0-4CDAFFFEB7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352563" y="5427665"/>
                    <a:ext cx="75052" cy="40196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직선 연결선 140">
                    <a:extLst>
                      <a:ext uri="{FF2B5EF4-FFF2-40B4-BE49-F238E27FC236}">
                        <a16:creationId xmlns:a16="http://schemas.microsoft.com/office/drawing/2014/main" id="{1D295DEF-046B-4BA1-A0CF-F73414E72B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10498" y="5231291"/>
                    <a:ext cx="44846" cy="69891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1BCF56E1-9F0D-4FD3-A014-4C2F1FC9499B}"/>
                    </a:ext>
                  </a:extLst>
                </p:cNvPr>
                <p:cNvGrpSpPr/>
                <p:nvPr/>
              </p:nvGrpSpPr>
              <p:grpSpPr>
                <a:xfrm>
                  <a:off x="2451614" y="5783974"/>
                  <a:ext cx="670206" cy="401232"/>
                  <a:chOff x="2451614" y="5783974"/>
                  <a:chExt cx="670206" cy="401232"/>
                </a:xfrm>
              </p:grpSpPr>
              <p:sp>
                <p:nvSpPr>
                  <p:cNvPr id="133" name="이등변 삼각형 132">
                    <a:extLst>
                      <a:ext uri="{FF2B5EF4-FFF2-40B4-BE49-F238E27FC236}">
                        <a16:creationId xmlns:a16="http://schemas.microsoft.com/office/drawing/2014/main" id="{70DDBBDA-096A-403C-BAF5-747814633B35}"/>
                      </a:ext>
                    </a:extLst>
                  </p:cNvPr>
                  <p:cNvSpPr/>
                  <p:nvPr/>
                </p:nvSpPr>
                <p:spPr>
                  <a:xfrm rot="1182508">
                    <a:off x="2885882" y="5783974"/>
                    <a:ext cx="45720" cy="83838"/>
                  </a:xfrm>
                  <a:prstGeom prst="triangl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4" name="자유형: 도형 133">
                    <a:extLst>
                      <a:ext uri="{FF2B5EF4-FFF2-40B4-BE49-F238E27FC236}">
                        <a16:creationId xmlns:a16="http://schemas.microsoft.com/office/drawing/2014/main" id="{D19EE844-A871-49E8-8CCF-4E2BE3A21107}"/>
                      </a:ext>
                    </a:extLst>
                  </p:cNvPr>
                  <p:cNvSpPr/>
                  <p:nvPr/>
                </p:nvSpPr>
                <p:spPr>
                  <a:xfrm>
                    <a:off x="2451614" y="5844115"/>
                    <a:ext cx="670206" cy="331914"/>
                  </a:xfrm>
                  <a:custGeom>
                    <a:avLst/>
                    <a:gdLst>
                      <a:gd name="connsiteX0" fmla="*/ 526308 w 1052616"/>
                      <a:gd name="connsiteY0" fmla="*/ 0 h 521303"/>
                      <a:gd name="connsiteX1" fmla="*/ 1042473 w 1052616"/>
                      <a:gd name="connsiteY1" fmla="*/ 420686 h 521303"/>
                      <a:gd name="connsiteX2" fmla="*/ 1052616 w 1052616"/>
                      <a:gd name="connsiteY2" fmla="*/ 521303 h 521303"/>
                      <a:gd name="connsiteX3" fmla="*/ 0 w 1052616"/>
                      <a:gd name="connsiteY3" fmla="*/ 521303 h 521303"/>
                      <a:gd name="connsiteX4" fmla="*/ 10143 w 1052616"/>
                      <a:gd name="connsiteY4" fmla="*/ 420686 h 521303"/>
                      <a:gd name="connsiteX5" fmla="*/ 526308 w 1052616"/>
                      <a:gd name="connsiteY5" fmla="*/ 0 h 521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52616" h="521303">
                        <a:moveTo>
                          <a:pt x="526308" y="0"/>
                        </a:moveTo>
                        <a:cubicBezTo>
                          <a:pt x="780917" y="0"/>
                          <a:pt x="993345" y="180601"/>
                          <a:pt x="1042473" y="420686"/>
                        </a:cubicBezTo>
                        <a:lnTo>
                          <a:pt x="1052616" y="521303"/>
                        </a:lnTo>
                        <a:lnTo>
                          <a:pt x="0" y="521303"/>
                        </a:lnTo>
                        <a:lnTo>
                          <a:pt x="10143" y="420686"/>
                        </a:lnTo>
                        <a:cubicBezTo>
                          <a:pt x="59272" y="180601"/>
                          <a:pt x="271699" y="0"/>
                          <a:pt x="526308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36FBB50B-B0E7-4780-BD06-D8BC4BF0874C}"/>
                      </a:ext>
                    </a:extLst>
                  </p:cNvPr>
                  <p:cNvSpPr txBox="1"/>
                  <p:nvPr/>
                </p:nvSpPr>
                <p:spPr>
                  <a:xfrm>
                    <a:off x="2502725" y="5909054"/>
                    <a:ext cx="569041" cy="27615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오른쪽으로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치우침</a:t>
                    </a:r>
                  </a:p>
                </p:txBody>
              </p:sp>
            </p:grpSp>
          </p:grp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102805AF-21A3-4A17-B667-FB655D88A46E}"/>
                  </a:ext>
                </a:extLst>
              </p:cNvPr>
              <p:cNvSpPr txBox="1"/>
              <p:nvPr/>
            </p:nvSpPr>
            <p:spPr>
              <a:xfrm>
                <a:off x="1221830" y="4043859"/>
                <a:ext cx="717783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1"/>
                <a:r>
                  <a:rPr lang="ko-KR" altLang="en-US" sz="600" dirty="0">
                    <a:latin typeface="+mn-ea"/>
                    <a:ea typeface="+mn-ea"/>
                  </a:rPr>
                  <a:t>왼발 </a:t>
                </a:r>
                <a:r>
                  <a:rPr lang="en-US" altLang="ko-KR" sz="600" dirty="0">
                    <a:latin typeface="+mn-ea"/>
                    <a:ea typeface="+mn-ea"/>
                  </a:rPr>
                  <a:t>GCT</a:t>
                </a:r>
                <a:endParaRPr lang="en-US" altLang="ko-KR" sz="1100" dirty="0">
                  <a:latin typeface="+mn-ea"/>
                  <a:ea typeface="+mn-ea"/>
                </a:endParaRPr>
              </a:p>
              <a:p>
                <a:pPr algn="ctr" latinLnBrk="1"/>
                <a:r>
                  <a:rPr lang="en-US" altLang="ko-KR" sz="1100" dirty="0">
                    <a:latin typeface="+mn-ea"/>
                    <a:ea typeface="+mn-ea"/>
                  </a:rPr>
                  <a:t>300 </a:t>
                </a:r>
                <a:r>
                  <a:rPr lang="en-US" altLang="ko-KR" sz="1100" dirty="0" err="1">
                    <a:latin typeface="+mn-ea"/>
                    <a:ea typeface="+mn-ea"/>
                  </a:rPr>
                  <a:t>ms</a:t>
                </a:r>
                <a:endParaRPr lang="ko-KR" altLang="en-US" sz="1050" dirty="0">
                  <a:latin typeface="+mn-ea"/>
                  <a:ea typeface="+mn-ea"/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C377D872-769B-46FA-A6DD-24CC60AE1F58}"/>
                  </a:ext>
                </a:extLst>
              </p:cNvPr>
              <p:cNvSpPr txBox="1"/>
              <p:nvPr/>
            </p:nvSpPr>
            <p:spPr>
              <a:xfrm>
                <a:off x="2340195" y="4043859"/>
                <a:ext cx="717783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1"/>
                <a:r>
                  <a:rPr lang="ko-KR" altLang="en-US" sz="600" dirty="0">
                    <a:latin typeface="+mn-ea"/>
                    <a:ea typeface="+mn-ea"/>
                  </a:rPr>
                  <a:t>오른발 </a:t>
                </a:r>
                <a:r>
                  <a:rPr lang="en-US" altLang="ko-KR" sz="600" dirty="0">
                    <a:latin typeface="+mn-ea"/>
                    <a:ea typeface="+mn-ea"/>
                  </a:rPr>
                  <a:t>GCT</a:t>
                </a:r>
                <a:endParaRPr lang="en-US" altLang="ko-KR" sz="1100" dirty="0">
                  <a:latin typeface="+mn-ea"/>
                  <a:ea typeface="+mn-ea"/>
                </a:endParaRPr>
              </a:p>
              <a:p>
                <a:pPr algn="ctr" latinLnBrk="1"/>
                <a:r>
                  <a:rPr lang="en-US" altLang="ko-KR" sz="1100" dirty="0">
                    <a:latin typeface="+mn-ea"/>
                    <a:ea typeface="+mn-ea"/>
                  </a:rPr>
                  <a:t>280 </a:t>
                </a:r>
                <a:r>
                  <a:rPr lang="en-US" altLang="ko-KR" sz="1100" dirty="0" err="1">
                    <a:latin typeface="+mn-ea"/>
                    <a:ea typeface="+mn-ea"/>
                  </a:rPr>
                  <a:t>ms</a:t>
                </a:r>
                <a:endParaRPr lang="ko-KR" altLang="en-US" sz="1050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69FA275-0F2B-4AB4-ADAB-2594D192091D}"/>
              </a:ext>
            </a:extLst>
          </p:cNvPr>
          <p:cNvGrpSpPr/>
          <p:nvPr/>
        </p:nvGrpSpPr>
        <p:grpSpPr>
          <a:xfrm>
            <a:off x="798126" y="3085838"/>
            <a:ext cx="2718834" cy="830894"/>
            <a:chOff x="798126" y="2195549"/>
            <a:chExt cx="2718834" cy="83089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D77D4D8-0E60-411B-A0B4-F5575BACD1E2}"/>
                </a:ext>
              </a:extLst>
            </p:cNvPr>
            <p:cNvSpPr/>
            <p:nvPr/>
          </p:nvSpPr>
          <p:spPr>
            <a:xfrm>
              <a:off x="798126" y="2222477"/>
              <a:ext cx="2718834" cy="790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55E869A9-6955-4FA3-BA46-F651140198FD}"/>
                </a:ext>
              </a:extLst>
            </p:cNvPr>
            <p:cNvSpPr txBox="1"/>
            <p:nvPr/>
          </p:nvSpPr>
          <p:spPr>
            <a:xfrm>
              <a:off x="803416" y="2195549"/>
              <a:ext cx="12650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걸음 시간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000" b="1" dirty="0">
                  <a:latin typeface="+mn-ea"/>
                  <a:ea typeface="+mn-ea"/>
                </a:rPr>
                <a:t>22</a:t>
              </a:r>
              <a:r>
                <a:rPr lang="ko-KR" altLang="en-US" sz="1000" b="1" dirty="0">
                  <a:latin typeface="+mn-ea"/>
                  <a:ea typeface="+mn-ea"/>
                </a:rPr>
                <a:t>분 </a:t>
              </a:r>
              <a:r>
                <a:rPr lang="en-US" altLang="ko-KR" sz="1000" b="1" dirty="0">
                  <a:latin typeface="+mn-ea"/>
                  <a:ea typeface="+mn-ea"/>
                </a:rPr>
                <a:t>30</a:t>
              </a:r>
              <a:r>
                <a:rPr lang="ko-KR" altLang="en-US" sz="1000" b="1" dirty="0">
                  <a:latin typeface="+mn-ea"/>
                  <a:ea typeface="+mn-ea"/>
                </a:rPr>
                <a:t>초</a:t>
              </a:r>
              <a:endParaRPr lang="ko-KR" altLang="en-US" sz="800" b="1" dirty="0">
                <a:latin typeface="+mn-ea"/>
                <a:ea typeface="+mn-ea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92212EE-1008-4171-A000-F641717AA5D8}"/>
                </a:ext>
              </a:extLst>
            </p:cNvPr>
            <p:cNvSpPr txBox="1"/>
            <p:nvPr/>
          </p:nvSpPr>
          <p:spPr>
            <a:xfrm>
              <a:off x="1412933" y="2749444"/>
              <a:ext cx="13372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/>
              <a:r>
                <a:rPr lang="ko-KR" altLang="en-US" sz="900" dirty="0">
                  <a:latin typeface="+mn-ea"/>
                  <a:ea typeface="+mn-ea"/>
                </a:rPr>
                <a:t>분당 걸음 수</a:t>
              </a:r>
              <a:r>
                <a:rPr lang="en-US" altLang="ko-KR" sz="900" dirty="0">
                  <a:latin typeface="+mn-ea"/>
                  <a:ea typeface="+mn-ea"/>
                </a:rPr>
                <a:t>  </a:t>
              </a:r>
              <a:r>
                <a:rPr lang="en-US" altLang="ko-KR" sz="1200" dirty="0">
                  <a:latin typeface="+mn-ea"/>
                  <a:ea typeface="+mn-ea"/>
                </a:rPr>
                <a:t>90</a:t>
              </a:r>
              <a:r>
                <a:rPr lang="en-US" altLang="ko-KR" sz="1050" dirty="0">
                  <a:latin typeface="+mn-ea"/>
                  <a:ea typeface="+mn-ea"/>
                </a:rPr>
                <a:t>spm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295C458-5694-4FFA-BF5C-441F08B3DEDF}"/>
                </a:ext>
              </a:extLst>
            </p:cNvPr>
            <p:cNvSpPr txBox="1"/>
            <p:nvPr/>
          </p:nvSpPr>
          <p:spPr>
            <a:xfrm>
              <a:off x="1586057" y="2407062"/>
              <a:ext cx="9909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/>
              <a:r>
                <a:rPr lang="ko-KR" altLang="en-US" sz="900" dirty="0">
                  <a:latin typeface="+mn-ea"/>
                  <a:ea typeface="+mn-ea"/>
                </a:rPr>
                <a:t>걸음 수</a:t>
              </a:r>
              <a:r>
                <a:rPr lang="en-US" altLang="ko-KR" sz="900" dirty="0">
                  <a:latin typeface="+mn-ea"/>
                  <a:ea typeface="+mn-ea"/>
                </a:rPr>
                <a:t>  </a:t>
              </a:r>
              <a:r>
                <a:rPr lang="en-US" altLang="ko-KR" sz="1200" dirty="0">
                  <a:latin typeface="+mn-ea"/>
                  <a:ea typeface="+mn-ea"/>
                </a:rPr>
                <a:t>1000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</p:grpSp>
      <p:sp>
        <p:nvSpPr>
          <p:cNvPr id="40" name="제목 7">
            <a:extLst>
              <a:ext uri="{FF2B5EF4-FFF2-40B4-BE49-F238E27FC236}">
                <a16:creationId xmlns:a16="http://schemas.microsoft.com/office/drawing/2014/main" id="{5F06690D-758F-484A-B958-0728A914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b="0" dirty="0">
                <a:solidFill>
                  <a:schemeClr val="tx1"/>
                </a:solidFill>
              </a:rPr>
              <a:t>홈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오늘의 걸음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상세 결과 보기</a:t>
            </a:r>
            <a:r>
              <a:rPr lang="en-US" altLang="ko-KR" b="0" dirty="0">
                <a:solidFill>
                  <a:schemeClr val="tx1"/>
                </a:solidFill>
              </a:rPr>
              <a:t>(</a:t>
            </a:r>
            <a:r>
              <a:rPr lang="ko-KR" altLang="en-US" b="0" dirty="0">
                <a:solidFill>
                  <a:schemeClr val="tx1"/>
                </a:solidFill>
              </a:rPr>
              <a:t>전체</a:t>
            </a:r>
            <a:r>
              <a:rPr lang="en-US" altLang="ko-KR" b="0" dirty="0">
                <a:solidFill>
                  <a:schemeClr val="tx1"/>
                </a:solidFill>
              </a:rPr>
              <a:t>)</a:t>
            </a:r>
            <a:endParaRPr lang="ko-KR" altLang="en-US" b="0" dirty="0">
              <a:solidFill>
                <a:schemeClr val="tx1"/>
              </a:solidFill>
            </a:endParaRPr>
          </a:p>
        </p:txBody>
      </p:sp>
      <p:sp>
        <p:nvSpPr>
          <p:cNvPr id="1237" name="직사각형 93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ctr" defTabSz="886968">
              <a:defRPr sz="776"/>
            </a:lvl1pPr>
          </a:lstStyle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PT-A-05-8</a:t>
            </a:r>
            <a:endParaRPr dirty="0"/>
          </a:p>
        </p:txBody>
      </p: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C3671650-1BA2-481C-BDF6-611429228863}"/>
              </a:ext>
            </a:extLst>
          </p:cNvPr>
          <p:cNvGrpSpPr/>
          <p:nvPr/>
        </p:nvGrpSpPr>
        <p:grpSpPr>
          <a:xfrm>
            <a:off x="749855" y="2307194"/>
            <a:ext cx="2680258" cy="493412"/>
            <a:chOff x="546900" y="1356523"/>
            <a:chExt cx="2876419" cy="493412"/>
          </a:xfrm>
        </p:grpSpPr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E1985A0E-6673-47D4-B781-C7DC9EBC7F34}"/>
                </a:ext>
              </a:extLst>
            </p:cNvPr>
            <p:cNvGrpSpPr/>
            <p:nvPr/>
          </p:nvGrpSpPr>
          <p:grpSpPr>
            <a:xfrm>
              <a:off x="546900" y="1357416"/>
              <a:ext cx="2876419" cy="492519"/>
              <a:chOff x="947174" y="2692892"/>
              <a:chExt cx="2876419" cy="492519"/>
            </a:xfrm>
          </p:grpSpPr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9803BC78-7908-415A-A1E3-19E59EB7826E}"/>
                  </a:ext>
                </a:extLst>
              </p:cNvPr>
              <p:cNvSpPr/>
              <p:nvPr/>
            </p:nvSpPr>
            <p:spPr>
              <a:xfrm>
                <a:off x="2084256" y="2934304"/>
                <a:ext cx="252000" cy="234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23A3A56B-6BB3-44D1-B84C-50BD59BCB098}"/>
                  </a:ext>
                </a:extLst>
              </p:cNvPr>
              <p:cNvGrpSpPr/>
              <p:nvPr/>
            </p:nvGrpSpPr>
            <p:grpSpPr>
              <a:xfrm>
                <a:off x="1328982" y="2697905"/>
                <a:ext cx="2494611" cy="487506"/>
                <a:chOff x="4769098" y="1227667"/>
                <a:chExt cx="2494611" cy="487506"/>
              </a:xfrm>
            </p:grpSpPr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748AC15D-877F-4084-AC01-DE8FBA8418EF}"/>
                    </a:ext>
                  </a:extLst>
                </p:cNvPr>
                <p:cNvSpPr txBox="1"/>
                <p:nvPr/>
              </p:nvSpPr>
              <p:spPr>
                <a:xfrm>
                  <a:off x="4769098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일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3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2E6FD28B-F031-465E-9B51-0A17F0796CDC}"/>
                    </a:ext>
                  </a:extLst>
                </p:cNvPr>
                <p:cNvSpPr txBox="1"/>
                <p:nvPr/>
              </p:nvSpPr>
              <p:spPr>
                <a:xfrm>
                  <a:off x="5132716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월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4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AAE1EEE2-7AF0-4E7A-958F-94E4026DF945}"/>
                    </a:ext>
                  </a:extLst>
                </p:cNvPr>
                <p:cNvSpPr txBox="1"/>
                <p:nvPr/>
              </p:nvSpPr>
              <p:spPr>
                <a:xfrm>
                  <a:off x="5859952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수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6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3A6D0D5D-CD8F-42DE-BDBB-B548CFE31E3F}"/>
                    </a:ext>
                  </a:extLst>
                </p:cNvPr>
                <p:cNvSpPr txBox="1"/>
                <p:nvPr/>
              </p:nvSpPr>
              <p:spPr>
                <a:xfrm>
                  <a:off x="6223570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목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7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9DA837F1-627B-4B6D-B0F5-7FA4B1DC0864}"/>
                    </a:ext>
                  </a:extLst>
                </p:cNvPr>
                <p:cNvSpPr txBox="1"/>
                <p:nvPr/>
              </p:nvSpPr>
              <p:spPr>
                <a:xfrm>
                  <a:off x="6587188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금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8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112AD19B-6870-4602-9857-AC49AB373C24}"/>
                    </a:ext>
                  </a:extLst>
                </p:cNvPr>
                <p:cNvSpPr txBox="1"/>
                <p:nvPr/>
              </p:nvSpPr>
              <p:spPr>
                <a:xfrm>
                  <a:off x="6950803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토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9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AD8E71B-7738-47D6-A00F-8C70675C1EE4}"/>
                  </a:ext>
                </a:extLst>
              </p:cNvPr>
              <p:cNvSpPr txBox="1"/>
              <p:nvPr/>
            </p:nvSpPr>
            <p:spPr>
              <a:xfrm>
                <a:off x="947174" y="2692892"/>
                <a:ext cx="47343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+mn-ea"/>
                    <a:ea typeface="+mn-ea"/>
                  </a:rPr>
                  <a:t>2021</a:t>
                </a:r>
              </a:p>
              <a:p>
                <a:pPr algn="ctr"/>
                <a:r>
                  <a:rPr lang="en-US" altLang="ko-KR" sz="1200" b="1" dirty="0">
                    <a:latin typeface="+mn-ea"/>
                    <a:ea typeface="+mn-ea"/>
                  </a:rPr>
                  <a:t>10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53A8B15-E0C1-4BA4-934F-22DFA096E0B0}"/>
                </a:ext>
              </a:extLst>
            </p:cNvPr>
            <p:cNvSpPr txBox="1"/>
            <p:nvPr/>
          </p:nvSpPr>
          <p:spPr>
            <a:xfrm>
              <a:off x="1655943" y="1356523"/>
              <a:ext cx="312906" cy="487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+mn-ea"/>
                  <a:ea typeface="+mn-ea"/>
                </a:rPr>
                <a:t>화</a:t>
              </a:r>
              <a:endParaRPr lang="en-US" altLang="ko-KR" sz="10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bg1"/>
                  </a:solidFill>
                  <a:latin typeface="+mn-ea"/>
                  <a:ea typeface="+mn-ea"/>
                </a:rPr>
                <a:t>5</a:t>
              </a:r>
              <a:endParaRPr lang="ko-KR" altLang="en-US" sz="12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83" name="취소">
            <a:extLst>
              <a:ext uri="{FF2B5EF4-FFF2-40B4-BE49-F238E27FC236}">
                <a16:creationId xmlns:a16="http://schemas.microsoft.com/office/drawing/2014/main" id="{71F9B7A2-E714-4C75-9ED7-1836C7AEF42A}"/>
              </a:ext>
            </a:extLst>
          </p:cNvPr>
          <p:cNvSpPr/>
          <p:nvPr/>
        </p:nvSpPr>
        <p:spPr>
          <a:xfrm>
            <a:off x="801575" y="1082404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8B5D337-7D30-4FE6-9CE6-9714B9D92A48}"/>
              </a:ext>
            </a:extLst>
          </p:cNvPr>
          <p:cNvSpPr txBox="1"/>
          <p:nvPr/>
        </p:nvSpPr>
        <p:spPr>
          <a:xfrm>
            <a:off x="1706433" y="1080594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  <a:ea typeface="+mn-ea"/>
              </a:rPr>
              <a:t>걸음 분석 결과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E762F1-DC3C-4D3A-A959-65520800C89B}"/>
              </a:ext>
            </a:extLst>
          </p:cNvPr>
          <p:cNvGrpSpPr/>
          <p:nvPr/>
        </p:nvGrpSpPr>
        <p:grpSpPr>
          <a:xfrm>
            <a:off x="4072875" y="3208555"/>
            <a:ext cx="2718834" cy="652304"/>
            <a:chOff x="845751" y="3738699"/>
            <a:chExt cx="2718834" cy="652304"/>
          </a:xfrm>
        </p:grpSpPr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FB79AEC3-24B4-4BEA-99DC-126E9971F97A}"/>
                </a:ext>
              </a:extLst>
            </p:cNvPr>
            <p:cNvSpPr/>
            <p:nvPr/>
          </p:nvSpPr>
          <p:spPr>
            <a:xfrm>
              <a:off x="845751" y="3759178"/>
              <a:ext cx="2718834" cy="6318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FEFC4AFA-F3AA-43DC-ABCE-5B3A8B2731F6}"/>
                </a:ext>
              </a:extLst>
            </p:cNvPr>
            <p:cNvSpPr txBox="1"/>
            <p:nvPr/>
          </p:nvSpPr>
          <p:spPr>
            <a:xfrm>
              <a:off x="900656" y="3738699"/>
              <a:ext cx="6319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보행 분석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73B56FB7-B69F-4D31-B685-B3ECF2D67F6B}"/>
                </a:ext>
              </a:extLst>
            </p:cNvPr>
            <p:cNvSpPr txBox="1"/>
            <p:nvPr/>
          </p:nvSpPr>
          <p:spPr>
            <a:xfrm>
              <a:off x="1013541" y="3899669"/>
              <a:ext cx="239536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l" fontAlgn="ctr"/>
              <a:r>
                <a:rPr lang="ko-KR" altLang="en-US" sz="800" u="none" strike="noStrike" dirty="0">
                  <a:effectLst/>
                  <a:latin typeface="+mn-ea"/>
                  <a:ea typeface="+mn-ea"/>
                </a:rPr>
                <a:t>발을 끄는 경향이 있으며</a:t>
              </a:r>
              <a:r>
                <a:rPr lang="en-US" altLang="ko-KR" sz="800" u="none" strike="noStrike" dirty="0">
                  <a:effectLst/>
                  <a:latin typeface="+mn-ea"/>
                  <a:ea typeface="+mn-ea"/>
                </a:rPr>
                <a:t>, </a:t>
              </a:r>
              <a:r>
                <a:rPr lang="ko-KR" altLang="en-US" sz="800" u="none" strike="noStrike" dirty="0">
                  <a:effectLst/>
                  <a:latin typeface="+mn-ea"/>
                  <a:ea typeface="+mn-ea"/>
                </a:rPr>
                <a:t>보행속도가 </a:t>
              </a:r>
              <a:r>
                <a:rPr lang="ko-KR" altLang="en-US" sz="800" u="none" strike="noStrike" dirty="0" err="1">
                  <a:effectLst/>
                  <a:latin typeface="+mn-ea"/>
                  <a:ea typeface="+mn-ea"/>
                </a:rPr>
                <a:t>느린편입니다</a:t>
              </a:r>
              <a:r>
                <a:rPr lang="en-US" altLang="ko-KR" sz="800" u="none" strike="noStrike" dirty="0">
                  <a:effectLst/>
                  <a:latin typeface="+mn-ea"/>
                  <a:ea typeface="+mn-ea"/>
                </a:rPr>
                <a:t>. </a:t>
              </a:r>
              <a:r>
                <a:rPr lang="ko-KR" altLang="en-US" sz="800" u="none" strike="noStrike" dirty="0">
                  <a:effectLst/>
                  <a:latin typeface="+mn-ea"/>
                  <a:ea typeface="+mn-ea"/>
                </a:rPr>
                <a:t>보행 안정성을 위해서 좀 더 넓은 보폭과 빠른 속도로 걸어보세요</a:t>
              </a:r>
              <a:r>
                <a:rPr lang="en-US" altLang="ko-KR" sz="800" u="none" strike="noStrike" dirty="0">
                  <a:effectLst/>
                  <a:latin typeface="+mn-ea"/>
                  <a:ea typeface="+mn-ea"/>
                </a:rPr>
                <a:t>.</a:t>
              </a:r>
              <a:endParaRPr lang="en-US" altLang="ko-KR" sz="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220" name="그림 219">
            <a:extLst>
              <a:ext uri="{FF2B5EF4-FFF2-40B4-BE49-F238E27FC236}">
                <a16:creationId xmlns:a16="http://schemas.microsoft.com/office/drawing/2014/main" id="{14EB30E8-4CCB-4655-AC0C-868DC46179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997"/>
          <a:stretch/>
        </p:blipFill>
        <p:spPr>
          <a:xfrm>
            <a:off x="710189" y="6135781"/>
            <a:ext cx="2854800" cy="230832"/>
          </a:xfrm>
          <a:prstGeom prst="rect">
            <a:avLst/>
          </a:prstGeom>
        </p:spPr>
      </p:pic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573CE1B4-FDCE-4408-B0FE-5A4CFD0940D3}"/>
              </a:ext>
            </a:extLst>
          </p:cNvPr>
          <p:cNvGrpSpPr/>
          <p:nvPr/>
        </p:nvGrpSpPr>
        <p:grpSpPr>
          <a:xfrm>
            <a:off x="4059679" y="1000460"/>
            <a:ext cx="2718834" cy="2173515"/>
            <a:chOff x="845751" y="6349504"/>
            <a:chExt cx="2718834" cy="2173515"/>
          </a:xfrm>
        </p:grpSpPr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2139F55D-A996-490A-B838-051F81039BFD}"/>
                </a:ext>
              </a:extLst>
            </p:cNvPr>
            <p:cNvSpPr/>
            <p:nvPr/>
          </p:nvSpPr>
          <p:spPr>
            <a:xfrm>
              <a:off x="845751" y="6351299"/>
              <a:ext cx="2718834" cy="2171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37A4BEA0-F5F0-4C71-86B6-4FF2EC09F049}"/>
                </a:ext>
              </a:extLst>
            </p:cNvPr>
            <p:cNvGrpSpPr/>
            <p:nvPr/>
          </p:nvGrpSpPr>
          <p:grpSpPr>
            <a:xfrm>
              <a:off x="890609" y="6349504"/>
              <a:ext cx="2665348" cy="2113208"/>
              <a:chOff x="890609" y="3611297"/>
              <a:chExt cx="2665348" cy="2113208"/>
            </a:xfrm>
          </p:grpSpPr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C5D43220-7FF4-480A-91B6-65DCCF4584AB}"/>
                  </a:ext>
                </a:extLst>
              </p:cNvPr>
              <p:cNvGrpSpPr/>
              <p:nvPr/>
            </p:nvGrpSpPr>
            <p:grpSpPr>
              <a:xfrm>
                <a:off x="890609" y="3611297"/>
                <a:ext cx="2665348" cy="1241657"/>
                <a:chOff x="890609" y="3611297"/>
                <a:chExt cx="2665348" cy="1241657"/>
              </a:xfrm>
            </p:grpSpPr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00DB4951-BA8F-42F2-9448-BD4274DAC76E}"/>
                    </a:ext>
                  </a:extLst>
                </p:cNvPr>
                <p:cNvSpPr txBox="1"/>
                <p:nvPr/>
              </p:nvSpPr>
              <p:spPr>
                <a:xfrm>
                  <a:off x="890609" y="3611297"/>
                  <a:ext cx="63190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보행 주기</a:t>
                  </a:r>
                </a:p>
              </p:txBody>
            </p:sp>
            <p:grpSp>
              <p:nvGrpSpPr>
                <p:cNvPr id="230" name="그룹 229">
                  <a:extLst>
                    <a:ext uri="{FF2B5EF4-FFF2-40B4-BE49-F238E27FC236}">
                      <a16:creationId xmlns:a16="http://schemas.microsoft.com/office/drawing/2014/main" id="{46E03066-3F78-450E-A9BA-AF376473882F}"/>
                    </a:ext>
                  </a:extLst>
                </p:cNvPr>
                <p:cNvGrpSpPr/>
                <p:nvPr/>
              </p:nvGrpSpPr>
              <p:grpSpPr>
                <a:xfrm>
                  <a:off x="890609" y="3809698"/>
                  <a:ext cx="2665348" cy="1043256"/>
                  <a:chOff x="3945779" y="3435933"/>
                  <a:chExt cx="5548519" cy="1586461"/>
                </a:xfrm>
              </p:grpSpPr>
              <p:graphicFrame>
                <p:nvGraphicFramePr>
                  <p:cNvPr id="231" name="차트 230">
                    <a:extLst>
                      <a:ext uri="{FF2B5EF4-FFF2-40B4-BE49-F238E27FC236}">
                        <a16:creationId xmlns:a16="http://schemas.microsoft.com/office/drawing/2014/main" id="{20560624-3A31-4970-AFE5-07B00BE22830}"/>
                      </a:ext>
                    </a:extLst>
                  </p:cNvPr>
                  <p:cNvGraphicFramePr/>
                  <p:nvPr/>
                </p:nvGraphicFramePr>
                <p:xfrm>
                  <a:off x="4435757" y="3539519"/>
                  <a:ext cx="4929719" cy="1482875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5"/>
                  </a:graphicData>
                </a:graphic>
              </p:graphicFrame>
              <p:grpSp>
                <p:nvGrpSpPr>
                  <p:cNvPr id="232" name="그룹 231">
                    <a:extLst>
                      <a:ext uri="{FF2B5EF4-FFF2-40B4-BE49-F238E27FC236}">
                        <a16:creationId xmlns:a16="http://schemas.microsoft.com/office/drawing/2014/main" id="{3C7A9FF0-4EA6-4596-A19A-21E414EBD235}"/>
                      </a:ext>
                    </a:extLst>
                  </p:cNvPr>
                  <p:cNvGrpSpPr/>
                  <p:nvPr/>
                </p:nvGrpSpPr>
                <p:grpSpPr>
                  <a:xfrm>
                    <a:off x="3945779" y="3435933"/>
                    <a:ext cx="5548519" cy="1337608"/>
                    <a:chOff x="4791181" y="2763926"/>
                    <a:chExt cx="5548519" cy="1337608"/>
                  </a:xfrm>
                </p:grpSpPr>
                <p:grpSp>
                  <p:nvGrpSpPr>
                    <p:cNvPr id="236" name="그룹 235">
                      <a:extLst>
                        <a:ext uri="{FF2B5EF4-FFF2-40B4-BE49-F238E27FC236}">
                          <a16:creationId xmlns:a16="http://schemas.microsoft.com/office/drawing/2014/main" id="{EF92B74C-E436-4E67-AA6B-F3436D7EBB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91181" y="2763926"/>
                      <a:ext cx="5548519" cy="634321"/>
                      <a:chOff x="4791181" y="2763926"/>
                      <a:chExt cx="5548519" cy="634321"/>
                    </a:xfrm>
                  </p:grpSpPr>
                  <p:sp>
                    <p:nvSpPr>
                      <p:cNvPr id="245" name="TextBox 244">
                        <a:extLst>
                          <a:ext uri="{FF2B5EF4-FFF2-40B4-BE49-F238E27FC236}">
                            <a16:creationId xmlns:a16="http://schemas.microsoft.com/office/drawing/2014/main" id="{33CDEBBD-CD43-4E62-B64E-C8B5617CD3A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91181" y="3117428"/>
                        <a:ext cx="704776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ko-KR" altLang="en-US" sz="600" b="1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표준</a:t>
                        </a:r>
                      </a:p>
                    </p:txBody>
                  </p:sp>
                  <p:sp>
                    <p:nvSpPr>
                      <p:cNvPr id="246" name="TextBox 245">
                        <a:extLst>
                          <a:ext uri="{FF2B5EF4-FFF2-40B4-BE49-F238E27FC236}">
                            <a16:creationId xmlns:a16="http://schemas.microsoft.com/office/drawing/2014/main" id="{95E67F2A-0C9A-4608-97F9-9ECB0607408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81270" y="3117428"/>
                        <a:ext cx="691428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60%</a:t>
                        </a:r>
                        <a:endParaRPr lang="ko-KR" altLang="en-US" sz="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247" name="TextBox 246">
                        <a:extLst>
                          <a:ext uri="{FF2B5EF4-FFF2-40B4-BE49-F238E27FC236}">
                            <a16:creationId xmlns:a16="http://schemas.microsoft.com/office/drawing/2014/main" id="{FCC67692-CCE1-43AA-B7BB-1A4EA0C0095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678474" y="3117428"/>
                        <a:ext cx="691428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40%</a:t>
                        </a:r>
                        <a:endParaRPr lang="ko-KR" altLang="en-US" sz="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248" name="TextBox 247">
                        <a:extLst>
                          <a:ext uri="{FF2B5EF4-FFF2-40B4-BE49-F238E27FC236}">
                            <a16:creationId xmlns:a16="http://schemas.microsoft.com/office/drawing/2014/main" id="{BC6E5F83-9DC3-441F-9055-231E2AB1505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26490" y="2763926"/>
                        <a:ext cx="864952" cy="28081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ko-KR" altLang="en-US" sz="600" b="1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입각기</a:t>
                        </a:r>
                        <a:endParaRPr lang="ko-KR" altLang="en-US" sz="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249" name="TextBox 248">
                        <a:extLst>
                          <a:ext uri="{FF2B5EF4-FFF2-40B4-BE49-F238E27FC236}">
                            <a16:creationId xmlns:a16="http://schemas.microsoft.com/office/drawing/2014/main" id="{B47AC69E-DEB3-453A-A48D-C8874A02703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474748" y="2763926"/>
                        <a:ext cx="864952" cy="28081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ko-KR" altLang="en-US" sz="600" b="1" dirty="0" err="1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유각기</a:t>
                        </a:r>
                        <a:endParaRPr lang="ko-KR" altLang="en-US" sz="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</p:grpSp>
                <p:grpSp>
                  <p:nvGrpSpPr>
                    <p:cNvPr id="237" name="그룹 236">
                      <a:extLst>
                        <a:ext uri="{FF2B5EF4-FFF2-40B4-BE49-F238E27FC236}">
                          <a16:creationId xmlns:a16="http://schemas.microsoft.com/office/drawing/2014/main" id="{A30D6054-308A-4E4B-ACA7-CE6C6E4D94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91181" y="3469072"/>
                      <a:ext cx="4777109" cy="280819"/>
                      <a:chOff x="4791181" y="3066400"/>
                      <a:chExt cx="4777109" cy="280819"/>
                    </a:xfrm>
                  </p:grpSpPr>
                  <p:sp>
                    <p:nvSpPr>
                      <p:cNvPr id="242" name="TextBox 241">
                        <a:extLst>
                          <a:ext uri="{FF2B5EF4-FFF2-40B4-BE49-F238E27FC236}">
                            <a16:creationId xmlns:a16="http://schemas.microsoft.com/office/drawing/2014/main" id="{6E5D3443-EFDF-4E32-A947-F2A0762DEC3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91181" y="3066400"/>
                        <a:ext cx="704776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ko-KR" altLang="en-US" sz="600" b="1" dirty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+mn-ea"/>
                            <a:ea typeface="+mn-ea"/>
                          </a:rPr>
                          <a:t>왼발</a:t>
                        </a:r>
                      </a:p>
                    </p:txBody>
                  </p:sp>
                  <p:sp>
                    <p:nvSpPr>
                      <p:cNvPr id="243" name="TextBox 242">
                        <a:extLst>
                          <a:ext uri="{FF2B5EF4-FFF2-40B4-BE49-F238E27FC236}">
                            <a16:creationId xmlns:a16="http://schemas.microsoft.com/office/drawing/2014/main" id="{23375462-8970-42A8-9CDE-F050BBBCF3C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67682" y="3066400"/>
                        <a:ext cx="691428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67%</a:t>
                        </a:r>
                        <a:endParaRPr lang="ko-KR" altLang="en-US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244" name="TextBox 243">
                        <a:extLst>
                          <a:ext uri="{FF2B5EF4-FFF2-40B4-BE49-F238E27FC236}">
                            <a16:creationId xmlns:a16="http://schemas.microsoft.com/office/drawing/2014/main" id="{7D585387-C9E4-4DCB-905D-A9C5F7599C2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76863" y="3066400"/>
                        <a:ext cx="691427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33%</a:t>
                        </a:r>
                        <a:endParaRPr lang="ko-KR" altLang="en-US" sz="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</p:grpSp>
                <p:grpSp>
                  <p:nvGrpSpPr>
                    <p:cNvPr id="238" name="그룹 237">
                      <a:extLst>
                        <a:ext uri="{FF2B5EF4-FFF2-40B4-BE49-F238E27FC236}">
                          <a16:creationId xmlns:a16="http://schemas.microsoft.com/office/drawing/2014/main" id="{92D3A5CB-741A-4FFB-92B4-B12C113700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91181" y="3820715"/>
                      <a:ext cx="4629340" cy="280819"/>
                      <a:chOff x="4791181" y="3015372"/>
                      <a:chExt cx="4629340" cy="280819"/>
                    </a:xfrm>
                  </p:grpSpPr>
                  <p:sp>
                    <p:nvSpPr>
                      <p:cNvPr id="239" name="TextBox 238">
                        <a:extLst>
                          <a:ext uri="{FF2B5EF4-FFF2-40B4-BE49-F238E27FC236}">
                            <a16:creationId xmlns:a16="http://schemas.microsoft.com/office/drawing/2014/main" id="{15B80652-E1E2-4F27-ADDB-02ACD7876B8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91181" y="3015372"/>
                        <a:ext cx="864952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ko-KR" altLang="en-US" sz="600" b="1" dirty="0">
                            <a:solidFill>
                              <a:srgbClr val="354B84"/>
                            </a:solidFill>
                            <a:latin typeface="+mn-ea"/>
                            <a:ea typeface="+mn-ea"/>
                          </a:rPr>
                          <a:t>오른발</a:t>
                        </a:r>
                      </a:p>
                    </p:txBody>
                  </p:sp>
                  <p:sp>
                    <p:nvSpPr>
                      <p:cNvPr id="240" name="TextBox 239">
                        <a:extLst>
                          <a:ext uri="{FF2B5EF4-FFF2-40B4-BE49-F238E27FC236}">
                            <a16:creationId xmlns:a16="http://schemas.microsoft.com/office/drawing/2014/main" id="{0AE9B29E-90B4-487A-B68D-2F6D88DF9A5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81272" y="3015372"/>
                        <a:ext cx="691428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63%</a:t>
                        </a:r>
                        <a:endParaRPr lang="ko-KR" altLang="en-US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241" name="TextBox 240">
                        <a:extLst>
                          <a:ext uri="{FF2B5EF4-FFF2-40B4-BE49-F238E27FC236}">
                            <a16:creationId xmlns:a16="http://schemas.microsoft.com/office/drawing/2014/main" id="{722D4741-5D90-4588-AB8A-F26C7FFF398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29093" y="3015372"/>
                        <a:ext cx="691428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37%</a:t>
                        </a:r>
                        <a:endParaRPr lang="ko-KR" altLang="en-US" sz="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233" name="그룹 232">
                    <a:extLst>
                      <a:ext uri="{FF2B5EF4-FFF2-40B4-BE49-F238E27FC236}">
                        <a16:creationId xmlns:a16="http://schemas.microsoft.com/office/drawing/2014/main" id="{1CD6E92F-88BD-4760-AF92-35DE5CCD1595}"/>
                      </a:ext>
                    </a:extLst>
                  </p:cNvPr>
                  <p:cNvGrpSpPr/>
                  <p:nvPr/>
                </p:nvGrpSpPr>
                <p:grpSpPr>
                  <a:xfrm>
                    <a:off x="5604979" y="3516899"/>
                    <a:ext cx="2970140" cy="280819"/>
                    <a:chOff x="5604979" y="3516899"/>
                    <a:chExt cx="2970140" cy="280819"/>
                  </a:xfrm>
                </p:grpSpPr>
                <p:sp>
                  <p:nvSpPr>
                    <p:cNvPr id="234" name="TextBox 233">
                      <a:extLst>
                        <a:ext uri="{FF2B5EF4-FFF2-40B4-BE49-F238E27FC236}">
                          <a16:creationId xmlns:a16="http://schemas.microsoft.com/office/drawing/2014/main" id="{7E63546F-2CAD-4BC2-8877-1236A0AB68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04979" y="3516899"/>
                      <a:ext cx="881639" cy="28081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Stance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235" name="TextBox 234">
                      <a:extLst>
                        <a:ext uri="{FF2B5EF4-FFF2-40B4-BE49-F238E27FC236}">
                          <a16:creationId xmlns:a16="http://schemas.microsoft.com/office/drawing/2014/main" id="{10411547-49E1-441D-8620-992A3BF005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33524" y="3516899"/>
                      <a:ext cx="841595" cy="28081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Swing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</p:grpSp>
            </p:grpSp>
          </p:grpSp>
          <p:grpSp>
            <p:nvGrpSpPr>
              <p:cNvPr id="225" name="그룹 224">
                <a:extLst>
                  <a:ext uri="{FF2B5EF4-FFF2-40B4-BE49-F238E27FC236}">
                    <a16:creationId xmlns:a16="http://schemas.microsoft.com/office/drawing/2014/main" id="{4D543047-EDCA-452A-BCE6-79348139E2A4}"/>
                  </a:ext>
                </a:extLst>
              </p:cNvPr>
              <p:cNvGrpSpPr/>
              <p:nvPr/>
            </p:nvGrpSpPr>
            <p:grpSpPr>
              <a:xfrm>
                <a:off x="890609" y="5126153"/>
                <a:ext cx="415498" cy="598352"/>
                <a:chOff x="1043009" y="1939505"/>
                <a:chExt cx="415498" cy="598352"/>
              </a:xfrm>
            </p:grpSpPr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144FD7B8-F990-482C-84BA-D921E5F317F7}"/>
                    </a:ext>
                  </a:extLst>
                </p:cNvPr>
                <p:cNvSpPr txBox="1"/>
                <p:nvPr/>
              </p:nvSpPr>
              <p:spPr>
                <a:xfrm>
                  <a:off x="1043009" y="1939505"/>
                  <a:ext cx="338554" cy="1846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6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표준</a:t>
                  </a:r>
                </a:p>
              </p:txBody>
            </p:sp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C5AF0190-72E6-45C9-AE47-CFE8BE06F6A2}"/>
                    </a:ext>
                  </a:extLst>
                </p:cNvPr>
                <p:cNvSpPr txBox="1"/>
                <p:nvPr/>
              </p:nvSpPr>
              <p:spPr>
                <a:xfrm>
                  <a:off x="1043009" y="2152832"/>
                  <a:ext cx="338554" cy="1846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600" b="1" dirty="0">
                      <a:solidFill>
                        <a:schemeClr val="accent3">
                          <a:lumMod val="75000"/>
                        </a:schemeClr>
                      </a:solidFill>
                      <a:latin typeface="+mn-ea"/>
                      <a:ea typeface="+mn-ea"/>
                    </a:rPr>
                    <a:t>왼발</a:t>
                  </a:r>
                </a:p>
              </p:txBody>
            </p:sp>
            <p:sp>
              <p:nvSpPr>
                <p:cNvPr id="228" name="TextBox 227">
                  <a:extLst>
                    <a:ext uri="{FF2B5EF4-FFF2-40B4-BE49-F238E27FC236}">
                      <a16:creationId xmlns:a16="http://schemas.microsoft.com/office/drawing/2014/main" id="{39ADAA20-0B04-4D11-BCFB-856504D46166}"/>
                    </a:ext>
                  </a:extLst>
                </p:cNvPr>
                <p:cNvSpPr txBox="1"/>
                <p:nvPr/>
              </p:nvSpPr>
              <p:spPr>
                <a:xfrm>
                  <a:off x="1043009" y="2353190"/>
                  <a:ext cx="415498" cy="1846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600" b="1" dirty="0">
                      <a:solidFill>
                        <a:srgbClr val="354B84"/>
                      </a:solidFill>
                      <a:latin typeface="+mn-ea"/>
                      <a:ea typeface="+mn-ea"/>
                    </a:rPr>
                    <a:t>오른발</a:t>
                  </a:r>
                </a:p>
              </p:txBody>
            </p:sp>
          </p:grpSp>
        </p:grpSp>
      </p:grpSp>
      <p:graphicFrame>
        <p:nvGraphicFramePr>
          <p:cNvPr id="250" name="표 2">
            <a:extLst>
              <a:ext uri="{FF2B5EF4-FFF2-40B4-BE49-F238E27FC236}">
                <a16:creationId xmlns:a16="http://schemas.microsoft.com/office/drawing/2014/main" id="{63201837-0107-4513-BF4C-B84FB437FFCE}"/>
              </a:ext>
            </a:extLst>
          </p:cNvPr>
          <p:cNvGraphicFramePr>
            <a:graphicFrameLocks noGrp="1"/>
          </p:cNvGraphicFramePr>
          <p:nvPr/>
        </p:nvGraphicFramePr>
        <p:xfrm>
          <a:off x="4484374" y="2255000"/>
          <a:ext cx="2179754" cy="858106"/>
        </p:xfrm>
        <a:graphic>
          <a:graphicData uri="http://schemas.openxmlformats.org/drawingml/2006/table">
            <a:tbl>
              <a:tblPr firstRow="1" bandRow="1">
                <a:tableStyleId>{BDC07181-A594-4614-B1B4-83AC75EE6A1E}</a:tableStyleId>
              </a:tblPr>
              <a:tblGrid>
                <a:gridCol w="629522">
                  <a:extLst>
                    <a:ext uri="{9D8B030D-6E8A-4147-A177-3AD203B41FA5}">
                      <a16:colId xmlns:a16="http://schemas.microsoft.com/office/drawing/2014/main" val="1035493809"/>
                    </a:ext>
                  </a:extLst>
                </a:gridCol>
                <a:gridCol w="475494">
                  <a:extLst>
                    <a:ext uri="{9D8B030D-6E8A-4147-A177-3AD203B41FA5}">
                      <a16:colId xmlns:a16="http://schemas.microsoft.com/office/drawing/2014/main" val="974200764"/>
                    </a:ext>
                  </a:extLst>
                </a:gridCol>
                <a:gridCol w="609492">
                  <a:extLst>
                    <a:ext uri="{9D8B030D-6E8A-4147-A177-3AD203B41FA5}">
                      <a16:colId xmlns:a16="http://schemas.microsoft.com/office/drawing/2014/main" val="4056702524"/>
                    </a:ext>
                  </a:extLst>
                </a:gridCol>
                <a:gridCol w="465246">
                  <a:extLst>
                    <a:ext uri="{9D8B030D-6E8A-4147-A177-3AD203B41FA5}">
                      <a16:colId xmlns:a16="http://schemas.microsoft.com/office/drawing/2014/main" val="525150174"/>
                    </a:ext>
                  </a:extLst>
                </a:gridCol>
              </a:tblGrid>
              <a:tr h="1186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>
                          <a:latin typeface="+mn-ea"/>
                          <a:ea typeface="+mn-ea"/>
                        </a:rPr>
                        <a:t>양발</a:t>
                      </a:r>
                      <a:r>
                        <a:rPr lang="ko-KR" altLang="en-US" sz="600" dirty="0">
                          <a:latin typeface="+mn-ea"/>
                          <a:ea typeface="+mn-ea"/>
                        </a:rPr>
                        <a:t> 지지기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>
                          <a:latin typeface="+mn-ea"/>
                          <a:ea typeface="+mn-ea"/>
                        </a:rPr>
                        <a:t>양발</a:t>
                      </a:r>
                      <a:r>
                        <a:rPr lang="ko-KR" altLang="en-US" sz="600" dirty="0">
                          <a:latin typeface="+mn-ea"/>
                          <a:ea typeface="+mn-ea"/>
                        </a:rPr>
                        <a:t> 지지기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>
                          <a:latin typeface="+mn-ea"/>
                          <a:ea typeface="+mn-ea"/>
                        </a:rPr>
                        <a:t>외발</a:t>
                      </a:r>
                      <a:r>
                        <a:rPr lang="ko-KR" altLang="en-US" sz="600" dirty="0">
                          <a:latin typeface="+mn-ea"/>
                          <a:ea typeface="+mn-ea"/>
                        </a:rPr>
                        <a:t> 서기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199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+mn-ea"/>
                          <a:ea typeface="+mn-ea"/>
                        </a:rPr>
                        <a:t>Load Response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+mn-ea"/>
                          <a:ea typeface="+mn-ea"/>
                        </a:rPr>
                        <a:t>Pre Swing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139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+mn-ea"/>
                          <a:ea typeface="+mn-ea"/>
                        </a:rPr>
                        <a:t>10%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+mn-ea"/>
                          <a:ea typeface="+mn-ea"/>
                        </a:rPr>
                        <a:t>10%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+mn-ea"/>
                          <a:ea typeface="+mn-ea"/>
                        </a:rPr>
                        <a:t>20%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+mn-ea"/>
                          <a:ea typeface="+mn-ea"/>
                        </a:rPr>
                        <a:t>40%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5701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6%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949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32%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949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38%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949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28%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9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385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32%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B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6%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B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38%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B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16%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31616"/>
                  </a:ext>
                </a:extLst>
              </a:tr>
            </a:tbl>
          </a:graphicData>
        </a:graphic>
      </p:graphicFrame>
      <p:sp>
        <p:nvSpPr>
          <p:cNvPr id="277" name="모서리가 둥근 직사각형 108">
            <a:extLst>
              <a:ext uri="{FF2B5EF4-FFF2-40B4-BE49-F238E27FC236}">
                <a16:creationId xmlns:a16="http://schemas.microsoft.com/office/drawing/2014/main" id="{4E2D697D-03DF-4DDB-ADB6-EB662A282357}"/>
              </a:ext>
            </a:extLst>
          </p:cNvPr>
          <p:cNvSpPr/>
          <p:nvPr/>
        </p:nvSpPr>
        <p:spPr>
          <a:xfrm>
            <a:off x="754330" y="769757"/>
            <a:ext cx="2783552" cy="5567722"/>
          </a:xfrm>
          <a:prstGeom prst="roundRect">
            <a:avLst>
              <a:gd name="adj" fmla="val 8301"/>
            </a:avLst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모서리가 둥근 직사각형 108">
            <a:extLst>
              <a:ext uri="{FF2B5EF4-FFF2-40B4-BE49-F238E27FC236}">
                <a16:creationId xmlns:a16="http://schemas.microsoft.com/office/drawing/2014/main" id="{148F2EFE-3EE5-4060-929A-1758861CC27A}"/>
              </a:ext>
            </a:extLst>
          </p:cNvPr>
          <p:cNvSpPr/>
          <p:nvPr/>
        </p:nvSpPr>
        <p:spPr>
          <a:xfrm>
            <a:off x="4030930" y="769757"/>
            <a:ext cx="2783552" cy="5567722"/>
          </a:xfrm>
          <a:prstGeom prst="roundRect">
            <a:avLst>
              <a:gd name="adj" fmla="val 8301"/>
            </a:avLst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0A100EA3-6537-46D3-BBA4-E463A8851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747408"/>
              </p:ext>
            </p:extLst>
          </p:nvPr>
        </p:nvGraphicFramePr>
        <p:xfrm>
          <a:off x="789772" y="2816953"/>
          <a:ext cx="3000368" cy="213360"/>
        </p:xfrm>
        <a:graphic>
          <a:graphicData uri="http://schemas.openxmlformats.org/drawingml/2006/table">
            <a:tbl>
              <a:tblPr firstRow="1" bandRow="1">
                <a:tableStyleId>{BDC07181-A594-4614-B1B4-83AC75EE6A1E}</a:tableStyleId>
              </a:tblPr>
              <a:tblGrid>
                <a:gridCol w="428624">
                  <a:extLst>
                    <a:ext uri="{9D8B030D-6E8A-4147-A177-3AD203B41FA5}">
                      <a16:colId xmlns:a16="http://schemas.microsoft.com/office/drawing/2014/main" val="2293472691"/>
                    </a:ext>
                  </a:extLst>
                </a:gridCol>
                <a:gridCol w="428624">
                  <a:extLst>
                    <a:ext uri="{9D8B030D-6E8A-4147-A177-3AD203B41FA5}">
                      <a16:colId xmlns:a16="http://schemas.microsoft.com/office/drawing/2014/main" val="3914618512"/>
                    </a:ext>
                  </a:extLst>
                </a:gridCol>
                <a:gridCol w="428624">
                  <a:extLst>
                    <a:ext uri="{9D8B030D-6E8A-4147-A177-3AD203B41FA5}">
                      <a16:colId xmlns:a16="http://schemas.microsoft.com/office/drawing/2014/main" val="336099843"/>
                    </a:ext>
                  </a:extLst>
                </a:gridCol>
                <a:gridCol w="428624">
                  <a:extLst>
                    <a:ext uri="{9D8B030D-6E8A-4147-A177-3AD203B41FA5}">
                      <a16:colId xmlns:a16="http://schemas.microsoft.com/office/drawing/2014/main" val="1984944673"/>
                    </a:ext>
                  </a:extLst>
                </a:gridCol>
                <a:gridCol w="428624">
                  <a:extLst>
                    <a:ext uri="{9D8B030D-6E8A-4147-A177-3AD203B41FA5}">
                      <a16:colId xmlns:a16="http://schemas.microsoft.com/office/drawing/2014/main" val="1010784021"/>
                    </a:ext>
                  </a:extLst>
                </a:gridCol>
                <a:gridCol w="428624">
                  <a:extLst>
                    <a:ext uri="{9D8B030D-6E8A-4147-A177-3AD203B41FA5}">
                      <a16:colId xmlns:a16="http://schemas.microsoft.com/office/drawing/2014/main" val="227388664"/>
                    </a:ext>
                  </a:extLst>
                </a:gridCol>
                <a:gridCol w="428624">
                  <a:extLst>
                    <a:ext uri="{9D8B030D-6E8A-4147-A177-3AD203B41FA5}">
                      <a16:colId xmlns:a16="http://schemas.microsoft.com/office/drawing/2014/main" val="3410691032"/>
                    </a:ext>
                  </a:extLst>
                </a:gridCol>
              </a:tblGrid>
              <a:tr h="196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13:55</a:t>
                      </a:r>
                      <a:endParaRPr lang="ko-KR" altLang="en-US" sz="8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11:23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11:10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10:15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09:00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07:00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776646"/>
                  </a:ext>
                </a:extLst>
              </a:tr>
            </a:tbl>
          </a:graphicData>
        </a:graphic>
      </p:graphicFrame>
      <p:pic>
        <p:nvPicPr>
          <p:cNvPr id="193" name="그래픽 192" descr="정보 윤곽선">
            <a:extLst>
              <a:ext uri="{FF2B5EF4-FFF2-40B4-BE49-F238E27FC236}">
                <a16:creationId xmlns:a16="http://schemas.microsoft.com/office/drawing/2014/main" id="{76F76A11-A06D-4413-9FAB-CC70FFD0A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2262" y="1002255"/>
            <a:ext cx="144698" cy="144698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0F79F518-C1DC-42C0-8DA9-17BA46E19F13}"/>
              </a:ext>
            </a:extLst>
          </p:cNvPr>
          <p:cNvGrpSpPr/>
          <p:nvPr/>
        </p:nvGrpSpPr>
        <p:grpSpPr>
          <a:xfrm>
            <a:off x="1210136" y="1462281"/>
            <a:ext cx="2090276" cy="685800"/>
            <a:chOff x="996503" y="1462281"/>
            <a:chExt cx="2303910" cy="68580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15C48B6-D798-48DB-8A63-750E5E179A51}"/>
                </a:ext>
              </a:extLst>
            </p:cNvPr>
            <p:cNvCxnSpPr>
              <a:cxnSpLocks/>
            </p:cNvCxnSpPr>
            <p:nvPr/>
          </p:nvCxnSpPr>
          <p:spPr>
            <a:xfrm>
              <a:off x="996503" y="1462281"/>
              <a:ext cx="2303910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B5B4E263-CC94-40AB-A31A-86D946513F86}"/>
                </a:ext>
              </a:extLst>
            </p:cNvPr>
            <p:cNvCxnSpPr>
              <a:cxnSpLocks/>
            </p:cNvCxnSpPr>
            <p:nvPr/>
          </p:nvCxnSpPr>
          <p:spPr>
            <a:xfrm>
              <a:off x="996503" y="1633731"/>
              <a:ext cx="2303910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40ABEDA1-49B4-4C74-8A41-0FDF4DDE0901}"/>
                </a:ext>
              </a:extLst>
            </p:cNvPr>
            <p:cNvCxnSpPr>
              <a:cxnSpLocks/>
            </p:cNvCxnSpPr>
            <p:nvPr/>
          </p:nvCxnSpPr>
          <p:spPr>
            <a:xfrm>
              <a:off x="996503" y="1805181"/>
              <a:ext cx="2303910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C6E7C41F-17D3-489B-8FFE-79FCF284F2A2}"/>
                </a:ext>
              </a:extLst>
            </p:cNvPr>
            <p:cNvCxnSpPr>
              <a:cxnSpLocks/>
            </p:cNvCxnSpPr>
            <p:nvPr/>
          </p:nvCxnSpPr>
          <p:spPr>
            <a:xfrm>
              <a:off x="996503" y="1976631"/>
              <a:ext cx="2303910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C1D037EB-5BB2-4B1C-93E0-FB6A4979AD8E}"/>
                </a:ext>
              </a:extLst>
            </p:cNvPr>
            <p:cNvCxnSpPr>
              <a:cxnSpLocks/>
            </p:cNvCxnSpPr>
            <p:nvPr/>
          </p:nvCxnSpPr>
          <p:spPr>
            <a:xfrm>
              <a:off x="996503" y="2148081"/>
              <a:ext cx="2303910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17BF26F5-A6FF-47FD-8B12-4A2142B0E8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8548709"/>
              </p:ext>
            </p:extLst>
          </p:nvPr>
        </p:nvGraphicFramePr>
        <p:xfrm>
          <a:off x="906301" y="1240931"/>
          <a:ext cx="2694456" cy="1138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C1CC3B9F-C78C-4014-B258-D347465384B2}"/>
              </a:ext>
            </a:extLst>
          </p:cNvPr>
          <p:cNvGrpSpPr/>
          <p:nvPr/>
        </p:nvGrpSpPr>
        <p:grpSpPr>
          <a:xfrm>
            <a:off x="735495" y="1370509"/>
            <a:ext cx="489236" cy="868299"/>
            <a:chOff x="743884" y="1362120"/>
            <a:chExt cx="489236" cy="8682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F0849C5-0A52-47BA-A525-403ADA908258}"/>
                </a:ext>
              </a:extLst>
            </p:cNvPr>
            <p:cNvSpPr txBox="1"/>
            <p:nvPr/>
          </p:nvSpPr>
          <p:spPr>
            <a:xfrm>
              <a:off x="750296" y="1362120"/>
              <a:ext cx="47961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  <a:ea typeface="+mn-ea"/>
                </a:rPr>
                <a:t>L</a:t>
              </a:r>
              <a:r>
                <a:rPr lang="ko-KR" altLang="en-US" sz="600" dirty="0">
                  <a:solidFill>
                    <a:schemeClr val="tx1"/>
                  </a:solidFill>
                  <a:latin typeface="+mn-ea"/>
                  <a:ea typeface="+mn-ea"/>
                </a:rPr>
                <a:t> 치우침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9E42504-6A81-4C74-970A-C920BB208D6B}"/>
                </a:ext>
              </a:extLst>
            </p:cNvPr>
            <p:cNvSpPr txBox="1"/>
            <p:nvPr/>
          </p:nvSpPr>
          <p:spPr>
            <a:xfrm>
              <a:off x="743884" y="2045753"/>
              <a:ext cx="48923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  <a:ea typeface="+mn-ea"/>
                </a:rPr>
                <a:t>R</a:t>
              </a:r>
              <a:r>
                <a:rPr lang="ko-KR" altLang="en-US" sz="600" dirty="0">
                  <a:solidFill>
                    <a:schemeClr val="tx1"/>
                  </a:solidFill>
                  <a:latin typeface="+mn-ea"/>
                  <a:ea typeface="+mn-ea"/>
                </a:rPr>
                <a:t> 치우침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E115F2B-97AC-4F22-9253-7FCE9726D3A9}"/>
                </a:ext>
              </a:extLst>
            </p:cNvPr>
            <p:cNvSpPr txBox="1"/>
            <p:nvPr/>
          </p:nvSpPr>
          <p:spPr>
            <a:xfrm>
              <a:off x="834454" y="1706030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solidFill>
                    <a:schemeClr val="tx1"/>
                  </a:solidFill>
                  <a:latin typeface="+mn-ea"/>
                  <a:ea typeface="+mn-ea"/>
                </a:rPr>
                <a:t>정상</a:t>
              </a:r>
            </a:p>
          </p:txBody>
        </p:sp>
      </p:grpSp>
      <p:sp>
        <p:nvSpPr>
          <p:cNvPr id="111" name="Google Shape;173;p5">
            <a:extLst>
              <a:ext uri="{FF2B5EF4-FFF2-40B4-BE49-F238E27FC236}">
                <a16:creationId xmlns:a16="http://schemas.microsoft.com/office/drawing/2014/main" id="{A76C57C4-DFE5-421E-944E-DB4B5AE41AB9}"/>
              </a:ext>
            </a:extLst>
          </p:cNvPr>
          <p:cNvSpPr/>
          <p:nvPr/>
        </p:nvSpPr>
        <p:spPr>
          <a:xfrm>
            <a:off x="1323840" y="131129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2" name="텍스트 개체 틀 6">
            <a:extLst>
              <a:ext uri="{FF2B5EF4-FFF2-40B4-BE49-F238E27FC236}">
                <a16:creationId xmlns:a16="http://schemas.microsoft.com/office/drawing/2014/main" id="{F6D4CBD7-1705-4693-A2CC-66F90AE312E1}"/>
              </a:ext>
            </a:extLst>
          </p:cNvPr>
          <p:cNvSpPr txBox="1">
            <a:spLocks/>
          </p:cNvSpPr>
          <p:nvPr/>
        </p:nvSpPr>
        <p:spPr>
          <a:xfrm>
            <a:off x="7484132" y="392192"/>
            <a:ext cx="2329408" cy="6313172"/>
          </a:xfrm>
          <a:prstGeom prst="rect">
            <a:avLst/>
          </a:prstGeom>
        </p:spPr>
        <p:txBody>
          <a:bodyPr lIns="45699" tIns="45699" rIns="45699" bIns="45699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맑은 고딕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7800" indent="-177800" algn="l">
              <a:spcBef>
                <a:spcPts val="160"/>
              </a:spcBef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700" dirty="0">
                <a:latin typeface="+mn-ea"/>
              </a:rPr>
              <a:t>치우침 그래프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- </a:t>
            </a:r>
            <a:r>
              <a:rPr lang="ko-KR" altLang="en-US" sz="700" dirty="0">
                <a:latin typeface="+mn-ea"/>
              </a:rPr>
              <a:t>일별 치우침을 그래프로 표시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- </a:t>
            </a:r>
            <a:r>
              <a:rPr lang="ko-KR" altLang="en-US" sz="700" dirty="0">
                <a:latin typeface="+mn-ea"/>
              </a:rPr>
              <a:t>하루 평균 데이터를 이용하여 표시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- </a:t>
            </a:r>
            <a:r>
              <a:rPr lang="ko-KR" altLang="en-US" sz="700" dirty="0">
                <a:latin typeface="+mn-ea"/>
              </a:rPr>
              <a:t>당일 데이터 점으로 표시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데이터는 선으로 이어서 표시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  &gt; </a:t>
            </a:r>
            <a:r>
              <a:rPr lang="ko-KR" altLang="en-US" sz="700" dirty="0">
                <a:latin typeface="+mn-ea"/>
              </a:rPr>
              <a:t>데이터가 없을 경우 표시 하지 않음</a:t>
            </a:r>
            <a:endParaRPr lang="en-US" altLang="ko-KR" sz="700" dirty="0">
              <a:latin typeface="+mn-ea"/>
            </a:endParaRPr>
          </a:p>
          <a:p>
            <a:pPr marL="177800" indent="-177800" algn="l">
              <a:spcBef>
                <a:spcPts val="160"/>
              </a:spcBef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날짜 선택</a:t>
            </a:r>
            <a:b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</a:b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-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주간 달력을 선택하여 원하는 날짜 선택</a:t>
            </a:r>
            <a:b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</a:b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  </a:t>
            </a: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&gt;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좌우 </a:t>
            </a:r>
            <a:r>
              <a:rPr lang="ko-KR" altLang="en-US" sz="700" dirty="0" err="1">
                <a:solidFill>
                  <a:schemeClr val="dk1"/>
                </a:solidFill>
                <a:latin typeface="+mn-ea"/>
                <a:sym typeface="Malgun Gothic"/>
              </a:rPr>
              <a:t>스와이프를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 이용하여 날짜 이동</a:t>
            </a:r>
            <a:b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</a:b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  </a:t>
            </a: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&gt;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오늘 이후 날짜 선택 불가</a:t>
            </a:r>
            <a:b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</a:b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  </a:t>
            </a: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&gt;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오늘의 걸음을 하지 않은 날짜 선택 불가</a:t>
            </a:r>
            <a:b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</a:b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-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날짜 선택 시 하단에 자율 보행 측정한 시간 및 전체 표시</a:t>
            </a:r>
          </a:p>
          <a:p>
            <a:pPr marL="177800" indent="-177800" algn="l">
              <a:spcBef>
                <a:spcPts val="160"/>
              </a:spcBef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시간 선택</a:t>
            </a:r>
            <a:b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</a:b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-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전체</a:t>
            </a: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,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자율 보행을 한 시간 선택</a:t>
            </a:r>
            <a:b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</a:b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-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자율 보행 </a:t>
            </a: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1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회 진행 시 시간 선택 탭 </a:t>
            </a:r>
            <a:r>
              <a:rPr lang="ko-KR" altLang="en-US" sz="700" dirty="0" err="1">
                <a:solidFill>
                  <a:schemeClr val="dk1"/>
                </a:solidFill>
                <a:latin typeface="+mn-ea"/>
                <a:sym typeface="Malgun Gothic"/>
              </a:rPr>
              <a:t>미노출</a:t>
            </a:r>
            <a:b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</a:b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- 2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건 이상일 때 표시</a:t>
            </a:r>
            <a:b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</a:b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-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전체 </a:t>
            </a: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: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선택된 날의 자율 보행 전체 데이터 평균</a:t>
            </a:r>
            <a:b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</a:b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-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시간 </a:t>
            </a: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: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측정 시작 시간 표시</a:t>
            </a: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,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시</a:t>
            </a: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: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분 표시</a:t>
            </a:r>
          </a:p>
          <a:p>
            <a:pPr marL="177800" indent="-177800" algn="l">
              <a:spcBef>
                <a:spcPts val="160"/>
              </a:spcBef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측정 시간</a:t>
            </a:r>
            <a:b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</a:b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-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전체 </a:t>
            </a: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오늘 총 걸음 시간</a:t>
            </a: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, </a:t>
            </a:r>
            <a:b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</a:b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-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시간 </a:t>
            </a: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: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선택 시간 걸음 시간</a:t>
            </a:r>
          </a:p>
          <a:p>
            <a:pPr marL="177800" indent="-177800" algn="l">
              <a:spcBef>
                <a:spcPts val="160"/>
              </a:spcBef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걸음 데이터</a:t>
            </a:r>
            <a:b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</a:b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-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측정 시간 내 걸음 수</a:t>
            </a: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,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분당 걸음 수 표시</a:t>
            </a:r>
          </a:p>
          <a:p>
            <a:pPr marL="177800" indent="-177800" algn="l">
              <a:spcBef>
                <a:spcPts val="160"/>
              </a:spcBef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좌</a:t>
            </a: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/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우 </a:t>
            </a: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GCT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밸런스</a:t>
            </a:r>
            <a:b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</a:b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-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좌우 밸런스 및 분석 결과 표시</a:t>
            </a:r>
            <a:b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</a:b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-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분석 결과 하단 보행 밸런스 등급 문구 참조</a:t>
            </a:r>
            <a:b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</a:b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- ⓘ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아이콘 </a:t>
            </a: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Tap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시 팝업 표시</a:t>
            </a:r>
            <a:endParaRPr lang="en-US" altLang="ko-KR" sz="700" dirty="0">
              <a:solidFill>
                <a:schemeClr val="dk1"/>
              </a:solidFill>
              <a:latin typeface="+mn-ea"/>
              <a:sym typeface="Malgun Gothic"/>
            </a:endParaRPr>
          </a:p>
          <a:p>
            <a:pPr marL="177800" indent="-177800" algn="l">
              <a:spcBef>
                <a:spcPts val="160"/>
              </a:spcBef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보행 길이</a:t>
            </a:r>
            <a:b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</a:b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-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신규 인솔에서 제공하는 데이터</a:t>
            </a:r>
            <a:b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</a:b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-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신규 인솔 판매 전까지 </a:t>
            </a:r>
            <a:r>
              <a:rPr lang="ko-KR" altLang="en-US" sz="700" dirty="0" err="1">
                <a:solidFill>
                  <a:schemeClr val="dk1"/>
                </a:solidFill>
                <a:latin typeface="+mn-ea"/>
                <a:sym typeface="Malgun Gothic"/>
              </a:rPr>
              <a:t>미표시</a:t>
            </a:r>
            <a:b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</a:b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- ⓘ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아이콘 </a:t>
            </a: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Tap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시 팝업 표시</a:t>
            </a:r>
          </a:p>
          <a:p>
            <a:pPr marL="177800" indent="-177800" algn="l">
              <a:spcBef>
                <a:spcPts val="160"/>
              </a:spcBef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보행 주기</a:t>
            </a:r>
            <a:b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</a:b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-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측정 시간 내 보행 주기 표시</a:t>
            </a:r>
            <a:b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</a:b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- ⓘ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아이콘 </a:t>
            </a: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Tap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시 팝업 표시</a:t>
            </a:r>
          </a:p>
          <a:p>
            <a:pPr marL="177800" indent="-177800" algn="l">
              <a:spcBef>
                <a:spcPts val="160"/>
              </a:spcBef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보행 분석</a:t>
            </a:r>
            <a:b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</a:b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-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알고리즘을 이용한 보행 분석 표시</a:t>
            </a:r>
            <a:b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</a:b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-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하단 보행 분석 문구 참조</a:t>
            </a:r>
          </a:p>
          <a:p>
            <a:pPr marL="177800" indent="-177800" algn="l">
              <a:spcBef>
                <a:spcPts val="160"/>
              </a:spcBef>
              <a:buClr>
                <a:schemeClr val="dk1"/>
              </a:buClr>
              <a:buSzPts val="800"/>
              <a:buFont typeface="Malgun Gothic"/>
              <a:buAutoNum type="arabicPeriod"/>
            </a:pPr>
            <a:endParaRPr lang="en-US" altLang="ko-KR" sz="700" dirty="0">
              <a:solidFill>
                <a:schemeClr val="dk1"/>
              </a:solidFill>
              <a:latin typeface="+mn-ea"/>
              <a:sym typeface="Malgun Gothic"/>
            </a:endParaRPr>
          </a:p>
        </p:txBody>
      </p:sp>
      <p:sp>
        <p:nvSpPr>
          <p:cNvPr id="113" name="Google Shape;173;p5">
            <a:extLst>
              <a:ext uri="{FF2B5EF4-FFF2-40B4-BE49-F238E27FC236}">
                <a16:creationId xmlns:a16="http://schemas.microsoft.com/office/drawing/2014/main" id="{1BE4C3F7-A28D-496D-B1EF-246DE4D53DF2}"/>
              </a:ext>
            </a:extLst>
          </p:cNvPr>
          <p:cNvSpPr/>
          <p:nvPr/>
        </p:nvSpPr>
        <p:spPr>
          <a:xfrm>
            <a:off x="572834" y="229521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4" name="Google Shape;173;p5">
            <a:extLst>
              <a:ext uri="{FF2B5EF4-FFF2-40B4-BE49-F238E27FC236}">
                <a16:creationId xmlns:a16="http://schemas.microsoft.com/office/drawing/2014/main" id="{8216E999-EC6E-4BFC-8960-3C81C099644A}"/>
              </a:ext>
            </a:extLst>
          </p:cNvPr>
          <p:cNvSpPr/>
          <p:nvPr/>
        </p:nvSpPr>
        <p:spPr>
          <a:xfrm>
            <a:off x="564784" y="279995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5" name="Google Shape;173;p5">
            <a:extLst>
              <a:ext uri="{FF2B5EF4-FFF2-40B4-BE49-F238E27FC236}">
                <a16:creationId xmlns:a16="http://schemas.microsoft.com/office/drawing/2014/main" id="{0B3CF504-1ED7-4047-B3D0-910F85B9A30A}"/>
              </a:ext>
            </a:extLst>
          </p:cNvPr>
          <p:cNvSpPr/>
          <p:nvPr/>
        </p:nvSpPr>
        <p:spPr>
          <a:xfrm>
            <a:off x="555786" y="311405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6" name="Google Shape;173;p5">
            <a:extLst>
              <a:ext uri="{FF2B5EF4-FFF2-40B4-BE49-F238E27FC236}">
                <a16:creationId xmlns:a16="http://schemas.microsoft.com/office/drawing/2014/main" id="{ADC183B7-1DDF-489E-A8AD-ECC7DAE5F0D4}"/>
              </a:ext>
            </a:extLst>
          </p:cNvPr>
          <p:cNvSpPr/>
          <p:nvPr/>
        </p:nvSpPr>
        <p:spPr>
          <a:xfrm>
            <a:off x="1185562" y="3373413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5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7" name="Google Shape;173;p5">
            <a:extLst>
              <a:ext uri="{FF2B5EF4-FFF2-40B4-BE49-F238E27FC236}">
                <a16:creationId xmlns:a16="http://schemas.microsoft.com/office/drawing/2014/main" id="{7D52FFA7-3913-45B2-9E6B-ED7801A0407A}"/>
              </a:ext>
            </a:extLst>
          </p:cNvPr>
          <p:cNvSpPr/>
          <p:nvPr/>
        </p:nvSpPr>
        <p:spPr>
          <a:xfrm>
            <a:off x="669118" y="391838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6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8" name="Google Shape;173;p5">
            <a:extLst>
              <a:ext uri="{FF2B5EF4-FFF2-40B4-BE49-F238E27FC236}">
                <a16:creationId xmlns:a16="http://schemas.microsoft.com/office/drawing/2014/main" id="{71B41927-FA39-46F3-BCAB-26D07E9236F8}"/>
              </a:ext>
            </a:extLst>
          </p:cNvPr>
          <p:cNvSpPr/>
          <p:nvPr/>
        </p:nvSpPr>
        <p:spPr>
          <a:xfrm>
            <a:off x="631717" y="5203183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7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9" name="Google Shape;173;p5">
            <a:extLst>
              <a:ext uri="{FF2B5EF4-FFF2-40B4-BE49-F238E27FC236}">
                <a16:creationId xmlns:a16="http://schemas.microsoft.com/office/drawing/2014/main" id="{66C0B2E5-7EB7-4416-A24D-8D97EEEB6BB9}"/>
              </a:ext>
            </a:extLst>
          </p:cNvPr>
          <p:cNvSpPr/>
          <p:nvPr/>
        </p:nvSpPr>
        <p:spPr>
          <a:xfrm>
            <a:off x="3910467" y="93729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8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20" name="Google Shape;173;p5">
            <a:extLst>
              <a:ext uri="{FF2B5EF4-FFF2-40B4-BE49-F238E27FC236}">
                <a16:creationId xmlns:a16="http://schemas.microsoft.com/office/drawing/2014/main" id="{377628FD-A6F0-4CB5-95F6-3286FDA98037}"/>
              </a:ext>
            </a:extLst>
          </p:cNvPr>
          <p:cNvSpPr/>
          <p:nvPr/>
        </p:nvSpPr>
        <p:spPr>
          <a:xfrm>
            <a:off x="3920387" y="319042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9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4D99BD8A-5A50-4F52-8917-B90D5EFF3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086158"/>
              </p:ext>
            </p:extLst>
          </p:nvPr>
        </p:nvGraphicFramePr>
        <p:xfrm>
          <a:off x="4850031" y="5402006"/>
          <a:ext cx="4963509" cy="1270230"/>
        </p:xfrm>
        <a:graphic>
          <a:graphicData uri="http://schemas.openxmlformats.org/drawingml/2006/table">
            <a:tbl>
              <a:tblPr>
                <a:tableStyleId>{BDC07181-A594-4614-B1B4-83AC75EE6A1E}</a:tableStyleId>
              </a:tblPr>
              <a:tblGrid>
                <a:gridCol w="1635377">
                  <a:extLst>
                    <a:ext uri="{9D8B030D-6E8A-4147-A177-3AD203B41FA5}">
                      <a16:colId xmlns:a16="http://schemas.microsoft.com/office/drawing/2014/main" val="1680222565"/>
                    </a:ext>
                  </a:extLst>
                </a:gridCol>
                <a:gridCol w="3328132">
                  <a:extLst>
                    <a:ext uri="{9D8B030D-6E8A-4147-A177-3AD203B41FA5}">
                      <a16:colId xmlns:a16="http://schemas.microsoft.com/office/drawing/2014/main" val="1008608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Gait Case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anumSquare Bold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문구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454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Gait_Case1</a:t>
                      </a:r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NanumSquare Bold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양발의</a:t>
                      </a:r>
                      <a:r>
                        <a:rPr lang="ko-KR" altLang="en-US" sz="800" u="none" strike="noStrike" dirty="0">
                          <a:effectLst/>
                        </a:rPr>
                        <a:t> 보행 안정성이 좋습니다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381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Gait_Case2</a:t>
                      </a:r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NanumSquare Bold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오른발을 끄는 경향이 있습니다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 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ko-KR" altLang="en-US" sz="800" u="none" strike="noStrike" dirty="0">
                          <a:effectLst/>
                        </a:rPr>
                        <a:t>오른발의 안정성을 위해 좀 더 넓은 보폭과 빠른 속도로 걸어보세요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36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Gait_Case5</a:t>
                      </a:r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NanumSquare Bold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발을 끄는 경향이 있으며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보행속도가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느린편입니다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 </a:t>
                      </a:r>
                      <a:r>
                        <a:rPr lang="ko-KR" altLang="en-US" sz="800" u="none" strike="noStrike" dirty="0">
                          <a:effectLst/>
                        </a:rPr>
                        <a:t>보행 안정성을 위해서 좀 더 넓은 보폭과 빠른 속도로 걸어보세요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anumSquare Regular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599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Gait_Case6</a:t>
                      </a:r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NanumSquare Bold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왼발이 안정성이 떨어지며 차고 나가는 능력이 부족합니다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39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Gait_Case7</a:t>
                      </a:r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NanumSquare Bold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오른발이 안정성이 떨어지며 차고 나가는 능력이 부족합니다</a:t>
                      </a:r>
                      <a:r>
                        <a:rPr lang="en-US" altLang="ko-KR" sz="800" u="none" strike="noStrike">
                          <a:effectLst/>
                        </a:rPr>
                        <a:t>.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087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Gait_Case8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NanumSquare Bold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왼발을 끄는 경향이 있으며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보행속도가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느린편입니다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 </a:t>
                      </a:r>
                      <a:r>
                        <a:rPr lang="ko-KR" altLang="en-US" sz="800" u="none" strike="noStrike" dirty="0">
                          <a:effectLst/>
                        </a:rPr>
                        <a:t>보행 안정성을 위해서 좀 더 넓은 보폭과 빠른 속도로 걸어보세요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anumSquare Regular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246374"/>
                  </a:ext>
                </a:extLst>
              </a:tr>
            </a:tbl>
          </a:graphicData>
        </a:graphic>
      </p:graphicFrame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DA9629FB-AC85-4DD5-93B9-0BE743F7A556}"/>
              </a:ext>
            </a:extLst>
          </p:cNvPr>
          <p:cNvCxnSpPr/>
          <p:nvPr/>
        </p:nvCxnSpPr>
        <p:spPr>
          <a:xfrm flipH="1">
            <a:off x="1224731" y="1805181"/>
            <a:ext cx="685372" cy="341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3095378-626D-4B95-9968-130B88C54F79}"/>
              </a:ext>
            </a:extLst>
          </p:cNvPr>
          <p:cNvSpPr/>
          <p:nvPr/>
        </p:nvSpPr>
        <p:spPr>
          <a:xfrm rot="21383520">
            <a:off x="5140364" y="4580747"/>
            <a:ext cx="1785645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오늘의 걸음 상세 결과 수정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pic>
        <p:nvPicPr>
          <p:cNvPr id="125" name="그래픽 124" descr="정보 윤곽선">
            <a:extLst>
              <a:ext uri="{FF2B5EF4-FFF2-40B4-BE49-F238E27FC236}">
                <a16:creationId xmlns:a16="http://schemas.microsoft.com/office/drawing/2014/main" id="{8C2BE10C-74B9-43E0-BF4A-F09D57D32A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0140" y="5366191"/>
            <a:ext cx="144698" cy="14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9926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7">
            <a:extLst>
              <a:ext uri="{FF2B5EF4-FFF2-40B4-BE49-F238E27FC236}">
                <a16:creationId xmlns:a16="http://schemas.microsoft.com/office/drawing/2014/main" id="{5F06690D-758F-484A-B958-0728A914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b="0" dirty="0">
                <a:solidFill>
                  <a:schemeClr val="tx1"/>
                </a:solidFill>
              </a:rPr>
              <a:t>홈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오늘의 걸음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상세 결과 보기</a:t>
            </a:r>
            <a:r>
              <a:rPr lang="en-US" altLang="ko-KR" b="0" dirty="0">
                <a:solidFill>
                  <a:schemeClr val="tx1"/>
                </a:solidFill>
              </a:rPr>
              <a:t>(</a:t>
            </a:r>
            <a:r>
              <a:rPr lang="ko-KR" altLang="en-US" b="0" dirty="0">
                <a:solidFill>
                  <a:schemeClr val="tx1"/>
                </a:solidFill>
              </a:rPr>
              <a:t>시간 선택</a:t>
            </a:r>
            <a:r>
              <a:rPr lang="en-US" altLang="ko-KR" b="0" dirty="0">
                <a:solidFill>
                  <a:schemeClr val="tx1"/>
                </a:solidFill>
              </a:rPr>
              <a:t>)</a:t>
            </a:r>
            <a:endParaRPr lang="ko-KR" altLang="en-US" b="0" dirty="0">
              <a:solidFill>
                <a:schemeClr val="tx1"/>
              </a:solidFill>
            </a:endParaRPr>
          </a:p>
        </p:txBody>
      </p:sp>
      <p:sp>
        <p:nvSpPr>
          <p:cNvPr id="1237" name="직사각형 93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886968">
              <a:defRPr sz="776"/>
            </a:lvl1pPr>
          </a:lstStyle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PT-A-05-9</a:t>
            </a:r>
            <a:endParaRPr dirty="0"/>
          </a:p>
        </p:txBody>
      </p:sp>
      <p:sp>
        <p:nvSpPr>
          <p:cNvPr id="1256" name="Google Shape;164;p5"/>
          <p:cNvSpPr>
            <a:spLocks noGrp="1"/>
          </p:cNvSpPr>
          <p:nvPr>
            <p:ph type="body" sz="half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marL="170687" indent="-170687" defTabSz="877823">
              <a:buSzPts val="800"/>
              <a:buFont typeface="Arial"/>
              <a:buAutoNum type="arabicPeriod"/>
              <a:defRPr sz="863"/>
            </a:pPr>
            <a:r>
              <a:rPr lang="ko-KR" altLang="en-US" sz="700" dirty="0">
                <a:latin typeface="+mn-ea"/>
              </a:rPr>
              <a:t>치우침 그래프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- </a:t>
            </a:r>
            <a:r>
              <a:rPr lang="ko-KR" altLang="en-US" sz="700" dirty="0">
                <a:latin typeface="+mn-ea"/>
              </a:rPr>
              <a:t>일별 치우침을 그래프로 표시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- </a:t>
            </a:r>
            <a:r>
              <a:rPr lang="ko-KR" altLang="en-US" sz="700" dirty="0">
                <a:latin typeface="+mn-ea"/>
              </a:rPr>
              <a:t>하루 평균 데이터를 이용하여 표시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- </a:t>
            </a:r>
            <a:r>
              <a:rPr lang="ko-KR" altLang="en-US" sz="700" dirty="0">
                <a:latin typeface="+mn-ea"/>
              </a:rPr>
              <a:t>당일 데이터 점으로 표시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데이터는 선으로 이어서 표시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  &gt; </a:t>
            </a:r>
            <a:r>
              <a:rPr lang="ko-KR" altLang="en-US" sz="700" dirty="0">
                <a:latin typeface="+mn-ea"/>
              </a:rPr>
              <a:t>데이터가 없을 경우 표시 하지 않음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날짜 선택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주간 달력을 선택하여 원하는 날짜 선택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  &gt; </a:t>
            </a:r>
            <a:r>
              <a:rPr lang="ko-KR" altLang="en-US" sz="700" dirty="0">
                <a:latin typeface="+mn-ea"/>
                <a:ea typeface="+mn-ea"/>
              </a:rPr>
              <a:t>좌우 </a:t>
            </a:r>
            <a:r>
              <a:rPr lang="ko-KR" altLang="en-US" sz="700" dirty="0" err="1">
                <a:latin typeface="+mn-ea"/>
                <a:ea typeface="+mn-ea"/>
              </a:rPr>
              <a:t>스와이프를</a:t>
            </a:r>
            <a:r>
              <a:rPr lang="ko-KR" altLang="en-US" sz="700" dirty="0">
                <a:latin typeface="+mn-ea"/>
                <a:ea typeface="+mn-ea"/>
              </a:rPr>
              <a:t> 이용하여 날짜 이동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  &gt; </a:t>
            </a:r>
            <a:r>
              <a:rPr lang="ko-KR" altLang="en-US" sz="700" dirty="0">
                <a:latin typeface="+mn-ea"/>
                <a:ea typeface="+mn-ea"/>
              </a:rPr>
              <a:t>오늘 이후 날짜 선택 안됨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날짜 선택 시 하단에 자율 보행 측정한 시간 및 전체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시간 선택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전체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오늘의 걸음을 시작한 시간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오늘의 걸음 </a:t>
            </a:r>
            <a:r>
              <a:rPr lang="en-US" altLang="ko-KR" sz="700" dirty="0">
                <a:latin typeface="+mn-ea"/>
                <a:ea typeface="+mn-ea"/>
              </a:rPr>
              <a:t>1</a:t>
            </a:r>
            <a:r>
              <a:rPr lang="ko-KR" altLang="en-US" sz="700" dirty="0">
                <a:latin typeface="+mn-ea"/>
                <a:ea typeface="+mn-ea"/>
              </a:rPr>
              <a:t>회 진행 시 시간 선택 탭 </a:t>
            </a:r>
            <a:r>
              <a:rPr lang="ko-KR" altLang="en-US" sz="700" dirty="0" err="1">
                <a:latin typeface="+mn-ea"/>
                <a:ea typeface="+mn-ea"/>
              </a:rPr>
              <a:t>미노출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- 2</a:t>
            </a:r>
            <a:r>
              <a:rPr lang="ko-KR" altLang="en-US" sz="700" dirty="0">
                <a:latin typeface="+mn-ea"/>
                <a:ea typeface="+mn-ea"/>
              </a:rPr>
              <a:t>건 이상일 때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전체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선택된 날의 오늘의 걸음 전체 데이터 평균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</a:t>
            </a:r>
            <a:r>
              <a:rPr lang="ko-KR" altLang="en-US" sz="700" dirty="0">
                <a:latin typeface="+mn-ea"/>
                <a:ea typeface="+mn-ea"/>
              </a:rPr>
              <a:t> 시간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오늘의 걸음 측정 시작 시간 표시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시</a:t>
            </a:r>
            <a:r>
              <a:rPr lang="en-US" altLang="ko-KR" sz="700" dirty="0">
                <a:latin typeface="+mn-ea"/>
                <a:ea typeface="+mn-ea"/>
              </a:rPr>
              <a:t>:</a:t>
            </a:r>
            <a:r>
              <a:rPr lang="ko-KR" altLang="en-US" sz="700" dirty="0">
                <a:latin typeface="+mn-ea"/>
                <a:ea typeface="+mn-ea"/>
              </a:rPr>
              <a:t>분 표시</a:t>
            </a:r>
            <a:endParaRPr lang="en-US" altLang="ko-KR" sz="700" dirty="0">
              <a:latin typeface="+mn-ea"/>
              <a:ea typeface="+mn-ea"/>
            </a:endParaRPr>
          </a:p>
          <a:p>
            <a:pPr marL="177800" indent="-177800" algn="l">
              <a:spcBef>
                <a:spcPts val="160"/>
              </a:spcBef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700" dirty="0">
                <a:latin typeface="+mn-ea"/>
                <a:ea typeface="+mn-ea"/>
              </a:rPr>
              <a:t>걸음 시간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-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전체 </a:t>
            </a: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오늘 총 걸음 시간</a:t>
            </a: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, </a:t>
            </a:r>
            <a:b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</a:b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-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시간 </a:t>
            </a:r>
            <a:r>
              <a:rPr lang="en-US" altLang="ko-KR" sz="700" dirty="0">
                <a:solidFill>
                  <a:schemeClr val="dk1"/>
                </a:solidFill>
                <a:latin typeface="+mn-ea"/>
                <a:sym typeface="Malgun Gothic"/>
              </a:rPr>
              <a:t>: </a:t>
            </a:r>
            <a:r>
              <a:rPr lang="ko-KR" altLang="en-US" sz="700" dirty="0">
                <a:solidFill>
                  <a:schemeClr val="dk1"/>
                </a:solidFill>
                <a:latin typeface="+mn-ea"/>
                <a:sym typeface="Malgun Gothic"/>
              </a:rPr>
              <a:t>선택 시간 걸음 시간</a:t>
            </a: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걸음 데이터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측정 시간 내 걸음 수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분당 걸음 수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SzPts val="800"/>
              <a:buFont typeface="Arial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압력 중심 이동 패턴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측정 시간 동안 압력 중심 이동 패턴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SzPts val="800"/>
              <a:buFont typeface="Arial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지면 접촉 시간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좌우 밸런스 및 분석 결과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보행 길이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신규 인솔에서 제공하는 데이터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신규 인솔 판매 전까지 </a:t>
            </a:r>
            <a:r>
              <a:rPr lang="ko-KR" altLang="en-US" sz="700" dirty="0" err="1">
                <a:latin typeface="+mn-ea"/>
                <a:ea typeface="+mn-ea"/>
              </a:rPr>
              <a:t>미표시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ⓘ </a:t>
            </a:r>
            <a:r>
              <a:rPr lang="ko-KR" altLang="en-US" sz="700" dirty="0">
                <a:latin typeface="+mn-ea"/>
                <a:ea typeface="+mn-ea"/>
              </a:rPr>
              <a:t>아이콘 </a:t>
            </a:r>
            <a:r>
              <a:rPr lang="en-US" altLang="ko-KR" sz="700" dirty="0">
                <a:latin typeface="+mn-ea"/>
                <a:ea typeface="+mn-ea"/>
              </a:rPr>
              <a:t>Tap </a:t>
            </a:r>
            <a:r>
              <a:rPr lang="ko-KR" altLang="en-US" sz="700" dirty="0">
                <a:latin typeface="+mn-ea"/>
                <a:ea typeface="+mn-ea"/>
              </a:rPr>
              <a:t>시 팝업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SzPts val="800"/>
              <a:buFont typeface="Arial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보행 주기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측정 시간 내 보행 주기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ⓘ </a:t>
            </a:r>
            <a:r>
              <a:rPr lang="ko-KR" altLang="en-US" sz="700" dirty="0">
                <a:latin typeface="+mn-ea"/>
                <a:ea typeface="+mn-ea"/>
              </a:rPr>
              <a:t>아이콘 </a:t>
            </a:r>
            <a:r>
              <a:rPr lang="en-US" altLang="ko-KR" sz="700" dirty="0">
                <a:latin typeface="+mn-ea"/>
                <a:ea typeface="+mn-ea"/>
              </a:rPr>
              <a:t>Tap </a:t>
            </a:r>
            <a:r>
              <a:rPr lang="ko-KR" altLang="en-US" sz="700" dirty="0">
                <a:latin typeface="+mn-ea"/>
                <a:ea typeface="+mn-ea"/>
              </a:rPr>
              <a:t>시 팝업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SzPts val="800"/>
              <a:buFont typeface="Arial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보행 분석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알고리즘을 이용한 보행 분석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하단 보행 분석 문구 참조</a:t>
            </a:r>
            <a:endParaRPr lang="en-US" altLang="ko-KR" sz="700" dirty="0">
              <a:latin typeface="+mn-ea"/>
              <a:ea typeface="+mn-ea"/>
            </a:endParaRPr>
          </a:p>
        </p:txBody>
      </p:sp>
      <p:sp>
        <p:nvSpPr>
          <p:cNvPr id="123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algun Gothic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fld id="{86CB4B4D-7CA3-9044-876B-883B54F8677D}" type="slidenum">
              <a:rPr lang="en-US" altLang="ko-Kore-KR" smtClean="0"/>
              <a:pPr/>
              <a:t>44</a:t>
            </a:fld>
            <a:endParaRPr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0A100EA3-6537-46D3-BBA4-E463A8851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276266"/>
              </p:ext>
            </p:extLst>
          </p:nvPr>
        </p:nvGraphicFramePr>
        <p:xfrm>
          <a:off x="798126" y="2840852"/>
          <a:ext cx="2718834" cy="213360"/>
        </p:xfrm>
        <a:graphic>
          <a:graphicData uri="http://schemas.openxmlformats.org/drawingml/2006/table">
            <a:tbl>
              <a:tblPr firstRow="1" bandRow="1">
                <a:tableStyleId>{BDC07181-A594-4614-B1B4-83AC75EE6A1E}</a:tableStyleId>
              </a:tblPr>
              <a:tblGrid>
                <a:gridCol w="453139">
                  <a:extLst>
                    <a:ext uri="{9D8B030D-6E8A-4147-A177-3AD203B41FA5}">
                      <a16:colId xmlns:a16="http://schemas.microsoft.com/office/drawing/2014/main" val="2293472691"/>
                    </a:ext>
                  </a:extLst>
                </a:gridCol>
                <a:gridCol w="453139">
                  <a:extLst>
                    <a:ext uri="{9D8B030D-6E8A-4147-A177-3AD203B41FA5}">
                      <a16:colId xmlns:a16="http://schemas.microsoft.com/office/drawing/2014/main" val="3914618512"/>
                    </a:ext>
                  </a:extLst>
                </a:gridCol>
                <a:gridCol w="453139">
                  <a:extLst>
                    <a:ext uri="{9D8B030D-6E8A-4147-A177-3AD203B41FA5}">
                      <a16:colId xmlns:a16="http://schemas.microsoft.com/office/drawing/2014/main" val="336099843"/>
                    </a:ext>
                  </a:extLst>
                </a:gridCol>
                <a:gridCol w="453139">
                  <a:extLst>
                    <a:ext uri="{9D8B030D-6E8A-4147-A177-3AD203B41FA5}">
                      <a16:colId xmlns:a16="http://schemas.microsoft.com/office/drawing/2014/main" val="1984944673"/>
                    </a:ext>
                  </a:extLst>
                </a:gridCol>
                <a:gridCol w="453139">
                  <a:extLst>
                    <a:ext uri="{9D8B030D-6E8A-4147-A177-3AD203B41FA5}">
                      <a16:colId xmlns:a16="http://schemas.microsoft.com/office/drawing/2014/main" val="1010784021"/>
                    </a:ext>
                  </a:extLst>
                </a:gridCol>
                <a:gridCol w="453139">
                  <a:extLst>
                    <a:ext uri="{9D8B030D-6E8A-4147-A177-3AD203B41FA5}">
                      <a16:colId xmlns:a16="http://schemas.microsoft.com/office/drawing/2014/main" val="227388664"/>
                    </a:ext>
                  </a:extLst>
                </a:gridCol>
              </a:tblGrid>
              <a:tr h="196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bg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13:55</a:t>
                      </a:r>
                      <a:endParaRPr lang="ko-KR" altLang="en-US" sz="800" b="0" i="0" u="none" strike="noStrike" cap="none" dirty="0">
                        <a:solidFill>
                          <a:schemeClr val="bg1"/>
                        </a:solidFill>
                        <a:latin typeface="+mn-ea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11:23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11:10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10:15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09:00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77664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A7815064-0D44-4D09-A90C-5E14B1E914DB}"/>
              </a:ext>
            </a:extLst>
          </p:cNvPr>
          <p:cNvGrpSpPr/>
          <p:nvPr/>
        </p:nvGrpSpPr>
        <p:grpSpPr>
          <a:xfrm>
            <a:off x="786689" y="3942782"/>
            <a:ext cx="2718834" cy="1246714"/>
            <a:chOff x="786225" y="3079192"/>
            <a:chExt cx="2718834" cy="1246714"/>
          </a:xfrm>
        </p:grpSpPr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11F3C8BB-C6D4-4EA9-BCAC-4E7D827EA473}"/>
                </a:ext>
              </a:extLst>
            </p:cNvPr>
            <p:cNvSpPr/>
            <p:nvPr/>
          </p:nvSpPr>
          <p:spPr>
            <a:xfrm>
              <a:off x="786225" y="3079192"/>
              <a:ext cx="2718834" cy="12467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33CBC5B-DFBE-4278-8285-7992011E5712}"/>
                </a:ext>
              </a:extLst>
            </p:cNvPr>
            <p:cNvGrpSpPr/>
            <p:nvPr/>
          </p:nvGrpSpPr>
          <p:grpSpPr>
            <a:xfrm>
              <a:off x="839778" y="3102643"/>
              <a:ext cx="1755609" cy="1162668"/>
              <a:chOff x="332244" y="2609496"/>
              <a:chExt cx="1755609" cy="1162668"/>
            </a:xfrm>
          </p:grpSpPr>
          <p:pic>
            <p:nvPicPr>
              <p:cNvPr id="127" name="그림 126">
                <a:extLst>
                  <a:ext uri="{FF2B5EF4-FFF2-40B4-BE49-F238E27FC236}">
                    <a16:creationId xmlns:a16="http://schemas.microsoft.com/office/drawing/2014/main" id="{6F6C5BC0-3365-445C-8626-84E813048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4860" y="2834882"/>
                <a:ext cx="966880" cy="937282"/>
              </a:xfrm>
              <a:prstGeom prst="rect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1A21E72-1491-4A1C-B672-AE692995A03C}"/>
                  </a:ext>
                </a:extLst>
              </p:cNvPr>
              <p:cNvSpPr txBox="1"/>
              <p:nvPr/>
            </p:nvSpPr>
            <p:spPr>
              <a:xfrm>
                <a:off x="332244" y="2609496"/>
                <a:ext cx="175560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압력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중심 이동 패턴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(COP Pattern)</a:t>
                </a:r>
                <a:endParaRPr lang="ko-KR" altLang="en-US" sz="8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0270A47E-6464-4949-B0D4-0B18A7276F54}"/>
                </a:ext>
              </a:extLst>
            </p:cNvPr>
            <p:cNvSpPr txBox="1"/>
            <p:nvPr/>
          </p:nvSpPr>
          <p:spPr>
            <a:xfrm>
              <a:off x="1925280" y="3521821"/>
              <a:ext cx="15263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보행 중 압력 중심 패턴이</a:t>
              </a:r>
              <a:endParaRPr lang="en-US" altLang="ko-KR" sz="800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버터플라이 형태의 양 날개가</a:t>
              </a:r>
            </a:p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균일하게 나타나야 합니다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.</a:t>
              </a:r>
            </a:p>
          </p:txBody>
        </p:sp>
      </p:grp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E34643E1-9F2F-4BFA-97DC-BF7C7803626D}"/>
              </a:ext>
            </a:extLst>
          </p:cNvPr>
          <p:cNvSpPr/>
          <p:nvPr/>
        </p:nvSpPr>
        <p:spPr>
          <a:xfrm>
            <a:off x="1810579" y="1425663"/>
            <a:ext cx="233626" cy="137149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851D1D03-0B46-4D7D-B705-73BDBA8A33EA}"/>
              </a:ext>
            </a:extLst>
          </p:cNvPr>
          <p:cNvGrpSpPr/>
          <p:nvPr/>
        </p:nvGrpSpPr>
        <p:grpSpPr>
          <a:xfrm>
            <a:off x="4054285" y="1003356"/>
            <a:ext cx="2718834" cy="933429"/>
            <a:chOff x="798126" y="3625830"/>
            <a:chExt cx="2718834" cy="933429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04D64F17-02E0-4798-8320-7C93F888D5C9}"/>
                </a:ext>
              </a:extLst>
            </p:cNvPr>
            <p:cNvGrpSpPr/>
            <p:nvPr/>
          </p:nvGrpSpPr>
          <p:grpSpPr>
            <a:xfrm>
              <a:off x="798126" y="3625830"/>
              <a:ext cx="2718834" cy="933429"/>
              <a:chOff x="845751" y="4391303"/>
              <a:chExt cx="2718834" cy="933429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A8A015C1-C0B8-44E8-B644-5C3778849065}"/>
                  </a:ext>
                </a:extLst>
              </p:cNvPr>
              <p:cNvSpPr/>
              <p:nvPr/>
            </p:nvSpPr>
            <p:spPr>
              <a:xfrm>
                <a:off x="845751" y="4406878"/>
                <a:ext cx="2718834" cy="9178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33831976-F634-479B-9DAA-01D2FAEDDFCD}"/>
                  </a:ext>
                </a:extLst>
              </p:cNvPr>
              <p:cNvGrpSpPr/>
              <p:nvPr/>
            </p:nvGrpSpPr>
            <p:grpSpPr>
              <a:xfrm>
                <a:off x="890609" y="4391303"/>
                <a:ext cx="2395072" cy="766234"/>
                <a:chOff x="890609" y="1575462"/>
                <a:chExt cx="2395072" cy="766234"/>
              </a:xfrm>
            </p:grpSpPr>
            <p:grpSp>
              <p:nvGrpSpPr>
                <p:cNvPr id="129" name="그룹 128">
                  <a:extLst>
                    <a:ext uri="{FF2B5EF4-FFF2-40B4-BE49-F238E27FC236}">
                      <a16:creationId xmlns:a16="http://schemas.microsoft.com/office/drawing/2014/main" id="{62080B56-3B3B-4B48-B90F-F3D9A302E670}"/>
                    </a:ext>
                  </a:extLst>
                </p:cNvPr>
                <p:cNvGrpSpPr/>
                <p:nvPr/>
              </p:nvGrpSpPr>
              <p:grpSpPr>
                <a:xfrm>
                  <a:off x="1044128" y="1792461"/>
                  <a:ext cx="2241553" cy="549235"/>
                  <a:chOff x="4451281" y="3233984"/>
                  <a:chExt cx="2241553" cy="549235"/>
                </a:xfrm>
              </p:grpSpPr>
              <p:grpSp>
                <p:nvGrpSpPr>
                  <p:cNvPr id="133" name="그룹 132">
                    <a:extLst>
                      <a:ext uri="{FF2B5EF4-FFF2-40B4-BE49-F238E27FC236}">
                        <a16:creationId xmlns:a16="http://schemas.microsoft.com/office/drawing/2014/main" id="{A74E0A24-9F4A-4596-8236-B107F826AF35}"/>
                      </a:ext>
                    </a:extLst>
                  </p:cNvPr>
                  <p:cNvGrpSpPr/>
                  <p:nvPr/>
                </p:nvGrpSpPr>
                <p:grpSpPr>
                  <a:xfrm>
                    <a:off x="4451281" y="3233984"/>
                    <a:ext cx="1018228" cy="549235"/>
                    <a:chOff x="4451281" y="3233984"/>
                    <a:chExt cx="1018228" cy="549235"/>
                  </a:xfrm>
                </p:grpSpPr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06A3CBAA-8AC6-4DD0-9E31-EA55A513FD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51281" y="3233984"/>
                      <a:ext cx="1018228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보장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(Step Length)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p:txBody>
                </p:sp>
                <p:grpSp>
                  <p:nvGrpSpPr>
                    <p:cNvPr id="141" name="그룹 140">
                      <a:extLst>
                        <a:ext uri="{FF2B5EF4-FFF2-40B4-BE49-F238E27FC236}">
                          <a16:creationId xmlns:a16="http://schemas.microsoft.com/office/drawing/2014/main" id="{FCD1DF9C-E4E2-481F-AC9B-E69F5E9503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07401" y="3444665"/>
                      <a:ext cx="908393" cy="338554"/>
                      <a:chOff x="4526939" y="3444665"/>
                      <a:chExt cx="908393" cy="338554"/>
                    </a:xfrm>
                  </p:grpSpPr>
                  <p:sp>
                    <p:nvSpPr>
                      <p:cNvPr id="142" name="TextBox 141">
                        <a:extLst>
                          <a:ext uri="{FF2B5EF4-FFF2-40B4-BE49-F238E27FC236}">
                            <a16:creationId xmlns:a16="http://schemas.microsoft.com/office/drawing/2014/main" id="{FCF8B13E-69E2-4F34-9AF8-E586B551A7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19834" y="3444665"/>
                        <a:ext cx="415498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latinLnBrk="1"/>
                        <a:r>
                          <a:rPr lang="ko-KR" altLang="en-US" sz="600" dirty="0">
                            <a:latin typeface="+mn-ea"/>
                            <a:ea typeface="+mn-ea"/>
                          </a:rPr>
                          <a:t>오른발</a:t>
                        </a:r>
                        <a:endParaRPr lang="en-US" altLang="ko-KR" sz="800" dirty="0">
                          <a:latin typeface="+mn-ea"/>
                          <a:ea typeface="+mn-ea"/>
                        </a:endParaRPr>
                      </a:p>
                      <a:p>
                        <a:pPr algn="ctr" latinLnBrk="1"/>
                        <a:r>
                          <a:rPr lang="en-US" altLang="ko-KR" sz="1000" dirty="0">
                            <a:latin typeface="+mn-ea"/>
                            <a:ea typeface="+mn-ea"/>
                          </a:rPr>
                          <a:t>-cm</a:t>
                        </a:r>
                        <a:endParaRPr lang="ko-KR" altLang="en-US" sz="800" dirty="0"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143" name="TextBox 142">
                        <a:extLst>
                          <a:ext uri="{FF2B5EF4-FFF2-40B4-BE49-F238E27FC236}">
                            <a16:creationId xmlns:a16="http://schemas.microsoft.com/office/drawing/2014/main" id="{BC736DAC-AA30-4171-A8D2-BDE199E9170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26939" y="3444665"/>
                        <a:ext cx="410689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latinLnBrk="1"/>
                        <a:r>
                          <a:rPr lang="ko-KR" altLang="en-US" sz="600" dirty="0">
                            <a:latin typeface="+mn-ea"/>
                            <a:ea typeface="+mn-ea"/>
                          </a:rPr>
                          <a:t>왼발</a:t>
                        </a:r>
                        <a:endParaRPr lang="en-US" altLang="ko-KR" sz="800" dirty="0">
                          <a:latin typeface="+mn-ea"/>
                          <a:ea typeface="+mn-ea"/>
                        </a:endParaRPr>
                      </a:p>
                      <a:p>
                        <a:pPr algn="ctr" latinLnBrk="1"/>
                        <a:r>
                          <a:rPr lang="en-US" altLang="ko-KR" sz="1000" dirty="0">
                            <a:latin typeface="+mn-ea"/>
                            <a:ea typeface="+mn-ea"/>
                          </a:rPr>
                          <a:t>-cm</a:t>
                        </a:r>
                        <a:endParaRPr lang="ko-KR" altLang="en-US" sz="8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134" name="그룹 133">
                    <a:extLst>
                      <a:ext uri="{FF2B5EF4-FFF2-40B4-BE49-F238E27FC236}">
                        <a16:creationId xmlns:a16="http://schemas.microsoft.com/office/drawing/2014/main" id="{0AF3124C-4D1D-42DD-B212-522EA7064BCE}"/>
                      </a:ext>
                    </a:extLst>
                  </p:cNvPr>
                  <p:cNvGrpSpPr/>
                  <p:nvPr/>
                </p:nvGrpSpPr>
                <p:grpSpPr>
                  <a:xfrm>
                    <a:off x="5507893" y="3233984"/>
                    <a:ext cx="1184941" cy="549235"/>
                    <a:chOff x="5507893" y="2692964"/>
                    <a:chExt cx="1184941" cy="549235"/>
                  </a:xfrm>
                </p:grpSpPr>
                <p:sp>
                  <p:nvSpPr>
                    <p:cNvPr id="135" name="TextBox 134">
                      <a:extLst>
                        <a:ext uri="{FF2B5EF4-FFF2-40B4-BE49-F238E27FC236}">
                          <a16:creationId xmlns:a16="http://schemas.microsoft.com/office/drawing/2014/main" id="{1B306F36-14FB-4E17-8D61-1FA17CBB83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07893" y="2692964"/>
                      <a:ext cx="1184941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활보장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(Stride Length)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139" name="TextBox 138">
                      <a:extLst>
                        <a:ext uri="{FF2B5EF4-FFF2-40B4-BE49-F238E27FC236}">
                          <a16:creationId xmlns:a16="http://schemas.microsoft.com/office/drawing/2014/main" id="{D8066121-9F91-402B-AD12-50067D88DD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93241" y="2903645"/>
                      <a:ext cx="41068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latinLnBrk="1"/>
                      <a:r>
                        <a:rPr lang="ko-KR" altLang="en-US" sz="600" dirty="0">
                          <a:latin typeface="+mn-ea"/>
                          <a:ea typeface="+mn-ea"/>
                        </a:rPr>
                        <a:t>합계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-cm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p:txBody>
                </p:sp>
              </p:grpSp>
            </p:grp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D5DB1DA-472E-4BED-8D37-3C2F08E30AEA}"/>
                    </a:ext>
                  </a:extLst>
                </p:cNvPr>
                <p:cNvSpPr txBox="1"/>
                <p:nvPr/>
              </p:nvSpPr>
              <p:spPr>
                <a:xfrm>
                  <a:off x="890609" y="1575462"/>
                  <a:ext cx="63190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보행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 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길이</a:t>
                  </a:r>
                </a:p>
              </p:txBody>
            </p:sp>
          </p:grp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F94143E-A2F2-4F97-BAC8-D8D30C09C302}"/>
                </a:ext>
              </a:extLst>
            </p:cNvPr>
            <p:cNvSpPr txBox="1"/>
            <p:nvPr/>
          </p:nvSpPr>
          <p:spPr>
            <a:xfrm>
              <a:off x="1066239" y="4356066"/>
              <a:ext cx="88998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성인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평균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64~74cm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6592D0A-BDAE-4045-9800-0DC5DF31C8E5}"/>
                </a:ext>
              </a:extLst>
            </p:cNvPr>
            <p:cNvSpPr txBox="1"/>
            <p:nvPr/>
          </p:nvSpPr>
          <p:spPr>
            <a:xfrm>
              <a:off x="2220551" y="4356066"/>
              <a:ext cx="95571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성인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평균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135~150cm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B74E6C39-AA2E-4061-A81D-088C7B3428B3}"/>
              </a:ext>
            </a:extLst>
          </p:cNvPr>
          <p:cNvGrpSpPr/>
          <p:nvPr/>
        </p:nvGrpSpPr>
        <p:grpSpPr>
          <a:xfrm>
            <a:off x="798126" y="5201386"/>
            <a:ext cx="2718834" cy="1106630"/>
            <a:chOff x="798126" y="3046233"/>
            <a:chExt cx="2718834" cy="1106630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D9F2ED83-8CF9-4007-B7CC-B5CA1D26038D}"/>
                </a:ext>
              </a:extLst>
            </p:cNvPr>
            <p:cNvGrpSpPr/>
            <p:nvPr/>
          </p:nvGrpSpPr>
          <p:grpSpPr>
            <a:xfrm>
              <a:off x="798126" y="3046233"/>
              <a:ext cx="2718834" cy="989684"/>
              <a:chOff x="798126" y="4376649"/>
              <a:chExt cx="2718834" cy="989684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C200E77B-9593-420E-9FA9-F893DD0F7938}"/>
                  </a:ext>
                </a:extLst>
              </p:cNvPr>
              <p:cNvGrpSpPr/>
              <p:nvPr/>
            </p:nvGrpSpPr>
            <p:grpSpPr>
              <a:xfrm>
                <a:off x="798126" y="4376649"/>
                <a:ext cx="2718834" cy="989684"/>
                <a:chOff x="845751" y="5210814"/>
                <a:chExt cx="2718834" cy="989684"/>
              </a:xfrm>
            </p:grpSpPr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35A32AAF-E8AD-4775-99A1-62523D534C92}"/>
                    </a:ext>
                  </a:extLst>
                </p:cNvPr>
                <p:cNvSpPr/>
                <p:nvPr/>
              </p:nvSpPr>
              <p:spPr>
                <a:xfrm>
                  <a:off x="845751" y="5232378"/>
                  <a:ext cx="2718834" cy="968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DD75B734-5EF9-4704-B261-D7EBC7481309}"/>
                    </a:ext>
                  </a:extLst>
                </p:cNvPr>
                <p:cNvSpPr txBox="1"/>
                <p:nvPr/>
              </p:nvSpPr>
              <p:spPr>
                <a:xfrm>
                  <a:off x="953927" y="5210814"/>
                  <a:ext cx="100380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+mn-ea"/>
                      <a:ea typeface="+mn-ea"/>
                    </a:rPr>
                    <a:t>좌</a:t>
                  </a:r>
                  <a:r>
                    <a:rPr lang="en-US" altLang="ko-KR" sz="800" dirty="0">
                      <a:latin typeface="+mn-ea"/>
                      <a:ea typeface="+mn-ea"/>
                    </a:rPr>
                    <a:t>/</a:t>
                  </a:r>
                  <a:r>
                    <a:rPr lang="ko-KR" altLang="en-US" sz="800" dirty="0">
                      <a:latin typeface="+mn-ea"/>
                      <a:ea typeface="+mn-ea"/>
                    </a:rPr>
                    <a:t>우 </a:t>
                  </a:r>
                  <a:r>
                    <a:rPr lang="en-US" altLang="ko-KR" sz="800" dirty="0">
                      <a:latin typeface="+mn-ea"/>
                      <a:ea typeface="+mn-ea"/>
                    </a:rPr>
                    <a:t>GCT </a:t>
                  </a:r>
                  <a:r>
                    <a:rPr lang="ko-KR" altLang="en-US" sz="800" dirty="0">
                      <a:latin typeface="+mn-ea"/>
                      <a:ea typeface="+mn-ea"/>
                    </a:rPr>
                    <a:t>밸런스</a:t>
                  </a:r>
                </a:p>
              </p:txBody>
            </p:sp>
          </p:grpSp>
          <p:pic>
            <p:nvPicPr>
              <p:cNvPr id="162" name="그래픽 161" descr="정보 윤곽선">
                <a:extLst>
                  <a:ext uri="{FF2B5EF4-FFF2-40B4-BE49-F238E27FC236}">
                    <a16:creationId xmlns:a16="http://schemas.microsoft.com/office/drawing/2014/main" id="{F9EF8B59-F45A-4CBA-A355-BAFB06AAE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330140" y="4407824"/>
                <a:ext cx="144698" cy="144698"/>
              </a:xfrm>
              <a:prstGeom prst="rect">
                <a:avLst/>
              </a:prstGeom>
            </p:spPr>
          </p:pic>
        </p:grp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687AA9D4-9BAA-4A41-8FDB-C26C75CB6E65}"/>
                </a:ext>
              </a:extLst>
            </p:cNvPr>
            <p:cNvGrpSpPr/>
            <p:nvPr/>
          </p:nvGrpSpPr>
          <p:grpSpPr>
            <a:xfrm>
              <a:off x="1221830" y="3354657"/>
              <a:ext cx="1836148" cy="798206"/>
              <a:chOff x="1221830" y="3430319"/>
              <a:chExt cx="1836148" cy="798206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9205B6D8-3323-47DC-AF02-074702940788}"/>
                  </a:ext>
                </a:extLst>
              </p:cNvPr>
              <p:cNvGrpSpPr/>
              <p:nvPr/>
            </p:nvGrpSpPr>
            <p:grpSpPr>
              <a:xfrm>
                <a:off x="1524883" y="3430319"/>
                <a:ext cx="1225276" cy="618649"/>
                <a:chOff x="2286999" y="5680585"/>
                <a:chExt cx="999435" cy="504621"/>
              </a:xfrm>
            </p:grpSpPr>
            <p:grpSp>
              <p:nvGrpSpPr>
                <p:cNvPr id="150" name="그룹 149">
                  <a:extLst>
                    <a:ext uri="{FF2B5EF4-FFF2-40B4-BE49-F238E27FC236}">
                      <a16:creationId xmlns:a16="http://schemas.microsoft.com/office/drawing/2014/main" id="{2E29F2AD-A7C6-49D7-960D-7FCA375804D4}"/>
                    </a:ext>
                  </a:extLst>
                </p:cNvPr>
                <p:cNvGrpSpPr/>
                <p:nvPr/>
              </p:nvGrpSpPr>
              <p:grpSpPr>
                <a:xfrm>
                  <a:off x="2286999" y="5680585"/>
                  <a:ext cx="999435" cy="497596"/>
                  <a:chOff x="3476329" y="5145524"/>
                  <a:chExt cx="999435" cy="497596"/>
                </a:xfrm>
              </p:grpSpPr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DA3F90B2-85BE-46A7-AB9A-5ED50D6E3D6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76329" y="5145685"/>
                    <a:ext cx="999435" cy="497435"/>
                  </a:xfrm>
                  <a:custGeom>
                    <a:avLst/>
                    <a:gdLst>
                      <a:gd name="connsiteX0" fmla="*/ 0 w 2890640"/>
                      <a:gd name="connsiteY0" fmla="*/ 0 h 1438717"/>
                      <a:gd name="connsiteX1" fmla="*/ 245798 w 2890640"/>
                      <a:gd name="connsiteY1" fmla="*/ 0 h 1438717"/>
                      <a:gd name="connsiteX2" fmla="*/ 251642 w 2890640"/>
                      <a:gd name="connsiteY2" fmla="*/ 115727 h 1438717"/>
                      <a:gd name="connsiteX3" fmla="*/ 1445321 w 2890640"/>
                      <a:gd name="connsiteY3" fmla="*/ 1192921 h 1438717"/>
                      <a:gd name="connsiteX4" fmla="*/ 2639000 w 2890640"/>
                      <a:gd name="connsiteY4" fmla="*/ 115727 h 1438717"/>
                      <a:gd name="connsiteX5" fmla="*/ 2644844 w 2890640"/>
                      <a:gd name="connsiteY5" fmla="*/ 0 h 1438717"/>
                      <a:gd name="connsiteX6" fmla="*/ 2890640 w 2890640"/>
                      <a:gd name="connsiteY6" fmla="*/ 0 h 1438717"/>
                      <a:gd name="connsiteX7" fmla="*/ 2883527 w 2890640"/>
                      <a:gd name="connsiteY7" fmla="*/ 140858 h 1438717"/>
                      <a:gd name="connsiteX8" fmla="*/ 1445320 w 2890640"/>
                      <a:gd name="connsiteY8" fmla="*/ 1438717 h 1438717"/>
                      <a:gd name="connsiteX9" fmla="*/ 7113 w 2890640"/>
                      <a:gd name="connsiteY9" fmla="*/ 140858 h 1438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90640" h="1438717">
                        <a:moveTo>
                          <a:pt x="0" y="0"/>
                        </a:moveTo>
                        <a:lnTo>
                          <a:pt x="245798" y="0"/>
                        </a:lnTo>
                        <a:lnTo>
                          <a:pt x="251642" y="115727"/>
                        </a:lnTo>
                        <a:cubicBezTo>
                          <a:pt x="313088" y="720771"/>
                          <a:pt x="824066" y="1192921"/>
                          <a:pt x="1445321" y="1192921"/>
                        </a:cubicBezTo>
                        <a:cubicBezTo>
                          <a:pt x="2066576" y="1192921"/>
                          <a:pt x="2577555" y="720771"/>
                          <a:pt x="2639000" y="115727"/>
                        </a:cubicBezTo>
                        <a:lnTo>
                          <a:pt x="2644844" y="0"/>
                        </a:lnTo>
                        <a:lnTo>
                          <a:pt x="2890640" y="0"/>
                        </a:lnTo>
                        <a:lnTo>
                          <a:pt x="2883527" y="140858"/>
                        </a:lnTo>
                        <a:cubicBezTo>
                          <a:pt x="2809495" y="869846"/>
                          <a:pt x="2193841" y="1438717"/>
                          <a:pt x="1445320" y="1438717"/>
                        </a:cubicBezTo>
                        <a:cubicBezTo>
                          <a:pt x="696800" y="1438717"/>
                          <a:pt x="81146" y="869846"/>
                          <a:pt x="7113" y="140858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3">
                          <a:lumMod val="75000"/>
                        </a:schemeClr>
                      </a:gs>
                      <a:gs pos="70250">
                        <a:schemeClr val="tx2">
                          <a:lumMod val="75000"/>
                        </a:schemeClr>
                      </a:gs>
                      <a:gs pos="36000">
                        <a:schemeClr val="tx2">
                          <a:lumMod val="50000"/>
                        </a:schemeClr>
                      </a:gs>
                      <a:gs pos="100000">
                        <a:srgbClr val="56FDB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156" name="직선 연결선 155">
                    <a:extLst>
                      <a:ext uri="{FF2B5EF4-FFF2-40B4-BE49-F238E27FC236}">
                        <a16:creationId xmlns:a16="http://schemas.microsoft.com/office/drawing/2014/main" id="{E2EDA74F-DACF-488D-ADA5-2D1C5BB52E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24478" y="5430965"/>
                    <a:ext cx="78939" cy="41606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직선 연결선 156">
                    <a:extLst>
                      <a:ext uri="{FF2B5EF4-FFF2-40B4-BE49-F238E27FC236}">
                        <a16:creationId xmlns:a16="http://schemas.microsoft.com/office/drawing/2014/main" id="{AD9E35F7-283B-4B8A-AE16-00315FB537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96675" y="5231290"/>
                    <a:ext cx="42202" cy="72000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4D0C5A33-50E3-40B6-9EF1-E5E72271ABD7}"/>
                      </a:ext>
                    </a:extLst>
                  </p:cNvPr>
                  <p:cNvCxnSpPr>
                    <a:cxnSpLocks/>
                    <a:endCxn id="155" idx="3"/>
                  </p:cNvCxnSpPr>
                  <p:nvPr/>
                </p:nvCxnSpPr>
                <p:spPr>
                  <a:xfrm flipH="1">
                    <a:off x="3976046" y="5145524"/>
                    <a:ext cx="530" cy="85145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직선 연결선 158">
                    <a:extLst>
                      <a:ext uri="{FF2B5EF4-FFF2-40B4-BE49-F238E27FC236}">
                        <a16:creationId xmlns:a16="http://schemas.microsoft.com/office/drawing/2014/main" id="{5EAACB6A-7D7A-476E-B299-AE23B36217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352563" y="5427665"/>
                    <a:ext cx="75052" cy="40196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직선 연결선 159">
                    <a:extLst>
                      <a:ext uri="{FF2B5EF4-FFF2-40B4-BE49-F238E27FC236}">
                        <a16:creationId xmlns:a16="http://schemas.microsoft.com/office/drawing/2014/main" id="{878D3E3D-2483-4A5C-98DC-A92CBE9CF7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10498" y="5231291"/>
                    <a:ext cx="44846" cy="69891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" name="그룹 150">
                  <a:extLst>
                    <a:ext uri="{FF2B5EF4-FFF2-40B4-BE49-F238E27FC236}">
                      <a16:creationId xmlns:a16="http://schemas.microsoft.com/office/drawing/2014/main" id="{282E8EF5-EA21-42E5-91D8-AB61497BEEB5}"/>
                    </a:ext>
                  </a:extLst>
                </p:cNvPr>
                <p:cNvGrpSpPr/>
                <p:nvPr/>
              </p:nvGrpSpPr>
              <p:grpSpPr>
                <a:xfrm>
                  <a:off x="2451614" y="5783974"/>
                  <a:ext cx="670206" cy="401232"/>
                  <a:chOff x="2451614" y="5783974"/>
                  <a:chExt cx="670206" cy="401232"/>
                </a:xfrm>
              </p:grpSpPr>
              <p:sp>
                <p:nvSpPr>
                  <p:cNvPr id="152" name="이등변 삼각형 151">
                    <a:extLst>
                      <a:ext uri="{FF2B5EF4-FFF2-40B4-BE49-F238E27FC236}">
                        <a16:creationId xmlns:a16="http://schemas.microsoft.com/office/drawing/2014/main" id="{A16F51A8-D2DC-4533-86EA-3B795F09BC13}"/>
                      </a:ext>
                    </a:extLst>
                  </p:cNvPr>
                  <p:cNvSpPr/>
                  <p:nvPr/>
                </p:nvSpPr>
                <p:spPr>
                  <a:xfrm rot="1182508">
                    <a:off x="2885882" y="5783974"/>
                    <a:ext cx="45720" cy="83838"/>
                  </a:xfrm>
                  <a:prstGeom prst="triangl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0E908626-CEC6-4068-8F9D-1986AD0E1469}"/>
                      </a:ext>
                    </a:extLst>
                  </p:cNvPr>
                  <p:cNvSpPr/>
                  <p:nvPr/>
                </p:nvSpPr>
                <p:spPr>
                  <a:xfrm>
                    <a:off x="2451614" y="5844115"/>
                    <a:ext cx="670206" cy="331914"/>
                  </a:xfrm>
                  <a:custGeom>
                    <a:avLst/>
                    <a:gdLst>
                      <a:gd name="connsiteX0" fmla="*/ 526308 w 1052616"/>
                      <a:gd name="connsiteY0" fmla="*/ 0 h 521303"/>
                      <a:gd name="connsiteX1" fmla="*/ 1042473 w 1052616"/>
                      <a:gd name="connsiteY1" fmla="*/ 420686 h 521303"/>
                      <a:gd name="connsiteX2" fmla="*/ 1052616 w 1052616"/>
                      <a:gd name="connsiteY2" fmla="*/ 521303 h 521303"/>
                      <a:gd name="connsiteX3" fmla="*/ 0 w 1052616"/>
                      <a:gd name="connsiteY3" fmla="*/ 521303 h 521303"/>
                      <a:gd name="connsiteX4" fmla="*/ 10143 w 1052616"/>
                      <a:gd name="connsiteY4" fmla="*/ 420686 h 521303"/>
                      <a:gd name="connsiteX5" fmla="*/ 526308 w 1052616"/>
                      <a:gd name="connsiteY5" fmla="*/ 0 h 521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52616" h="521303">
                        <a:moveTo>
                          <a:pt x="526308" y="0"/>
                        </a:moveTo>
                        <a:cubicBezTo>
                          <a:pt x="780917" y="0"/>
                          <a:pt x="993345" y="180601"/>
                          <a:pt x="1042473" y="420686"/>
                        </a:cubicBezTo>
                        <a:lnTo>
                          <a:pt x="1052616" y="521303"/>
                        </a:lnTo>
                        <a:lnTo>
                          <a:pt x="0" y="521303"/>
                        </a:lnTo>
                        <a:lnTo>
                          <a:pt x="10143" y="420686"/>
                        </a:lnTo>
                        <a:cubicBezTo>
                          <a:pt x="59272" y="180601"/>
                          <a:pt x="271699" y="0"/>
                          <a:pt x="526308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" name="TextBox 153">
                    <a:extLst>
                      <a:ext uri="{FF2B5EF4-FFF2-40B4-BE49-F238E27FC236}">
                        <a16:creationId xmlns:a16="http://schemas.microsoft.com/office/drawing/2014/main" id="{07DDE7A2-0D97-4E5A-B4C1-F2E0054B4109}"/>
                      </a:ext>
                    </a:extLst>
                  </p:cNvPr>
                  <p:cNvSpPr txBox="1"/>
                  <p:nvPr/>
                </p:nvSpPr>
                <p:spPr>
                  <a:xfrm>
                    <a:off x="2502725" y="5909054"/>
                    <a:ext cx="569041" cy="27615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오른쪽으로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치우침</a:t>
                    </a:r>
                  </a:p>
                </p:txBody>
              </p:sp>
            </p:grp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59F49FE-BD50-4FFD-901C-236BE7DF69AD}"/>
                  </a:ext>
                </a:extLst>
              </p:cNvPr>
              <p:cNvSpPr txBox="1"/>
              <p:nvPr/>
            </p:nvSpPr>
            <p:spPr>
              <a:xfrm>
                <a:off x="1221830" y="4043859"/>
                <a:ext cx="717783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1"/>
                <a:r>
                  <a:rPr lang="ko-KR" altLang="en-US" sz="600" dirty="0">
                    <a:latin typeface="+mn-ea"/>
                    <a:ea typeface="+mn-ea"/>
                  </a:rPr>
                  <a:t>왼발 </a:t>
                </a:r>
                <a:r>
                  <a:rPr lang="en-US" altLang="ko-KR" sz="600" dirty="0">
                    <a:latin typeface="+mn-ea"/>
                    <a:ea typeface="+mn-ea"/>
                  </a:rPr>
                  <a:t>GCT</a:t>
                </a:r>
                <a:endParaRPr lang="en-US" altLang="ko-KR" sz="1100" dirty="0">
                  <a:latin typeface="+mn-ea"/>
                  <a:ea typeface="+mn-ea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7CAF3D2-C667-48C1-B0E1-157E5A8DC7EF}"/>
                  </a:ext>
                </a:extLst>
              </p:cNvPr>
              <p:cNvSpPr txBox="1"/>
              <p:nvPr/>
            </p:nvSpPr>
            <p:spPr>
              <a:xfrm>
                <a:off x="2340195" y="4043859"/>
                <a:ext cx="717783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1"/>
                <a:r>
                  <a:rPr lang="ko-KR" altLang="en-US" sz="600" dirty="0">
                    <a:latin typeface="+mn-ea"/>
                    <a:ea typeface="+mn-ea"/>
                  </a:rPr>
                  <a:t>오른발 </a:t>
                </a:r>
                <a:r>
                  <a:rPr lang="en-US" altLang="ko-KR" sz="600" dirty="0">
                    <a:latin typeface="+mn-ea"/>
                    <a:ea typeface="+mn-ea"/>
                  </a:rPr>
                  <a:t>GCT</a:t>
                </a:r>
                <a:endParaRPr lang="en-US" altLang="ko-KR" sz="1100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D5662459-BFC6-40DC-AE61-5E2FC1345927}"/>
              </a:ext>
            </a:extLst>
          </p:cNvPr>
          <p:cNvGrpSpPr/>
          <p:nvPr/>
        </p:nvGrpSpPr>
        <p:grpSpPr>
          <a:xfrm>
            <a:off x="798126" y="3085838"/>
            <a:ext cx="2718834" cy="830894"/>
            <a:chOff x="798126" y="2195549"/>
            <a:chExt cx="2718834" cy="830894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5B1A0A5-2FDD-4E67-AB7D-D650D00BB9FB}"/>
                </a:ext>
              </a:extLst>
            </p:cNvPr>
            <p:cNvSpPr/>
            <p:nvPr/>
          </p:nvSpPr>
          <p:spPr>
            <a:xfrm>
              <a:off x="798126" y="2222477"/>
              <a:ext cx="2718834" cy="790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BB3D303-8BA6-49D3-B49A-4870BBC0FF90}"/>
                </a:ext>
              </a:extLst>
            </p:cNvPr>
            <p:cNvSpPr txBox="1"/>
            <p:nvPr/>
          </p:nvSpPr>
          <p:spPr>
            <a:xfrm>
              <a:off x="803416" y="2195549"/>
              <a:ext cx="12650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걸음 시간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000" b="1" dirty="0">
                  <a:latin typeface="+mn-ea"/>
                  <a:ea typeface="+mn-ea"/>
                </a:rPr>
                <a:t>22</a:t>
              </a:r>
              <a:r>
                <a:rPr lang="ko-KR" altLang="en-US" sz="1000" b="1" dirty="0">
                  <a:latin typeface="+mn-ea"/>
                  <a:ea typeface="+mn-ea"/>
                </a:rPr>
                <a:t>분 </a:t>
              </a:r>
              <a:r>
                <a:rPr lang="en-US" altLang="ko-KR" sz="1000" b="1" dirty="0">
                  <a:latin typeface="+mn-ea"/>
                  <a:ea typeface="+mn-ea"/>
                </a:rPr>
                <a:t>30</a:t>
              </a:r>
              <a:r>
                <a:rPr lang="ko-KR" altLang="en-US" sz="1000" b="1" dirty="0">
                  <a:latin typeface="+mn-ea"/>
                  <a:ea typeface="+mn-ea"/>
                </a:rPr>
                <a:t>초</a:t>
              </a:r>
              <a:endParaRPr lang="ko-KR" altLang="en-US" sz="800" b="1" dirty="0">
                <a:latin typeface="+mn-ea"/>
                <a:ea typeface="+mn-ea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B246249D-D0AF-4B67-9789-CE1F71A9CC58}"/>
                </a:ext>
              </a:extLst>
            </p:cNvPr>
            <p:cNvSpPr txBox="1"/>
            <p:nvPr/>
          </p:nvSpPr>
          <p:spPr>
            <a:xfrm>
              <a:off x="1412933" y="2749444"/>
              <a:ext cx="13372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/>
              <a:r>
                <a:rPr lang="ko-KR" altLang="en-US" sz="900" dirty="0">
                  <a:latin typeface="+mn-ea"/>
                  <a:ea typeface="+mn-ea"/>
                </a:rPr>
                <a:t>분당 걸음 수</a:t>
              </a:r>
              <a:r>
                <a:rPr lang="en-US" altLang="ko-KR" sz="900" dirty="0">
                  <a:latin typeface="+mn-ea"/>
                  <a:ea typeface="+mn-ea"/>
                </a:rPr>
                <a:t>  </a:t>
              </a:r>
              <a:r>
                <a:rPr lang="en-US" altLang="ko-KR" sz="1200" dirty="0">
                  <a:latin typeface="+mn-ea"/>
                  <a:ea typeface="+mn-ea"/>
                </a:rPr>
                <a:t>90</a:t>
              </a:r>
              <a:r>
                <a:rPr lang="en-US" altLang="ko-KR" sz="1050" dirty="0">
                  <a:latin typeface="+mn-ea"/>
                  <a:ea typeface="+mn-ea"/>
                </a:rPr>
                <a:t>spm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ACBD7853-36C2-47B9-892F-6A2BA468B1FB}"/>
                </a:ext>
              </a:extLst>
            </p:cNvPr>
            <p:cNvSpPr txBox="1"/>
            <p:nvPr/>
          </p:nvSpPr>
          <p:spPr>
            <a:xfrm>
              <a:off x="1586057" y="2407062"/>
              <a:ext cx="9909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/>
              <a:r>
                <a:rPr lang="ko-KR" altLang="en-US" sz="900" dirty="0">
                  <a:latin typeface="+mn-ea"/>
                  <a:ea typeface="+mn-ea"/>
                </a:rPr>
                <a:t>걸음 수</a:t>
              </a:r>
              <a:r>
                <a:rPr lang="en-US" altLang="ko-KR" sz="900" dirty="0">
                  <a:latin typeface="+mn-ea"/>
                  <a:ea typeface="+mn-ea"/>
                </a:rPr>
                <a:t>  </a:t>
              </a:r>
              <a:r>
                <a:rPr lang="en-US" altLang="ko-KR" sz="1200" dirty="0">
                  <a:latin typeface="+mn-ea"/>
                  <a:ea typeface="+mn-ea"/>
                </a:rPr>
                <a:t>1000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73F44CE9-73A3-4D57-930F-4AE60BE6C42A}"/>
              </a:ext>
            </a:extLst>
          </p:cNvPr>
          <p:cNvGrpSpPr/>
          <p:nvPr/>
        </p:nvGrpSpPr>
        <p:grpSpPr>
          <a:xfrm>
            <a:off x="749855" y="2307194"/>
            <a:ext cx="2680258" cy="493412"/>
            <a:chOff x="546900" y="1356523"/>
            <a:chExt cx="2876419" cy="493412"/>
          </a:xfrm>
        </p:grpSpPr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60BCF622-FDC9-4DEE-9170-ED8653BC9961}"/>
                </a:ext>
              </a:extLst>
            </p:cNvPr>
            <p:cNvGrpSpPr/>
            <p:nvPr/>
          </p:nvGrpSpPr>
          <p:grpSpPr>
            <a:xfrm>
              <a:off x="546900" y="1357416"/>
              <a:ext cx="2876419" cy="492519"/>
              <a:chOff x="947174" y="2692892"/>
              <a:chExt cx="2876419" cy="492519"/>
            </a:xfrm>
          </p:grpSpPr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F2156C22-C50F-4351-90C0-FE24FD04E0CE}"/>
                  </a:ext>
                </a:extLst>
              </p:cNvPr>
              <p:cNvSpPr/>
              <p:nvPr/>
            </p:nvSpPr>
            <p:spPr>
              <a:xfrm>
                <a:off x="2084256" y="2934304"/>
                <a:ext cx="252000" cy="234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0AA4D5A7-645A-4084-9459-0D3E3E58EF90}"/>
                  </a:ext>
                </a:extLst>
              </p:cNvPr>
              <p:cNvGrpSpPr/>
              <p:nvPr/>
            </p:nvGrpSpPr>
            <p:grpSpPr>
              <a:xfrm>
                <a:off x="1328982" y="2697905"/>
                <a:ext cx="2494611" cy="487506"/>
                <a:chOff x="4769098" y="1227667"/>
                <a:chExt cx="2494611" cy="487506"/>
              </a:xfrm>
            </p:grpSpPr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D5551D53-D1F7-4F5D-829E-951EEDC0CC7E}"/>
                    </a:ext>
                  </a:extLst>
                </p:cNvPr>
                <p:cNvSpPr txBox="1"/>
                <p:nvPr/>
              </p:nvSpPr>
              <p:spPr>
                <a:xfrm>
                  <a:off x="4769098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일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3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1AA5283E-569F-4D6C-B669-BE8DA06D6DCB}"/>
                    </a:ext>
                  </a:extLst>
                </p:cNvPr>
                <p:cNvSpPr txBox="1"/>
                <p:nvPr/>
              </p:nvSpPr>
              <p:spPr>
                <a:xfrm>
                  <a:off x="5132716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월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4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BA466F69-DCBF-4F24-A1E4-94808BCEEF86}"/>
                    </a:ext>
                  </a:extLst>
                </p:cNvPr>
                <p:cNvSpPr txBox="1"/>
                <p:nvPr/>
              </p:nvSpPr>
              <p:spPr>
                <a:xfrm>
                  <a:off x="5859952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수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6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B9C501ED-0D1E-47DF-9796-C5F640EE76C0}"/>
                    </a:ext>
                  </a:extLst>
                </p:cNvPr>
                <p:cNvSpPr txBox="1"/>
                <p:nvPr/>
              </p:nvSpPr>
              <p:spPr>
                <a:xfrm>
                  <a:off x="6223570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목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7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9BB7F918-2EDF-4571-8552-8C9B76FB20DB}"/>
                    </a:ext>
                  </a:extLst>
                </p:cNvPr>
                <p:cNvSpPr txBox="1"/>
                <p:nvPr/>
              </p:nvSpPr>
              <p:spPr>
                <a:xfrm>
                  <a:off x="6587188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금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8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5627EBBC-B002-4B1D-BB06-FB70DF88237D}"/>
                    </a:ext>
                  </a:extLst>
                </p:cNvPr>
                <p:cNvSpPr txBox="1"/>
                <p:nvPr/>
              </p:nvSpPr>
              <p:spPr>
                <a:xfrm>
                  <a:off x="6950803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토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9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C43BB60A-105E-44F8-BCD2-5A8F4352CF9E}"/>
                  </a:ext>
                </a:extLst>
              </p:cNvPr>
              <p:cNvSpPr txBox="1"/>
              <p:nvPr/>
            </p:nvSpPr>
            <p:spPr>
              <a:xfrm>
                <a:off x="947174" y="2692892"/>
                <a:ext cx="47343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+mn-ea"/>
                    <a:ea typeface="+mn-ea"/>
                  </a:rPr>
                  <a:t>2021</a:t>
                </a:r>
              </a:p>
              <a:p>
                <a:pPr algn="ctr"/>
                <a:r>
                  <a:rPr lang="en-US" altLang="ko-KR" sz="1200" b="1" dirty="0">
                    <a:latin typeface="+mn-ea"/>
                    <a:ea typeface="+mn-ea"/>
                  </a:rPr>
                  <a:t>10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49B450E7-22D7-43AF-B1CC-0F37C4F97CA3}"/>
                </a:ext>
              </a:extLst>
            </p:cNvPr>
            <p:cNvSpPr txBox="1"/>
            <p:nvPr/>
          </p:nvSpPr>
          <p:spPr>
            <a:xfrm>
              <a:off x="1655943" y="1356523"/>
              <a:ext cx="312906" cy="487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+mn-ea"/>
                  <a:ea typeface="+mn-ea"/>
                </a:rPr>
                <a:t>화</a:t>
              </a:r>
              <a:endParaRPr lang="en-US" altLang="ko-KR" sz="10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bg1"/>
                  </a:solidFill>
                  <a:latin typeface="+mn-ea"/>
                  <a:ea typeface="+mn-ea"/>
                </a:rPr>
                <a:t>5</a:t>
              </a:r>
              <a:endParaRPr lang="ko-KR" altLang="en-US" sz="12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96" name="취소">
            <a:extLst>
              <a:ext uri="{FF2B5EF4-FFF2-40B4-BE49-F238E27FC236}">
                <a16:creationId xmlns:a16="http://schemas.microsoft.com/office/drawing/2014/main" id="{D7D9CA19-64E8-4EE2-8442-1052EAEF4D0C}"/>
              </a:ext>
            </a:extLst>
          </p:cNvPr>
          <p:cNvSpPr/>
          <p:nvPr/>
        </p:nvSpPr>
        <p:spPr>
          <a:xfrm>
            <a:off x="801575" y="1082404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EEE17C7A-AEBB-4528-B448-2CE9058C8711}"/>
              </a:ext>
            </a:extLst>
          </p:cNvPr>
          <p:cNvSpPr txBox="1"/>
          <p:nvPr/>
        </p:nvSpPr>
        <p:spPr>
          <a:xfrm>
            <a:off x="1706433" y="1080594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  <a:ea typeface="+mn-ea"/>
              </a:rPr>
              <a:t>걸음 분석 결과</a:t>
            </a: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9DD00A7A-25D4-40E4-97B6-5C4193036B00}"/>
              </a:ext>
            </a:extLst>
          </p:cNvPr>
          <p:cNvGrpSpPr/>
          <p:nvPr/>
        </p:nvGrpSpPr>
        <p:grpSpPr>
          <a:xfrm>
            <a:off x="4072875" y="4319744"/>
            <a:ext cx="2718834" cy="652304"/>
            <a:chOff x="845751" y="3738699"/>
            <a:chExt cx="2718834" cy="652304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390C78C-E1DD-47FE-82C8-34E47B85A768}"/>
                </a:ext>
              </a:extLst>
            </p:cNvPr>
            <p:cNvSpPr/>
            <p:nvPr/>
          </p:nvSpPr>
          <p:spPr>
            <a:xfrm>
              <a:off x="845751" y="3759178"/>
              <a:ext cx="2718834" cy="6318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CC195D2-86C8-4E1A-AA82-FD817980E7D4}"/>
                </a:ext>
              </a:extLst>
            </p:cNvPr>
            <p:cNvSpPr txBox="1"/>
            <p:nvPr/>
          </p:nvSpPr>
          <p:spPr>
            <a:xfrm>
              <a:off x="900656" y="3738699"/>
              <a:ext cx="6319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보행 분석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B0AEAE0-83F9-4207-80A7-5758BEEA06F3}"/>
                </a:ext>
              </a:extLst>
            </p:cNvPr>
            <p:cNvSpPr txBox="1"/>
            <p:nvPr/>
          </p:nvSpPr>
          <p:spPr>
            <a:xfrm>
              <a:off x="1013541" y="3899669"/>
              <a:ext cx="239536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l" fontAlgn="ctr"/>
              <a:r>
                <a:rPr lang="ko-KR" altLang="en-US" sz="800" u="none" strike="noStrike" dirty="0">
                  <a:effectLst/>
                  <a:latin typeface="+mn-ea"/>
                  <a:ea typeface="+mn-ea"/>
                </a:rPr>
                <a:t>발을 끄는 경향이 있으며</a:t>
              </a:r>
              <a:r>
                <a:rPr lang="en-US" altLang="ko-KR" sz="800" u="none" strike="noStrike" dirty="0">
                  <a:effectLst/>
                  <a:latin typeface="+mn-ea"/>
                  <a:ea typeface="+mn-ea"/>
                </a:rPr>
                <a:t>, </a:t>
              </a:r>
              <a:r>
                <a:rPr lang="ko-KR" altLang="en-US" sz="800" u="none" strike="noStrike" dirty="0">
                  <a:effectLst/>
                  <a:latin typeface="+mn-ea"/>
                  <a:ea typeface="+mn-ea"/>
                </a:rPr>
                <a:t>보행속도가 </a:t>
              </a:r>
              <a:r>
                <a:rPr lang="ko-KR" altLang="en-US" sz="800" u="none" strike="noStrike" dirty="0" err="1">
                  <a:effectLst/>
                  <a:latin typeface="+mn-ea"/>
                  <a:ea typeface="+mn-ea"/>
                </a:rPr>
                <a:t>느린편입니다</a:t>
              </a:r>
              <a:r>
                <a:rPr lang="en-US" altLang="ko-KR" sz="800" u="none" strike="noStrike" dirty="0">
                  <a:effectLst/>
                  <a:latin typeface="+mn-ea"/>
                  <a:ea typeface="+mn-ea"/>
                </a:rPr>
                <a:t>. </a:t>
              </a:r>
              <a:r>
                <a:rPr lang="ko-KR" altLang="en-US" sz="800" u="none" strike="noStrike" dirty="0">
                  <a:effectLst/>
                  <a:latin typeface="+mn-ea"/>
                  <a:ea typeface="+mn-ea"/>
                </a:rPr>
                <a:t>보행 안정성을 위해서 좀 더 넓은 보폭과 빠른 속도로 걸어보세요</a:t>
              </a:r>
              <a:r>
                <a:rPr lang="en-US" altLang="ko-KR" sz="800" u="none" strike="noStrike" dirty="0">
                  <a:effectLst/>
                  <a:latin typeface="+mn-ea"/>
                  <a:ea typeface="+mn-ea"/>
                </a:rPr>
                <a:t>.</a:t>
              </a:r>
              <a:endParaRPr lang="en-US" altLang="ko-KR" sz="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202" name="그림 201">
            <a:extLst>
              <a:ext uri="{FF2B5EF4-FFF2-40B4-BE49-F238E27FC236}">
                <a16:creationId xmlns:a16="http://schemas.microsoft.com/office/drawing/2014/main" id="{5D768CE2-C80F-4B85-B080-A576000ADA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997"/>
          <a:stretch/>
        </p:blipFill>
        <p:spPr>
          <a:xfrm>
            <a:off x="710189" y="6135781"/>
            <a:ext cx="2854800" cy="230832"/>
          </a:xfrm>
          <a:prstGeom prst="rect">
            <a:avLst/>
          </a:prstGeom>
        </p:spPr>
      </p:pic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32EC27E-7E6F-4DDE-A825-11967956A52C}"/>
              </a:ext>
            </a:extLst>
          </p:cNvPr>
          <p:cNvGrpSpPr/>
          <p:nvPr/>
        </p:nvGrpSpPr>
        <p:grpSpPr>
          <a:xfrm>
            <a:off x="4059679" y="2111649"/>
            <a:ext cx="2718834" cy="2173515"/>
            <a:chOff x="845751" y="6349504"/>
            <a:chExt cx="2718834" cy="2173515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D4213FEB-78F6-438F-98AB-65BA04E56901}"/>
                </a:ext>
              </a:extLst>
            </p:cNvPr>
            <p:cNvSpPr/>
            <p:nvPr/>
          </p:nvSpPr>
          <p:spPr>
            <a:xfrm>
              <a:off x="845751" y="6351299"/>
              <a:ext cx="2718834" cy="2171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B7E4F726-7D31-4964-B271-6E442F48B564}"/>
                </a:ext>
              </a:extLst>
            </p:cNvPr>
            <p:cNvGrpSpPr/>
            <p:nvPr/>
          </p:nvGrpSpPr>
          <p:grpSpPr>
            <a:xfrm>
              <a:off x="890609" y="6349504"/>
              <a:ext cx="2665348" cy="2113208"/>
              <a:chOff x="890609" y="3611297"/>
              <a:chExt cx="2665348" cy="2113208"/>
            </a:xfrm>
          </p:grpSpPr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1AB7DF7D-DA72-4900-8186-E9CBCB360C05}"/>
                  </a:ext>
                </a:extLst>
              </p:cNvPr>
              <p:cNvGrpSpPr/>
              <p:nvPr/>
            </p:nvGrpSpPr>
            <p:grpSpPr>
              <a:xfrm>
                <a:off x="890609" y="3611297"/>
                <a:ext cx="2665348" cy="1241657"/>
                <a:chOff x="890609" y="3611297"/>
                <a:chExt cx="2665348" cy="1241657"/>
              </a:xfrm>
            </p:grpSpPr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33E73A5F-B3DC-4169-8C15-C959F929C500}"/>
                    </a:ext>
                  </a:extLst>
                </p:cNvPr>
                <p:cNvSpPr txBox="1"/>
                <p:nvPr/>
              </p:nvSpPr>
              <p:spPr>
                <a:xfrm>
                  <a:off x="890609" y="3611297"/>
                  <a:ext cx="63190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보행 주기</a:t>
                  </a:r>
                </a:p>
              </p:txBody>
            </p:sp>
            <p:grpSp>
              <p:nvGrpSpPr>
                <p:cNvPr id="225" name="그룹 224">
                  <a:extLst>
                    <a:ext uri="{FF2B5EF4-FFF2-40B4-BE49-F238E27FC236}">
                      <a16:creationId xmlns:a16="http://schemas.microsoft.com/office/drawing/2014/main" id="{369C0042-A65D-441F-87F7-B2E65129B141}"/>
                    </a:ext>
                  </a:extLst>
                </p:cNvPr>
                <p:cNvGrpSpPr/>
                <p:nvPr/>
              </p:nvGrpSpPr>
              <p:grpSpPr>
                <a:xfrm>
                  <a:off x="890609" y="3809698"/>
                  <a:ext cx="2665348" cy="1043256"/>
                  <a:chOff x="3945779" y="3435933"/>
                  <a:chExt cx="5548519" cy="1586461"/>
                </a:xfrm>
              </p:grpSpPr>
              <p:graphicFrame>
                <p:nvGraphicFramePr>
                  <p:cNvPr id="226" name="차트 225">
                    <a:extLst>
                      <a:ext uri="{FF2B5EF4-FFF2-40B4-BE49-F238E27FC236}">
                        <a16:creationId xmlns:a16="http://schemas.microsoft.com/office/drawing/2014/main" id="{6BF15F08-8E4B-49CD-8E95-567162AAE78A}"/>
                      </a:ext>
                    </a:extLst>
                  </p:cNvPr>
                  <p:cNvGraphicFramePr/>
                  <p:nvPr/>
                </p:nvGraphicFramePr>
                <p:xfrm>
                  <a:off x="4435757" y="3539519"/>
                  <a:ext cx="4929719" cy="1482875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6"/>
                  </a:graphicData>
                </a:graphic>
              </p:graphicFrame>
              <p:grpSp>
                <p:nvGrpSpPr>
                  <p:cNvPr id="227" name="그룹 226">
                    <a:extLst>
                      <a:ext uri="{FF2B5EF4-FFF2-40B4-BE49-F238E27FC236}">
                        <a16:creationId xmlns:a16="http://schemas.microsoft.com/office/drawing/2014/main" id="{CA2DA58E-C4C4-44EA-A553-FFAD640D8593}"/>
                      </a:ext>
                    </a:extLst>
                  </p:cNvPr>
                  <p:cNvGrpSpPr/>
                  <p:nvPr/>
                </p:nvGrpSpPr>
                <p:grpSpPr>
                  <a:xfrm>
                    <a:off x="3945779" y="3435933"/>
                    <a:ext cx="5548519" cy="1337608"/>
                    <a:chOff x="4791181" y="2763926"/>
                    <a:chExt cx="5548519" cy="1337608"/>
                  </a:xfrm>
                </p:grpSpPr>
                <p:grpSp>
                  <p:nvGrpSpPr>
                    <p:cNvPr id="231" name="그룹 230">
                      <a:extLst>
                        <a:ext uri="{FF2B5EF4-FFF2-40B4-BE49-F238E27FC236}">
                          <a16:creationId xmlns:a16="http://schemas.microsoft.com/office/drawing/2014/main" id="{4E75E309-BFC0-47F4-8684-A6DF899739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91181" y="2763926"/>
                      <a:ext cx="5548519" cy="634321"/>
                      <a:chOff x="4791181" y="2763926"/>
                      <a:chExt cx="5548519" cy="634321"/>
                    </a:xfrm>
                  </p:grpSpPr>
                  <p:sp>
                    <p:nvSpPr>
                      <p:cNvPr id="240" name="TextBox 239">
                        <a:extLst>
                          <a:ext uri="{FF2B5EF4-FFF2-40B4-BE49-F238E27FC236}">
                            <a16:creationId xmlns:a16="http://schemas.microsoft.com/office/drawing/2014/main" id="{586BC5F6-3C1B-4A7C-A014-950FD239A43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91181" y="3117428"/>
                        <a:ext cx="704776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ko-KR" altLang="en-US" sz="600" b="1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표준</a:t>
                        </a:r>
                      </a:p>
                    </p:txBody>
                  </p:sp>
                  <p:sp>
                    <p:nvSpPr>
                      <p:cNvPr id="241" name="TextBox 240">
                        <a:extLst>
                          <a:ext uri="{FF2B5EF4-FFF2-40B4-BE49-F238E27FC236}">
                            <a16:creationId xmlns:a16="http://schemas.microsoft.com/office/drawing/2014/main" id="{CD14FBBE-57C4-4E26-A5EB-BE11375058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81270" y="3117428"/>
                        <a:ext cx="691428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60%</a:t>
                        </a:r>
                        <a:endParaRPr lang="ko-KR" altLang="en-US" sz="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242" name="TextBox 241">
                        <a:extLst>
                          <a:ext uri="{FF2B5EF4-FFF2-40B4-BE49-F238E27FC236}">
                            <a16:creationId xmlns:a16="http://schemas.microsoft.com/office/drawing/2014/main" id="{4C4D5D76-7853-4EB7-8901-D1BA7D41D00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678474" y="3117428"/>
                        <a:ext cx="691428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40%</a:t>
                        </a:r>
                        <a:endParaRPr lang="ko-KR" altLang="en-US" sz="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243" name="TextBox 242">
                        <a:extLst>
                          <a:ext uri="{FF2B5EF4-FFF2-40B4-BE49-F238E27FC236}">
                            <a16:creationId xmlns:a16="http://schemas.microsoft.com/office/drawing/2014/main" id="{8470E320-5FC5-4EDD-A6DD-00E7FADAEEC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26490" y="2763926"/>
                        <a:ext cx="864952" cy="28081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ko-KR" altLang="en-US" sz="600" b="1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입각기</a:t>
                        </a:r>
                        <a:endParaRPr lang="ko-KR" altLang="en-US" sz="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244" name="TextBox 243">
                        <a:extLst>
                          <a:ext uri="{FF2B5EF4-FFF2-40B4-BE49-F238E27FC236}">
                            <a16:creationId xmlns:a16="http://schemas.microsoft.com/office/drawing/2014/main" id="{AD5AA184-AF77-432D-B7A0-A6C7590256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474748" y="2763926"/>
                        <a:ext cx="864952" cy="28081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ko-KR" altLang="en-US" sz="600" b="1" dirty="0" err="1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유각기</a:t>
                        </a:r>
                        <a:endParaRPr lang="ko-KR" altLang="en-US" sz="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</p:grpSp>
                <p:grpSp>
                  <p:nvGrpSpPr>
                    <p:cNvPr id="232" name="그룹 231">
                      <a:extLst>
                        <a:ext uri="{FF2B5EF4-FFF2-40B4-BE49-F238E27FC236}">
                          <a16:creationId xmlns:a16="http://schemas.microsoft.com/office/drawing/2014/main" id="{1F036C82-E206-4998-91DF-03FEF47267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91181" y="3469072"/>
                      <a:ext cx="4777109" cy="280819"/>
                      <a:chOff x="4791181" y="3066400"/>
                      <a:chExt cx="4777109" cy="280819"/>
                    </a:xfrm>
                  </p:grpSpPr>
                  <p:sp>
                    <p:nvSpPr>
                      <p:cNvPr id="237" name="TextBox 236">
                        <a:extLst>
                          <a:ext uri="{FF2B5EF4-FFF2-40B4-BE49-F238E27FC236}">
                            <a16:creationId xmlns:a16="http://schemas.microsoft.com/office/drawing/2014/main" id="{2E63FFF1-413D-4C52-A84D-0453E6D757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91181" y="3066400"/>
                        <a:ext cx="704776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ko-KR" altLang="en-US" sz="600" b="1" dirty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+mn-ea"/>
                            <a:ea typeface="+mn-ea"/>
                          </a:rPr>
                          <a:t>왼발</a:t>
                        </a:r>
                      </a:p>
                    </p:txBody>
                  </p:sp>
                  <p:sp>
                    <p:nvSpPr>
                      <p:cNvPr id="238" name="TextBox 237">
                        <a:extLst>
                          <a:ext uri="{FF2B5EF4-FFF2-40B4-BE49-F238E27FC236}">
                            <a16:creationId xmlns:a16="http://schemas.microsoft.com/office/drawing/2014/main" id="{90A57F39-5E54-4B10-82D2-DF50409D5B0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67682" y="3066400"/>
                        <a:ext cx="691428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67%</a:t>
                        </a:r>
                        <a:endParaRPr lang="ko-KR" altLang="en-US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239" name="TextBox 238">
                        <a:extLst>
                          <a:ext uri="{FF2B5EF4-FFF2-40B4-BE49-F238E27FC236}">
                            <a16:creationId xmlns:a16="http://schemas.microsoft.com/office/drawing/2014/main" id="{94B32A48-BA22-4AD0-800F-045E60D1F1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76863" y="3066400"/>
                        <a:ext cx="691427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33%</a:t>
                        </a:r>
                        <a:endParaRPr lang="ko-KR" altLang="en-US" sz="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</p:grpSp>
                <p:grpSp>
                  <p:nvGrpSpPr>
                    <p:cNvPr id="233" name="그룹 232">
                      <a:extLst>
                        <a:ext uri="{FF2B5EF4-FFF2-40B4-BE49-F238E27FC236}">
                          <a16:creationId xmlns:a16="http://schemas.microsoft.com/office/drawing/2014/main" id="{F97795D1-BFB5-42CD-AF8D-9557C630EC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91181" y="3820715"/>
                      <a:ext cx="4629340" cy="280819"/>
                      <a:chOff x="4791181" y="3015372"/>
                      <a:chExt cx="4629340" cy="280819"/>
                    </a:xfrm>
                  </p:grpSpPr>
                  <p:sp>
                    <p:nvSpPr>
                      <p:cNvPr id="234" name="TextBox 233">
                        <a:extLst>
                          <a:ext uri="{FF2B5EF4-FFF2-40B4-BE49-F238E27FC236}">
                            <a16:creationId xmlns:a16="http://schemas.microsoft.com/office/drawing/2014/main" id="{C3A2B0A5-C0DC-4E03-9EB3-BE5B307C70A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91181" y="3015372"/>
                        <a:ext cx="864952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ko-KR" altLang="en-US" sz="600" b="1" dirty="0">
                            <a:solidFill>
                              <a:srgbClr val="354B84"/>
                            </a:solidFill>
                            <a:latin typeface="+mn-ea"/>
                            <a:ea typeface="+mn-ea"/>
                          </a:rPr>
                          <a:t>오른발</a:t>
                        </a:r>
                      </a:p>
                    </p:txBody>
                  </p:sp>
                  <p:sp>
                    <p:nvSpPr>
                      <p:cNvPr id="235" name="TextBox 234">
                        <a:extLst>
                          <a:ext uri="{FF2B5EF4-FFF2-40B4-BE49-F238E27FC236}">
                            <a16:creationId xmlns:a16="http://schemas.microsoft.com/office/drawing/2014/main" id="{09BDC61C-9AF9-4959-8563-0E6F010B170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81272" y="3015372"/>
                        <a:ext cx="691428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63%</a:t>
                        </a:r>
                        <a:endParaRPr lang="ko-KR" altLang="en-US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236" name="TextBox 235">
                        <a:extLst>
                          <a:ext uri="{FF2B5EF4-FFF2-40B4-BE49-F238E27FC236}">
                            <a16:creationId xmlns:a16="http://schemas.microsoft.com/office/drawing/2014/main" id="{BC601DD1-151A-4217-B9CF-5C54936261D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29093" y="3015372"/>
                        <a:ext cx="691428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37%</a:t>
                        </a:r>
                        <a:endParaRPr lang="ko-KR" altLang="en-US" sz="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228" name="그룹 227">
                    <a:extLst>
                      <a:ext uri="{FF2B5EF4-FFF2-40B4-BE49-F238E27FC236}">
                        <a16:creationId xmlns:a16="http://schemas.microsoft.com/office/drawing/2014/main" id="{7A8A1FD2-720A-42CE-8842-1C9112D835DC}"/>
                      </a:ext>
                    </a:extLst>
                  </p:cNvPr>
                  <p:cNvGrpSpPr/>
                  <p:nvPr/>
                </p:nvGrpSpPr>
                <p:grpSpPr>
                  <a:xfrm>
                    <a:off x="5604979" y="3516899"/>
                    <a:ext cx="2970140" cy="280819"/>
                    <a:chOff x="5604979" y="3516899"/>
                    <a:chExt cx="2970140" cy="280819"/>
                  </a:xfrm>
                </p:grpSpPr>
                <p:sp>
                  <p:nvSpPr>
                    <p:cNvPr id="229" name="TextBox 228">
                      <a:extLst>
                        <a:ext uri="{FF2B5EF4-FFF2-40B4-BE49-F238E27FC236}">
                          <a16:creationId xmlns:a16="http://schemas.microsoft.com/office/drawing/2014/main" id="{C4DC2166-4BEF-42A8-8DEA-1E48FA74FD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04979" y="3516899"/>
                      <a:ext cx="881639" cy="28081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Stance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230" name="TextBox 229">
                      <a:extLst>
                        <a:ext uri="{FF2B5EF4-FFF2-40B4-BE49-F238E27FC236}">
                          <a16:creationId xmlns:a16="http://schemas.microsoft.com/office/drawing/2014/main" id="{F296DDD6-8CCD-4074-B4B2-2A6457A312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33524" y="3516899"/>
                      <a:ext cx="841595" cy="28081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Swing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</p:grpSp>
            </p:grp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47EE86DF-D7BC-4552-B417-B5BA97C77792}"/>
                  </a:ext>
                </a:extLst>
              </p:cNvPr>
              <p:cNvGrpSpPr/>
              <p:nvPr/>
            </p:nvGrpSpPr>
            <p:grpSpPr>
              <a:xfrm>
                <a:off x="890609" y="5126153"/>
                <a:ext cx="415498" cy="598352"/>
                <a:chOff x="1043009" y="1939505"/>
                <a:chExt cx="415498" cy="598352"/>
              </a:xfrm>
            </p:grpSpPr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BE4BEEE1-FA9B-4115-A22A-18CAEB31393F}"/>
                    </a:ext>
                  </a:extLst>
                </p:cNvPr>
                <p:cNvSpPr txBox="1"/>
                <p:nvPr/>
              </p:nvSpPr>
              <p:spPr>
                <a:xfrm>
                  <a:off x="1043009" y="1939505"/>
                  <a:ext cx="338554" cy="1846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6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표준</a:t>
                  </a:r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9C00A3E3-861C-4054-A9A7-79C0F9996A0B}"/>
                    </a:ext>
                  </a:extLst>
                </p:cNvPr>
                <p:cNvSpPr txBox="1"/>
                <p:nvPr/>
              </p:nvSpPr>
              <p:spPr>
                <a:xfrm>
                  <a:off x="1043009" y="2152832"/>
                  <a:ext cx="338554" cy="1846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600" b="1" dirty="0">
                      <a:solidFill>
                        <a:schemeClr val="accent3">
                          <a:lumMod val="75000"/>
                        </a:schemeClr>
                      </a:solidFill>
                      <a:latin typeface="+mn-ea"/>
                      <a:ea typeface="+mn-ea"/>
                    </a:rPr>
                    <a:t>왼발</a:t>
                  </a: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6E07F963-5F16-4EF0-8688-16E7698F3B55}"/>
                    </a:ext>
                  </a:extLst>
                </p:cNvPr>
                <p:cNvSpPr txBox="1"/>
                <p:nvPr/>
              </p:nvSpPr>
              <p:spPr>
                <a:xfrm>
                  <a:off x="1043009" y="2353190"/>
                  <a:ext cx="415498" cy="1846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600" b="1" dirty="0">
                      <a:solidFill>
                        <a:srgbClr val="354B84"/>
                      </a:solidFill>
                      <a:latin typeface="+mn-ea"/>
                      <a:ea typeface="+mn-ea"/>
                    </a:rPr>
                    <a:t>오른발</a:t>
                  </a:r>
                </a:p>
              </p:txBody>
            </p:sp>
          </p:grpSp>
        </p:grpSp>
      </p:grpSp>
      <p:graphicFrame>
        <p:nvGraphicFramePr>
          <p:cNvPr id="309" name="표 2">
            <a:extLst>
              <a:ext uri="{FF2B5EF4-FFF2-40B4-BE49-F238E27FC236}">
                <a16:creationId xmlns:a16="http://schemas.microsoft.com/office/drawing/2014/main" id="{7B438813-D539-448A-9313-E737DDD4A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252452"/>
              </p:ext>
            </p:extLst>
          </p:nvPr>
        </p:nvGraphicFramePr>
        <p:xfrm>
          <a:off x="4484374" y="3366189"/>
          <a:ext cx="2179754" cy="858106"/>
        </p:xfrm>
        <a:graphic>
          <a:graphicData uri="http://schemas.openxmlformats.org/drawingml/2006/table">
            <a:tbl>
              <a:tblPr firstRow="1" bandRow="1">
                <a:tableStyleId>{BDC07181-A594-4614-B1B4-83AC75EE6A1E}</a:tableStyleId>
              </a:tblPr>
              <a:tblGrid>
                <a:gridCol w="629522">
                  <a:extLst>
                    <a:ext uri="{9D8B030D-6E8A-4147-A177-3AD203B41FA5}">
                      <a16:colId xmlns:a16="http://schemas.microsoft.com/office/drawing/2014/main" val="1035493809"/>
                    </a:ext>
                  </a:extLst>
                </a:gridCol>
                <a:gridCol w="475494">
                  <a:extLst>
                    <a:ext uri="{9D8B030D-6E8A-4147-A177-3AD203B41FA5}">
                      <a16:colId xmlns:a16="http://schemas.microsoft.com/office/drawing/2014/main" val="974200764"/>
                    </a:ext>
                  </a:extLst>
                </a:gridCol>
                <a:gridCol w="609492">
                  <a:extLst>
                    <a:ext uri="{9D8B030D-6E8A-4147-A177-3AD203B41FA5}">
                      <a16:colId xmlns:a16="http://schemas.microsoft.com/office/drawing/2014/main" val="4056702524"/>
                    </a:ext>
                  </a:extLst>
                </a:gridCol>
                <a:gridCol w="465246">
                  <a:extLst>
                    <a:ext uri="{9D8B030D-6E8A-4147-A177-3AD203B41FA5}">
                      <a16:colId xmlns:a16="http://schemas.microsoft.com/office/drawing/2014/main" val="525150174"/>
                    </a:ext>
                  </a:extLst>
                </a:gridCol>
              </a:tblGrid>
              <a:tr h="1186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>
                          <a:latin typeface="+mn-ea"/>
                          <a:ea typeface="+mn-ea"/>
                        </a:rPr>
                        <a:t>양발</a:t>
                      </a:r>
                      <a:r>
                        <a:rPr lang="ko-KR" altLang="en-US" sz="600" dirty="0">
                          <a:latin typeface="+mn-ea"/>
                          <a:ea typeface="+mn-ea"/>
                        </a:rPr>
                        <a:t> 지지기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>
                          <a:latin typeface="+mn-ea"/>
                          <a:ea typeface="+mn-ea"/>
                        </a:rPr>
                        <a:t>양발</a:t>
                      </a:r>
                      <a:r>
                        <a:rPr lang="ko-KR" altLang="en-US" sz="600" dirty="0">
                          <a:latin typeface="+mn-ea"/>
                          <a:ea typeface="+mn-ea"/>
                        </a:rPr>
                        <a:t> 지지기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>
                          <a:latin typeface="+mn-ea"/>
                          <a:ea typeface="+mn-ea"/>
                        </a:rPr>
                        <a:t>외발</a:t>
                      </a:r>
                      <a:r>
                        <a:rPr lang="ko-KR" altLang="en-US" sz="600" dirty="0">
                          <a:latin typeface="+mn-ea"/>
                          <a:ea typeface="+mn-ea"/>
                        </a:rPr>
                        <a:t> 서기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199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+mn-ea"/>
                          <a:ea typeface="+mn-ea"/>
                        </a:rPr>
                        <a:t>Load Response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+mn-ea"/>
                          <a:ea typeface="+mn-ea"/>
                        </a:rPr>
                        <a:t>Pre Swing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139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+mn-ea"/>
                          <a:ea typeface="+mn-ea"/>
                        </a:rPr>
                        <a:t>10%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+mn-ea"/>
                          <a:ea typeface="+mn-ea"/>
                        </a:rPr>
                        <a:t>10%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+mn-ea"/>
                          <a:ea typeface="+mn-ea"/>
                        </a:rPr>
                        <a:t>20%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+mn-ea"/>
                          <a:ea typeface="+mn-ea"/>
                        </a:rPr>
                        <a:t>40%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5701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6%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949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32%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949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38%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949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28%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9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385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32%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B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6%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B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38%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B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16%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31616"/>
                  </a:ext>
                </a:extLst>
              </a:tr>
            </a:tbl>
          </a:graphicData>
        </a:graphic>
      </p:graphicFrame>
      <p:sp>
        <p:nvSpPr>
          <p:cNvPr id="312" name="모서리가 둥근 직사각형 108">
            <a:extLst>
              <a:ext uri="{FF2B5EF4-FFF2-40B4-BE49-F238E27FC236}">
                <a16:creationId xmlns:a16="http://schemas.microsoft.com/office/drawing/2014/main" id="{E1C00FD1-7DF2-4A09-938D-704301CFCDE7}"/>
              </a:ext>
            </a:extLst>
          </p:cNvPr>
          <p:cNvSpPr/>
          <p:nvPr/>
        </p:nvSpPr>
        <p:spPr>
          <a:xfrm>
            <a:off x="754330" y="769757"/>
            <a:ext cx="2783552" cy="5567722"/>
          </a:xfrm>
          <a:prstGeom prst="roundRect">
            <a:avLst>
              <a:gd name="adj" fmla="val 8301"/>
            </a:avLst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모서리가 둥근 직사각형 108">
            <a:extLst>
              <a:ext uri="{FF2B5EF4-FFF2-40B4-BE49-F238E27FC236}">
                <a16:creationId xmlns:a16="http://schemas.microsoft.com/office/drawing/2014/main" id="{957000C1-FE8E-4ECE-8801-F2E7BC641745}"/>
              </a:ext>
            </a:extLst>
          </p:cNvPr>
          <p:cNvSpPr/>
          <p:nvPr/>
        </p:nvSpPr>
        <p:spPr>
          <a:xfrm>
            <a:off x="4030930" y="769757"/>
            <a:ext cx="2783552" cy="5567722"/>
          </a:xfrm>
          <a:prstGeom prst="roundRect">
            <a:avLst>
              <a:gd name="adj" fmla="val 8301"/>
            </a:avLst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래픽 321" descr="정보 윤곽선">
            <a:extLst>
              <a:ext uri="{FF2B5EF4-FFF2-40B4-BE49-F238E27FC236}">
                <a16:creationId xmlns:a16="http://schemas.microsoft.com/office/drawing/2014/main" id="{FD8F7A83-DB41-4B30-BC96-6F7163EA4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2262" y="2113444"/>
            <a:ext cx="144698" cy="144698"/>
          </a:xfrm>
          <a:prstGeom prst="rect">
            <a:avLst/>
          </a:prstGeom>
        </p:spPr>
      </p:pic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095B82D2-30CC-4F6D-B115-84DBDCFAD140}"/>
              </a:ext>
            </a:extLst>
          </p:cNvPr>
          <p:cNvGrpSpPr/>
          <p:nvPr/>
        </p:nvGrpSpPr>
        <p:grpSpPr>
          <a:xfrm>
            <a:off x="1210136" y="1462281"/>
            <a:ext cx="2090276" cy="685800"/>
            <a:chOff x="996503" y="1462281"/>
            <a:chExt cx="2303910" cy="685800"/>
          </a:xfrm>
        </p:grpSpPr>
        <p:cxnSp>
          <p:nvCxnSpPr>
            <p:cNvPr id="324" name="직선 연결선 323">
              <a:extLst>
                <a:ext uri="{FF2B5EF4-FFF2-40B4-BE49-F238E27FC236}">
                  <a16:creationId xmlns:a16="http://schemas.microsoft.com/office/drawing/2014/main" id="{467765C9-800D-408A-BBB8-4ACAEE2D23F9}"/>
                </a:ext>
              </a:extLst>
            </p:cNvPr>
            <p:cNvCxnSpPr>
              <a:cxnSpLocks/>
            </p:cNvCxnSpPr>
            <p:nvPr/>
          </p:nvCxnSpPr>
          <p:spPr>
            <a:xfrm>
              <a:off x="996503" y="1462281"/>
              <a:ext cx="2303910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직선 연결선 324">
              <a:extLst>
                <a:ext uri="{FF2B5EF4-FFF2-40B4-BE49-F238E27FC236}">
                  <a16:creationId xmlns:a16="http://schemas.microsoft.com/office/drawing/2014/main" id="{215792AE-8527-48B9-9C18-545DE1656BF2}"/>
                </a:ext>
              </a:extLst>
            </p:cNvPr>
            <p:cNvCxnSpPr>
              <a:cxnSpLocks/>
            </p:cNvCxnSpPr>
            <p:nvPr/>
          </p:nvCxnSpPr>
          <p:spPr>
            <a:xfrm>
              <a:off x="996503" y="1633731"/>
              <a:ext cx="2303910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직선 연결선 325">
              <a:extLst>
                <a:ext uri="{FF2B5EF4-FFF2-40B4-BE49-F238E27FC236}">
                  <a16:creationId xmlns:a16="http://schemas.microsoft.com/office/drawing/2014/main" id="{A62CEBF3-80F3-4F24-AB3D-DE08AF88FF7C}"/>
                </a:ext>
              </a:extLst>
            </p:cNvPr>
            <p:cNvCxnSpPr>
              <a:cxnSpLocks/>
            </p:cNvCxnSpPr>
            <p:nvPr/>
          </p:nvCxnSpPr>
          <p:spPr>
            <a:xfrm>
              <a:off x="996503" y="1805181"/>
              <a:ext cx="2303910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직선 연결선 326">
              <a:extLst>
                <a:ext uri="{FF2B5EF4-FFF2-40B4-BE49-F238E27FC236}">
                  <a16:creationId xmlns:a16="http://schemas.microsoft.com/office/drawing/2014/main" id="{630A0FD5-E4DA-40D1-B231-83E2BC878C57}"/>
                </a:ext>
              </a:extLst>
            </p:cNvPr>
            <p:cNvCxnSpPr>
              <a:cxnSpLocks/>
            </p:cNvCxnSpPr>
            <p:nvPr/>
          </p:nvCxnSpPr>
          <p:spPr>
            <a:xfrm>
              <a:off x="996503" y="1976631"/>
              <a:ext cx="2303910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직선 연결선 327">
              <a:extLst>
                <a:ext uri="{FF2B5EF4-FFF2-40B4-BE49-F238E27FC236}">
                  <a16:creationId xmlns:a16="http://schemas.microsoft.com/office/drawing/2014/main" id="{C689C61B-B3B9-46EA-AD07-8B96E517359E}"/>
                </a:ext>
              </a:extLst>
            </p:cNvPr>
            <p:cNvCxnSpPr>
              <a:cxnSpLocks/>
            </p:cNvCxnSpPr>
            <p:nvPr/>
          </p:nvCxnSpPr>
          <p:spPr>
            <a:xfrm>
              <a:off x="996503" y="2148081"/>
              <a:ext cx="2303910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9" name="차트 328">
            <a:extLst>
              <a:ext uri="{FF2B5EF4-FFF2-40B4-BE49-F238E27FC236}">
                <a16:creationId xmlns:a16="http://schemas.microsoft.com/office/drawing/2014/main" id="{003AF334-6FFE-4171-AD14-3037B7EFD4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0932350"/>
              </p:ext>
            </p:extLst>
          </p:nvPr>
        </p:nvGraphicFramePr>
        <p:xfrm>
          <a:off x="906301" y="1240931"/>
          <a:ext cx="2694456" cy="1138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330" name="그룹 329">
            <a:extLst>
              <a:ext uri="{FF2B5EF4-FFF2-40B4-BE49-F238E27FC236}">
                <a16:creationId xmlns:a16="http://schemas.microsoft.com/office/drawing/2014/main" id="{42083A52-164B-4AEC-A537-FF3A85B4FFD6}"/>
              </a:ext>
            </a:extLst>
          </p:cNvPr>
          <p:cNvGrpSpPr/>
          <p:nvPr/>
        </p:nvGrpSpPr>
        <p:grpSpPr>
          <a:xfrm>
            <a:off x="735495" y="1370509"/>
            <a:ext cx="489236" cy="868299"/>
            <a:chOff x="743884" y="1362120"/>
            <a:chExt cx="489236" cy="868299"/>
          </a:xfrm>
        </p:grpSpPr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F4C75EBB-CA12-424B-A4C0-03EDB74A465F}"/>
                </a:ext>
              </a:extLst>
            </p:cNvPr>
            <p:cNvSpPr txBox="1"/>
            <p:nvPr/>
          </p:nvSpPr>
          <p:spPr>
            <a:xfrm>
              <a:off x="750296" y="1362120"/>
              <a:ext cx="47961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  <a:ea typeface="+mn-ea"/>
                </a:rPr>
                <a:t>L</a:t>
              </a:r>
              <a:r>
                <a:rPr lang="ko-KR" altLang="en-US" sz="600" dirty="0">
                  <a:solidFill>
                    <a:schemeClr val="tx1"/>
                  </a:solidFill>
                  <a:latin typeface="+mn-ea"/>
                  <a:ea typeface="+mn-ea"/>
                </a:rPr>
                <a:t> 치우침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E84C2AEF-691A-4B52-B9F2-35A8C31E7663}"/>
                </a:ext>
              </a:extLst>
            </p:cNvPr>
            <p:cNvSpPr txBox="1"/>
            <p:nvPr/>
          </p:nvSpPr>
          <p:spPr>
            <a:xfrm>
              <a:off x="743884" y="2045753"/>
              <a:ext cx="48923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  <a:ea typeface="+mn-ea"/>
                </a:rPr>
                <a:t>R</a:t>
              </a:r>
              <a:r>
                <a:rPr lang="ko-KR" altLang="en-US" sz="600" dirty="0">
                  <a:solidFill>
                    <a:schemeClr val="tx1"/>
                  </a:solidFill>
                  <a:latin typeface="+mn-ea"/>
                  <a:ea typeface="+mn-ea"/>
                </a:rPr>
                <a:t> 치우침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F004EB5D-7B47-49F4-9261-C184F8FB2169}"/>
                </a:ext>
              </a:extLst>
            </p:cNvPr>
            <p:cNvSpPr txBox="1"/>
            <p:nvPr/>
          </p:nvSpPr>
          <p:spPr>
            <a:xfrm>
              <a:off x="834454" y="1706030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solidFill>
                    <a:schemeClr val="tx1"/>
                  </a:solidFill>
                  <a:latin typeface="+mn-ea"/>
                  <a:ea typeface="+mn-ea"/>
                </a:rPr>
                <a:t>정상</a:t>
              </a:r>
            </a:p>
          </p:txBody>
        </p:sp>
      </p:grpSp>
      <p:sp>
        <p:nvSpPr>
          <p:cNvPr id="334" name="Google Shape;173;p5">
            <a:extLst>
              <a:ext uri="{FF2B5EF4-FFF2-40B4-BE49-F238E27FC236}">
                <a16:creationId xmlns:a16="http://schemas.microsoft.com/office/drawing/2014/main" id="{4A9F126D-C05C-4E7D-99F3-D2E174DF1E50}"/>
              </a:ext>
            </a:extLst>
          </p:cNvPr>
          <p:cNvSpPr/>
          <p:nvPr/>
        </p:nvSpPr>
        <p:spPr>
          <a:xfrm>
            <a:off x="1323840" y="131129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35" name="Google Shape;173;p5">
            <a:extLst>
              <a:ext uri="{FF2B5EF4-FFF2-40B4-BE49-F238E27FC236}">
                <a16:creationId xmlns:a16="http://schemas.microsoft.com/office/drawing/2014/main" id="{7C112BFF-D6AB-4C1A-A928-C8CC12A1A7B9}"/>
              </a:ext>
            </a:extLst>
          </p:cNvPr>
          <p:cNvSpPr/>
          <p:nvPr/>
        </p:nvSpPr>
        <p:spPr>
          <a:xfrm>
            <a:off x="572834" y="229521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36" name="Google Shape;173;p5">
            <a:extLst>
              <a:ext uri="{FF2B5EF4-FFF2-40B4-BE49-F238E27FC236}">
                <a16:creationId xmlns:a16="http://schemas.microsoft.com/office/drawing/2014/main" id="{EEF7F316-00F2-45B4-BBFD-A7DB59061D2B}"/>
              </a:ext>
            </a:extLst>
          </p:cNvPr>
          <p:cNvSpPr/>
          <p:nvPr/>
        </p:nvSpPr>
        <p:spPr>
          <a:xfrm>
            <a:off x="564784" y="279995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37" name="Google Shape;173;p5">
            <a:extLst>
              <a:ext uri="{FF2B5EF4-FFF2-40B4-BE49-F238E27FC236}">
                <a16:creationId xmlns:a16="http://schemas.microsoft.com/office/drawing/2014/main" id="{EA2C0217-8D33-4687-9FEC-7041161C33BE}"/>
              </a:ext>
            </a:extLst>
          </p:cNvPr>
          <p:cNvSpPr/>
          <p:nvPr/>
        </p:nvSpPr>
        <p:spPr>
          <a:xfrm>
            <a:off x="555786" y="311405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38" name="Google Shape;173;p5">
            <a:extLst>
              <a:ext uri="{FF2B5EF4-FFF2-40B4-BE49-F238E27FC236}">
                <a16:creationId xmlns:a16="http://schemas.microsoft.com/office/drawing/2014/main" id="{4CEFF296-1194-4A24-84A8-CAEC6C0F9C96}"/>
              </a:ext>
            </a:extLst>
          </p:cNvPr>
          <p:cNvSpPr/>
          <p:nvPr/>
        </p:nvSpPr>
        <p:spPr>
          <a:xfrm>
            <a:off x="1185562" y="3373413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5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39" name="Google Shape;173;p5">
            <a:extLst>
              <a:ext uri="{FF2B5EF4-FFF2-40B4-BE49-F238E27FC236}">
                <a16:creationId xmlns:a16="http://schemas.microsoft.com/office/drawing/2014/main" id="{092F7414-45DF-4575-B24A-56991CD88378}"/>
              </a:ext>
            </a:extLst>
          </p:cNvPr>
          <p:cNvSpPr/>
          <p:nvPr/>
        </p:nvSpPr>
        <p:spPr>
          <a:xfrm>
            <a:off x="669118" y="518325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7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40" name="Google Shape;173;p5">
            <a:extLst>
              <a:ext uri="{FF2B5EF4-FFF2-40B4-BE49-F238E27FC236}">
                <a16:creationId xmlns:a16="http://schemas.microsoft.com/office/drawing/2014/main" id="{AE63815B-A6AC-4927-BB36-0DCD94D8BF50}"/>
              </a:ext>
            </a:extLst>
          </p:cNvPr>
          <p:cNvSpPr/>
          <p:nvPr/>
        </p:nvSpPr>
        <p:spPr>
          <a:xfrm>
            <a:off x="3887876" y="87036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8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41" name="Google Shape;173;p5">
            <a:extLst>
              <a:ext uri="{FF2B5EF4-FFF2-40B4-BE49-F238E27FC236}">
                <a16:creationId xmlns:a16="http://schemas.microsoft.com/office/drawing/2014/main" id="{1E9AD9A2-B7F7-4AC8-8E02-CF47A1E36D25}"/>
              </a:ext>
            </a:extLst>
          </p:cNvPr>
          <p:cNvSpPr/>
          <p:nvPr/>
        </p:nvSpPr>
        <p:spPr>
          <a:xfrm>
            <a:off x="3910467" y="204848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9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42" name="Google Shape;173;p5">
            <a:extLst>
              <a:ext uri="{FF2B5EF4-FFF2-40B4-BE49-F238E27FC236}">
                <a16:creationId xmlns:a16="http://schemas.microsoft.com/office/drawing/2014/main" id="{5F3B11AA-6DFE-4C28-86A6-EB2E4E44AA5D}"/>
              </a:ext>
            </a:extLst>
          </p:cNvPr>
          <p:cNvSpPr/>
          <p:nvPr/>
        </p:nvSpPr>
        <p:spPr>
          <a:xfrm>
            <a:off x="3920387" y="430160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10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43" name="Google Shape;173;p5">
            <a:extLst>
              <a:ext uri="{FF2B5EF4-FFF2-40B4-BE49-F238E27FC236}">
                <a16:creationId xmlns:a16="http://schemas.microsoft.com/office/drawing/2014/main" id="{89E3AC6B-BD0A-42F2-BA8B-FF771A6E7F48}"/>
              </a:ext>
            </a:extLst>
          </p:cNvPr>
          <p:cNvSpPr/>
          <p:nvPr/>
        </p:nvSpPr>
        <p:spPr>
          <a:xfrm>
            <a:off x="633065" y="394561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6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2D0A409-130D-4A40-A6E9-FBF55741B477}"/>
              </a:ext>
            </a:extLst>
          </p:cNvPr>
          <p:cNvCxnSpPr>
            <a:endCxn id="332" idx="3"/>
          </p:cNvCxnSpPr>
          <p:nvPr/>
        </p:nvCxnSpPr>
        <p:spPr>
          <a:xfrm flipH="1">
            <a:off x="1224731" y="1805181"/>
            <a:ext cx="685372" cy="341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2444560-1E3B-4384-8599-D30196A78668}"/>
              </a:ext>
            </a:extLst>
          </p:cNvPr>
          <p:cNvSpPr/>
          <p:nvPr/>
        </p:nvSpPr>
        <p:spPr>
          <a:xfrm rot="21383520">
            <a:off x="5921659" y="5696588"/>
            <a:ext cx="1785645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오늘의 걸음 상세 결과 수정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95501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A6A04A7-AEFE-4A4D-8A8C-C0411C26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chemeClr val="tx1"/>
                </a:solidFill>
              </a:rPr>
              <a:t>홈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자율 보행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상세 결과 보기</a:t>
            </a:r>
            <a:r>
              <a:rPr lang="en-US" altLang="ko-KR" b="0" dirty="0">
                <a:solidFill>
                  <a:schemeClr val="tx1"/>
                </a:solidFill>
              </a:rPr>
              <a:t> &gt; ⓘ </a:t>
            </a:r>
            <a:r>
              <a:rPr lang="ko-KR" altLang="en-US" b="0" dirty="0">
                <a:solidFill>
                  <a:schemeClr val="tx1"/>
                </a:solidFill>
              </a:rPr>
              <a:t>아이콘 선택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40BE0FE-5BBE-44CE-9705-F3E240550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PT-A-05-10</a:t>
            </a:r>
            <a:endParaRPr lang="en-US" altLang="ko-KR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01B0D45-3A29-47B5-8736-6BBD1E03645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DC3E4C6-AA3C-492E-9149-B3FCBB563F20}"/>
              </a:ext>
            </a:extLst>
          </p:cNvPr>
          <p:cNvGrpSpPr/>
          <p:nvPr/>
        </p:nvGrpSpPr>
        <p:grpSpPr>
          <a:xfrm>
            <a:off x="207338" y="771786"/>
            <a:ext cx="3514988" cy="1233183"/>
            <a:chOff x="419449" y="771786"/>
            <a:chExt cx="3514988" cy="1233183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5C217615-3176-4C64-81BB-40CEC6E2E4CC}"/>
                </a:ext>
              </a:extLst>
            </p:cNvPr>
            <p:cNvSpPr/>
            <p:nvPr/>
          </p:nvSpPr>
          <p:spPr>
            <a:xfrm>
              <a:off x="419449" y="771786"/>
              <a:ext cx="3514988" cy="1233183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래픽 10" descr="정보 단색으로 채워진">
              <a:extLst>
                <a:ext uri="{FF2B5EF4-FFF2-40B4-BE49-F238E27FC236}">
                  <a16:creationId xmlns:a16="http://schemas.microsoft.com/office/drawing/2014/main" id="{C0EEAC12-B1B1-4907-9ACD-7D8A7CC92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9752" y="832607"/>
              <a:ext cx="275560" cy="27556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F59A5F-A92B-4185-9547-FA9DCD26377F}"/>
                </a:ext>
              </a:extLst>
            </p:cNvPr>
            <p:cNvSpPr txBox="1"/>
            <p:nvPr/>
          </p:nvSpPr>
          <p:spPr>
            <a:xfrm>
              <a:off x="845312" y="839582"/>
              <a:ext cx="15536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tx1"/>
                  </a:solidFill>
                  <a:latin typeface="+mn-ea"/>
                  <a:ea typeface="+mn-ea"/>
                </a:rPr>
                <a:t>지면 접촉 시간 </a:t>
              </a:r>
              <a:r>
                <a:rPr lang="en-US" altLang="ko-KR" sz="1050" b="1" dirty="0">
                  <a:solidFill>
                    <a:schemeClr val="tx1"/>
                  </a:solidFill>
                  <a:latin typeface="+mn-ea"/>
                  <a:ea typeface="+mn-ea"/>
                </a:rPr>
                <a:t>(GCT)</a:t>
              </a:r>
              <a:endParaRPr lang="ko-KR" altLang="en-US" sz="105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3D5218-C763-444C-9D66-081EC56B6D13}"/>
                </a:ext>
              </a:extLst>
            </p:cNvPr>
            <p:cNvSpPr txBox="1"/>
            <p:nvPr/>
          </p:nvSpPr>
          <p:spPr>
            <a:xfrm>
              <a:off x="730485" y="1191872"/>
              <a:ext cx="28119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err="1">
                  <a:solidFill>
                    <a:schemeClr val="tx1"/>
                  </a:solidFill>
                  <a:latin typeface="+mn-ea"/>
                  <a:ea typeface="+mn-ea"/>
                </a:rPr>
                <a:t>각발이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 지면에 </a:t>
              </a:r>
              <a:r>
                <a:rPr lang="ko-KR" altLang="en-US" sz="800" dirty="0" err="1">
                  <a:solidFill>
                    <a:schemeClr val="tx1"/>
                  </a:solidFill>
                  <a:latin typeface="+mn-ea"/>
                  <a:ea typeface="+mn-ea"/>
                </a:rPr>
                <a:t>닿아있는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 시간이 </a:t>
              </a:r>
              <a:r>
                <a:rPr lang="ko-KR" altLang="en-US" sz="800" dirty="0" err="1">
                  <a:solidFill>
                    <a:schemeClr val="tx1"/>
                  </a:solidFill>
                  <a:latin typeface="+mn-ea"/>
                  <a:ea typeface="+mn-ea"/>
                </a:rPr>
                <a:t>각발의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GCT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입니다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. 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GCT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밸런스는 각 시간을 비율로 환산한 값으로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51.2% </a:t>
              </a:r>
            </a:p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이내이면 정상 밸런스로 간주합니다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. </a:t>
              </a:r>
            </a:p>
            <a:p>
              <a:endParaRPr lang="en-US" altLang="ko-KR" sz="800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GCT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밸런스 차이가 클 수록 좌우의 비대칭을 보여 줍니다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.</a:t>
              </a:r>
            </a:p>
          </p:txBody>
        </p:sp>
        <p:pic>
          <p:nvPicPr>
            <p:cNvPr id="15" name="그래픽 14" descr="닫기 단색으로 채워진">
              <a:extLst>
                <a:ext uri="{FF2B5EF4-FFF2-40B4-BE49-F238E27FC236}">
                  <a16:creationId xmlns:a16="http://schemas.microsoft.com/office/drawing/2014/main" id="{7D9E0BD4-4F9A-41B3-BF12-4FC1E0B69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37049" y="897631"/>
              <a:ext cx="144000" cy="1440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F90714E-C81E-406C-96A9-5603759806B9}"/>
              </a:ext>
            </a:extLst>
          </p:cNvPr>
          <p:cNvGrpSpPr/>
          <p:nvPr/>
        </p:nvGrpSpPr>
        <p:grpSpPr>
          <a:xfrm>
            <a:off x="207338" y="2114024"/>
            <a:ext cx="3514988" cy="2801925"/>
            <a:chOff x="419449" y="771786"/>
            <a:chExt cx="3514988" cy="280192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8F943F3-316F-4179-B00F-790FA658246A}"/>
                </a:ext>
              </a:extLst>
            </p:cNvPr>
            <p:cNvSpPr/>
            <p:nvPr/>
          </p:nvSpPr>
          <p:spPr>
            <a:xfrm>
              <a:off x="419449" y="771786"/>
              <a:ext cx="3514988" cy="2801925"/>
            </a:xfrm>
            <a:prstGeom prst="roundRect">
              <a:avLst>
                <a:gd name="adj" fmla="val 7086"/>
              </a:avLst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래픽 18" descr="정보 단색으로 채워진">
              <a:extLst>
                <a:ext uri="{FF2B5EF4-FFF2-40B4-BE49-F238E27FC236}">
                  <a16:creationId xmlns:a16="http://schemas.microsoft.com/office/drawing/2014/main" id="{B59D928B-6295-4DD3-A6E9-A9421C4C4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9752" y="832607"/>
              <a:ext cx="275560" cy="27556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4A6406-62B3-4F41-9DCD-5BED47EB7BBD}"/>
                </a:ext>
              </a:extLst>
            </p:cNvPr>
            <p:cNvSpPr txBox="1"/>
            <p:nvPr/>
          </p:nvSpPr>
          <p:spPr>
            <a:xfrm>
              <a:off x="845312" y="839582"/>
              <a:ext cx="155844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tx1"/>
                  </a:solidFill>
                  <a:latin typeface="+mn-ea"/>
                  <a:ea typeface="+mn-ea"/>
                </a:rPr>
                <a:t>보행 주기 </a:t>
              </a:r>
              <a:r>
                <a:rPr lang="en-US" altLang="ko-KR" sz="1050" b="1" dirty="0">
                  <a:solidFill>
                    <a:schemeClr val="tx1"/>
                  </a:solidFill>
                  <a:latin typeface="+mn-ea"/>
                  <a:ea typeface="+mn-ea"/>
                </a:rPr>
                <a:t>(Gait Cycle)</a:t>
              </a:r>
              <a:endParaRPr lang="ko-KR" altLang="en-US" sz="105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441581-C0DD-4D56-BE68-4076ED030192}"/>
                </a:ext>
              </a:extLst>
            </p:cNvPr>
            <p:cNvSpPr txBox="1"/>
            <p:nvPr/>
          </p:nvSpPr>
          <p:spPr>
            <a:xfrm>
              <a:off x="468641" y="1191872"/>
              <a:ext cx="3398687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1. Stance (</a:t>
              </a:r>
              <a:r>
                <a:rPr lang="ko-KR" altLang="en-US" sz="800" dirty="0" err="1">
                  <a:solidFill>
                    <a:schemeClr val="tx1"/>
                  </a:solidFill>
                  <a:latin typeface="+mn-ea"/>
                  <a:ea typeface="+mn-ea"/>
                </a:rPr>
                <a:t>입각기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) / Swing (</a:t>
              </a:r>
              <a:r>
                <a:rPr lang="ko-KR" altLang="en-US" sz="800" dirty="0" err="1">
                  <a:solidFill>
                    <a:schemeClr val="tx1"/>
                  </a:solidFill>
                  <a:latin typeface="+mn-ea"/>
                  <a:ea typeface="+mn-ea"/>
                </a:rPr>
                <a:t>유각기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)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    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보행 주기는 크게 지면에 닿아 있는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Stance(</a:t>
              </a:r>
              <a:r>
                <a:rPr lang="ko-KR" altLang="en-US" sz="800" dirty="0" err="1">
                  <a:solidFill>
                    <a:schemeClr val="tx1"/>
                  </a:solidFill>
                  <a:latin typeface="+mn-ea"/>
                  <a:ea typeface="+mn-ea"/>
                </a:rPr>
                <a:t>입각기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)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와 </a:t>
              </a:r>
            </a:p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    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Swing (</a:t>
              </a:r>
              <a:r>
                <a:rPr lang="ko-KR" altLang="en-US" sz="800" dirty="0" err="1">
                  <a:solidFill>
                    <a:schemeClr val="tx1"/>
                  </a:solidFill>
                  <a:latin typeface="+mn-ea"/>
                  <a:ea typeface="+mn-ea"/>
                </a:rPr>
                <a:t>유각기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)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로 분류됩니다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.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해당 주기는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60:40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의 비율이</a:t>
              </a:r>
            </a:p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     일반적입니다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. </a:t>
              </a:r>
            </a:p>
            <a:p>
              <a:endParaRPr lang="en-US" altLang="ko-KR" sz="800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2. Stance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주기 내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Double / Single support 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     Stance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주기는 크게 </a:t>
              </a:r>
              <a:r>
                <a:rPr lang="ko-KR" altLang="en-US" sz="800" dirty="0" err="1">
                  <a:solidFill>
                    <a:schemeClr val="tx1"/>
                  </a:solidFill>
                  <a:latin typeface="+mn-ea"/>
                  <a:ea typeface="+mn-ea"/>
                </a:rPr>
                <a:t>양발을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 동시에 디디는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Double support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와</a:t>
              </a:r>
            </a:p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     한발만 디디는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Single Support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로 구분됩니다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. 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    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해당 비율은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20:40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의 비율이 일반적입니다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. </a:t>
              </a:r>
            </a:p>
            <a:p>
              <a:endParaRPr lang="en-US" altLang="ko-KR" sz="800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     Double support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Stance </a:t>
              </a:r>
              <a:r>
                <a:rPr lang="ko-KR" altLang="en-US" sz="800" dirty="0" err="1">
                  <a:solidFill>
                    <a:schemeClr val="tx1"/>
                  </a:solidFill>
                  <a:latin typeface="+mn-ea"/>
                  <a:ea typeface="+mn-ea"/>
                </a:rPr>
                <a:t>시작시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 발생하는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Load response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구간과</a:t>
              </a:r>
            </a:p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    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Stance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끝날 때 발생하는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Pre swing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구간으로 나뉘며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, 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    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이는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10:10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의 비율이 일반적입니다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. </a:t>
              </a:r>
            </a:p>
            <a:p>
              <a:endParaRPr lang="en-US" altLang="ko-KR" sz="800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3.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분석 포인트 </a:t>
              </a:r>
            </a:p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     보행 </a:t>
              </a:r>
              <a:r>
                <a:rPr lang="ko-KR" altLang="en-US" sz="800" dirty="0" err="1">
                  <a:solidFill>
                    <a:schemeClr val="tx1"/>
                  </a:solidFill>
                  <a:latin typeface="+mn-ea"/>
                  <a:ea typeface="+mn-ea"/>
                </a:rPr>
                <a:t>주기별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 왼발 오른발 비율이 큰 </a:t>
              </a:r>
              <a:r>
                <a:rPr lang="ko-KR" altLang="en-US" sz="800" dirty="0" err="1">
                  <a:solidFill>
                    <a:schemeClr val="tx1"/>
                  </a:solidFill>
                  <a:latin typeface="+mn-ea"/>
                  <a:ea typeface="+mn-ea"/>
                </a:rPr>
                <a:t>차이없이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 나타나야 합니다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. 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    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특히 보행 안정성이 떨어지거나 균형 능력이 떨어졌을 때 </a:t>
              </a:r>
            </a:p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    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Double support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의 비율이 길어지게 됩니다</a:t>
              </a:r>
              <a:endParaRPr lang="en-US" altLang="ko-KR" sz="8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pic>
          <p:nvPicPr>
            <p:cNvPr id="22" name="그래픽 21" descr="닫기 단색으로 채워진">
              <a:extLst>
                <a:ext uri="{FF2B5EF4-FFF2-40B4-BE49-F238E27FC236}">
                  <a16:creationId xmlns:a16="http://schemas.microsoft.com/office/drawing/2014/main" id="{8BA1967C-23C9-4CD2-B2FC-165E2C356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37049" y="897631"/>
              <a:ext cx="144000" cy="14400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4E81A05-8F6D-4B41-8D72-DCA4AAF62613}"/>
              </a:ext>
            </a:extLst>
          </p:cNvPr>
          <p:cNvGrpSpPr/>
          <p:nvPr/>
        </p:nvGrpSpPr>
        <p:grpSpPr>
          <a:xfrm>
            <a:off x="3831071" y="2114024"/>
            <a:ext cx="3514988" cy="1563273"/>
            <a:chOff x="419449" y="771786"/>
            <a:chExt cx="3514988" cy="1563273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AE84C13-9D2F-4738-900F-39A687BB8434}"/>
                </a:ext>
              </a:extLst>
            </p:cNvPr>
            <p:cNvSpPr/>
            <p:nvPr/>
          </p:nvSpPr>
          <p:spPr>
            <a:xfrm>
              <a:off x="419449" y="771786"/>
              <a:ext cx="3514988" cy="1563273"/>
            </a:xfrm>
            <a:prstGeom prst="roundRect">
              <a:avLst>
                <a:gd name="adj" fmla="val 7086"/>
              </a:avLst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래픽 24" descr="정보 단색으로 채워진">
              <a:extLst>
                <a:ext uri="{FF2B5EF4-FFF2-40B4-BE49-F238E27FC236}">
                  <a16:creationId xmlns:a16="http://schemas.microsoft.com/office/drawing/2014/main" id="{55AFF879-8D69-4E8F-AC79-B3375460A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9752" y="832607"/>
              <a:ext cx="275560" cy="27556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0588D9-F42E-4987-A1D6-BBE29548E03A}"/>
                </a:ext>
              </a:extLst>
            </p:cNvPr>
            <p:cNvSpPr txBox="1"/>
            <p:nvPr/>
          </p:nvSpPr>
          <p:spPr>
            <a:xfrm>
              <a:off x="845312" y="839582"/>
              <a:ext cx="166584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tx1"/>
                  </a:solidFill>
                  <a:latin typeface="+mn-ea"/>
                  <a:ea typeface="+mn-ea"/>
                </a:rPr>
                <a:t>보행 길이 </a:t>
              </a:r>
              <a:r>
                <a:rPr lang="en-US" altLang="ko-KR" sz="1050" b="1" dirty="0">
                  <a:solidFill>
                    <a:schemeClr val="tx1"/>
                  </a:solidFill>
                  <a:latin typeface="+mn-ea"/>
                  <a:ea typeface="+mn-ea"/>
                </a:rPr>
                <a:t>(Gait Length)</a:t>
              </a:r>
              <a:endParaRPr lang="ko-KR" altLang="en-US" sz="105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CE7437-5D0C-4F84-911C-A486A9710DF5}"/>
                </a:ext>
              </a:extLst>
            </p:cNvPr>
            <p:cNvSpPr txBox="1"/>
            <p:nvPr/>
          </p:nvSpPr>
          <p:spPr>
            <a:xfrm>
              <a:off x="468641" y="1191872"/>
              <a:ext cx="345639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1.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보장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 (Step Length)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    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보장은 </a:t>
              </a:r>
              <a:r>
                <a:rPr lang="ko-KR" altLang="en-US" sz="800" dirty="0" err="1">
                  <a:solidFill>
                    <a:schemeClr val="tx1"/>
                  </a:solidFill>
                  <a:latin typeface="+mn-ea"/>
                  <a:ea typeface="+mn-ea"/>
                </a:rPr>
                <a:t>양발이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 동시에 디딜 때 두 발 사이의 거리이며 </a:t>
              </a:r>
              <a:endParaRPr lang="en-US" altLang="ko-KR" sz="800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    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한쪽 발의 뒤꿈치와 반대편 발의 뒤꿈치 사이의 거리를 의미합니다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.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 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2. </a:t>
              </a:r>
              <a:r>
                <a:rPr lang="ko-KR" altLang="en-US" sz="800" dirty="0" err="1">
                  <a:solidFill>
                    <a:schemeClr val="tx1"/>
                  </a:solidFill>
                  <a:latin typeface="+mn-ea"/>
                  <a:ea typeface="+mn-ea"/>
                </a:rPr>
                <a:t>활보장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 (</a:t>
              </a:r>
              <a:r>
                <a:rPr lang="en-US" altLang="ko-KR" sz="800" dirty="0" err="1">
                  <a:solidFill>
                    <a:schemeClr val="tx1"/>
                  </a:solidFill>
                  <a:latin typeface="+mn-ea"/>
                  <a:ea typeface="+mn-ea"/>
                </a:rPr>
                <a:t>Stirde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 Length) 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    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활보장은 입각기와 </a:t>
              </a:r>
              <a:r>
                <a:rPr lang="ko-KR" altLang="en-US" sz="800" dirty="0" err="1">
                  <a:solidFill>
                    <a:schemeClr val="tx1"/>
                  </a:solidFill>
                  <a:latin typeface="+mn-ea"/>
                  <a:ea typeface="+mn-ea"/>
                </a:rPr>
                <a:t>유각기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 전체 보행주기의 거리로 </a:t>
              </a:r>
              <a:endParaRPr lang="en-US" altLang="ko-KR" sz="800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    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한 발의 </a:t>
              </a:r>
              <a:r>
                <a:rPr lang="ko-KR" altLang="en-US" sz="800" dirty="0" err="1">
                  <a:solidFill>
                    <a:schemeClr val="tx1"/>
                  </a:solidFill>
                  <a:latin typeface="+mn-ea"/>
                  <a:ea typeface="+mn-ea"/>
                </a:rPr>
                <a:t>입각기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 초기 접지점에서 같은 발의 </a:t>
              </a:r>
              <a:endParaRPr lang="en-US" altLang="ko-KR" sz="800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    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말기 </a:t>
              </a:r>
              <a:r>
                <a:rPr lang="ko-KR" altLang="en-US" sz="800" dirty="0" err="1">
                  <a:solidFill>
                    <a:schemeClr val="tx1"/>
                  </a:solidFill>
                  <a:latin typeface="+mn-ea"/>
                  <a:ea typeface="+mn-ea"/>
                </a:rPr>
                <a:t>유각기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 </a:t>
              </a:r>
              <a:r>
                <a:rPr lang="ko-KR" altLang="en-US" sz="800" dirty="0" err="1">
                  <a:solidFill>
                    <a:schemeClr val="tx1"/>
                  </a:solidFill>
                  <a:latin typeface="+mn-ea"/>
                  <a:ea typeface="+mn-ea"/>
                </a:rPr>
                <a:t>접지점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 사이의 거리입니다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.</a:t>
              </a:r>
              <a:endParaRPr lang="ko-KR" altLang="en-US" sz="8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pic>
          <p:nvPicPr>
            <p:cNvPr id="29" name="그래픽 28" descr="닫기 단색으로 채워진">
              <a:extLst>
                <a:ext uri="{FF2B5EF4-FFF2-40B4-BE49-F238E27FC236}">
                  <a16:creationId xmlns:a16="http://schemas.microsoft.com/office/drawing/2014/main" id="{632D12AC-DE9E-47FB-BE9D-44CDDFAC8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37049" y="897631"/>
              <a:ext cx="144000" cy="144000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7009DBB-8C84-4E54-B901-68DBDAD1F8EC}"/>
              </a:ext>
            </a:extLst>
          </p:cNvPr>
          <p:cNvSpPr/>
          <p:nvPr/>
        </p:nvSpPr>
        <p:spPr>
          <a:xfrm rot="21383520">
            <a:off x="7756013" y="3960922"/>
            <a:ext cx="1785645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보행길이 팝업 추가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661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366CFD-C9AD-4AA8-8E4A-6BE0F37713F1}"/>
              </a:ext>
            </a:extLst>
          </p:cNvPr>
          <p:cNvSpPr txBox="1"/>
          <p:nvPr/>
        </p:nvSpPr>
        <p:spPr>
          <a:xfrm>
            <a:off x="3957918" y="2498823"/>
            <a:ext cx="19901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+mn-ea"/>
                <a:ea typeface="+mn-ea"/>
              </a:rPr>
              <a:t>스케줄</a:t>
            </a:r>
          </a:p>
        </p:txBody>
      </p:sp>
    </p:spTree>
    <p:extLst>
      <p:ext uri="{BB962C8B-B14F-4D97-AF65-F5344CB8AC3E}">
        <p14:creationId xmlns:p14="http://schemas.microsoft.com/office/powerpoint/2010/main" val="1774872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타원 289">
            <a:extLst>
              <a:ext uri="{FF2B5EF4-FFF2-40B4-BE49-F238E27FC236}">
                <a16:creationId xmlns:a16="http://schemas.microsoft.com/office/drawing/2014/main" id="{93A0C5DE-1DAF-4061-8E5C-2342A45AC588}"/>
              </a:ext>
            </a:extLst>
          </p:cNvPr>
          <p:cNvSpPr/>
          <p:nvPr/>
        </p:nvSpPr>
        <p:spPr>
          <a:xfrm>
            <a:off x="6196875" y="1746719"/>
            <a:ext cx="275560" cy="27556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6" name="표 3">
            <a:extLst>
              <a:ext uri="{FF2B5EF4-FFF2-40B4-BE49-F238E27FC236}">
                <a16:creationId xmlns:a16="http://schemas.microsoft.com/office/drawing/2014/main" id="{2873C0C8-96E2-431A-BDAA-8339F591A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598816"/>
              </p:ext>
            </p:extLst>
          </p:nvPr>
        </p:nvGraphicFramePr>
        <p:xfrm>
          <a:off x="4247640" y="1503765"/>
          <a:ext cx="2665229" cy="537750"/>
        </p:xfrm>
        <a:graphic>
          <a:graphicData uri="http://schemas.openxmlformats.org/drawingml/2006/table">
            <a:tbl>
              <a:tblPr firstRow="1" bandRow="1">
                <a:tableStyleId>{BDC07181-A594-4614-B1B4-83AC75EE6A1E}</a:tableStyleId>
              </a:tblPr>
              <a:tblGrid>
                <a:gridCol w="380747">
                  <a:extLst>
                    <a:ext uri="{9D8B030D-6E8A-4147-A177-3AD203B41FA5}">
                      <a16:colId xmlns:a16="http://schemas.microsoft.com/office/drawing/2014/main" val="176363358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3263730648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2244200307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526214305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4238828772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916266691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837469498"/>
                    </a:ext>
                  </a:extLst>
                </a:gridCol>
              </a:tblGrid>
              <a:tr h="21375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FF26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18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FF26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>
                          <a:solidFill>
                            <a:srgbClr val="FF2600"/>
                          </a:solidFill>
                        </a:rPr>
                        <a:t>9</a:t>
                      </a:r>
                      <a:endParaRPr lang="ko-Kore-KR" altLang="en-US" sz="800" dirty="0">
                        <a:solidFill>
                          <a:srgbClr val="FF260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ore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5</a:t>
                      </a:r>
                      <a:endParaRPr lang="ko-Kore-KR" alt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7341647"/>
                  </a:ext>
                </a:extLst>
              </a:tr>
            </a:tbl>
          </a:graphicData>
        </a:graphic>
      </p:graphicFrame>
      <p:sp>
        <p:nvSpPr>
          <p:cNvPr id="281" name="타원 280">
            <a:extLst>
              <a:ext uri="{FF2B5EF4-FFF2-40B4-BE49-F238E27FC236}">
                <a16:creationId xmlns:a16="http://schemas.microsoft.com/office/drawing/2014/main" id="{CF7B89C5-8667-4726-8BC8-74C9719F6DA3}"/>
              </a:ext>
            </a:extLst>
          </p:cNvPr>
          <p:cNvSpPr/>
          <p:nvPr/>
        </p:nvSpPr>
        <p:spPr>
          <a:xfrm>
            <a:off x="2757389" y="2720072"/>
            <a:ext cx="275560" cy="27556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4" name="표 3">
            <a:extLst>
              <a:ext uri="{FF2B5EF4-FFF2-40B4-BE49-F238E27FC236}">
                <a16:creationId xmlns:a16="http://schemas.microsoft.com/office/drawing/2014/main" id="{CF6C92E7-A223-4F17-BF4B-10744B59D3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226281"/>
              </p:ext>
            </p:extLst>
          </p:nvPr>
        </p:nvGraphicFramePr>
        <p:xfrm>
          <a:off x="808154" y="1503765"/>
          <a:ext cx="2665229" cy="1833750"/>
        </p:xfrm>
        <a:graphic>
          <a:graphicData uri="http://schemas.openxmlformats.org/drawingml/2006/table">
            <a:tbl>
              <a:tblPr firstRow="1" bandRow="1">
                <a:tableStyleId>{BDC07181-A594-4614-B1B4-83AC75EE6A1E}</a:tableStyleId>
              </a:tblPr>
              <a:tblGrid>
                <a:gridCol w="380747">
                  <a:extLst>
                    <a:ext uri="{9D8B030D-6E8A-4147-A177-3AD203B41FA5}">
                      <a16:colId xmlns:a16="http://schemas.microsoft.com/office/drawing/2014/main" val="176363358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3263730648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2244200307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526214305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4238828772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916266691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837469498"/>
                    </a:ext>
                  </a:extLst>
                </a:gridCol>
              </a:tblGrid>
              <a:tr h="21375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FF26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18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FF847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rgbClr val="FF847B"/>
                          </a:solidFill>
                        </a:rPr>
                        <a:t>9</a:t>
                      </a:r>
                      <a:endParaRPr lang="ko-Kore-KR" altLang="en-US" sz="800" dirty="0">
                        <a:solidFill>
                          <a:srgbClr val="FF847B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ko-Kore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ko-Kore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ore-KR" alt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40094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FF26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ore-KR" altLang="en-US" sz="800" dirty="0">
                        <a:solidFill>
                          <a:srgbClr val="FF260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ore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ore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/>
                        <a:t>0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ko-Kore-KR" alt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971185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FF26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>
                          <a:solidFill>
                            <a:srgbClr val="FF2600"/>
                          </a:solidFill>
                        </a:rPr>
                        <a:t>2</a:t>
                      </a:r>
                      <a:endParaRPr lang="ko-Kore-KR" altLang="en-US" sz="800" dirty="0">
                        <a:solidFill>
                          <a:srgbClr val="FF260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/>
                        <a:t>3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/>
                        <a:t>4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/>
                        <a:t>5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/>
                        <a:t>6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/>
                        <a:t>7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ko-Kore-KR" alt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638169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FF26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>
                          <a:solidFill>
                            <a:srgbClr val="FF2600"/>
                          </a:solidFill>
                        </a:rPr>
                        <a:t>9</a:t>
                      </a:r>
                      <a:endParaRPr lang="ko-Kore-KR" altLang="en-US" sz="800" dirty="0">
                        <a:solidFill>
                          <a:srgbClr val="FF260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ore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5</a:t>
                      </a:r>
                      <a:endParaRPr lang="ko-Kore-KR" alt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73416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FF26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rgbClr val="FF2600"/>
                          </a:solidFill>
                        </a:rPr>
                        <a:t>6</a:t>
                      </a:r>
                      <a:endParaRPr lang="ko-Kore-KR" altLang="en-US" sz="800" dirty="0">
                        <a:solidFill>
                          <a:srgbClr val="FF260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/>
                        <a:t>7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/>
                        <a:t>8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/>
                        <a:t>9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en-US" altLang="ko-KR" sz="800" dirty="0"/>
                        <a:t>0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ore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ore-KR" altLang="en-US" sz="8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0524958"/>
                  </a:ext>
                </a:extLst>
              </a:tr>
            </a:tbl>
          </a:graphicData>
        </a:graphic>
      </p:graphicFrame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E30A44DF-69D6-46C3-9F51-9532F64CAB6D}"/>
              </a:ext>
            </a:extLst>
          </p:cNvPr>
          <p:cNvSpPr/>
          <p:nvPr/>
        </p:nvSpPr>
        <p:spPr>
          <a:xfrm>
            <a:off x="4235724" y="2066037"/>
            <a:ext cx="2689284" cy="4120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72BE5F2-839B-446C-A256-78EBFA186F99}"/>
              </a:ext>
            </a:extLst>
          </p:cNvPr>
          <p:cNvGrpSpPr/>
          <p:nvPr/>
        </p:nvGrpSpPr>
        <p:grpSpPr>
          <a:xfrm>
            <a:off x="4892267" y="1242132"/>
            <a:ext cx="1386651" cy="261610"/>
            <a:chOff x="1328630" y="1362470"/>
            <a:chExt cx="1386651" cy="26161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FFF98A6-BE27-42CE-B5FD-EDA8857A2BF2}"/>
                </a:ext>
              </a:extLst>
            </p:cNvPr>
            <p:cNvSpPr txBox="1"/>
            <p:nvPr/>
          </p:nvSpPr>
          <p:spPr>
            <a:xfrm>
              <a:off x="1503223" y="1362470"/>
              <a:ext cx="10005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r>
                <a:rPr kumimoji="1"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 </a:t>
              </a:r>
              <a:r>
                <a:rPr kumimoji="1"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19~25</a:t>
              </a:r>
              <a:r>
                <a:rPr kumimoji="1"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</a:t>
              </a:r>
              <a:endParaRPr kumimoji="1" lang="ko-Kore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7B1EEDF9-3041-46F3-8F45-8B039B565B88}"/>
                </a:ext>
              </a:extLst>
            </p:cNvPr>
            <p:cNvSpPr/>
            <p:nvPr/>
          </p:nvSpPr>
          <p:spPr>
            <a:xfrm>
              <a:off x="1328630" y="1393248"/>
              <a:ext cx="28725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kern="12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◀</a:t>
              </a:r>
              <a:endParaRPr lang="ko-Kore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5101397-B083-4E56-B5D5-E35853DFAE30}"/>
                </a:ext>
              </a:extLst>
            </p:cNvPr>
            <p:cNvSpPr/>
            <p:nvPr/>
          </p:nvSpPr>
          <p:spPr>
            <a:xfrm>
              <a:off x="2391153" y="1393248"/>
              <a:ext cx="32412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kern="12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▶ </a:t>
              </a:r>
              <a:endParaRPr lang="ko-Kore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7" name="Google Shape;166;p5">
            <a:extLst>
              <a:ext uri="{FF2B5EF4-FFF2-40B4-BE49-F238E27FC236}">
                <a16:creationId xmlns:a16="http://schemas.microsoft.com/office/drawing/2014/main" id="{B82FFFCA-4572-420D-917A-F328D418D175}"/>
              </a:ext>
            </a:extLst>
          </p:cNvPr>
          <p:cNvSpPr txBox="1"/>
          <p:nvPr/>
        </p:nvSpPr>
        <p:spPr>
          <a:xfrm>
            <a:off x="4612908" y="998253"/>
            <a:ext cx="194536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스케줄</a:t>
            </a:r>
            <a:endParaRPr sz="105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849D6A42-1E1B-407B-B9C6-83C5FE3490CC}"/>
              </a:ext>
            </a:extLst>
          </p:cNvPr>
          <p:cNvGrpSpPr/>
          <p:nvPr/>
        </p:nvGrpSpPr>
        <p:grpSpPr>
          <a:xfrm>
            <a:off x="6152723" y="1257552"/>
            <a:ext cx="726588" cy="210260"/>
            <a:chOff x="1451147" y="2564676"/>
            <a:chExt cx="2262520" cy="254036"/>
          </a:xfrm>
        </p:grpSpPr>
        <p:sp>
          <p:nvSpPr>
            <p:cNvPr id="101" name="Google Shape;172;p5">
              <a:extLst>
                <a:ext uri="{FF2B5EF4-FFF2-40B4-BE49-F238E27FC236}">
                  <a16:creationId xmlns:a16="http://schemas.microsoft.com/office/drawing/2014/main" id="{7DE0D388-9415-4147-BB25-CD5FA9F82F8C}"/>
                </a:ext>
              </a:extLst>
            </p:cNvPr>
            <p:cNvSpPr/>
            <p:nvPr/>
          </p:nvSpPr>
          <p:spPr>
            <a:xfrm>
              <a:off x="1451147" y="2564676"/>
              <a:ext cx="1131260" cy="2540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주</a:t>
              </a:r>
              <a:endParaRPr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</p:txBody>
        </p:sp>
        <p:sp>
          <p:nvSpPr>
            <p:cNvPr id="102" name="Google Shape;172;p5">
              <a:extLst>
                <a:ext uri="{FF2B5EF4-FFF2-40B4-BE49-F238E27FC236}">
                  <a16:creationId xmlns:a16="http://schemas.microsoft.com/office/drawing/2014/main" id="{F355F584-0B49-4228-AB69-B2C85EC900A3}"/>
                </a:ext>
              </a:extLst>
            </p:cNvPr>
            <p:cNvSpPr/>
            <p:nvPr/>
          </p:nvSpPr>
          <p:spPr>
            <a:xfrm>
              <a:off x="2582407" y="2564676"/>
              <a:ext cx="1131260" cy="254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ko-KR" altLang="en-US" sz="8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algun Gothic"/>
                </a:rPr>
                <a:t>월</a:t>
              </a:r>
              <a:endParaRPr sz="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endParaRPr>
            </a:p>
          </p:txBody>
        </p:sp>
      </p:grpSp>
      <p:sp>
        <p:nvSpPr>
          <p:cNvPr id="57" name="Google Shape;166;p5">
            <a:extLst>
              <a:ext uri="{FF2B5EF4-FFF2-40B4-BE49-F238E27FC236}">
                <a16:creationId xmlns:a16="http://schemas.microsoft.com/office/drawing/2014/main" id="{D001E270-9CA2-4AA3-A2C5-58932C9FCB15}"/>
              </a:ext>
            </a:extLst>
          </p:cNvPr>
          <p:cNvSpPr txBox="1"/>
          <p:nvPr/>
        </p:nvSpPr>
        <p:spPr>
          <a:xfrm>
            <a:off x="4193816" y="2086549"/>
            <a:ext cx="1085617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09/24 </a:t>
            </a:r>
            <a:r>
              <a:rPr lang="ko-KR" altLang="en-US" sz="105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스케줄</a:t>
            </a:r>
            <a:endParaRPr sz="105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5C6F063B-96E8-4572-992F-518B9F6FFE54}"/>
              </a:ext>
            </a:extLst>
          </p:cNvPr>
          <p:cNvSpPr/>
          <p:nvPr/>
        </p:nvSpPr>
        <p:spPr>
          <a:xfrm>
            <a:off x="5890559" y="2105909"/>
            <a:ext cx="863578" cy="253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스케줄 추가 </a:t>
            </a:r>
            <a:r>
              <a:rPr lang="en-US" altLang="ko-KR" sz="800" dirty="0"/>
              <a:t>+</a:t>
            </a:r>
            <a:endParaRPr lang="ko-KR" altLang="en-US" sz="80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79A766C-9BED-466D-9F48-3257257FE9ED}"/>
              </a:ext>
            </a:extLst>
          </p:cNvPr>
          <p:cNvGrpSpPr/>
          <p:nvPr/>
        </p:nvGrpSpPr>
        <p:grpSpPr>
          <a:xfrm>
            <a:off x="4193816" y="663122"/>
            <a:ext cx="2783552" cy="5567722"/>
            <a:chOff x="272480" y="944724"/>
            <a:chExt cx="2808000" cy="5616624"/>
          </a:xfrm>
        </p:grpSpPr>
        <p:sp>
          <p:nvSpPr>
            <p:cNvPr id="50" name="모서리가 둥근 직사각형 108">
              <a:extLst>
                <a:ext uri="{FF2B5EF4-FFF2-40B4-BE49-F238E27FC236}">
                  <a16:creationId xmlns:a16="http://schemas.microsoft.com/office/drawing/2014/main" id="{4EAABA13-6692-430C-98DC-84B8EB249624}"/>
                </a:ext>
              </a:extLst>
            </p:cNvPr>
            <p:cNvSpPr/>
            <p:nvPr userDrawn="1"/>
          </p:nvSpPr>
          <p:spPr>
            <a:xfrm>
              <a:off x="272480" y="944724"/>
              <a:ext cx="2808000" cy="5616624"/>
            </a:xfrm>
            <a:prstGeom prst="roundRect">
              <a:avLst>
                <a:gd name="adj" fmla="val 8301"/>
              </a:avLst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8467FD6-0F70-4249-B1FD-7796131AE1A8}"/>
                </a:ext>
              </a:extLst>
            </p:cNvPr>
            <p:cNvSpPr txBox="1"/>
            <p:nvPr userDrawn="1"/>
          </p:nvSpPr>
          <p:spPr>
            <a:xfrm>
              <a:off x="416497" y="1031150"/>
              <a:ext cx="5554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11:59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52" name="Picture 12">
              <a:extLst>
                <a:ext uri="{FF2B5EF4-FFF2-40B4-BE49-F238E27FC236}">
                  <a16:creationId xmlns:a16="http://schemas.microsoft.com/office/drawing/2014/main" id="{CFF9DB77-779F-457C-8CDF-EC6DE389CF0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114" y="1066014"/>
              <a:ext cx="514448" cy="176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모서리가 둥근 직사각형 111">
              <a:extLst>
                <a:ext uri="{FF2B5EF4-FFF2-40B4-BE49-F238E27FC236}">
                  <a16:creationId xmlns:a16="http://schemas.microsoft.com/office/drawing/2014/main" id="{6F80BF5F-8D34-44A5-81C1-39F1A56A649A}"/>
                </a:ext>
              </a:extLst>
            </p:cNvPr>
            <p:cNvSpPr/>
            <p:nvPr userDrawn="1"/>
          </p:nvSpPr>
          <p:spPr>
            <a:xfrm>
              <a:off x="1051367" y="944724"/>
              <a:ext cx="1250227" cy="235422"/>
            </a:xfrm>
            <a:prstGeom prst="roundRect">
              <a:avLst>
                <a:gd name="adj" fmla="val 10974"/>
              </a:avLst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371325AB-93A2-45B0-93FA-DD97FB4A5B9A}"/>
              </a:ext>
            </a:extLst>
          </p:cNvPr>
          <p:cNvCxnSpPr>
            <a:cxnSpLocks/>
          </p:cNvCxnSpPr>
          <p:nvPr/>
        </p:nvCxnSpPr>
        <p:spPr>
          <a:xfrm>
            <a:off x="4454438" y="2513394"/>
            <a:ext cx="0" cy="168857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AF92467-A7E4-4337-B0A0-7C6B4406C91B}"/>
              </a:ext>
            </a:extLst>
          </p:cNvPr>
          <p:cNvGrpSpPr/>
          <p:nvPr/>
        </p:nvGrpSpPr>
        <p:grpSpPr>
          <a:xfrm>
            <a:off x="4501295" y="2426024"/>
            <a:ext cx="2272772" cy="548462"/>
            <a:chOff x="4501295" y="2426024"/>
            <a:chExt cx="2272772" cy="548462"/>
          </a:xfrm>
        </p:grpSpPr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D2D8191B-87F8-4A38-B089-98426F1A4DBD}"/>
                </a:ext>
              </a:extLst>
            </p:cNvPr>
            <p:cNvGrpSpPr/>
            <p:nvPr/>
          </p:nvGrpSpPr>
          <p:grpSpPr>
            <a:xfrm>
              <a:off x="4501295" y="2426024"/>
              <a:ext cx="2272772" cy="548462"/>
              <a:chOff x="4458559" y="2061463"/>
              <a:chExt cx="2272772" cy="548462"/>
            </a:xfrm>
          </p:grpSpPr>
          <p:sp>
            <p:nvSpPr>
              <p:cNvPr id="204" name="사각형: 둥근 모서리 203">
                <a:extLst>
                  <a:ext uri="{FF2B5EF4-FFF2-40B4-BE49-F238E27FC236}">
                    <a16:creationId xmlns:a16="http://schemas.microsoft.com/office/drawing/2014/main" id="{5DDF0BDE-2E05-435A-A1F4-ACC8802F9DE2}"/>
                  </a:ext>
                </a:extLst>
              </p:cNvPr>
              <p:cNvSpPr/>
              <p:nvPr/>
            </p:nvSpPr>
            <p:spPr>
              <a:xfrm>
                <a:off x="4458559" y="2061463"/>
                <a:ext cx="2250872" cy="548462"/>
              </a:xfrm>
              <a:prstGeom prst="roundRect">
                <a:avLst>
                  <a:gd name="adj" fmla="val 562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ko-KR" altLang="en-US" sz="800" dirty="0"/>
              </a:p>
            </p:txBody>
          </p:sp>
          <p:pic>
            <p:nvPicPr>
              <p:cNvPr id="207" name="그래픽 206" descr="오른쪽 캐럿 단색으로 채워진">
                <a:extLst>
                  <a:ext uri="{FF2B5EF4-FFF2-40B4-BE49-F238E27FC236}">
                    <a16:creationId xmlns:a16="http://schemas.microsoft.com/office/drawing/2014/main" id="{D14E86DE-786C-4FFE-827C-0060B87AC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31276" y="2238406"/>
                <a:ext cx="200055" cy="200055"/>
              </a:xfrm>
              <a:prstGeom prst="rect">
                <a:avLst/>
              </a:prstGeom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E1DBB2E-46D4-4E11-BDDA-80CB2E4BD03B}"/>
                </a:ext>
              </a:extLst>
            </p:cNvPr>
            <p:cNvGrpSpPr/>
            <p:nvPr/>
          </p:nvGrpSpPr>
          <p:grpSpPr>
            <a:xfrm>
              <a:off x="4535966" y="2516597"/>
              <a:ext cx="1856663" cy="400080"/>
              <a:chOff x="1248880" y="3839820"/>
              <a:chExt cx="1856663" cy="400080"/>
            </a:xfrm>
          </p:grpSpPr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895E8621-3CE5-4F69-BDE0-86DEDB64D902}"/>
                  </a:ext>
                </a:extLst>
              </p:cNvPr>
              <p:cNvSpPr txBox="1"/>
              <p:nvPr/>
            </p:nvSpPr>
            <p:spPr>
              <a:xfrm>
                <a:off x="1306030" y="4039845"/>
                <a:ext cx="1799513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운동 부위 </a:t>
                </a:r>
                <a:r>
                  <a:rPr lang="en-US" altLang="ko-KR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: </a:t>
                </a:r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무릎</a:t>
                </a:r>
                <a:r>
                  <a:rPr lang="en-US" altLang="ko-KR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엉덩이</a:t>
                </a:r>
                <a:r>
                  <a:rPr lang="en-US" altLang="ko-KR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허벅지</a:t>
                </a:r>
                <a:endParaRPr lang="en-US" altLang="ko-KR" sz="7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8AF0A98C-E61F-4BC0-907C-8A5340BF6A58}"/>
                  </a:ext>
                </a:extLst>
              </p:cNvPr>
              <p:cNvSpPr txBox="1"/>
              <p:nvPr/>
            </p:nvSpPr>
            <p:spPr>
              <a:xfrm>
                <a:off x="1248880" y="3839820"/>
                <a:ext cx="179951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1"/>
                    </a:solidFill>
                    <a:latin typeface="+mn-ea"/>
                    <a:ea typeface="+mn-ea"/>
                  </a:rPr>
                  <a:t> 무릎 들어올리기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+mn-ea"/>
                    <a:ea typeface="+mn-ea"/>
                  </a:rPr>
                  <a:t>(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+mn-ea"/>
                    <a:ea typeface="+mn-ea"/>
                  </a:rPr>
                  <a:t>진행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+mn-ea"/>
                    <a:ea typeface="+mn-ea"/>
                  </a:rPr>
                  <a:t>)</a:t>
                </a:r>
              </a:p>
            </p:txBody>
          </p:sp>
        </p:grp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FEAE156-F87D-49E5-AD19-A671555D8E9C}"/>
                </a:ext>
              </a:extLst>
            </p:cNvPr>
            <p:cNvSpPr/>
            <p:nvPr/>
          </p:nvSpPr>
          <p:spPr>
            <a:xfrm>
              <a:off x="4550855" y="2472886"/>
              <a:ext cx="62054" cy="461092"/>
            </a:xfrm>
            <a:prstGeom prst="roundRect">
              <a:avLst>
                <a:gd name="adj" fmla="val 396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FA0E753-767E-4105-BD84-20D33B1B8748}"/>
              </a:ext>
            </a:extLst>
          </p:cNvPr>
          <p:cNvGrpSpPr/>
          <p:nvPr/>
        </p:nvGrpSpPr>
        <p:grpSpPr>
          <a:xfrm>
            <a:off x="4501295" y="3038532"/>
            <a:ext cx="2272772" cy="548462"/>
            <a:chOff x="4501295" y="3038532"/>
            <a:chExt cx="2272772" cy="548462"/>
          </a:xfrm>
        </p:grpSpPr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CE734265-E97D-4700-A3A5-FD6498799EC8}"/>
                </a:ext>
              </a:extLst>
            </p:cNvPr>
            <p:cNvGrpSpPr/>
            <p:nvPr/>
          </p:nvGrpSpPr>
          <p:grpSpPr>
            <a:xfrm>
              <a:off x="4501295" y="3038532"/>
              <a:ext cx="2272772" cy="548462"/>
              <a:chOff x="4458559" y="2061463"/>
              <a:chExt cx="2272772" cy="548462"/>
            </a:xfrm>
          </p:grpSpPr>
          <p:sp>
            <p:nvSpPr>
              <p:cNvPr id="196" name="사각형: 둥근 모서리 195">
                <a:extLst>
                  <a:ext uri="{FF2B5EF4-FFF2-40B4-BE49-F238E27FC236}">
                    <a16:creationId xmlns:a16="http://schemas.microsoft.com/office/drawing/2014/main" id="{F1D49723-242B-426F-8279-EE826FFFD0D8}"/>
                  </a:ext>
                </a:extLst>
              </p:cNvPr>
              <p:cNvSpPr/>
              <p:nvPr/>
            </p:nvSpPr>
            <p:spPr>
              <a:xfrm>
                <a:off x="4458559" y="2061463"/>
                <a:ext cx="2250872" cy="548462"/>
              </a:xfrm>
              <a:prstGeom prst="roundRect">
                <a:avLst>
                  <a:gd name="adj" fmla="val 8404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ko-KR" altLang="en-US" sz="800" dirty="0"/>
              </a:p>
            </p:txBody>
          </p:sp>
          <p:pic>
            <p:nvPicPr>
              <p:cNvPr id="199" name="그래픽 198" descr="오른쪽 캐럿 단색으로 채워진">
                <a:extLst>
                  <a:ext uri="{FF2B5EF4-FFF2-40B4-BE49-F238E27FC236}">
                    <a16:creationId xmlns:a16="http://schemas.microsoft.com/office/drawing/2014/main" id="{C611BEE3-4FC2-4976-B533-3B9DC8ED97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31276" y="2238755"/>
                <a:ext cx="200055" cy="200055"/>
              </a:xfrm>
              <a:prstGeom prst="rect">
                <a:avLst/>
              </a:prstGeom>
            </p:spPr>
          </p:pic>
        </p:grpSp>
        <p:grpSp>
          <p:nvGrpSpPr>
            <p:cNvPr id="306" name="그룹 305">
              <a:extLst>
                <a:ext uri="{FF2B5EF4-FFF2-40B4-BE49-F238E27FC236}">
                  <a16:creationId xmlns:a16="http://schemas.microsoft.com/office/drawing/2014/main" id="{8A444362-D91C-46CF-870A-F4441189CFA4}"/>
                </a:ext>
              </a:extLst>
            </p:cNvPr>
            <p:cNvGrpSpPr/>
            <p:nvPr/>
          </p:nvGrpSpPr>
          <p:grpSpPr>
            <a:xfrm>
              <a:off x="4535966" y="3126197"/>
              <a:ext cx="1856663" cy="400080"/>
              <a:chOff x="1248880" y="3839820"/>
              <a:chExt cx="1856663" cy="400080"/>
            </a:xfrm>
          </p:grpSpPr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969E4A4E-A95C-4247-8EFC-39B71AD86B56}"/>
                  </a:ext>
                </a:extLst>
              </p:cNvPr>
              <p:cNvSpPr txBox="1"/>
              <p:nvPr/>
            </p:nvSpPr>
            <p:spPr>
              <a:xfrm>
                <a:off x="1306030" y="4039845"/>
                <a:ext cx="1799513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운동 부위 </a:t>
                </a:r>
                <a:r>
                  <a:rPr lang="en-US" altLang="ko-KR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: </a:t>
                </a:r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무릎</a:t>
                </a:r>
                <a:r>
                  <a:rPr lang="en-US" altLang="ko-KR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엉덩이</a:t>
                </a:r>
                <a:r>
                  <a:rPr lang="en-US" altLang="ko-KR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허벅지</a:t>
                </a:r>
                <a:endParaRPr lang="en-US" altLang="ko-KR" sz="7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C28B4026-66FA-4435-9CF7-36C4BEE384F5}"/>
                  </a:ext>
                </a:extLst>
              </p:cNvPr>
              <p:cNvSpPr txBox="1"/>
              <p:nvPr/>
            </p:nvSpPr>
            <p:spPr>
              <a:xfrm>
                <a:off x="1248880" y="3839820"/>
                <a:ext cx="179951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1"/>
                    </a:solidFill>
                    <a:latin typeface="+mn-ea"/>
                    <a:ea typeface="+mn-ea"/>
                  </a:rPr>
                  <a:t> 무릎 들어올리기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+mn-ea"/>
                    <a:ea typeface="+mn-ea"/>
                  </a:rPr>
                  <a:t>(</a:t>
                </a:r>
                <a:r>
                  <a:rPr lang="ko-KR" altLang="en-US" sz="900" dirty="0" err="1">
                    <a:solidFill>
                      <a:schemeClr val="bg1"/>
                    </a:solidFill>
                    <a:latin typeface="+mn-ea"/>
                    <a:ea typeface="+mn-ea"/>
                  </a:rPr>
                  <a:t>미진행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+mn-ea"/>
                    <a:ea typeface="+mn-ea"/>
                  </a:rPr>
                  <a:t>)</a:t>
                </a:r>
              </a:p>
            </p:txBody>
          </p:sp>
        </p:grpSp>
        <p:sp>
          <p:nvSpPr>
            <p:cNvPr id="236" name="사각형: 둥근 모서리 235">
              <a:extLst>
                <a:ext uri="{FF2B5EF4-FFF2-40B4-BE49-F238E27FC236}">
                  <a16:creationId xmlns:a16="http://schemas.microsoft.com/office/drawing/2014/main" id="{9B33B5D7-E175-4AE2-A873-A4D10A8B6A3B}"/>
                </a:ext>
              </a:extLst>
            </p:cNvPr>
            <p:cNvSpPr/>
            <p:nvPr/>
          </p:nvSpPr>
          <p:spPr>
            <a:xfrm>
              <a:off x="4550855" y="3083422"/>
              <a:ext cx="62054" cy="461092"/>
            </a:xfrm>
            <a:prstGeom prst="roundRect">
              <a:avLst>
                <a:gd name="adj" fmla="val 396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3210C3-C664-4B8A-801B-AA9522623E8D}"/>
              </a:ext>
            </a:extLst>
          </p:cNvPr>
          <p:cNvGrpSpPr/>
          <p:nvPr/>
        </p:nvGrpSpPr>
        <p:grpSpPr>
          <a:xfrm>
            <a:off x="4501295" y="3651040"/>
            <a:ext cx="2280940" cy="548462"/>
            <a:chOff x="4501295" y="3651040"/>
            <a:chExt cx="2280940" cy="548462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43327F6C-C762-4419-999D-07D3732EB8E8}"/>
                </a:ext>
              </a:extLst>
            </p:cNvPr>
            <p:cNvGrpSpPr/>
            <p:nvPr/>
          </p:nvGrpSpPr>
          <p:grpSpPr>
            <a:xfrm>
              <a:off x="4501295" y="3651040"/>
              <a:ext cx="2280940" cy="548462"/>
              <a:chOff x="4458559" y="2061463"/>
              <a:chExt cx="2280940" cy="548462"/>
            </a:xfrm>
          </p:grpSpPr>
          <p:sp>
            <p:nvSpPr>
              <p:cNvPr id="188" name="사각형: 둥근 모서리 187">
                <a:extLst>
                  <a:ext uri="{FF2B5EF4-FFF2-40B4-BE49-F238E27FC236}">
                    <a16:creationId xmlns:a16="http://schemas.microsoft.com/office/drawing/2014/main" id="{82972949-56F7-47F4-90D1-EE5500B28B1B}"/>
                  </a:ext>
                </a:extLst>
              </p:cNvPr>
              <p:cNvSpPr/>
              <p:nvPr/>
            </p:nvSpPr>
            <p:spPr>
              <a:xfrm>
                <a:off x="4458559" y="2061463"/>
                <a:ext cx="2250872" cy="548462"/>
              </a:xfrm>
              <a:prstGeom prst="roundRect">
                <a:avLst>
                  <a:gd name="adj" fmla="val 8404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800" dirty="0"/>
              </a:p>
            </p:txBody>
          </p:sp>
          <p:pic>
            <p:nvPicPr>
              <p:cNvPr id="191" name="그래픽 190" descr="오른쪽 캐럿 단색으로 채워진">
                <a:extLst>
                  <a:ext uri="{FF2B5EF4-FFF2-40B4-BE49-F238E27FC236}">
                    <a16:creationId xmlns:a16="http://schemas.microsoft.com/office/drawing/2014/main" id="{930D00D7-7F2D-49DF-B20F-7936CD23FA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39444" y="2237944"/>
                <a:ext cx="200055" cy="200055"/>
              </a:xfrm>
              <a:prstGeom prst="rect">
                <a:avLst/>
              </a:prstGeom>
            </p:spPr>
          </p:pic>
        </p:grp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DA38923B-0931-43FD-9E4F-B7C79B1D69A6}"/>
                </a:ext>
              </a:extLst>
            </p:cNvPr>
            <p:cNvGrpSpPr/>
            <p:nvPr/>
          </p:nvGrpSpPr>
          <p:grpSpPr>
            <a:xfrm>
              <a:off x="4535966" y="3735797"/>
              <a:ext cx="1856663" cy="400080"/>
              <a:chOff x="1248880" y="3839820"/>
              <a:chExt cx="1856663" cy="400080"/>
            </a:xfrm>
          </p:grpSpPr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C25E829F-171D-4FAD-A087-35AC0BB484EB}"/>
                  </a:ext>
                </a:extLst>
              </p:cNvPr>
              <p:cNvSpPr txBox="1"/>
              <p:nvPr/>
            </p:nvSpPr>
            <p:spPr>
              <a:xfrm>
                <a:off x="1306030" y="4039845"/>
                <a:ext cx="1799513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운동 부위 </a:t>
                </a:r>
                <a:r>
                  <a:rPr lang="en-US" altLang="ko-KR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: </a:t>
                </a:r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무릎</a:t>
                </a:r>
                <a:r>
                  <a:rPr lang="en-US" altLang="ko-KR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엉덩이</a:t>
                </a:r>
                <a:r>
                  <a:rPr lang="en-US" altLang="ko-KR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허벅지</a:t>
                </a:r>
                <a:endParaRPr lang="en-US" altLang="ko-KR" sz="7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77F56B1E-C633-4794-9B19-F52FF36C9AFD}"/>
                  </a:ext>
                </a:extLst>
              </p:cNvPr>
              <p:cNvSpPr txBox="1"/>
              <p:nvPr/>
            </p:nvSpPr>
            <p:spPr>
              <a:xfrm>
                <a:off x="1248880" y="3839820"/>
                <a:ext cx="179951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1"/>
                    </a:solidFill>
                    <a:latin typeface="+mn-ea"/>
                    <a:ea typeface="+mn-ea"/>
                  </a:rPr>
                  <a:t> 무릎 들어올리기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+mn-ea"/>
                    <a:ea typeface="+mn-ea"/>
                  </a:rPr>
                  <a:t>(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+mn-ea"/>
                    <a:ea typeface="+mn-ea"/>
                  </a:rPr>
                  <a:t>완료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+mn-ea"/>
                    <a:ea typeface="+mn-ea"/>
                  </a:rPr>
                  <a:t>)</a:t>
                </a:r>
              </a:p>
            </p:txBody>
          </p:sp>
        </p:grpSp>
        <p:sp>
          <p:nvSpPr>
            <p:cNvPr id="237" name="사각형: 둥근 모서리 236">
              <a:extLst>
                <a:ext uri="{FF2B5EF4-FFF2-40B4-BE49-F238E27FC236}">
                  <a16:creationId xmlns:a16="http://schemas.microsoft.com/office/drawing/2014/main" id="{DD4DC1A5-5C3B-488D-8207-07C1BB31B759}"/>
                </a:ext>
              </a:extLst>
            </p:cNvPr>
            <p:cNvSpPr/>
            <p:nvPr/>
          </p:nvSpPr>
          <p:spPr>
            <a:xfrm>
              <a:off x="4550855" y="3700019"/>
              <a:ext cx="62054" cy="461092"/>
            </a:xfrm>
            <a:prstGeom prst="roundRect">
              <a:avLst>
                <a:gd name="adj" fmla="val 396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94514D4B-6CFC-4E0F-9987-DF30E57910DC}"/>
              </a:ext>
            </a:extLst>
          </p:cNvPr>
          <p:cNvSpPr/>
          <p:nvPr/>
        </p:nvSpPr>
        <p:spPr>
          <a:xfrm>
            <a:off x="798425" y="3307884"/>
            <a:ext cx="2689284" cy="2879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Google Shape;166;p5">
            <a:extLst>
              <a:ext uri="{FF2B5EF4-FFF2-40B4-BE49-F238E27FC236}">
                <a16:creationId xmlns:a16="http://schemas.microsoft.com/office/drawing/2014/main" id="{D202FCE7-9909-4669-A3D3-A1153C1D2B55}"/>
              </a:ext>
            </a:extLst>
          </p:cNvPr>
          <p:cNvSpPr txBox="1"/>
          <p:nvPr/>
        </p:nvSpPr>
        <p:spPr>
          <a:xfrm>
            <a:off x="754330" y="3320045"/>
            <a:ext cx="1085617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09/24 </a:t>
            </a:r>
            <a:r>
              <a:rPr lang="ko-KR" altLang="en-US" sz="105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스케줄</a:t>
            </a:r>
            <a:endParaRPr sz="105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315" name="그룹 314">
            <a:extLst>
              <a:ext uri="{FF2B5EF4-FFF2-40B4-BE49-F238E27FC236}">
                <a16:creationId xmlns:a16="http://schemas.microsoft.com/office/drawing/2014/main" id="{B9D20B36-3D49-43FF-A28F-7C7C07463F0A}"/>
              </a:ext>
            </a:extLst>
          </p:cNvPr>
          <p:cNvGrpSpPr/>
          <p:nvPr/>
        </p:nvGrpSpPr>
        <p:grpSpPr>
          <a:xfrm>
            <a:off x="1687802" y="1242132"/>
            <a:ext cx="916609" cy="261610"/>
            <a:chOff x="1570415" y="1362470"/>
            <a:chExt cx="916609" cy="261610"/>
          </a:xfrm>
        </p:grpSpPr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71D6CCC3-D385-4AB6-A10A-477561AF400E}"/>
                </a:ext>
              </a:extLst>
            </p:cNvPr>
            <p:cNvSpPr txBox="1"/>
            <p:nvPr/>
          </p:nvSpPr>
          <p:spPr>
            <a:xfrm>
              <a:off x="1808948" y="1362470"/>
              <a:ext cx="402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r>
                <a:rPr kumimoji="1"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</a:t>
              </a:r>
              <a:endParaRPr kumimoji="1" lang="ko-Kore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B6E3D2C3-22A7-453D-81A6-55331EC2DB28}"/>
                </a:ext>
              </a:extLst>
            </p:cNvPr>
            <p:cNvSpPr/>
            <p:nvPr/>
          </p:nvSpPr>
          <p:spPr>
            <a:xfrm>
              <a:off x="1570415" y="1393248"/>
              <a:ext cx="28725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800" kern="12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◀</a:t>
              </a:r>
              <a:endParaRPr lang="ko-Kore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4394A324-275B-4AAD-9999-6CA459831274}"/>
                </a:ext>
              </a:extLst>
            </p:cNvPr>
            <p:cNvSpPr/>
            <p:nvPr/>
          </p:nvSpPr>
          <p:spPr>
            <a:xfrm>
              <a:off x="2162896" y="1393248"/>
              <a:ext cx="32412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kern="1200" dirty="0">
                  <a:solidFill>
                    <a:prstClr val="black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rPr>
                <a:t>▶ </a:t>
              </a:r>
              <a:endParaRPr lang="ko-Kore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55" name="Google Shape;166;p5">
            <a:extLst>
              <a:ext uri="{FF2B5EF4-FFF2-40B4-BE49-F238E27FC236}">
                <a16:creationId xmlns:a16="http://schemas.microsoft.com/office/drawing/2014/main" id="{3B8737F2-0A6B-47BC-A432-10EC032A2DCF}"/>
              </a:ext>
            </a:extLst>
          </p:cNvPr>
          <p:cNvSpPr txBox="1"/>
          <p:nvPr/>
        </p:nvSpPr>
        <p:spPr>
          <a:xfrm>
            <a:off x="1173422" y="998253"/>
            <a:ext cx="194536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스케줄</a:t>
            </a:r>
            <a:endParaRPr sz="105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0685B2-BE8A-4443-A98D-5097731DDD56}"/>
              </a:ext>
            </a:extLst>
          </p:cNvPr>
          <p:cNvGrpSpPr/>
          <p:nvPr/>
        </p:nvGrpSpPr>
        <p:grpSpPr>
          <a:xfrm>
            <a:off x="2707653" y="1257552"/>
            <a:ext cx="726588" cy="210260"/>
            <a:chOff x="1451147" y="2564676"/>
            <a:chExt cx="2262520" cy="254036"/>
          </a:xfrm>
        </p:grpSpPr>
        <p:sp>
          <p:nvSpPr>
            <p:cNvPr id="98" name="Google Shape;172;p5">
              <a:extLst>
                <a:ext uri="{FF2B5EF4-FFF2-40B4-BE49-F238E27FC236}">
                  <a16:creationId xmlns:a16="http://schemas.microsoft.com/office/drawing/2014/main" id="{3023F313-B45B-4EED-B033-C5EB4147C53A}"/>
                </a:ext>
              </a:extLst>
            </p:cNvPr>
            <p:cNvSpPr/>
            <p:nvPr/>
          </p:nvSpPr>
          <p:spPr>
            <a:xfrm>
              <a:off x="1451147" y="2564676"/>
              <a:ext cx="1131260" cy="254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주</a:t>
              </a:r>
              <a:endParaRPr sz="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99" name="Google Shape;172;p5">
              <a:extLst>
                <a:ext uri="{FF2B5EF4-FFF2-40B4-BE49-F238E27FC236}">
                  <a16:creationId xmlns:a16="http://schemas.microsoft.com/office/drawing/2014/main" id="{A25DE485-E8E3-44BE-8FCE-03D7109EB64F}"/>
                </a:ext>
              </a:extLst>
            </p:cNvPr>
            <p:cNvSpPr/>
            <p:nvPr/>
          </p:nvSpPr>
          <p:spPr>
            <a:xfrm>
              <a:off x="2582407" y="2564676"/>
              <a:ext cx="1131260" cy="2540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월</a:t>
              </a:r>
              <a:endParaRPr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40E105B2-DEC6-41DA-9D43-1CA234604B95}"/>
              </a:ext>
            </a:extLst>
          </p:cNvPr>
          <p:cNvCxnSpPr>
            <a:cxnSpLocks/>
          </p:cNvCxnSpPr>
          <p:nvPr/>
        </p:nvCxnSpPr>
        <p:spPr>
          <a:xfrm>
            <a:off x="996850" y="3755279"/>
            <a:ext cx="0" cy="145115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02ACC14-3388-4765-AE23-B4E0DBCA4635}"/>
              </a:ext>
            </a:extLst>
          </p:cNvPr>
          <p:cNvGrpSpPr/>
          <p:nvPr/>
        </p:nvGrpSpPr>
        <p:grpSpPr>
          <a:xfrm>
            <a:off x="754330" y="663122"/>
            <a:ext cx="2783552" cy="5567722"/>
            <a:chOff x="272480" y="944724"/>
            <a:chExt cx="2808000" cy="561662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450362C-BEDE-4C7A-92B4-0BC176CA349B}"/>
                </a:ext>
              </a:extLst>
            </p:cNvPr>
            <p:cNvSpPr txBox="1"/>
            <p:nvPr userDrawn="1"/>
          </p:nvSpPr>
          <p:spPr>
            <a:xfrm>
              <a:off x="416497" y="1031150"/>
              <a:ext cx="5554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11:59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68" name="Picture 12">
              <a:extLst>
                <a:ext uri="{FF2B5EF4-FFF2-40B4-BE49-F238E27FC236}">
                  <a16:creationId xmlns:a16="http://schemas.microsoft.com/office/drawing/2014/main" id="{2EDD100F-F7DE-4DE2-AE2F-B2388820821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114" y="1066014"/>
              <a:ext cx="514448" cy="176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모서리가 둥근 직사각형 111">
              <a:extLst>
                <a:ext uri="{FF2B5EF4-FFF2-40B4-BE49-F238E27FC236}">
                  <a16:creationId xmlns:a16="http://schemas.microsoft.com/office/drawing/2014/main" id="{2361C5B1-224F-4A21-B4DC-340A9BF3BCFD}"/>
                </a:ext>
              </a:extLst>
            </p:cNvPr>
            <p:cNvSpPr/>
            <p:nvPr userDrawn="1"/>
          </p:nvSpPr>
          <p:spPr>
            <a:xfrm>
              <a:off x="1051367" y="944724"/>
              <a:ext cx="1250227" cy="235422"/>
            </a:xfrm>
            <a:prstGeom prst="roundRect">
              <a:avLst>
                <a:gd name="adj" fmla="val 10974"/>
              </a:avLst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모서리가 둥근 직사각형 108">
              <a:extLst>
                <a:ext uri="{FF2B5EF4-FFF2-40B4-BE49-F238E27FC236}">
                  <a16:creationId xmlns:a16="http://schemas.microsoft.com/office/drawing/2014/main" id="{7808C991-3E3A-4595-934A-F3160DA16BCD}"/>
                </a:ext>
              </a:extLst>
            </p:cNvPr>
            <p:cNvSpPr/>
            <p:nvPr userDrawn="1"/>
          </p:nvSpPr>
          <p:spPr>
            <a:xfrm>
              <a:off x="272480" y="944724"/>
              <a:ext cx="2808000" cy="5616624"/>
            </a:xfrm>
            <a:prstGeom prst="roundRect">
              <a:avLst>
                <a:gd name="adj" fmla="val 8301"/>
              </a:avLst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B2ABA13-6211-49FA-8937-32D6F2EB82A3}"/>
              </a:ext>
            </a:extLst>
          </p:cNvPr>
          <p:cNvGrpSpPr/>
          <p:nvPr/>
        </p:nvGrpSpPr>
        <p:grpSpPr>
          <a:xfrm>
            <a:off x="1040946" y="3651040"/>
            <a:ext cx="2283348" cy="938175"/>
            <a:chOff x="1040946" y="3651040"/>
            <a:chExt cx="2283348" cy="938175"/>
          </a:xfrm>
        </p:grpSpPr>
        <p:grpSp>
          <p:nvGrpSpPr>
            <p:cNvPr id="327" name="그룹 326">
              <a:extLst>
                <a:ext uri="{FF2B5EF4-FFF2-40B4-BE49-F238E27FC236}">
                  <a16:creationId xmlns:a16="http://schemas.microsoft.com/office/drawing/2014/main" id="{FC93A74B-C78B-453B-9E77-6B5AF80BCF64}"/>
                </a:ext>
              </a:extLst>
            </p:cNvPr>
            <p:cNvGrpSpPr/>
            <p:nvPr/>
          </p:nvGrpSpPr>
          <p:grpSpPr>
            <a:xfrm>
              <a:off x="1040946" y="3651040"/>
              <a:ext cx="2283348" cy="938175"/>
              <a:chOff x="4447983" y="2061462"/>
              <a:chExt cx="2283348" cy="938175"/>
            </a:xfrm>
          </p:grpSpPr>
          <p:sp>
            <p:nvSpPr>
              <p:cNvPr id="346" name="사각형: 둥근 모서리 345">
                <a:extLst>
                  <a:ext uri="{FF2B5EF4-FFF2-40B4-BE49-F238E27FC236}">
                    <a16:creationId xmlns:a16="http://schemas.microsoft.com/office/drawing/2014/main" id="{418C90B3-9144-43A5-B3CC-22C2139287B7}"/>
                  </a:ext>
                </a:extLst>
              </p:cNvPr>
              <p:cNvSpPr/>
              <p:nvPr/>
            </p:nvSpPr>
            <p:spPr>
              <a:xfrm>
                <a:off x="4447983" y="2061462"/>
                <a:ext cx="2261448" cy="938175"/>
              </a:xfrm>
              <a:prstGeom prst="roundRect">
                <a:avLst>
                  <a:gd name="adj" fmla="val 515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ko-KR" altLang="en-US" sz="800" dirty="0"/>
              </a:p>
            </p:txBody>
          </p:sp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100D83FD-491C-4711-95B8-3006B660ACB5}"/>
                  </a:ext>
                </a:extLst>
              </p:cNvPr>
              <p:cNvSpPr txBox="1"/>
              <p:nvPr/>
            </p:nvSpPr>
            <p:spPr>
              <a:xfrm>
                <a:off x="4911566" y="2520662"/>
                <a:ext cx="147830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  <a:latin typeface="+mn-ea"/>
                    <a:ea typeface="+mn-ea"/>
                  </a:rPr>
                  <a:t>1.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+mn-ea"/>
                    <a:ea typeface="+mn-ea"/>
                  </a:rPr>
                  <a:t>무릎 천천히 올리기</a:t>
                </a:r>
                <a:endParaRPr lang="en-US" altLang="ko-KR" sz="8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r>
                  <a:rPr lang="en-US" altLang="ko-KR" sz="800" dirty="0">
                    <a:solidFill>
                      <a:schemeClr val="bg1"/>
                    </a:solidFill>
                    <a:latin typeface="+mn-ea"/>
                    <a:ea typeface="+mn-ea"/>
                  </a:rPr>
                  <a:t>2. 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+mn-ea"/>
                    <a:ea typeface="+mn-ea"/>
                  </a:rPr>
                  <a:t>골반 높이까지 올리세요</a:t>
                </a:r>
                <a:endParaRPr lang="en-US" altLang="ko-KR" sz="8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348" name="그래픽 347" descr="의사 남성 윤곽선">
                <a:extLst>
                  <a:ext uri="{FF2B5EF4-FFF2-40B4-BE49-F238E27FC236}">
                    <a16:creationId xmlns:a16="http://schemas.microsoft.com/office/drawing/2014/main" id="{C1B55C5D-54E4-4E28-BA25-EF10CD5F3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601272" y="2534792"/>
                <a:ext cx="310294" cy="310294"/>
              </a:xfrm>
              <a:prstGeom prst="rect">
                <a:avLst/>
              </a:prstGeom>
            </p:spPr>
          </p:pic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E7873E7F-1DA5-49C6-BEE8-5474ACA66D97}"/>
                  </a:ext>
                </a:extLst>
              </p:cNvPr>
              <p:cNvSpPr txBox="1"/>
              <p:nvPr/>
            </p:nvSpPr>
            <p:spPr>
              <a:xfrm>
                <a:off x="4560667" y="2297867"/>
                <a:ext cx="1799513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운동 부위 </a:t>
                </a:r>
                <a:r>
                  <a:rPr lang="en-US" altLang="ko-KR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: </a:t>
                </a:r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무릎</a:t>
                </a:r>
                <a:r>
                  <a:rPr lang="en-US" altLang="ko-KR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엉덩이</a:t>
                </a:r>
                <a:r>
                  <a:rPr lang="en-US" altLang="ko-KR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허벅지</a:t>
                </a:r>
                <a:endParaRPr lang="en-US" altLang="ko-KR" sz="7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351" name="그래픽 350" descr="오른쪽 캐럿 단색으로 채워진">
                <a:extLst>
                  <a:ext uri="{FF2B5EF4-FFF2-40B4-BE49-F238E27FC236}">
                    <a16:creationId xmlns:a16="http://schemas.microsoft.com/office/drawing/2014/main" id="{817D93C4-A120-4055-A493-DA83EA183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31276" y="2067592"/>
                <a:ext cx="200055" cy="200055"/>
              </a:xfrm>
              <a:prstGeom prst="rect">
                <a:avLst/>
              </a:prstGeom>
            </p:spPr>
          </p:pic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DF941849-D6A3-4911-9E9A-FEA06E89C880}"/>
                  </a:ext>
                </a:extLst>
              </p:cNvPr>
              <p:cNvSpPr txBox="1"/>
              <p:nvPr/>
            </p:nvSpPr>
            <p:spPr>
              <a:xfrm>
                <a:off x="4503517" y="2097842"/>
                <a:ext cx="1799513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900" dirty="0">
                    <a:solidFill>
                      <a:schemeClr val="bg1"/>
                    </a:solidFill>
                    <a:latin typeface="+mn-ea"/>
                    <a:ea typeface="+mn-ea"/>
                  </a:rPr>
                  <a:t> 무릎 들어올리기 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+mn-ea"/>
                    <a:ea typeface="+mn-ea"/>
                  </a:rPr>
                  <a:t>(</a:t>
                </a:r>
                <a:r>
                  <a:rPr lang="ko-KR" altLang="en-US" sz="900" dirty="0" err="1">
                    <a:solidFill>
                      <a:schemeClr val="bg1"/>
                    </a:solidFill>
                    <a:latin typeface="+mn-ea"/>
                    <a:ea typeface="+mn-ea"/>
                  </a:rPr>
                  <a:t>미진행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+mn-ea"/>
                    <a:ea typeface="+mn-ea"/>
                  </a:rPr>
                  <a:t>)</a:t>
                </a:r>
              </a:p>
            </p:txBody>
          </p:sp>
        </p:grpSp>
        <p:sp>
          <p:nvSpPr>
            <p:cNvPr id="238" name="사각형: 둥근 모서리 237">
              <a:extLst>
                <a:ext uri="{FF2B5EF4-FFF2-40B4-BE49-F238E27FC236}">
                  <a16:creationId xmlns:a16="http://schemas.microsoft.com/office/drawing/2014/main" id="{B6BDF82C-9203-47A3-9AA9-0FF60CFB7F0E}"/>
                </a:ext>
              </a:extLst>
            </p:cNvPr>
            <p:cNvSpPr/>
            <p:nvPr/>
          </p:nvSpPr>
          <p:spPr>
            <a:xfrm>
              <a:off x="1091130" y="3706127"/>
              <a:ext cx="62054" cy="828000"/>
            </a:xfrm>
            <a:prstGeom prst="roundRect">
              <a:avLst>
                <a:gd name="adj" fmla="val 3969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C8F804-6138-4695-A0C6-265622E9D060}"/>
              </a:ext>
            </a:extLst>
          </p:cNvPr>
          <p:cNvGrpSpPr/>
          <p:nvPr/>
        </p:nvGrpSpPr>
        <p:grpSpPr>
          <a:xfrm>
            <a:off x="1040946" y="4655511"/>
            <a:ext cx="2251989" cy="548462"/>
            <a:chOff x="1040946" y="4655511"/>
            <a:chExt cx="2251989" cy="54846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B804AF3-AF1C-46C7-8EE6-4982E16204DB}"/>
                </a:ext>
              </a:extLst>
            </p:cNvPr>
            <p:cNvGrpSpPr/>
            <p:nvPr/>
          </p:nvGrpSpPr>
          <p:grpSpPr>
            <a:xfrm>
              <a:off x="1040946" y="4655511"/>
              <a:ext cx="2251989" cy="548462"/>
              <a:chOff x="1199765" y="4283077"/>
              <a:chExt cx="2094814" cy="548462"/>
            </a:xfrm>
          </p:grpSpPr>
          <p:sp>
            <p:nvSpPr>
              <p:cNvPr id="123" name="사각형: 둥근 모서리 122">
                <a:extLst>
                  <a:ext uri="{FF2B5EF4-FFF2-40B4-BE49-F238E27FC236}">
                    <a16:creationId xmlns:a16="http://schemas.microsoft.com/office/drawing/2014/main" id="{B98DB7FD-F77E-40D9-8216-C4A019E27B77}"/>
                  </a:ext>
                </a:extLst>
              </p:cNvPr>
              <p:cNvSpPr/>
              <p:nvPr/>
            </p:nvSpPr>
            <p:spPr>
              <a:xfrm>
                <a:off x="1199765" y="4283077"/>
                <a:ext cx="2094814" cy="548462"/>
              </a:xfrm>
              <a:prstGeom prst="roundRect">
                <a:avLst>
                  <a:gd name="adj" fmla="val 8404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/>
                  <a:t>    무릎 들어올리기 </a:t>
                </a:r>
                <a:r>
                  <a:rPr lang="en-US" altLang="ko-KR" sz="800" dirty="0"/>
                  <a:t>(</a:t>
                </a:r>
                <a:r>
                  <a:rPr lang="ko-KR" altLang="en-US" sz="800" dirty="0"/>
                  <a:t>완료</a:t>
                </a:r>
                <a:r>
                  <a:rPr lang="en-US" altLang="ko-KR" sz="800" dirty="0"/>
                  <a:t>)</a:t>
                </a:r>
              </a:p>
              <a:p>
                <a:endParaRPr lang="en-US" altLang="ko-KR" sz="800" dirty="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4270652-F106-48EB-91C9-BD53AC828D63}"/>
                  </a:ext>
                </a:extLst>
              </p:cNvPr>
              <p:cNvSpPr txBox="1"/>
              <p:nvPr/>
            </p:nvSpPr>
            <p:spPr>
              <a:xfrm>
                <a:off x="1306617" y="4538696"/>
                <a:ext cx="1799513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운동 부위 </a:t>
                </a:r>
                <a:r>
                  <a:rPr lang="en-US" altLang="ko-KR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: </a:t>
                </a:r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무릎</a:t>
                </a:r>
                <a:r>
                  <a:rPr lang="en-US" altLang="ko-KR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엉덩이</a:t>
                </a:r>
                <a:r>
                  <a:rPr lang="en-US" altLang="ko-KR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허벅지</a:t>
                </a:r>
                <a:endParaRPr lang="en-US" altLang="ko-KR" sz="7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240" name="사각형: 둥근 모서리 239">
              <a:extLst>
                <a:ext uri="{FF2B5EF4-FFF2-40B4-BE49-F238E27FC236}">
                  <a16:creationId xmlns:a16="http://schemas.microsoft.com/office/drawing/2014/main" id="{3D6B6106-B446-450A-AF49-0AA707D096CE}"/>
                </a:ext>
              </a:extLst>
            </p:cNvPr>
            <p:cNvSpPr/>
            <p:nvPr/>
          </p:nvSpPr>
          <p:spPr>
            <a:xfrm>
              <a:off x="1091576" y="4699196"/>
              <a:ext cx="62054" cy="461092"/>
            </a:xfrm>
            <a:prstGeom prst="roundRect">
              <a:avLst>
                <a:gd name="adj" fmla="val 39691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26" name="사각형: 둥근 모서리 325">
            <a:extLst>
              <a:ext uri="{FF2B5EF4-FFF2-40B4-BE49-F238E27FC236}">
                <a16:creationId xmlns:a16="http://schemas.microsoft.com/office/drawing/2014/main" id="{3F3F2DB4-BACB-4548-91D4-9045DD626575}"/>
              </a:ext>
            </a:extLst>
          </p:cNvPr>
          <p:cNvSpPr/>
          <p:nvPr/>
        </p:nvSpPr>
        <p:spPr>
          <a:xfrm>
            <a:off x="2468578" y="3340074"/>
            <a:ext cx="863578" cy="253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dirty="0"/>
              <a:t>스케줄 추가 </a:t>
            </a:r>
            <a:r>
              <a:rPr lang="en-US" altLang="ko-KR" sz="800" dirty="0"/>
              <a:t>+</a:t>
            </a:r>
            <a:endParaRPr lang="ko-KR" altLang="en-US" sz="800" dirty="0"/>
          </a:p>
        </p:txBody>
      </p:sp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스케줄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PT-A-07</a:t>
            </a:r>
            <a:endParaRPr dirty="0"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캘린더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주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월 캘린더 제공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오늘 버튼 선택 시 오늘 날짜로 이동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default </a:t>
            </a:r>
            <a:r>
              <a:rPr lang="ko-KR" altLang="en-US" sz="700" dirty="0">
                <a:solidFill>
                  <a:schemeClr val="tx1"/>
                </a:solidFill>
              </a:rPr>
              <a:t>오늘 요일 표시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스케줄이 있는 요일의 일 하단에 </a:t>
            </a:r>
            <a:r>
              <a:rPr lang="en-US" altLang="ko-KR" sz="700" dirty="0">
                <a:solidFill>
                  <a:schemeClr val="tx1"/>
                </a:solidFill>
              </a:rPr>
              <a:t>‘.’</a:t>
            </a:r>
            <a:r>
              <a:rPr lang="ko-KR" altLang="en-US" sz="700" dirty="0">
                <a:solidFill>
                  <a:schemeClr val="tx1"/>
                </a:solidFill>
              </a:rPr>
              <a:t>표시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오늘 날짜와 선택된 날짜 색상 별도 표시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선택된 날짜 하단에 해당 날짜의 스케줄 표시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   &gt; </a:t>
            </a:r>
            <a:r>
              <a:rPr lang="ko-KR" altLang="en-US" sz="700" dirty="0">
                <a:solidFill>
                  <a:schemeClr val="tx1"/>
                </a:solidFill>
              </a:rPr>
              <a:t>스케줄이 없을 경우 </a:t>
            </a:r>
            <a:r>
              <a:rPr lang="en-US" altLang="ko-KR" sz="700" dirty="0">
                <a:solidFill>
                  <a:schemeClr val="tx1"/>
                </a:solidFill>
              </a:rPr>
              <a:t>‘</a:t>
            </a:r>
            <a:r>
              <a:rPr lang="ko-KR" altLang="en-US" sz="700" dirty="0">
                <a:solidFill>
                  <a:schemeClr val="tx1"/>
                </a:solidFill>
              </a:rPr>
              <a:t>스케줄이 없습니다</a:t>
            </a:r>
            <a:r>
              <a:rPr lang="en-US" altLang="ko-KR" sz="700" dirty="0">
                <a:solidFill>
                  <a:schemeClr val="tx1"/>
                </a:solidFill>
              </a:rPr>
              <a:t>’</a:t>
            </a:r>
            <a:r>
              <a:rPr lang="ko-KR" altLang="en-US" sz="700" dirty="0">
                <a:solidFill>
                  <a:schemeClr val="tx1"/>
                </a:solidFill>
              </a:rPr>
              <a:t> 표시</a:t>
            </a:r>
            <a:endParaRPr lang="en-US" altLang="ko-KR" sz="700" dirty="0">
              <a:solidFill>
                <a:schemeClr val="tx1"/>
              </a:solidFill>
            </a:endParaRPr>
          </a:p>
          <a:p>
            <a:pPr marL="177800" lvl="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스케줄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스케줄에 등록 된 운동 리스트 표시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스케줄 순서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  &gt; 1</a:t>
            </a:r>
            <a:r>
              <a:rPr lang="ko-KR" altLang="en-US" sz="700" dirty="0">
                <a:solidFill>
                  <a:schemeClr val="tx1"/>
                </a:solidFill>
              </a:rPr>
              <a:t>순위 </a:t>
            </a:r>
            <a:r>
              <a:rPr lang="en-US" altLang="ko-KR" sz="700" dirty="0">
                <a:solidFill>
                  <a:schemeClr val="tx1"/>
                </a:solidFill>
              </a:rPr>
              <a:t>: </a:t>
            </a:r>
            <a:r>
              <a:rPr lang="ko-KR" altLang="en-US" sz="700" dirty="0">
                <a:solidFill>
                  <a:schemeClr val="tx1"/>
                </a:solidFill>
              </a:rPr>
              <a:t>의료진 등록한 운동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  &gt; 2</a:t>
            </a:r>
            <a:r>
              <a:rPr lang="ko-KR" altLang="en-US" sz="700" dirty="0">
                <a:solidFill>
                  <a:schemeClr val="tx1"/>
                </a:solidFill>
              </a:rPr>
              <a:t>순위 </a:t>
            </a:r>
            <a:r>
              <a:rPr lang="en-US" altLang="ko-KR" sz="700" dirty="0">
                <a:solidFill>
                  <a:schemeClr val="tx1"/>
                </a:solidFill>
              </a:rPr>
              <a:t>: </a:t>
            </a:r>
            <a:r>
              <a:rPr lang="ko-KR" altLang="en-US" sz="700" dirty="0">
                <a:solidFill>
                  <a:schemeClr val="tx1"/>
                </a:solidFill>
              </a:rPr>
              <a:t>자신이 등록한 운동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  &gt; 3</a:t>
            </a:r>
            <a:r>
              <a:rPr lang="ko-KR" altLang="en-US" sz="700" dirty="0">
                <a:solidFill>
                  <a:schemeClr val="tx1"/>
                </a:solidFill>
              </a:rPr>
              <a:t>순위 </a:t>
            </a:r>
            <a:r>
              <a:rPr lang="en-US" altLang="ko-KR" sz="700" dirty="0">
                <a:solidFill>
                  <a:schemeClr val="tx1"/>
                </a:solidFill>
              </a:rPr>
              <a:t>: </a:t>
            </a:r>
            <a:r>
              <a:rPr lang="ko-KR" altLang="en-US" sz="700" dirty="0">
                <a:solidFill>
                  <a:schemeClr val="tx1"/>
                </a:solidFill>
              </a:rPr>
              <a:t>진행중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 err="1">
                <a:solidFill>
                  <a:schemeClr val="tx1"/>
                </a:solidFill>
              </a:rPr>
              <a:t>미진행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완료 순서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카드형 데이터 표시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  &gt; </a:t>
            </a:r>
            <a:r>
              <a:rPr lang="ko-KR" altLang="en-US" sz="700" dirty="0">
                <a:solidFill>
                  <a:schemeClr val="tx1"/>
                </a:solidFill>
              </a:rPr>
              <a:t>카드 좌측에 의료진 처방 운동</a:t>
            </a:r>
            <a:r>
              <a:rPr lang="en-US" altLang="ko-KR" sz="700" dirty="0">
                <a:solidFill>
                  <a:schemeClr val="tx1"/>
                </a:solidFill>
              </a:rPr>
              <a:t>/</a:t>
            </a:r>
            <a:r>
              <a:rPr lang="ko-KR" altLang="en-US" sz="700" dirty="0">
                <a:solidFill>
                  <a:schemeClr val="tx1"/>
                </a:solidFill>
              </a:rPr>
              <a:t>본인 등록 운동 구분 색상 바 표시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  &gt; </a:t>
            </a:r>
            <a:r>
              <a:rPr lang="ko-KR" altLang="en-US" sz="700" dirty="0">
                <a:solidFill>
                  <a:schemeClr val="tx1"/>
                </a:solidFill>
              </a:rPr>
              <a:t>의료진이 처방한 스케줄이 있을 경우 본인이 등록한 운동은 하단으로 이동 후 불투명 처리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의료진 코멘트가 있을 경우 해당 카드 하단에 의료진 코멘트 표시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  &gt; </a:t>
            </a:r>
            <a:r>
              <a:rPr lang="ko-KR" altLang="en-US" sz="700" dirty="0">
                <a:solidFill>
                  <a:schemeClr val="tx1"/>
                </a:solidFill>
              </a:rPr>
              <a:t>의료진 코멘트 </a:t>
            </a:r>
            <a:r>
              <a:rPr lang="en-US" altLang="ko-KR" sz="700" dirty="0">
                <a:solidFill>
                  <a:schemeClr val="tx1"/>
                </a:solidFill>
              </a:rPr>
              <a:t>2</a:t>
            </a:r>
            <a:r>
              <a:rPr lang="ko-KR" altLang="en-US" sz="700" dirty="0">
                <a:solidFill>
                  <a:schemeClr val="tx1"/>
                </a:solidFill>
              </a:rPr>
              <a:t>줄 이상 시 </a:t>
            </a:r>
            <a:r>
              <a:rPr lang="en-US" altLang="ko-KR" sz="700" dirty="0">
                <a:solidFill>
                  <a:schemeClr val="tx1"/>
                </a:solidFill>
              </a:rPr>
              <a:t>… </a:t>
            </a:r>
            <a:r>
              <a:rPr lang="ko-KR" altLang="en-US" sz="700" dirty="0">
                <a:solidFill>
                  <a:schemeClr val="tx1"/>
                </a:solidFill>
              </a:rPr>
              <a:t>처리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카드 </a:t>
            </a:r>
            <a:r>
              <a:rPr lang="en-US" altLang="ko-KR" sz="700" dirty="0">
                <a:solidFill>
                  <a:schemeClr val="tx1"/>
                </a:solidFill>
              </a:rPr>
              <a:t>tap</a:t>
            </a:r>
            <a:r>
              <a:rPr lang="ko-KR" altLang="en-US" sz="700" dirty="0">
                <a:solidFill>
                  <a:schemeClr val="tx1"/>
                </a:solidFill>
              </a:rPr>
              <a:t> 시 선택 </a:t>
            </a:r>
            <a:r>
              <a:rPr lang="en-US" altLang="ko-KR" sz="700" dirty="0">
                <a:solidFill>
                  <a:schemeClr val="tx1"/>
                </a:solidFill>
              </a:rPr>
              <a:t>‘</a:t>
            </a:r>
            <a:r>
              <a:rPr lang="ko-KR" altLang="en-US" sz="700" dirty="0">
                <a:solidFill>
                  <a:schemeClr val="tx1"/>
                </a:solidFill>
              </a:rPr>
              <a:t>운동 </a:t>
            </a:r>
            <a:r>
              <a:rPr lang="en-US" altLang="ko-KR" sz="700" dirty="0">
                <a:solidFill>
                  <a:schemeClr val="tx1"/>
                </a:solidFill>
              </a:rPr>
              <a:t>&gt; </a:t>
            </a:r>
            <a:r>
              <a:rPr lang="ko-KR" altLang="en-US" sz="700" dirty="0" err="1">
                <a:solidFill>
                  <a:schemeClr val="tx1"/>
                </a:solidFill>
              </a:rPr>
              <a:t>해당요일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&gt; </a:t>
            </a:r>
            <a:r>
              <a:rPr lang="ko-KR" altLang="en-US" sz="700" dirty="0">
                <a:solidFill>
                  <a:schemeClr val="tx1"/>
                </a:solidFill>
              </a:rPr>
              <a:t>선택 운동</a:t>
            </a:r>
            <a:r>
              <a:rPr lang="en-US" altLang="ko-KR" sz="700" dirty="0">
                <a:solidFill>
                  <a:schemeClr val="tx1"/>
                </a:solidFill>
              </a:rPr>
              <a:t>＇</a:t>
            </a:r>
            <a:r>
              <a:rPr lang="ko-KR" altLang="en-US" sz="700" dirty="0">
                <a:solidFill>
                  <a:schemeClr val="tx1"/>
                </a:solidFill>
              </a:rPr>
              <a:t> 화면으로 이동</a:t>
            </a:r>
            <a:endParaRPr lang="en-US" altLang="ko-KR" sz="700" dirty="0">
              <a:solidFill>
                <a:schemeClr val="tx1"/>
              </a:solidFill>
            </a:endParaRPr>
          </a:p>
          <a:p>
            <a:pPr marL="177800" lvl="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스케줄 추가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신규 스케줄</a:t>
            </a:r>
            <a:r>
              <a:rPr lang="en-US" altLang="ko-KR" sz="700" dirty="0">
                <a:solidFill>
                  <a:schemeClr val="tx1"/>
                </a:solidFill>
              </a:rPr>
              <a:t> </a:t>
            </a:r>
            <a:r>
              <a:rPr lang="ko-KR" altLang="en-US" sz="700" dirty="0">
                <a:solidFill>
                  <a:schemeClr val="tx1"/>
                </a:solidFill>
              </a:rPr>
              <a:t>추가</a:t>
            </a:r>
            <a:endParaRPr lang="en-US" altLang="ko-KR" sz="700" dirty="0">
              <a:solidFill>
                <a:schemeClr val="tx1"/>
              </a:solidFill>
            </a:endParaRPr>
          </a:p>
          <a:p>
            <a:pPr marL="177800" lvl="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</a:rPr>
              <a:t>이전</a:t>
            </a:r>
            <a:br>
              <a:rPr lang="en-US" altLang="ko-KR" sz="700" dirty="0">
                <a:solidFill>
                  <a:schemeClr val="tx1"/>
                </a:solidFill>
              </a:rPr>
            </a:br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홈으로 이동</a:t>
            </a:r>
            <a:endParaRPr lang="en-US" altLang="ko-KR" sz="700" dirty="0">
              <a:solidFill>
                <a:schemeClr val="tx1"/>
              </a:solidFill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  <a:ea typeface="+mn-ea"/>
              </a:rPr>
              <a:t>안드로이드</a:t>
            </a:r>
            <a:r>
              <a:rPr lang="en-US" altLang="ko-KR" sz="700" dirty="0">
                <a:latin typeface="+mn-ea"/>
                <a:ea typeface="+mn-ea"/>
              </a:rPr>
              <a:t> </a:t>
            </a:r>
            <a:r>
              <a:rPr lang="ko-KR" altLang="en-US" sz="700" dirty="0">
                <a:latin typeface="+mn-ea"/>
                <a:ea typeface="+mn-ea"/>
              </a:rPr>
              <a:t>이전버튼 </a:t>
            </a:r>
            <a:r>
              <a:rPr lang="en-US" altLang="ko-KR" sz="700" dirty="0">
                <a:latin typeface="+mn-ea"/>
                <a:ea typeface="+mn-ea"/>
              </a:rPr>
              <a:t>tap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홈으로 이동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219" name="Google Shape;173;p5">
            <a:extLst>
              <a:ext uri="{FF2B5EF4-FFF2-40B4-BE49-F238E27FC236}">
                <a16:creationId xmlns:a16="http://schemas.microsoft.com/office/drawing/2014/main" id="{F2C62779-68FD-47CB-AA92-D3279B2F8A49}"/>
              </a:ext>
            </a:extLst>
          </p:cNvPr>
          <p:cNvSpPr/>
          <p:nvPr/>
        </p:nvSpPr>
        <p:spPr>
          <a:xfrm>
            <a:off x="6626732" y="198019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16" name="Google Shape;173;p5">
            <a:extLst>
              <a:ext uri="{FF2B5EF4-FFF2-40B4-BE49-F238E27FC236}">
                <a16:creationId xmlns:a16="http://schemas.microsoft.com/office/drawing/2014/main" id="{5E0475CC-6ECE-461E-A440-3598F4B4506D}"/>
              </a:ext>
            </a:extLst>
          </p:cNvPr>
          <p:cNvSpPr/>
          <p:nvPr/>
        </p:nvSpPr>
        <p:spPr>
          <a:xfrm>
            <a:off x="736472" y="316129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17" name="Google Shape;173;p5">
            <a:extLst>
              <a:ext uri="{FF2B5EF4-FFF2-40B4-BE49-F238E27FC236}">
                <a16:creationId xmlns:a16="http://schemas.microsoft.com/office/drawing/2014/main" id="{7F48D1CD-E3C5-479E-BFEF-85C1A7669D06}"/>
              </a:ext>
            </a:extLst>
          </p:cNvPr>
          <p:cNvSpPr/>
          <p:nvPr/>
        </p:nvSpPr>
        <p:spPr>
          <a:xfrm>
            <a:off x="4119752" y="194209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28" name="Google Shape;173;p5">
            <a:extLst>
              <a:ext uri="{FF2B5EF4-FFF2-40B4-BE49-F238E27FC236}">
                <a16:creationId xmlns:a16="http://schemas.microsoft.com/office/drawing/2014/main" id="{815E3100-36A7-4E4F-9CD0-EC49070879B1}"/>
              </a:ext>
            </a:extLst>
          </p:cNvPr>
          <p:cNvSpPr/>
          <p:nvPr/>
        </p:nvSpPr>
        <p:spPr>
          <a:xfrm>
            <a:off x="3204751" y="321435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80CE7E-C9F2-444B-847D-32DBEEB1338C}"/>
              </a:ext>
            </a:extLst>
          </p:cNvPr>
          <p:cNvGrpSpPr/>
          <p:nvPr/>
        </p:nvGrpSpPr>
        <p:grpSpPr>
          <a:xfrm>
            <a:off x="1366780" y="2303117"/>
            <a:ext cx="414835" cy="45719"/>
            <a:chOff x="1366780" y="2303117"/>
            <a:chExt cx="414835" cy="45719"/>
          </a:xfrm>
        </p:grpSpPr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B128D404-BFA5-47EE-BBD0-D1C80A522849}"/>
                </a:ext>
              </a:extLst>
            </p:cNvPr>
            <p:cNvSpPr/>
            <p:nvPr/>
          </p:nvSpPr>
          <p:spPr>
            <a:xfrm>
              <a:off x="1366780" y="230311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04B6C908-44B4-45C8-BD4B-20CE7AF33657}"/>
                </a:ext>
              </a:extLst>
            </p:cNvPr>
            <p:cNvSpPr/>
            <p:nvPr/>
          </p:nvSpPr>
          <p:spPr>
            <a:xfrm>
              <a:off x="1735896" y="230311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3E667B-6C0A-4E8B-ABD8-84719715B653}"/>
              </a:ext>
            </a:extLst>
          </p:cNvPr>
          <p:cNvGrpSpPr/>
          <p:nvPr/>
        </p:nvGrpSpPr>
        <p:grpSpPr>
          <a:xfrm>
            <a:off x="1366780" y="2949070"/>
            <a:ext cx="1555737" cy="45719"/>
            <a:chOff x="1366780" y="2949070"/>
            <a:chExt cx="1555737" cy="45719"/>
          </a:xfrm>
        </p:grpSpPr>
        <p:grpSp>
          <p:nvGrpSpPr>
            <p:cNvPr id="272" name="그룹 271">
              <a:extLst>
                <a:ext uri="{FF2B5EF4-FFF2-40B4-BE49-F238E27FC236}">
                  <a16:creationId xmlns:a16="http://schemas.microsoft.com/office/drawing/2014/main" id="{36F5FC12-7BEC-4C78-96BA-FF7F7463A5CD}"/>
                </a:ext>
              </a:extLst>
            </p:cNvPr>
            <p:cNvGrpSpPr/>
            <p:nvPr/>
          </p:nvGrpSpPr>
          <p:grpSpPr>
            <a:xfrm>
              <a:off x="1366780" y="2949070"/>
              <a:ext cx="414835" cy="45719"/>
              <a:chOff x="1366780" y="2303117"/>
              <a:chExt cx="414835" cy="45719"/>
            </a:xfrm>
          </p:grpSpPr>
          <p:sp>
            <p:nvSpPr>
              <p:cNvPr id="273" name="타원 272">
                <a:extLst>
                  <a:ext uri="{FF2B5EF4-FFF2-40B4-BE49-F238E27FC236}">
                    <a16:creationId xmlns:a16="http://schemas.microsoft.com/office/drawing/2014/main" id="{20DCBD03-660C-4E50-BD7D-FFF18EBD22A2}"/>
                  </a:ext>
                </a:extLst>
              </p:cNvPr>
              <p:cNvSpPr/>
              <p:nvPr/>
            </p:nvSpPr>
            <p:spPr>
              <a:xfrm>
                <a:off x="1366780" y="23031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타원 273">
                <a:extLst>
                  <a:ext uri="{FF2B5EF4-FFF2-40B4-BE49-F238E27FC236}">
                    <a16:creationId xmlns:a16="http://schemas.microsoft.com/office/drawing/2014/main" id="{1382EB83-8528-4F7F-B16E-508AE562B91E}"/>
                  </a:ext>
                </a:extLst>
              </p:cNvPr>
              <p:cNvSpPr/>
              <p:nvPr/>
            </p:nvSpPr>
            <p:spPr>
              <a:xfrm>
                <a:off x="1735896" y="23031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5" name="그룹 274">
              <a:extLst>
                <a:ext uri="{FF2B5EF4-FFF2-40B4-BE49-F238E27FC236}">
                  <a16:creationId xmlns:a16="http://schemas.microsoft.com/office/drawing/2014/main" id="{BF201CBF-8F1D-4A2C-A360-676D33926725}"/>
                </a:ext>
              </a:extLst>
            </p:cNvPr>
            <p:cNvGrpSpPr/>
            <p:nvPr/>
          </p:nvGrpSpPr>
          <p:grpSpPr>
            <a:xfrm>
              <a:off x="2121789" y="2949070"/>
              <a:ext cx="414835" cy="45719"/>
              <a:chOff x="1366780" y="2303117"/>
              <a:chExt cx="414835" cy="45719"/>
            </a:xfrm>
          </p:grpSpPr>
          <p:sp>
            <p:nvSpPr>
              <p:cNvPr id="276" name="타원 275">
                <a:extLst>
                  <a:ext uri="{FF2B5EF4-FFF2-40B4-BE49-F238E27FC236}">
                    <a16:creationId xmlns:a16="http://schemas.microsoft.com/office/drawing/2014/main" id="{0D26FD82-3E30-47C7-932B-8B31F0550326}"/>
                  </a:ext>
                </a:extLst>
              </p:cNvPr>
              <p:cNvSpPr/>
              <p:nvPr/>
            </p:nvSpPr>
            <p:spPr>
              <a:xfrm>
                <a:off x="1366780" y="23031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타원 276">
                <a:extLst>
                  <a:ext uri="{FF2B5EF4-FFF2-40B4-BE49-F238E27FC236}">
                    <a16:creationId xmlns:a16="http://schemas.microsoft.com/office/drawing/2014/main" id="{9F87D5B0-61DA-4121-B9CB-055BC1E5DA7F}"/>
                  </a:ext>
                </a:extLst>
              </p:cNvPr>
              <p:cNvSpPr/>
              <p:nvPr/>
            </p:nvSpPr>
            <p:spPr>
              <a:xfrm>
                <a:off x="1735896" y="23031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F8846BFD-7D41-4DE5-A078-7E28503CFB1B}"/>
                </a:ext>
              </a:extLst>
            </p:cNvPr>
            <p:cNvSpPr/>
            <p:nvPr/>
          </p:nvSpPr>
          <p:spPr>
            <a:xfrm>
              <a:off x="2876798" y="294907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1C9A692A-6C33-42BB-A691-9A163B95CE4C}"/>
              </a:ext>
            </a:extLst>
          </p:cNvPr>
          <p:cNvGrpSpPr/>
          <p:nvPr/>
        </p:nvGrpSpPr>
        <p:grpSpPr>
          <a:xfrm>
            <a:off x="4805604" y="1958938"/>
            <a:ext cx="1555737" cy="45719"/>
            <a:chOff x="1366780" y="2949070"/>
            <a:chExt cx="1555737" cy="45719"/>
          </a:xfrm>
        </p:grpSpPr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606B7CA4-0C51-4778-A71D-B33BC980E5A0}"/>
                </a:ext>
              </a:extLst>
            </p:cNvPr>
            <p:cNvGrpSpPr/>
            <p:nvPr/>
          </p:nvGrpSpPr>
          <p:grpSpPr>
            <a:xfrm>
              <a:off x="1366780" y="2949070"/>
              <a:ext cx="414835" cy="45719"/>
              <a:chOff x="1366780" y="2303117"/>
              <a:chExt cx="414835" cy="45719"/>
            </a:xfrm>
          </p:grpSpPr>
          <p:sp>
            <p:nvSpPr>
              <p:cNvPr id="288" name="타원 287">
                <a:extLst>
                  <a:ext uri="{FF2B5EF4-FFF2-40B4-BE49-F238E27FC236}">
                    <a16:creationId xmlns:a16="http://schemas.microsoft.com/office/drawing/2014/main" id="{1C8DEED8-4CE0-4952-9A20-18C49F9BF910}"/>
                  </a:ext>
                </a:extLst>
              </p:cNvPr>
              <p:cNvSpPr/>
              <p:nvPr/>
            </p:nvSpPr>
            <p:spPr>
              <a:xfrm>
                <a:off x="1366780" y="23031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타원 288">
                <a:extLst>
                  <a:ext uri="{FF2B5EF4-FFF2-40B4-BE49-F238E27FC236}">
                    <a16:creationId xmlns:a16="http://schemas.microsoft.com/office/drawing/2014/main" id="{9DBB40FA-669D-4491-A8F7-A477A0627820}"/>
                  </a:ext>
                </a:extLst>
              </p:cNvPr>
              <p:cNvSpPr/>
              <p:nvPr/>
            </p:nvSpPr>
            <p:spPr>
              <a:xfrm>
                <a:off x="1735896" y="23031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4" name="그룹 283">
              <a:extLst>
                <a:ext uri="{FF2B5EF4-FFF2-40B4-BE49-F238E27FC236}">
                  <a16:creationId xmlns:a16="http://schemas.microsoft.com/office/drawing/2014/main" id="{10014B97-F72E-4DAA-AEBE-3454913316C0}"/>
                </a:ext>
              </a:extLst>
            </p:cNvPr>
            <p:cNvGrpSpPr/>
            <p:nvPr/>
          </p:nvGrpSpPr>
          <p:grpSpPr>
            <a:xfrm>
              <a:off x="2121789" y="2949070"/>
              <a:ext cx="414835" cy="45719"/>
              <a:chOff x="1366780" y="2303117"/>
              <a:chExt cx="414835" cy="45719"/>
            </a:xfrm>
          </p:grpSpPr>
          <p:sp>
            <p:nvSpPr>
              <p:cNvPr id="286" name="타원 285">
                <a:extLst>
                  <a:ext uri="{FF2B5EF4-FFF2-40B4-BE49-F238E27FC236}">
                    <a16:creationId xmlns:a16="http://schemas.microsoft.com/office/drawing/2014/main" id="{5C72C3F6-89E0-4920-AEF8-3520F2470340}"/>
                  </a:ext>
                </a:extLst>
              </p:cNvPr>
              <p:cNvSpPr/>
              <p:nvPr/>
            </p:nvSpPr>
            <p:spPr>
              <a:xfrm>
                <a:off x="1366780" y="23031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타원 286">
                <a:extLst>
                  <a:ext uri="{FF2B5EF4-FFF2-40B4-BE49-F238E27FC236}">
                    <a16:creationId xmlns:a16="http://schemas.microsoft.com/office/drawing/2014/main" id="{EE871E13-D150-460C-8059-2BF64A7F214C}"/>
                  </a:ext>
                </a:extLst>
              </p:cNvPr>
              <p:cNvSpPr/>
              <p:nvPr/>
            </p:nvSpPr>
            <p:spPr>
              <a:xfrm>
                <a:off x="1735896" y="23031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C78EFF44-023E-4276-BA1D-D301C4F04250}"/>
                </a:ext>
              </a:extLst>
            </p:cNvPr>
            <p:cNvSpPr/>
            <p:nvPr/>
          </p:nvSpPr>
          <p:spPr>
            <a:xfrm>
              <a:off x="2876798" y="294907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5EDB9CD-0C5F-4920-B7FB-5B6CC9E871E2}"/>
              </a:ext>
            </a:extLst>
          </p:cNvPr>
          <p:cNvSpPr txBox="1"/>
          <p:nvPr/>
        </p:nvSpPr>
        <p:spPr>
          <a:xfrm>
            <a:off x="830319" y="125167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오늘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A8D117C0-8F7F-4D3F-A260-52CB6CDCFC59}"/>
              </a:ext>
            </a:extLst>
          </p:cNvPr>
          <p:cNvSpPr txBox="1"/>
          <p:nvPr/>
        </p:nvSpPr>
        <p:spPr>
          <a:xfrm>
            <a:off x="4277095" y="125167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오늘</a:t>
            </a:r>
          </a:p>
        </p:txBody>
      </p:sp>
      <p:sp>
        <p:nvSpPr>
          <p:cNvPr id="268" name="취소">
            <a:extLst>
              <a:ext uri="{FF2B5EF4-FFF2-40B4-BE49-F238E27FC236}">
                <a16:creationId xmlns:a16="http://schemas.microsoft.com/office/drawing/2014/main" id="{FE1279BD-6F5F-4123-93CA-EABC567346F9}"/>
              </a:ext>
            </a:extLst>
          </p:cNvPr>
          <p:cNvSpPr/>
          <p:nvPr/>
        </p:nvSpPr>
        <p:spPr>
          <a:xfrm>
            <a:off x="801575" y="990964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  <p:sp>
        <p:nvSpPr>
          <p:cNvPr id="214" name="Google Shape;173;p5">
            <a:extLst>
              <a:ext uri="{FF2B5EF4-FFF2-40B4-BE49-F238E27FC236}">
                <a16:creationId xmlns:a16="http://schemas.microsoft.com/office/drawing/2014/main" id="{D276B5D8-EB6F-4B50-982E-417FE406F358}"/>
              </a:ext>
            </a:extLst>
          </p:cNvPr>
          <p:cNvSpPr/>
          <p:nvPr/>
        </p:nvSpPr>
        <p:spPr>
          <a:xfrm>
            <a:off x="614220" y="148049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71" name="취소">
            <a:extLst>
              <a:ext uri="{FF2B5EF4-FFF2-40B4-BE49-F238E27FC236}">
                <a16:creationId xmlns:a16="http://schemas.microsoft.com/office/drawing/2014/main" id="{C21C01C8-F255-4065-8D11-8472F2E651D1}"/>
              </a:ext>
            </a:extLst>
          </p:cNvPr>
          <p:cNvSpPr/>
          <p:nvPr/>
        </p:nvSpPr>
        <p:spPr>
          <a:xfrm>
            <a:off x="4252987" y="990964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  <p:sp>
        <p:nvSpPr>
          <p:cNvPr id="280" name="Google Shape;173;p5">
            <a:extLst>
              <a:ext uri="{FF2B5EF4-FFF2-40B4-BE49-F238E27FC236}">
                <a16:creationId xmlns:a16="http://schemas.microsoft.com/office/drawing/2014/main" id="{8B83DD24-96AB-4F5E-AD70-E86896C12D54}"/>
              </a:ext>
            </a:extLst>
          </p:cNvPr>
          <p:cNvSpPr/>
          <p:nvPr/>
        </p:nvSpPr>
        <p:spPr>
          <a:xfrm>
            <a:off x="4065632" y="148049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92" name="Google Shape;173;p5">
            <a:extLst>
              <a:ext uri="{FF2B5EF4-FFF2-40B4-BE49-F238E27FC236}">
                <a16:creationId xmlns:a16="http://schemas.microsoft.com/office/drawing/2014/main" id="{0C0E0AF6-0073-4FEA-92F1-5997B6B4C478}"/>
              </a:ext>
            </a:extLst>
          </p:cNvPr>
          <p:cNvSpPr/>
          <p:nvPr/>
        </p:nvSpPr>
        <p:spPr>
          <a:xfrm>
            <a:off x="614220" y="87986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93" name="Google Shape;173;p5">
            <a:extLst>
              <a:ext uri="{FF2B5EF4-FFF2-40B4-BE49-F238E27FC236}">
                <a16:creationId xmlns:a16="http://schemas.microsoft.com/office/drawing/2014/main" id="{6AC075A9-569E-4067-9E05-6265414A94C0}"/>
              </a:ext>
            </a:extLst>
          </p:cNvPr>
          <p:cNvSpPr/>
          <p:nvPr/>
        </p:nvSpPr>
        <p:spPr>
          <a:xfrm>
            <a:off x="4074597" y="87986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2400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5925FD9-8329-4431-ABDB-FC39ACA29BFE}"/>
              </a:ext>
            </a:extLst>
          </p:cNvPr>
          <p:cNvGrpSpPr/>
          <p:nvPr/>
        </p:nvGrpSpPr>
        <p:grpSpPr>
          <a:xfrm>
            <a:off x="2073627" y="663122"/>
            <a:ext cx="2797072" cy="5567722"/>
            <a:chOff x="2073627" y="663122"/>
            <a:chExt cx="2797072" cy="556772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0648762-5650-420A-B5D3-E741E0E5158C}"/>
                </a:ext>
              </a:extLst>
            </p:cNvPr>
            <p:cNvGrpSpPr/>
            <p:nvPr/>
          </p:nvGrpSpPr>
          <p:grpSpPr>
            <a:xfrm>
              <a:off x="2188807" y="3069830"/>
              <a:ext cx="2583835" cy="596362"/>
              <a:chOff x="855990" y="2719310"/>
              <a:chExt cx="2583835" cy="596362"/>
            </a:xfrm>
          </p:grpSpPr>
          <p:sp>
            <p:nvSpPr>
              <p:cNvPr id="113" name="사각형: 둥근 모서리 112">
                <a:extLst>
                  <a:ext uri="{FF2B5EF4-FFF2-40B4-BE49-F238E27FC236}">
                    <a16:creationId xmlns:a16="http://schemas.microsoft.com/office/drawing/2014/main" id="{C026F436-262E-40AA-AA67-1206B732273E}"/>
                  </a:ext>
                </a:extLst>
              </p:cNvPr>
              <p:cNvSpPr/>
              <p:nvPr/>
            </p:nvSpPr>
            <p:spPr>
              <a:xfrm>
                <a:off x="1258286" y="2719310"/>
                <a:ext cx="2181539" cy="27632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F8E1B54E-1FFC-4D17-807E-9400E6792FFE}"/>
                  </a:ext>
                </a:extLst>
              </p:cNvPr>
              <p:cNvSpPr/>
              <p:nvPr/>
            </p:nvSpPr>
            <p:spPr>
              <a:xfrm flipH="1">
                <a:off x="1258286" y="2720072"/>
                <a:ext cx="275560" cy="27556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사각형: 둥근 모서리 116">
                <a:extLst>
                  <a:ext uri="{FF2B5EF4-FFF2-40B4-BE49-F238E27FC236}">
                    <a16:creationId xmlns:a16="http://schemas.microsoft.com/office/drawing/2014/main" id="{8362C5B1-DF87-46D6-96F3-85B79D32D898}"/>
                  </a:ext>
                </a:extLst>
              </p:cNvPr>
              <p:cNvSpPr/>
              <p:nvPr/>
            </p:nvSpPr>
            <p:spPr>
              <a:xfrm>
                <a:off x="855990" y="3039350"/>
                <a:ext cx="1833870" cy="27632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63">
              <a:extLst>
                <a:ext uri="{FF2B5EF4-FFF2-40B4-BE49-F238E27FC236}">
                  <a16:creationId xmlns:a16="http://schemas.microsoft.com/office/drawing/2014/main" id="{8CD0D907-9C08-4D2F-A311-5ABC8DB81A2F}"/>
                </a:ext>
              </a:extLst>
            </p:cNvPr>
            <p:cNvSpPr/>
            <p:nvPr/>
          </p:nvSpPr>
          <p:spPr>
            <a:xfrm>
              <a:off x="2073627" y="5873756"/>
              <a:ext cx="2764350" cy="329016"/>
            </a:xfrm>
            <a:custGeom>
              <a:avLst/>
              <a:gdLst>
                <a:gd name="connsiteX0" fmla="*/ 0 w 2707200"/>
                <a:gd name="connsiteY0" fmla="*/ 0 h 324000"/>
                <a:gd name="connsiteX1" fmla="*/ 2707200 w 2707200"/>
                <a:gd name="connsiteY1" fmla="*/ 0 h 324000"/>
                <a:gd name="connsiteX2" fmla="*/ 2707200 w 2707200"/>
                <a:gd name="connsiteY2" fmla="*/ 324000 h 324000"/>
                <a:gd name="connsiteX3" fmla="*/ 0 w 2707200"/>
                <a:gd name="connsiteY3" fmla="*/ 324000 h 324000"/>
                <a:gd name="connsiteX4" fmla="*/ 0 w 2707200"/>
                <a:gd name="connsiteY4" fmla="*/ 0 h 324000"/>
                <a:gd name="connsiteX0" fmla="*/ 0 w 2707200"/>
                <a:gd name="connsiteY0" fmla="*/ 0 h 324000"/>
                <a:gd name="connsiteX1" fmla="*/ 2707200 w 2707200"/>
                <a:gd name="connsiteY1" fmla="*/ 0 h 324000"/>
                <a:gd name="connsiteX2" fmla="*/ 2706455 w 2707200"/>
                <a:gd name="connsiteY2" fmla="*/ 231717 h 324000"/>
                <a:gd name="connsiteX3" fmla="*/ 2707200 w 2707200"/>
                <a:gd name="connsiteY3" fmla="*/ 324000 h 324000"/>
                <a:gd name="connsiteX4" fmla="*/ 0 w 2707200"/>
                <a:gd name="connsiteY4" fmla="*/ 324000 h 324000"/>
                <a:gd name="connsiteX5" fmla="*/ 0 w 2707200"/>
                <a:gd name="connsiteY5" fmla="*/ 0 h 324000"/>
                <a:gd name="connsiteX0" fmla="*/ 0 w 2707200"/>
                <a:gd name="connsiteY0" fmla="*/ 0 h 326381"/>
                <a:gd name="connsiteX1" fmla="*/ 2707200 w 2707200"/>
                <a:gd name="connsiteY1" fmla="*/ 0 h 326381"/>
                <a:gd name="connsiteX2" fmla="*/ 2706455 w 2707200"/>
                <a:gd name="connsiteY2" fmla="*/ 231717 h 326381"/>
                <a:gd name="connsiteX3" fmla="*/ 2588138 w 2707200"/>
                <a:gd name="connsiteY3" fmla="*/ 326381 h 326381"/>
                <a:gd name="connsiteX4" fmla="*/ 0 w 2707200"/>
                <a:gd name="connsiteY4" fmla="*/ 324000 h 326381"/>
                <a:gd name="connsiteX5" fmla="*/ 0 w 2707200"/>
                <a:gd name="connsiteY5" fmla="*/ 0 h 326381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0 w 2707200"/>
                <a:gd name="connsiteY4" fmla="*/ 324000 h 326635"/>
                <a:gd name="connsiteX5" fmla="*/ 0 w 2707200"/>
                <a:gd name="connsiteY5" fmla="*/ 0 h 326635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97632 w 2707200"/>
                <a:gd name="connsiteY4" fmla="*/ 326381 h 326635"/>
                <a:gd name="connsiteX5" fmla="*/ 0 w 2707200"/>
                <a:gd name="connsiteY5" fmla="*/ 0 h 326635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97632 w 2707200"/>
                <a:gd name="connsiteY4" fmla="*/ 326381 h 326635"/>
                <a:gd name="connsiteX5" fmla="*/ 39455 w 2707200"/>
                <a:gd name="connsiteY5" fmla="*/ 148374 h 326635"/>
                <a:gd name="connsiteX6" fmla="*/ 0 w 2707200"/>
                <a:gd name="connsiteY6" fmla="*/ 0 h 326635"/>
                <a:gd name="connsiteX0" fmla="*/ 8170 w 2715370"/>
                <a:gd name="connsiteY0" fmla="*/ 0 h 326635"/>
                <a:gd name="connsiteX1" fmla="*/ 2715370 w 2715370"/>
                <a:gd name="connsiteY1" fmla="*/ 0 h 326635"/>
                <a:gd name="connsiteX2" fmla="*/ 2714625 w 2715370"/>
                <a:gd name="connsiteY2" fmla="*/ 231717 h 326635"/>
                <a:gd name="connsiteX3" fmla="*/ 2596308 w 2715370"/>
                <a:gd name="connsiteY3" fmla="*/ 326381 h 326635"/>
                <a:gd name="connsiteX4" fmla="*/ 105802 w 2715370"/>
                <a:gd name="connsiteY4" fmla="*/ 326381 h 326635"/>
                <a:gd name="connsiteX5" fmla="*/ 0 w 2715370"/>
                <a:gd name="connsiteY5" fmla="*/ 210286 h 326635"/>
                <a:gd name="connsiteX6" fmla="*/ 8170 w 2715370"/>
                <a:gd name="connsiteY6" fmla="*/ 0 h 326635"/>
                <a:gd name="connsiteX0" fmla="*/ 0 w 2764350"/>
                <a:gd name="connsiteY0" fmla="*/ 0 h 329016"/>
                <a:gd name="connsiteX1" fmla="*/ 2764350 w 2764350"/>
                <a:gd name="connsiteY1" fmla="*/ 2381 h 329016"/>
                <a:gd name="connsiteX2" fmla="*/ 2763605 w 2764350"/>
                <a:gd name="connsiteY2" fmla="*/ 234098 h 329016"/>
                <a:gd name="connsiteX3" fmla="*/ 2645288 w 2764350"/>
                <a:gd name="connsiteY3" fmla="*/ 328762 h 329016"/>
                <a:gd name="connsiteX4" fmla="*/ 154782 w 2764350"/>
                <a:gd name="connsiteY4" fmla="*/ 328762 h 329016"/>
                <a:gd name="connsiteX5" fmla="*/ 48980 w 2764350"/>
                <a:gd name="connsiteY5" fmla="*/ 212667 h 329016"/>
                <a:gd name="connsiteX6" fmla="*/ 0 w 2764350"/>
                <a:gd name="connsiteY6" fmla="*/ 0 h 32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4350" h="329016">
                  <a:moveTo>
                    <a:pt x="0" y="0"/>
                  </a:moveTo>
                  <a:lnTo>
                    <a:pt x="2764350" y="2381"/>
                  </a:lnTo>
                  <a:cubicBezTo>
                    <a:pt x="2764102" y="79620"/>
                    <a:pt x="2763853" y="156859"/>
                    <a:pt x="2763605" y="234098"/>
                  </a:cubicBezTo>
                  <a:cubicBezTo>
                    <a:pt x="2763853" y="264859"/>
                    <a:pt x="2709334" y="333720"/>
                    <a:pt x="2645288" y="328762"/>
                  </a:cubicBezTo>
                  <a:lnTo>
                    <a:pt x="154782" y="328762"/>
                  </a:lnTo>
                  <a:lnTo>
                    <a:pt x="48980" y="212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등록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396743E-008A-4136-B10C-BCB76B92A7D1}"/>
                </a:ext>
              </a:extLst>
            </p:cNvPr>
            <p:cNvGrpSpPr/>
            <p:nvPr/>
          </p:nvGrpSpPr>
          <p:grpSpPr>
            <a:xfrm>
              <a:off x="2087147" y="663122"/>
              <a:ext cx="2783552" cy="5567722"/>
              <a:chOff x="754330" y="663122"/>
              <a:chExt cx="2783552" cy="5567722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9839EC9E-0868-49EC-A884-6096F2E47988}"/>
                  </a:ext>
                </a:extLst>
              </p:cNvPr>
              <p:cNvGrpSpPr/>
              <p:nvPr/>
            </p:nvGrpSpPr>
            <p:grpSpPr>
              <a:xfrm>
                <a:off x="754330" y="663122"/>
                <a:ext cx="2783552" cy="5567722"/>
                <a:chOff x="272480" y="944724"/>
                <a:chExt cx="2808000" cy="5616624"/>
              </a:xfrm>
            </p:grpSpPr>
            <p:sp>
              <p:nvSpPr>
                <p:cNvPr id="11" name="모서리가 둥근 직사각형 108">
                  <a:extLst>
                    <a:ext uri="{FF2B5EF4-FFF2-40B4-BE49-F238E27FC236}">
                      <a16:creationId xmlns:a16="http://schemas.microsoft.com/office/drawing/2014/main" id="{A59FDAC0-F7C4-47A0-9E2E-2CACD640BD06}"/>
                    </a:ext>
                  </a:extLst>
                </p:cNvPr>
                <p:cNvSpPr/>
                <p:nvPr userDrawn="1"/>
              </p:nvSpPr>
              <p:spPr>
                <a:xfrm>
                  <a:off x="272480" y="944724"/>
                  <a:ext cx="2808000" cy="5616624"/>
                </a:xfrm>
                <a:prstGeom prst="roundRect">
                  <a:avLst>
                    <a:gd name="adj" fmla="val 8301"/>
                  </a:avLst>
                </a:prstGeom>
                <a:noFill/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C1FCFCC-4870-4A25-BEC4-19FCA17211C2}"/>
                    </a:ext>
                  </a:extLst>
                </p:cNvPr>
                <p:cNvSpPr txBox="1"/>
                <p:nvPr userDrawn="1"/>
              </p:nvSpPr>
              <p:spPr>
                <a:xfrm>
                  <a:off x="416497" y="1031150"/>
                  <a:ext cx="55544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11:59</a:t>
                  </a:r>
                  <a:endParaRPr lang="ko-KR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A73E2DF8-1922-4727-BDC0-2CE176ABF515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114" y="1066014"/>
                  <a:ext cx="514448" cy="1764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" name="모서리가 둥근 직사각형 111">
                  <a:extLst>
                    <a:ext uri="{FF2B5EF4-FFF2-40B4-BE49-F238E27FC236}">
                      <a16:creationId xmlns:a16="http://schemas.microsoft.com/office/drawing/2014/main" id="{FB8992C9-1958-4C0A-843A-818B6A1E047E}"/>
                    </a:ext>
                  </a:extLst>
                </p:cNvPr>
                <p:cNvSpPr/>
                <p:nvPr userDrawn="1"/>
              </p:nvSpPr>
              <p:spPr>
                <a:xfrm>
                  <a:off x="1051367" y="944724"/>
                  <a:ext cx="1250227" cy="235422"/>
                </a:xfrm>
                <a:prstGeom prst="roundRect">
                  <a:avLst>
                    <a:gd name="adj" fmla="val 10974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09CE1615-107B-42C1-9737-51B83B24A396}"/>
                  </a:ext>
                </a:extLst>
              </p:cNvPr>
              <p:cNvGrpSpPr/>
              <p:nvPr/>
            </p:nvGrpSpPr>
            <p:grpSpPr>
              <a:xfrm>
                <a:off x="867998" y="998253"/>
                <a:ext cx="2254485" cy="253875"/>
                <a:chOff x="4434558" y="998253"/>
                <a:chExt cx="2254485" cy="253875"/>
              </a:xfrm>
            </p:grpSpPr>
            <p:sp>
              <p:nvSpPr>
                <p:cNvPr id="9" name="Google Shape;166;p5">
                  <a:extLst>
                    <a:ext uri="{FF2B5EF4-FFF2-40B4-BE49-F238E27FC236}">
                      <a16:creationId xmlns:a16="http://schemas.microsoft.com/office/drawing/2014/main" id="{62E66ED2-B9B4-4183-A786-15B82926FF91}"/>
                    </a:ext>
                  </a:extLst>
                </p:cNvPr>
                <p:cNvSpPr txBox="1"/>
                <p:nvPr/>
              </p:nvSpPr>
              <p:spPr>
                <a:xfrm>
                  <a:off x="4743675" y="998253"/>
                  <a:ext cx="1945368" cy="2538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050" b="1" dirty="0">
                      <a:solidFill>
                        <a:schemeClr val="dk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  <a:sym typeface="Malgun Gothic"/>
                    </a:rPr>
                    <a:t>스케줄 추가</a:t>
                  </a:r>
                  <a:endParaRPr sz="105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endParaRPr>
                </a:p>
              </p:txBody>
            </p:sp>
            <p:pic>
              <p:nvPicPr>
                <p:cNvPr id="10" name="그래픽 9" descr="오른쪽 캐럿 단색으로 채워진">
                  <a:extLst>
                    <a:ext uri="{FF2B5EF4-FFF2-40B4-BE49-F238E27FC236}">
                      <a16:creationId xmlns:a16="http://schemas.microsoft.com/office/drawing/2014/main" id="{79B25CA7-5CCA-47A2-B1BB-EEF2BB16CF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4434558" y="1025163"/>
                  <a:ext cx="200055" cy="2000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D6F09CB5-BB69-4FFA-A03A-40AC18F44CCA}"/>
                </a:ext>
              </a:extLst>
            </p:cNvPr>
            <p:cNvGrpSpPr/>
            <p:nvPr/>
          </p:nvGrpSpPr>
          <p:grpSpPr>
            <a:xfrm>
              <a:off x="3020619" y="1590379"/>
              <a:ext cx="916609" cy="261610"/>
              <a:chOff x="1570415" y="1362470"/>
              <a:chExt cx="916609" cy="261610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9D5C6A8-72C2-49F6-B39E-DB573B30FEC3}"/>
                  </a:ext>
                </a:extLst>
              </p:cNvPr>
              <p:cNvSpPr txBox="1"/>
              <p:nvPr/>
            </p:nvSpPr>
            <p:spPr>
              <a:xfrm>
                <a:off x="1808948" y="1362470"/>
                <a:ext cx="4026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ore-KR" sz="1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9</a:t>
                </a:r>
                <a:r>
                  <a:rPr kumimoji="1" lang="ko-KR" altLang="en-US" sz="1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월</a:t>
                </a:r>
                <a:endParaRPr kumimoji="1" lang="ko-Kore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45415C99-F8F4-4766-8518-C44FA719CCCF}"/>
                  </a:ext>
                </a:extLst>
              </p:cNvPr>
              <p:cNvSpPr/>
              <p:nvPr/>
            </p:nvSpPr>
            <p:spPr>
              <a:xfrm>
                <a:off x="1570415" y="1393248"/>
                <a:ext cx="287258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8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◀</a:t>
                </a:r>
                <a:endParaRPr lang="ko-Kore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A227BD74-FD58-4D1E-AC67-EB5F3A748DE6}"/>
                  </a:ext>
                </a:extLst>
              </p:cNvPr>
              <p:cNvSpPr/>
              <p:nvPr/>
            </p:nvSpPr>
            <p:spPr>
              <a:xfrm>
                <a:off x="2162896" y="1393248"/>
                <a:ext cx="324128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8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▶ </a:t>
                </a:r>
                <a:endParaRPr lang="ko-Kore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2735036-869E-4D97-83C6-9481E861D89E}"/>
                </a:ext>
              </a:extLst>
            </p:cNvPr>
            <p:cNvGrpSpPr/>
            <p:nvPr/>
          </p:nvGrpSpPr>
          <p:grpSpPr>
            <a:xfrm>
              <a:off x="2110491" y="3751566"/>
              <a:ext cx="2618274" cy="233580"/>
              <a:chOff x="777674" y="3827067"/>
              <a:chExt cx="2618274" cy="233580"/>
            </a:xfrm>
          </p:grpSpPr>
          <p:sp>
            <p:nvSpPr>
              <p:cNvPr id="116" name="Google Shape;166;p5">
                <a:extLst>
                  <a:ext uri="{FF2B5EF4-FFF2-40B4-BE49-F238E27FC236}">
                    <a16:creationId xmlns:a16="http://schemas.microsoft.com/office/drawing/2014/main" id="{BD46173C-5D98-418C-B008-E00C62C3A021}"/>
                  </a:ext>
                </a:extLst>
              </p:cNvPr>
              <p:cNvSpPr txBox="1"/>
              <p:nvPr/>
            </p:nvSpPr>
            <p:spPr>
              <a:xfrm>
                <a:off x="777674" y="3836156"/>
                <a:ext cx="680163" cy="215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 2" panose="05020102010507070707" pitchFamily="18" charset="2"/>
                  </a:rPr>
                  <a:t>운동 선택</a:t>
                </a:r>
                <a:endPara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71" name="그래픽 170" descr="추가 단색으로 채워진">
                <a:extLst>
                  <a:ext uri="{FF2B5EF4-FFF2-40B4-BE49-F238E27FC236}">
                    <a16:creationId xmlns:a16="http://schemas.microsoft.com/office/drawing/2014/main" id="{F041E9BC-69E8-49F7-A82B-5C0B77BDA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62368" y="3827067"/>
                <a:ext cx="233580" cy="233580"/>
              </a:xfrm>
              <a:prstGeom prst="rect">
                <a:avLst/>
              </a:prstGeom>
            </p:spPr>
          </p:pic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D642FAE-1A10-47C4-8538-F156CC9D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신규 스케줄 추가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84C5A7-9DA0-4E32-B735-EDFCB4FB4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PT-A-07-1</a:t>
            </a:r>
            <a:endParaRPr lang="ko-KR" altLang="en-US" dirty="0"/>
          </a:p>
        </p:txBody>
      </p:sp>
      <p:sp>
        <p:nvSpPr>
          <p:cNvPr id="132" name="Google Shape;164;p5">
            <a:extLst>
              <a:ext uri="{FF2B5EF4-FFF2-40B4-BE49-F238E27FC236}">
                <a16:creationId xmlns:a16="http://schemas.microsoft.com/office/drawing/2014/main" id="{F0817F0F-F2AE-4C01-B7D1-7A992333471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스케줄</a:t>
            </a:r>
            <a:b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</a:br>
            <a: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  <a:t>- </a:t>
            </a: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시작 및 종료 날짜 표시</a:t>
            </a:r>
            <a:b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</a:br>
            <a: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  <a:t>  &gt; </a:t>
            </a: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시작 날짜</a:t>
            </a:r>
            <a: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  <a:t>, </a:t>
            </a: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종료 날짜 영역 </a:t>
            </a:r>
            <a: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  <a:t>Tap </a:t>
            </a: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시 데이터 </a:t>
            </a:r>
            <a:r>
              <a:rPr lang="ko-KR" altLang="en-US" dirty="0" err="1">
                <a:solidFill>
                  <a:schemeClr val="tx1"/>
                </a:solidFill>
                <a:cs typeface="+mj-cs"/>
                <a:sym typeface="맑은 고딕"/>
              </a:rPr>
              <a:t>피커</a:t>
            </a: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 표시</a:t>
            </a:r>
            <a:b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</a:br>
            <a: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  <a:t>  &gt; </a:t>
            </a: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시작 날짜</a:t>
            </a:r>
            <a: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  <a:t>/</a:t>
            </a: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종료 날짜를 오늘 이전 날짜로 선택 불가</a:t>
            </a:r>
            <a:b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</a:br>
            <a: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  <a:t>- </a:t>
            </a: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선택 된 날짜 캘린더에 표시</a:t>
            </a:r>
            <a:endParaRPr lang="en-US" altLang="ko-KR" dirty="0">
              <a:solidFill>
                <a:schemeClr val="tx1"/>
              </a:solidFill>
            </a:endParaRPr>
          </a:p>
          <a:p>
            <a:pPr marL="177800" lvl="0" indent="-177800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운동 리스트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운동 선택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  &gt; </a:t>
            </a:r>
            <a:r>
              <a:rPr lang="ko-KR" altLang="en-US" dirty="0">
                <a:solidFill>
                  <a:schemeClr val="tx1"/>
                </a:solidFill>
              </a:rPr>
              <a:t>추가 아이콘 </a:t>
            </a:r>
            <a:r>
              <a:rPr lang="en-US" altLang="ko-KR" dirty="0">
                <a:solidFill>
                  <a:schemeClr val="tx1"/>
                </a:solidFill>
              </a:rPr>
              <a:t>Tap </a:t>
            </a:r>
            <a:r>
              <a:rPr lang="ko-KR" altLang="en-US" dirty="0">
                <a:solidFill>
                  <a:schemeClr val="tx1"/>
                </a:solidFill>
              </a:rPr>
              <a:t>시 운동 선택 화면으로 이동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순서 변경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  &gt; </a:t>
            </a:r>
            <a:r>
              <a:rPr lang="ko-KR" altLang="en-US" dirty="0">
                <a:solidFill>
                  <a:schemeClr val="tx1"/>
                </a:solidFill>
              </a:rPr>
              <a:t>추가된 운동 우측 순서 변경 아이콘을 </a:t>
            </a:r>
            <a:r>
              <a:rPr lang="en-US" altLang="ko-KR" dirty="0" err="1">
                <a:solidFill>
                  <a:schemeClr val="tx1"/>
                </a:solidFill>
              </a:rPr>
              <a:t>drag&amp;drop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하여 순서 변경</a:t>
            </a:r>
            <a:endParaRPr lang="en-US" altLang="ko-KR" dirty="0">
              <a:solidFill>
                <a:schemeClr val="tx1"/>
              </a:solidFill>
            </a:endParaRPr>
          </a:p>
          <a:p>
            <a:pPr marL="177800" lvl="0" indent="-177800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등록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종료 요일 및 운동 </a:t>
            </a:r>
            <a:r>
              <a:rPr lang="ko-KR" altLang="en-US" dirty="0" err="1">
                <a:solidFill>
                  <a:schemeClr val="tx1"/>
                </a:solidFill>
              </a:rPr>
              <a:t>미선택</a:t>
            </a:r>
            <a:r>
              <a:rPr lang="ko-KR" altLang="en-US" dirty="0">
                <a:solidFill>
                  <a:schemeClr val="tx1"/>
                </a:solidFill>
              </a:rPr>
              <a:t> 시 등록 버튼 비활성화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등록 완료 시 등록 완료 및 이전 화면으로 이동</a:t>
            </a:r>
            <a:endParaRPr lang="en-US" altLang="ko-KR" dirty="0">
              <a:solidFill>
                <a:schemeClr val="tx1"/>
              </a:solidFill>
            </a:endParaRPr>
          </a:p>
          <a:p>
            <a:pPr marL="177800" lvl="0" indent="-177800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이전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이전 화면으로 이동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9" name="Google Shape;173;p5">
            <a:extLst>
              <a:ext uri="{FF2B5EF4-FFF2-40B4-BE49-F238E27FC236}">
                <a16:creationId xmlns:a16="http://schemas.microsoft.com/office/drawing/2014/main" id="{16360B4E-48D9-4FB0-BCE8-B7F60F554E86}"/>
              </a:ext>
            </a:extLst>
          </p:cNvPr>
          <p:cNvSpPr/>
          <p:nvPr/>
        </p:nvSpPr>
        <p:spPr>
          <a:xfrm>
            <a:off x="2105420" y="127608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33" name="Google Shape;173;p5">
            <a:extLst>
              <a:ext uri="{FF2B5EF4-FFF2-40B4-BE49-F238E27FC236}">
                <a16:creationId xmlns:a16="http://schemas.microsoft.com/office/drawing/2014/main" id="{7513058F-2291-4F26-8259-1E780638FB3F}"/>
              </a:ext>
            </a:extLst>
          </p:cNvPr>
          <p:cNvSpPr/>
          <p:nvPr/>
        </p:nvSpPr>
        <p:spPr>
          <a:xfrm>
            <a:off x="2105420" y="361616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28" name="Google Shape;173;p5">
            <a:extLst>
              <a:ext uri="{FF2B5EF4-FFF2-40B4-BE49-F238E27FC236}">
                <a16:creationId xmlns:a16="http://schemas.microsoft.com/office/drawing/2014/main" id="{A2BCDF02-E223-4801-9ACC-55EB1246C6BC}"/>
              </a:ext>
            </a:extLst>
          </p:cNvPr>
          <p:cNvSpPr/>
          <p:nvPr/>
        </p:nvSpPr>
        <p:spPr>
          <a:xfrm>
            <a:off x="2105420" y="577081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DD4BA47-3828-4B69-ACB8-F62837380190}"/>
              </a:ext>
            </a:extLst>
          </p:cNvPr>
          <p:cNvGrpSpPr/>
          <p:nvPr/>
        </p:nvGrpSpPr>
        <p:grpSpPr>
          <a:xfrm>
            <a:off x="3068515" y="2622939"/>
            <a:ext cx="1195011" cy="45719"/>
            <a:chOff x="1787122" y="1797837"/>
            <a:chExt cx="1195011" cy="45719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85A9F19-38EC-43C8-A4C4-30C685ACB2AF}"/>
                </a:ext>
              </a:extLst>
            </p:cNvPr>
            <p:cNvSpPr/>
            <p:nvPr/>
          </p:nvSpPr>
          <p:spPr>
            <a:xfrm>
              <a:off x="1787122" y="17978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9588455-E337-4A5E-B751-306BCA5EC2D3}"/>
                </a:ext>
              </a:extLst>
            </p:cNvPr>
            <p:cNvSpPr/>
            <p:nvPr/>
          </p:nvSpPr>
          <p:spPr>
            <a:xfrm>
              <a:off x="2173016" y="17978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CCF90CB-9679-4DD0-9FE7-839C61D36109}"/>
                </a:ext>
              </a:extLst>
            </p:cNvPr>
            <p:cNvSpPr/>
            <p:nvPr/>
          </p:nvSpPr>
          <p:spPr>
            <a:xfrm>
              <a:off x="2936414" y="17978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취소">
            <a:extLst>
              <a:ext uri="{FF2B5EF4-FFF2-40B4-BE49-F238E27FC236}">
                <a16:creationId xmlns:a16="http://schemas.microsoft.com/office/drawing/2014/main" id="{4368991B-2AED-4FA2-8B6E-53B5ABD22559}"/>
              </a:ext>
            </a:extLst>
          </p:cNvPr>
          <p:cNvSpPr/>
          <p:nvPr/>
        </p:nvSpPr>
        <p:spPr>
          <a:xfrm>
            <a:off x="2180506" y="101333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취소</a:t>
            </a:r>
            <a:endParaRPr dirty="0"/>
          </a:p>
        </p:txBody>
      </p:sp>
      <p:sp>
        <p:nvSpPr>
          <p:cNvPr id="229" name="Google Shape;173;p5">
            <a:extLst>
              <a:ext uri="{FF2B5EF4-FFF2-40B4-BE49-F238E27FC236}">
                <a16:creationId xmlns:a16="http://schemas.microsoft.com/office/drawing/2014/main" id="{3E3BAD86-FCB3-4B0E-AD9F-B30A1855BCA2}"/>
              </a:ext>
            </a:extLst>
          </p:cNvPr>
          <p:cNvSpPr/>
          <p:nvPr/>
        </p:nvSpPr>
        <p:spPr>
          <a:xfrm>
            <a:off x="2105420" y="85698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FE8285E-3411-457D-A20C-7F116018482F}"/>
              </a:ext>
            </a:extLst>
          </p:cNvPr>
          <p:cNvGrpSpPr/>
          <p:nvPr/>
        </p:nvGrpSpPr>
        <p:grpSpPr>
          <a:xfrm>
            <a:off x="3068515" y="3293499"/>
            <a:ext cx="1195011" cy="45719"/>
            <a:chOff x="1787122" y="1797837"/>
            <a:chExt cx="1195011" cy="45719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14A4563-2754-4B13-8730-C466B386E5C9}"/>
                </a:ext>
              </a:extLst>
            </p:cNvPr>
            <p:cNvSpPr/>
            <p:nvPr/>
          </p:nvSpPr>
          <p:spPr>
            <a:xfrm>
              <a:off x="1787122" y="17978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C01E43B8-73F5-4299-823F-B8CBE7BBE083}"/>
                </a:ext>
              </a:extLst>
            </p:cNvPr>
            <p:cNvSpPr/>
            <p:nvPr/>
          </p:nvSpPr>
          <p:spPr>
            <a:xfrm>
              <a:off x="2173016" y="17978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CEDC4BAD-4C28-4C63-BF5D-845D5330AFC7}"/>
                </a:ext>
              </a:extLst>
            </p:cNvPr>
            <p:cNvSpPr/>
            <p:nvPr/>
          </p:nvSpPr>
          <p:spPr>
            <a:xfrm>
              <a:off x="2936414" y="17978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11" name="표 3">
            <a:extLst>
              <a:ext uri="{FF2B5EF4-FFF2-40B4-BE49-F238E27FC236}">
                <a16:creationId xmlns:a16="http://schemas.microsoft.com/office/drawing/2014/main" id="{6198C145-571E-4079-BC28-427F6F9E4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437847"/>
              </p:ext>
            </p:extLst>
          </p:nvPr>
        </p:nvGraphicFramePr>
        <p:xfrm>
          <a:off x="2140971" y="1852012"/>
          <a:ext cx="2665229" cy="1833750"/>
        </p:xfrm>
        <a:graphic>
          <a:graphicData uri="http://schemas.openxmlformats.org/drawingml/2006/table">
            <a:tbl>
              <a:tblPr firstRow="1" bandRow="1">
                <a:tableStyleId>{BDC07181-A594-4614-B1B4-83AC75EE6A1E}</a:tableStyleId>
              </a:tblPr>
              <a:tblGrid>
                <a:gridCol w="380747">
                  <a:extLst>
                    <a:ext uri="{9D8B030D-6E8A-4147-A177-3AD203B41FA5}">
                      <a16:colId xmlns:a16="http://schemas.microsoft.com/office/drawing/2014/main" val="176363358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3263730648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2244200307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526214305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4238828772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916266691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837469498"/>
                    </a:ext>
                  </a:extLst>
                </a:gridCol>
              </a:tblGrid>
              <a:tr h="21375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FF26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18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FF847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rgbClr val="FF847B"/>
                          </a:solidFill>
                        </a:rPr>
                        <a:t>9</a:t>
                      </a:r>
                      <a:endParaRPr lang="ko-Kore-KR" altLang="en-US" sz="800" dirty="0">
                        <a:solidFill>
                          <a:srgbClr val="FF847B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ko-Kore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ko-Kore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ore-KR" alt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40094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FF26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ore-KR" altLang="en-US" sz="800" dirty="0">
                        <a:solidFill>
                          <a:srgbClr val="FF260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ore-KR" sz="8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lang="ko-Kore-KR" altLang="en-US" sz="8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ore-KR" sz="8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lang="ko-Kore-KR" altLang="en-US" sz="8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/>
                        <a:t>0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ko-Kore-KR" alt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971185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FF26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>
                          <a:solidFill>
                            <a:srgbClr val="FF2600"/>
                          </a:solidFill>
                        </a:rPr>
                        <a:t>2</a:t>
                      </a:r>
                      <a:endParaRPr lang="ko-Kore-KR" altLang="en-US" sz="800" dirty="0">
                        <a:solidFill>
                          <a:srgbClr val="FF260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/>
                        <a:t>3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/>
                        <a:t>4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/>
                        <a:t>5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/>
                        <a:t>6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/>
                        <a:t>7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ko-Kore-KR" alt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638169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FF26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>
                          <a:solidFill>
                            <a:srgbClr val="FF2600"/>
                          </a:solidFill>
                        </a:rPr>
                        <a:t>9</a:t>
                      </a:r>
                      <a:endParaRPr lang="ko-Kore-KR" altLang="en-US" sz="800" dirty="0">
                        <a:solidFill>
                          <a:srgbClr val="FF260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ore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ore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ore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en-US" altLang="ko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lang="ko-Kore-KR" altLang="en-US" sz="800" b="0" i="0" u="none" strike="noStrike" cap="none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73416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en-US" altLang="ko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lang="ko-Kore-KR" altLang="en-US" sz="800" b="0" i="0" u="none" strike="noStrike" cap="none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ore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en-US" altLang="ko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lang="ko-Kore-KR" altLang="en-US" sz="800" b="0" i="0" u="none" strike="noStrike" cap="none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ore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en-US" altLang="ko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lang="ko-Kore-KR" altLang="en-US" sz="800" b="0" i="0" u="none" strike="noStrike" cap="none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ore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en-US" altLang="ko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</a:t>
                      </a:r>
                      <a:endParaRPr lang="ko-Kore-KR" altLang="en-US" sz="800" b="0" i="0" u="none" strike="noStrike" cap="none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ore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r>
                        <a:rPr lang="en-US" altLang="ko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0</a:t>
                      </a:r>
                      <a:endParaRPr lang="ko-Kore-KR" altLang="en-US" sz="800" b="0" i="0" u="none" strike="noStrike" cap="none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ore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ore-KR" altLang="en-US" sz="8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0524958"/>
                  </a:ext>
                </a:extLst>
              </a:tr>
            </a:tbl>
          </a:graphicData>
        </a:graphic>
      </p:graphicFrame>
      <p:grpSp>
        <p:nvGrpSpPr>
          <p:cNvPr id="59" name="그룹 58">
            <a:extLst>
              <a:ext uri="{FF2B5EF4-FFF2-40B4-BE49-F238E27FC236}">
                <a16:creationId xmlns:a16="http://schemas.microsoft.com/office/drawing/2014/main" id="{A301425D-5CF9-4ABF-9542-632373D1AB9A}"/>
              </a:ext>
            </a:extLst>
          </p:cNvPr>
          <p:cNvGrpSpPr/>
          <p:nvPr/>
        </p:nvGrpSpPr>
        <p:grpSpPr>
          <a:xfrm>
            <a:off x="2338999" y="1272769"/>
            <a:ext cx="2307608" cy="237833"/>
            <a:chOff x="984069" y="1551454"/>
            <a:chExt cx="2307608" cy="237833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36E0F5CA-16E7-4A91-90C0-CE965BD7C32C}"/>
                </a:ext>
              </a:extLst>
            </p:cNvPr>
            <p:cNvGrpSpPr/>
            <p:nvPr/>
          </p:nvGrpSpPr>
          <p:grpSpPr>
            <a:xfrm>
              <a:off x="984069" y="1551454"/>
              <a:ext cx="1018902" cy="237833"/>
              <a:chOff x="984069" y="1432206"/>
              <a:chExt cx="1018902" cy="237833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98518FE8-90C3-4074-BA94-7F6316089F11}"/>
                  </a:ext>
                </a:extLst>
              </p:cNvPr>
              <p:cNvSpPr/>
              <p:nvPr/>
            </p:nvSpPr>
            <p:spPr>
              <a:xfrm>
                <a:off x="984069" y="1432206"/>
                <a:ext cx="1018902" cy="2378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0000-00-00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66" name="그래픽 65" descr="월 단위 달력 단색으로 채워진">
                <a:extLst>
                  <a:ext uri="{FF2B5EF4-FFF2-40B4-BE49-F238E27FC236}">
                    <a16:creationId xmlns:a16="http://schemas.microsoft.com/office/drawing/2014/main" id="{A4EA8185-8105-4279-96BF-DDA894AF53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775379" y="1443354"/>
                <a:ext cx="215537" cy="215537"/>
              </a:xfrm>
              <a:prstGeom prst="rect">
                <a:avLst/>
              </a:prstGeom>
            </p:spPr>
          </p:pic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8B10489-B09E-4308-AE21-69DC49399C0E}"/>
                </a:ext>
              </a:extLst>
            </p:cNvPr>
            <p:cNvGrpSpPr/>
            <p:nvPr/>
          </p:nvGrpSpPr>
          <p:grpSpPr>
            <a:xfrm>
              <a:off x="2272775" y="1551454"/>
              <a:ext cx="1018902" cy="237833"/>
              <a:chOff x="984069" y="1432206"/>
              <a:chExt cx="1018902" cy="237833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EB6D9FA4-0269-45C5-9C7D-01EC533E9CB9}"/>
                  </a:ext>
                </a:extLst>
              </p:cNvPr>
              <p:cNvSpPr/>
              <p:nvPr/>
            </p:nvSpPr>
            <p:spPr>
              <a:xfrm>
                <a:off x="984069" y="1432206"/>
                <a:ext cx="1018902" cy="2378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0000-00-00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64" name="그래픽 63" descr="월 단위 달력 단색으로 채워진">
                <a:extLst>
                  <a:ext uri="{FF2B5EF4-FFF2-40B4-BE49-F238E27FC236}">
                    <a16:creationId xmlns:a16="http://schemas.microsoft.com/office/drawing/2014/main" id="{0B25F346-0820-436A-9267-0E13158162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775379" y="1443354"/>
                <a:ext cx="215537" cy="215537"/>
              </a:xfrm>
              <a:prstGeom prst="rect">
                <a:avLst/>
              </a:prstGeom>
            </p:spPr>
          </p:pic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5A1DE11D-B4B1-4421-84CB-3C354ABC21FE}"/>
                </a:ext>
              </a:extLst>
            </p:cNvPr>
            <p:cNvCxnSpPr>
              <a:endCxn id="63" idx="1"/>
            </p:cNvCxnSpPr>
            <p:nvPr/>
          </p:nvCxnSpPr>
          <p:spPr>
            <a:xfrm>
              <a:off x="2098766" y="1670370"/>
              <a:ext cx="96899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A0A534-2F7B-4192-8905-E020822C1828}"/>
              </a:ext>
            </a:extLst>
          </p:cNvPr>
          <p:cNvSpPr/>
          <p:nvPr/>
        </p:nvSpPr>
        <p:spPr>
          <a:xfrm rot="21383520">
            <a:off x="7756013" y="3960922"/>
            <a:ext cx="1785645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시작일</a:t>
            </a:r>
            <a:r>
              <a:rPr lang="en-US" altLang="ko-KR" sz="800" dirty="0">
                <a:solidFill>
                  <a:srgbClr val="FF0000"/>
                </a:solidFill>
              </a:rPr>
              <a:t>/</a:t>
            </a:r>
            <a:r>
              <a:rPr lang="ko-KR" altLang="en-US" sz="800" dirty="0">
                <a:solidFill>
                  <a:srgbClr val="FF0000"/>
                </a:solidFill>
              </a:rPr>
              <a:t>종료일 선택 박스 변경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3036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제목 1"/>
          <p:cNvSpPr txBox="1">
            <a:spLocks noGrp="1"/>
          </p:cNvSpPr>
          <p:nvPr>
            <p:ph type="title"/>
          </p:nvPr>
        </p:nvSpPr>
        <p:spPr>
          <a:xfrm>
            <a:off x="1164032" y="116632"/>
            <a:ext cx="4581057" cy="275561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신규 스케줄 추가 </a:t>
            </a:r>
            <a:r>
              <a:rPr lang="en-US" altLang="ko-KR" dirty="0"/>
              <a:t>&gt; </a:t>
            </a:r>
            <a:r>
              <a:rPr lang="ko-KR" altLang="en-US" dirty="0"/>
              <a:t>운동 선택</a:t>
            </a:r>
            <a:endParaRPr dirty="0"/>
          </a:p>
        </p:txBody>
      </p:sp>
      <p:sp>
        <p:nvSpPr>
          <p:cNvPr id="360" name="텍스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249144" y="116632"/>
            <a:ext cx="1188135" cy="275561"/>
          </a:xfrm>
          <a:prstGeom prst="rect">
            <a:avLst/>
          </a:prstGeom>
        </p:spPr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PT-A-07-2</a:t>
            </a:r>
            <a:endParaRPr dirty="0"/>
          </a:p>
        </p:txBody>
      </p:sp>
      <p:sp>
        <p:nvSpPr>
          <p:cNvPr id="374" name="사각형: 둥근 모서리 186"/>
          <p:cNvSpPr/>
          <p:nvPr/>
        </p:nvSpPr>
        <p:spPr>
          <a:xfrm>
            <a:off x="4104271" y="2211153"/>
            <a:ext cx="1288860" cy="1056565"/>
          </a:xfrm>
          <a:prstGeom prst="roundRect">
            <a:avLst>
              <a:gd name="adj" fmla="val 5625"/>
            </a:avLst>
          </a:prstGeom>
          <a:solidFill>
            <a:srgbClr val="403F40"/>
          </a:solidFill>
          <a:ln w="6350">
            <a:solidFill>
              <a:srgbClr val="808080"/>
            </a:solidFill>
          </a:ln>
        </p:spPr>
        <p:txBody>
          <a:bodyPr lIns="45718" tIns="45718" rIns="45718" bIns="45718"/>
          <a:lstStyle/>
          <a:p>
            <a: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375" name="TextBox 138"/>
          <p:cNvSpPr txBox="1"/>
          <p:nvPr/>
        </p:nvSpPr>
        <p:spPr>
          <a:xfrm>
            <a:off x="4179685" y="2602895"/>
            <a:ext cx="1132622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r>
              <a:t>운동 부위</a:t>
            </a:r>
          </a:p>
          <a:p>
            <a:pPr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  <a:p>
            <a:pPr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r>
              <a:t>골반, 허벅지, 무릎, 종아리, 발목, 발바닥, 발가락</a:t>
            </a:r>
          </a:p>
        </p:txBody>
      </p:sp>
      <p:sp>
        <p:nvSpPr>
          <p:cNvPr id="377" name="추가할 운동을 1개 선택해 주세요."/>
          <p:cNvSpPr txBox="1"/>
          <p:nvPr/>
        </p:nvSpPr>
        <p:spPr>
          <a:xfrm>
            <a:off x="4551568" y="1484580"/>
            <a:ext cx="1735390" cy="54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b="1"/>
            </a:pPr>
            <a:r>
              <a:t>추가할 운동을 1개 이상</a:t>
            </a:r>
            <a:br/>
            <a:r>
              <a:t>선택해 주세요.</a:t>
            </a:r>
          </a:p>
        </p:txBody>
      </p:sp>
      <p:sp>
        <p:nvSpPr>
          <p:cNvPr id="384" name="Google Shape;166;p5"/>
          <p:cNvSpPr txBox="1"/>
          <p:nvPr/>
        </p:nvSpPr>
        <p:spPr>
          <a:xfrm>
            <a:off x="4495994" y="1104887"/>
            <a:ext cx="1853921" cy="252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1000" b="1"/>
            </a:lvl1pPr>
          </a:lstStyle>
          <a:p>
            <a:r>
              <a:t>스케줄 추가</a:t>
            </a:r>
          </a:p>
        </p:txBody>
      </p:sp>
      <p:grpSp>
        <p:nvGrpSpPr>
          <p:cNvPr id="387" name="취소"/>
          <p:cNvGrpSpPr/>
          <p:nvPr/>
        </p:nvGrpSpPr>
        <p:grpSpPr>
          <a:xfrm>
            <a:off x="4156323" y="1122371"/>
            <a:ext cx="408562" cy="217727"/>
            <a:chOff x="0" y="0"/>
            <a:chExt cx="408561" cy="217725"/>
          </a:xfrm>
        </p:grpSpPr>
        <p:sp>
          <p:nvSpPr>
            <p:cNvPr id="385" name="모서리가 둥근 직사각형"/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6" name="취소"/>
            <p:cNvSpPr txBox="1"/>
            <p:nvPr/>
          </p:nvSpPr>
          <p:spPr>
            <a:xfrm>
              <a:off x="4744" y="45362"/>
              <a:ext cx="39907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t>취소</a:t>
              </a:r>
            </a:p>
          </p:txBody>
        </p:sp>
      </p:grpSp>
      <p:grpSp>
        <p:nvGrpSpPr>
          <p:cNvPr id="390" name="추가"/>
          <p:cNvGrpSpPr/>
          <p:nvPr/>
        </p:nvGrpSpPr>
        <p:grpSpPr>
          <a:xfrm>
            <a:off x="6273637" y="1122371"/>
            <a:ext cx="408563" cy="217727"/>
            <a:chOff x="0" y="0"/>
            <a:chExt cx="408561" cy="217725"/>
          </a:xfrm>
        </p:grpSpPr>
        <p:sp>
          <p:nvSpPr>
            <p:cNvPr id="388" name="모서리가 둥근 직사각형"/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9" name="다음"/>
            <p:cNvSpPr txBox="1"/>
            <p:nvPr/>
          </p:nvSpPr>
          <p:spPr>
            <a:xfrm>
              <a:off x="4744" y="45362"/>
              <a:ext cx="39907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t>다음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70EACEC-85D6-4DD5-BD86-0C874F718363}"/>
              </a:ext>
            </a:extLst>
          </p:cNvPr>
          <p:cNvGrpSpPr/>
          <p:nvPr/>
        </p:nvGrpSpPr>
        <p:grpSpPr>
          <a:xfrm>
            <a:off x="827963" y="1104887"/>
            <a:ext cx="2629982" cy="4916395"/>
            <a:chOff x="827963" y="1104887"/>
            <a:chExt cx="2629982" cy="4916395"/>
          </a:xfrm>
        </p:grpSpPr>
        <p:sp>
          <p:nvSpPr>
            <p:cNvPr id="361" name="Google Shape;166;p5"/>
            <p:cNvSpPr txBox="1"/>
            <p:nvPr/>
          </p:nvSpPr>
          <p:spPr>
            <a:xfrm>
              <a:off x="1222839" y="1104887"/>
              <a:ext cx="1853921" cy="2526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699" tIns="45699" rIns="45699" bIns="45699">
              <a:spAutoFit/>
            </a:bodyPr>
            <a:lstStyle>
              <a:lvl1pPr algn="ctr">
                <a:defRPr sz="1000" b="1"/>
              </a:lvl1pPr>
            </a:lstStyle>
            <a:p>
              <a:r>
                <a:t>스케줄 추가</a:t>
              </a:r>
            </a:p>
          </p:txBody>
        </p:sp>
        <p:sp>
          <p:nvSpPr>
            <p:cNvPr id="362" name="사각형: 둥근 모서리 186"/>
            <p:cNvSpPr/>
            <p:nvPr/>
          </p:nvSpPr>
          <p:spPr>
            <a:xfrm>
              <a:off x="827963" y="2742611"/>
              <a:ext cx="1288861" cy="1056565"/>
            </a:xfrm>
            <a:prstGeom prst="roundRect">
              <a:avLst>
                <a:gd name="adj" fmla="val 5625"/>
              </a:avLst>
            </a:prstGeom>
            <a:solidFill>
              <a:srgbClr val="403F40"/>
            </a:solidFill>
            <a:ln w="6350">
              <a:solidFill>
                <a:srgbClr val="808080"/>
              </a:solidFill>
            </a:ln>
          </p:spPr>
          <p:txBody>
            <a:bodyPr lIns="45718" tIns="45718" rIns="45718" bIns="45718"/>
            <a:lstStyle/>
            <a:p>
              <a:pPr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363" name="TextBox 116"/>
            <p:cNvSpPr txBox="1"/>
            <p:nvPr/>
          </p:nvSpPr>
          <p:spPr>
            <a:xfrm>
              <a:off x="903378" y="3134351"/>
              <a:ext cx="1132621" cy="5994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>
                <a:defRPr sz="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r>
                <a:rPr dirty="0" err="1"/>
                <a:t>운동</a:t>
              </a:r>
              <a:r>
                <a:rPr dirty="0"/>
                <a:t> </a:t>
              </a:r>
              <a:r>
                <a:rPr dirty="0" err="1"/>
                <a:t>부위</a:t>
              </a:r>
              <a:endParaRPr dirty="0"/>
            </a:p>
            <a:p>
              <a:pPr>
                <a:defRPr sz="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 dirty="0"/>
            </a:p>
            <a:p>
              <a:pPr>
                <a:defRPr sz="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r>
                <a:rPr dirty="0" err="1"/>
                <a:t>골반</a:t>
              </a:r>
              <a:r>
                <a:rPr dirty="0"/>
                <a:t>, </a:t>
              </a:r>
              <a:r>
                <a:rPr dirty="0" err="1"/>
                <a:t>허벅지</a:t>
              </a:r>
              <a:r>
                <a:rPr dirty="0"/>
                <a:t>, </a:t>
              </a:r>
              <a:r>
                <a:rPr dirty="0" err="1"/>
                <a:t>무릎</a:t>
              </a:r>
              <a:r>
                <a:rPr dirty="0"/>
                <a:t>, </a:t>
              </a:r>
              <a:r>
                <a:rPr dirty="0" err="1"/>
                <a:t>종아리</a:t>
              </a:r>
              <a:r>
                <a:rPr dirty="0"/>
                <a:t>, </a:t>
              </a:r>
              <a:r>
                <a:rPr dirty="0" err="1"/>
                <a:t>발목</a:t>
              </a:r>
              <a:r>
                <a:rPr dirty="0"/>
                <a:t>, </a:t>
              </a:r>
              <a:r>
                <a:rPr dirty="0" err="1"/>
                <a:t>발바닥</a:t>
              </a:r>
              <a:r>
                <a:rPr dirty="0"/>
                <a:t>, </a:t>
              </a:r>
              <a:r>
                <a:rPr dirty="0" err="1"/>
                <a:t>발가락</a:t>
              </a:r>
              <a:endParaRPr dirty="0"/>
            </a:p>
          </p:txBody>
        </p:sp>
        <p:sp>
          <p:nvSpPr>
            <p:cNvPr id="364" name="사각형: 둥근 모서리 186"/>
            <p:cNvSpPr/>
            <p:nvPr/>
          </p:nvSpPr>
          <p:spPr>
            <a:xfrm>
              <a:off x="2169085" y="2742611"/>
              <a:ext cx="1288860" cy="1056565"/>
            </a:xfrm>
            <a:prstGeom prst="roundRect">
              <a:avLst>
                <a:gd name="adj" fmla="val 5625"/>
              </a:avLst>
            </a:prstGeom>
            <a:solidFill>
              <a:srgbClr val="A6A6A6"/>
            </a:solidFill>
            <a:ln w="6350">
              <a:solidFill>
                <a:srgbClr val="808080"/>
              </a:solidFill>
            </a:ln>
          </p:spPr>
          <p:txBody>
            <a:bodyPr lIns="45718" tIns="45718" rIns="45718" bIns="45718"/>
            <a:lstStyle/>
            <a:p>
              <a:pPr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365" name="TextBox 120"/>
            <p:cNvSpPr txBox="1"/>
            <p:nvPr/>
          </p:nvSpPr>
          <p:spPr>
            <a:xfrm>
              <a:off x="2244499" y="3134351"/>
              <a:ext cx="1132622" cy="4724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>
                <a:defRPr sz="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운동 부위</a:t>
              </a:r>
            </a:p>
            <a:p>
              <a:pPr>
                <a:defRPr sz="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  <a:p>
              <a:pPr>
                <a:defRPr sz="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골반, 발목, 발바닥, 발가락</a:t>
              </a:r>
            </a:p>
          </p:txBody>
        </p:sp>
        <p:sp>
          <p:nvSpPr>
            <p:cNvPr id="366" name="사각형: 둥근 모서리 186"/>
            <p:cNvSpPr/>
            <p:nvPr/>
          </p:nvSpPr>
          <p:spPr>
            <a:xfrm>
              <a:off x="827963" y="3850721"/>
              <a:ext cx="1288861" cy="1056565"/>
            </a:xfrm>
            <a:prstGeom prst="roundRect">
              <a:avLst>
                <a:gd name="adj" fmla="val 5625"/>
              </a:avLst>
            </a:prstGeom>
            <a:solidFill>
              <a:srgbClr val="A6A6A6"/>
            </a:solidFill>
            <a:ln w="6350">
              <a:solidFill>
                <a:srgbClr val="808080"/>
              </a:solidFill>
            </a:ln>
          </p:spPr>
          <p:txBody>
            <a:bodyPr lIns="45718" tIns="45718" rIns="45718" bIns="45718"/>
            <a:lstStyle/>
            <a:p>
              <a:pPr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367" name="TextBox 126"/>
            <p:cNvSpPr txBox="1"/>
            <p:nvPr/>
          </p:nvSpPr>
          <p:spPr>
            <a:xfrm>
              <a:off x="903378" y="4242461"/>
              <a:ext cx="1132621" cy="5994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>
                <a:defRPr sz="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운동 부위</a:t>
              </a:r>
            </a:p>
            <a:p>
              <a:pPr>
                <a:defRPr sz="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  <a:p>
              <a:pPr>
                <a:defRPr sz="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허벅지, 무릎, 종아리, 발목, 발바닥, 발가락</a:t>
              </a:r>
            </a:p>
          </p:txBody>
        </p:sp>
        <p:sp>
          <p:nvSpPr>
            <p:cNvPr id="368" name="사각형: 둥근 모서리 186"/>
            <p:cNvSpPr/>
            <p:nvPr/>
          </p:nvSpPr>
          <p:spPr>
            <a:xfrm>
              <a:off x="2165443" y="3850721"/>
              <a:ext cx="1288860" cy="1056565"/>
            </a:xfrm>
            <a:prstGeom prst="roundRect">
              <a:avLst>
                <a:gd name="adj" fmla="val 5625"/>
              </a:avLst>
            </a:prstGeom>
            <a:solidFill>
              <a:srgbClr val="A6A6A6"/>
            </a:solidFill>
            <a:ln w="6350">
              <a:solidFill>
                <a:srgbClr val="808080"/>
              </a:solidFill>
            </a:ln>
          </p:spPr>
          <p:txBody>
            <a:bodyPr lIns="45718" tIns="45718" rIns="45718" bIns="45718"/>
            <a:lstStyle/>
            <a:p>
              <a:pPr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369" name="TextBox 129"/>
            <p:cNvSpPr txBox="1"/>
            <p:nvPr/>
          </p:nvSpPr>
          <p:spPr>
            <a:xfrm>
              <a:off x="2240856" y="4242461"/>
              <a:ext cx="1132624" cy="5994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>
                <a:defRPr sz="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운동 부위</a:t>
              </a:r>
            </a:p>
            <a:p>
              <a:pPr>
                <a:defRPr sz="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  <a:p>
              <a:pPr>
                <a:defRPr sz="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골반, 허벅지, 무릎, 종아리, 발목, 발바닥, 발가락</a:t>
              </a:r>
            </a:p>
          </p:txBody>
        </p:sp>
        <p:sp>
          <p:nvSpPr>
            <p:cNvPr id="370" name="사각형: 둥근 모서리 186"/>
            <p:cNvSpPr/>
            <p:nvPr/>
          </p:nvSpPr>
          <p:spPr>
            <a:xfrm>
              <a:off x="827963" y="4964717"/>
              <a:ext cx="1288861" cy="1056565"/>
            </a:xfrm>
            <a:prstGeom prst="roundRect">
              <a:avLst>
                <a:gd name="adj" fmla="val 5625"/>
              </a:avLst>
            </a:prstGeom>
            <a:solidFill>
              <a:srgbClr val="403F40"/>
            </a:solidFill>
            <a:ln w="6350">
              <a:solidFill>
                <a:srgbClr val="808080"/>
              </a:solidFill>
            </a:ln>
          </p:spPr>
          <p:txBody>
            <a:bodyPr lIns="45718" tIns="45718" rIns="45718" bIns="45718"/>
            <a:lstStyle/>
            <a:p>
              <a:pPr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371" name="TextBox 132"/>
            <p:cNvSpPr txBox="1"/>
            <p:nvPr/>
          </p:nvSpPr>
          <p:spPr>
            <a:xfrm>
              <a:off x="903378" y="5356458"/>
              <a:ext cx="1132621" cy="5994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>
                <a:defRPr sz="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운동 부위</a:t>
              </a:r>
            </a:p>
            <a:p>
              <a:pPr>
                <a:defRPr sz="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  <a:p>
              <a:pPr>
                <a:defRPr sz="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골반, 허벅지, 무릎, 종아리, 발목, 발바닥, 발가락</a:t>
              </a:r>
            </a:p>
          </p:txBody>
        </p:sp>
        <p:sp>
          <p:nvSpPr>
            <p:cNvPr id="372" name="사각형: 둥근 모서리 186"/>
            <p:cNvSpPr/>
            <p:nvPr/>
          </p:nvSpPr>
          <p:spPr>
            <a:xfrm>
              <a:off x="2165443" y="4964717"/>
              <a:ext cx="1288860" cy="1056565"/>
            </a:xfrm>
            <a:prstGeom prst="roundRect">
              <a:avLst>
                <a:gd name="adj" fmla="val 5625"/>
              </a:avLst>
            </a:prstGeom>
            <a:solidFill>
              <a:srgbClr val="A6A6A6"/>
            </a:solidFill>
            <a:ln w="6350">
              <a:solidFill>
                <a:srgbClr val="808080"/>
              </a:solidFill>
            </a:ln>
          </p:spPr>
          <p:txBody>
            <a:bodyPr lIns="45718" tIns="45718" rIns="45718" bIns="45718"/>
            <a:lstStyle/>
            <a:p>
              <a:pPr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373" name="TextBox 135"/>
            <p:cNvSpPr txBox="1"/>
            <p:nvPr/>
          </p:nvSpPr>
          <p:spPr>
            <a:xfrm>
              <a:off x="2240856" y="5356458"/>
              <a:ext cx="1132624" cy="5994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>
                <a:defRPr sz="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운동 부위</a:t>
              </a:r>
            </a:p>
            <a:p>
              <a:pPr>
                <a:defRPr sz="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  <a:p>
              <a:pPr>
                <a:defRPr sz="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골반, 허벅지, 무릎, 종아리, 발목, 발바닥, 발가락</a:t>
              </a:r>
            </a:p>
          </p:txBody>
        </p:sp>
        <p:sp>
          <p:nvSpPr>
            <p:cNvPr id="376" name="추가할 운동을 1개 선택해 주세요."/>
            <p:cNvSpPr txBox="1"/>
            <p:nvPr/>
          </p:nvSpPr>
          <p:spPr>
            <a:xfrm>
              <a:off x="1278412" y="1774439"/>
              <a:ext cx="1735390" cy="54813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b="1"/>
              </a:pPr>
              <a:r>
                <a:rPr dirty="0" err="1"/>
                <a:t>추가할</a:t>
              </a:r>
              <a:r>
                <a:rPr dirty="0"/>
                <a:t> </a:t>
              </a:r>
              <a:r>
                <a:rPr dirty="0" err="1"/>
                <a:t>운동을</a:t>
              </a:r>
              <a:r>
                <a:rPr dirty="0"/>
                <a:t> 1개 </a:t>
              </a:r>
              <a:r>
                <a:rPr dirty="0" err="1"/>
                <a:t>이상</a:t>
              </a:r>
              <a:br>
                <a:rPr dirty="0"/>
              </a:br>
              <a:r>
                <a:rPr dirty="0" err="1"/>
                <a:t>선택해</a:t>
              </a:r>
              <a:r>
                <a:rPr dirty="0"/>
                <a:t> </a:t>
              </a:r>
              <a:r>
                <a:rPr dirty="0" err="1"/>
                <a:t>주세요</a:t>
              </a:r>
              <a:r>
                <a:rPr dirty="0"/>
                <a:t>.</a:t>
              </a:r>
            </a:p>
          </p:txBody>
        </p:sp>
        <p:grpSp>
          <p:nvGrpSpPr>
            <p:cNvPr id="380" name="취소"/>
            <p:cNvGrpSpPr/>
            <p:nvPr/>
          </p:nvGrpSpPr>
          <p:grpSpPr>
            <a:xfrm>
              <a:off x="883167" y="1122371"/>
              <a:ext cx="408562" cy="217727"/>
              <a:chOff x="0" y="0"/>
              <a:chExt cx="408561" cy="217725"/>
            </a:xfrm>
          </p:grpSpPr>
          <p:sp>
            <p:nvSpPr>
              <p:cNvPr id="378" name="모서리가 둥근 직사각형"/>
              <p:cNvSpPr/>
              <p:nvPr/>
            </p:nvSpPr>
            <p:spPr>
              <a:xfrm>
                <a:off x="0" y="0"/>
                <a:ext cx="408562" cy="217726"/>
              </a:xfrm>
              <a:prstGeom prst="roundRect">
                <a:avLst>
                  <a:gd name="adj" fmla="val 4950"/>
                </a:avLst>
              </a:prstGeom>
              <a:solidFill>
                <a:srgbClr val="595959"/>
              </a:solidFill>
              <a:ln w="3175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7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9" name="취소"/>
              <p:cNvSpPr txBox="1"/>
              <p:nvPr/>
            </p:nvSpPr>
            <p:spPr>
              <a:xfrm>
                <a:off x="4744" y="45362"/>
                <a:ext cx="399073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700">
                    <a:solidFill>
                      <a:srgbClr val="FFFFFF"/>
                    </a:solidFill>
                  </a:defRPr>
                </a:lvl1pPr>
              </a:lstStyle>
              <a:p>
                <a:r>
                  <a:t>취소</a:t>
                </a:r>
              </a:p>
            </p:txBody>
          </p:sp>
        </p:grpSp>
        <p:grpSp>
          <p:nvGrpSpPr>
            <p:cNvPr id="383" name="추가"/>
            <p:cNvGrpSpPr/>
            <p:nvPr/>
          </p:nvGrpSpPr>
          <p:grpSpPr>
            <a:xfrm>
              <a:off x="3000482" y="1122371"/>
              <a:ext cx="408562" cy="217727"/>
              <a:chOff x="0" y="0"/>
              <a:chExt cx="408561" cy="217725"/>
            </a:xfrm>
          </p:grpSpPr>
          <p:sp>
            <p:nvSpPr>
              <p:cNvPr id="381" name="모서리가 둥근 직사각형"/>
              <p:cNvSpPr/>
              <p:nvPr/>
            </p:nvSpPr>
            <p:spPr>
              <a:xfrm>
                <a:off x="0" y="0"/>
                <a:ext cx="408562" cy="217726"/>
              </a:xfrm>
              <a:prstGeom prst="roundRect">
                <a:avLst>
                  <a:gd name="adj" fmla="val 4950"/>
                </a:avLst>
              </a:prstGeom>
              <a:solidFill>
                <a:srgbClr val="595959"/>
              </a:solidFill>
              <a:ln w="3175" cap="flat">
                <a:solidFill>
                  <a:srgbClr val="40404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7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2" name="다음"/>
              <p:cNvSpPr txBox="1"/>
              <p:nvPr/>
            </p:nvSpPr>
            <p:spPr>
              <a:xfrm>
                <a:off x="4744" y="45362"/>
                <a:ext cx="399073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700">
                    <a:solidFill>
                      <a:srgbClr val="FFFFFF"/>
                    </a:solidFill>
                  </a:defRPr>
                </a:lvl1pPr>
              </a:lstStyle>
              <a:p>
                <a:r>
                  <a:t>다음</a:t>
                </a:r>
              </a:p>
            </p:txBody>
          </p:sp>
        </p:grpSp>
        <p:sp>
          <p:nvSpPr>
            <p:cNvPr id="391" name="보행 ▾ 을 선택하셨습니다."/>
            <p:cNvSpPr txBox="1"/>
            <p:nvPr/>
          </p:nvSpPr>
          <p:spPr>
            <a:xfrm>
              <a:off x="903378" y="2863157"/>
              <a:ext cx="279905" cy="20573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800" b="1">
                  <a:solidFill>
                    <a:srgbClr val="FFFFFF"/>
                  </a:solidFill>
                </a:defRPr>
              </a:lvl1pPr>
            </a:lstStyle>
            <a:p>
              <a:pPr>
                <a:defRPr b="0" u="sng"/>
              </a:pPr>
              <a:r>
                <a:rPr b="1" u="none"/>
                <a:t>보행</a:t>
              </a:r>
            </a:p>
          </p:txBody>
        </p:sp>
        <p:sp>
          <p:nvSpPr>
            <p:cNvPr id="392" name="보행 ▾ 을 선택하셨습니다."/>
            <p:cNvSpPr txBox="1"/>
            <p:nvPr/>
          </p:nvSpPr>
          <p:spPr>
            <a:xfrm>
              <a:off x="2240857" y="2853250"/>
              <a:ext cx="571784" cy="2255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t>양발 밸런스</a:t>
              </a:r>
            </a:p>
          </p:txBody>
        </p:sp>
        <p:sp>
          <p:nvSpPr>
            <p:cNvPr id="393" name="보행 ▾ 을 선택하셨습니다."/>
            <p:cNvSpPr txBox="1"/>
            <p:nvPr/>
          </p:nvSpPr>
          <p:spPr>
            <a:xfrm>
              <a:off x="903377" y="3948659"/>
              <a:ext cx="571785" cy="22555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800" b="1">
                  <a:solidFill>
                    <a:srgbClr val="FFFFFF"/>
                  </a:solidFill>
                </a:defRPr>
              </a:lvl1pPr>
            </a:lstStyle>
            <a:p>
              <a:pPr>
                <a:defRPr b="0" u="sng"/>
              </a:pPr>
              <a:r>
                <a:rPr b="1" u="none"/>
                <a:t>외발 밸런스</a:t>
              </a:r>
            </a:p>
          </p:txBody>
        </p:sp>
        <p:sp>
          <p:nvSpPr>
            <p:cNvPr id="394" name="보행 ▾ 을 선택하셨습니다."/>
            <p:cNvSpPr txBox="1"/>
            <p:nvPr/>
          </p:nvSpPr>
          <p:spPr>
            <a:xfrm>
              <a:off x="2240857" y="3948659"/>
              <a:ext cx="747552" cy="22555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t>계단 오르내리기</a:t>
              </a:r>
            </a:p>
          </p:txBody>
        </p:sp>
        <p:sp>
          <p:nvSpPr>
            <p:cNvPr id="395" name="보행 ▾ 을 선택하셨습니다."/>
            <p:cNvSpPr txBox="1"/>
            <p:nvPr/>
          </p:nvSpPr>
          <p:spPr>
            <a:xfrm>
              <a:off x="903377" y="5065450"/>
              <a:ext cx="747553" cy="2255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800" b="1">
                  <a:solidFill>
                    <a:srgbClr val="FFFFFF"/>
                  </a:solidFill>
                </a:defRPr>
              </a:lvl1pPr>
            </a:lstStyle>
            <a:p>
              <a:pPr>
                <a:defRPr b="0" u="sng"/>
              </a:pPr>
              <a:r>
                <a:rPr b="1" u="none"/>
                <a:t>앉았다 일어나기</a:t>
              </a:r>
            </a:p>
          </p:txBody>
        </p:sp>
        <p:sp>
          <p:nvSpPr>
            <p:cNvPr id="396" name="보행 ▾ 을 선택하셨습니다."/>
            <p:cNvSpPr txBox="1"/>
            <p:nvPr/>
          </p:nvSpPr>
          <p:spPr>
            <a:xfrm>
              <a:off x="2240857" y="5065450"/>
              <a:ext cx="571784" cy="2255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800" b="1">
                  <a:solidFill>
                    <a:srgbClr val="FFFFFF"/>
                  </a:solidFill>
                </a:defRPr>
              </a:lvl1pPr>
            </a:lstStyle>
            <a:p>
              <a:r>
                <a:t>까치발 서기</a:t>
              </a:r>
            </a:p>
          </p:txBody>
        </p:sp>
      </p:grpSp>
      <p:sp>
        <p:nvSpPr>
          <p:cNvPr id="397" name="보행 ▾ 을 선택하셨습니다."/>
          <p:cNvSpPr txBox="1"/>
          <p:nvPr/>
        </p:nvSpPr>
        <p:spPr>
          <a:xfrm>
            <a:off x="4179685" y="2311886"/>
            <a:ext cx="483900" cy="225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 b="1">
                <a:solidFill>
                  <a:srgbClr val="FFFFFF"/>
                </a:solidFill>
              </a:defRPr>
            </a:lvl1pPr>
          </a:lstStyle>
          <a:p>
            <a:r>
              <a:t>부분 부하</a:t>
            </a:r>
          </a:p>
        </p:txBody>
      </p:sp>
      <p:sp>
        <p:nvSpPr>
          <p:cNvPr id="41" name="Google Shape;164;p5">
            <a:extLst>
              <a:ext uri="{FF2B5EF4-FFF2-40B4-BE49-F238E27FC236}">
                <a16:creationId xmlns:a16="http://schemas.microsoft.com/office/drawing/2014/main" id="{060129BD-F5DD-1441-93EF-2A141D830551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7484132" y="392192"/>
            <a:ext cx="2329409" cy="631317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>
              <a:spcBef>
                <a:spcPts val="160"/>
              </a:spcBef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1)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 ④에서 카드 선택이 없을 시 페이지 닫음</a:t>
            </a:r>
            <a:b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</a:b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2)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 ④에서 카드 선택 시 스케줄 추가 취소 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confirm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출력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  <a:p>
            <a:pPr>
              <a:spcBef>
                <a:spcPts val="160"/>
              </a:spcBef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1)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 선택한 운동이 없는 상태에서 비활성화</a:t>
            </a:r>
            <a:b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</a:b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2)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 ④에서 카드 선택이 없을 시 </a:t>
            </a:r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알럿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 메시지 출력</a:t>
            </a:r>
            <a:b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</a:b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3)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 ④에서 카드 선택 시 다음 단계로 진행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  <a:p>
            <a:pPr>
              <a:spcBef>
                <a:spcPts val="160"/>
              </a:spcBef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운동 선택 가이드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  <a:p>
            <a:pPr>
              <a:spcBef>
                <a:spcPts val="160"/>
              </a:spcBef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선택 상태의 운동 카드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  <a:p>
            <a:pPr>
              <a:spcBef>
                <a:spcPts val="160"/>
              </a:spcBef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미선택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t> 상태의 운동 카드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Malgun Gothic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53E84EA-B46D-2B47-B9C6-E3BA2B2605AB}"/>
              </a:ext>
            </a:extLst>
          </p:cNvPr>
          <p:cNvSpPr/>
          <p:nvPr/>
        </p:nvSpPr>
        <p:spPr>
          <a:xfrm>
            <a:off x="725916" y="93334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AD3421D-D6E7-3A43-87C2-9656F7665419}"/>
              </a:ext>
            </a:extLst>
          </p:cNvPr>
          <p:cNvSpPr/>
          <p:nvPr/>
        </p:nvSpPr>
        <p:spPr>
          <a:xfrm>
            <a:off x="2869509" y="93334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A19C44F-20C1-4648-B56C-3433621157E1}"/>
              </a:ext>
            </a:extLst>
          </p:cNvPr>
          <p:cNvSpPr/>
          <p:nvPr/>
        </p:nvSpPr>
        <p:spPr>
          <a:xfrm>
            <a:off x="725916" y="191593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02EB16D-2752-DA45-911F-5AAB4726BD9A}"/>
              </a:ext>
            </a:extLst>
          </p:cNvPr>
          <p:cNvSpPr/>
          <p:nvPr/>
        </p:nvSpPr>
        <p:spPr>
          <a:xfrm>
            <a:off x="725916" y="256685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667A5FA-9A10-FF43-A560-9F4615B5C112}"/>
              </a:ext>
            </a:extLst>
          </p:cNvPr>
          <p:cNvSpPr/>
          <p:nvPr/>
        </p:nvSpPr>
        <p:spPr>
          <a:xfrm>
            <a:off x="2043272" y="256685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필수</a:t>
            </a:r>
            <a:r>
              <a:rPr lang="en-US" altLang="ko-KR" dirty="0"/>
              <a:t>/</a:t>
            </a:r>
            <a:r>
              <a:rPr lang="ko-KR" altLang="en-US" dirty="0"/>
              <a:t>선택 접근 권한 안내</a:t>
            </a:r>
            <a:endParaRPr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17040EC-E56D-4675-85D0-BD8C1C26C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PT-A-01-1</a:t>
            </a:r>
            <a:endParaRPr lang="ko-KR" altLang="en-US" dirty="0"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필수 접근 권한 안내 페이지</a:t>
            </a:r>
            <a:endParaRPr lang="en-US" altLang="ko-KR" dirty="0"/>
          </a:p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확인 버튼</a:t>
            </a:r>
            <a:br>
              <a:rPr lang="en-US" altLang="ko-KR" dirty="0"/>
            </a:br>
            <a:r>
              <a:rPr lang="en-US" altLang="ko-KR" dirty="0"/>
              <a:t>- Tap</a:t>
            </a:r>
            <a:br>
              <a:rPr lang="en-US" altLang="ko-KR" dirty="0"/>
            </a:br>
            <a:r>
              <a:rPr lang="en-US" altLang="ko-KR" dirty="0"/>
              <a:t>  &gt; </a:t>
            </a:r>
            <a:r>
              <a:rPr lang="ko-KR" altLang="en-US" dirty="0"/>
              <a:t>안드로이드 </a:t>
            </a:r>
            <a:r>
              <a:rPr lang="en-US" altLang="ko-KR" dirty="0"/>
              <a:t>: </a:t>
            </a:r>
            <a:r>
              <a:rPr lang="ko-KR" altLang="en-US" dirty="0"/>
              <a:t>권한 요청 팝업 표시</a:t>
            </a:r>
            <a:br>
              <a:rPr lang="en-US" altLang="ko-KR" dirty="0"/>
            </a:br>
            <a:r>
              <a:rPr lang="en-US" altLang="ko-KR" dirty="0"/>
              <a:t>  &gt; </a:t>
            </a:r>
            <a:r>
              <a:rPr lang="en-US" altLang="ko-KR" dirty="0" err="1"/>
              <a:t>ios</a:t>
            </a:r>
            <a:r>
              <a:rPr lang="en-US" altLang="ko-KR" dirty="0"/>
              <a:t> : APP</a:t>
            </a:r>
            <a:r>
              <a:rPr lang="ko-KR" altLang="en-US" dirty="0"/>
              <a:t> 처음 실행 시 인솔 안내</a:t>
            </a:r>
            <a:endParaRPr lang="en-US" altLang="ko-KR" dirty="0"/>
          </a:p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800" dirty="0">
                <a:latin typeface="+mn-ea"/>
                <a:ea typeface="+mn-ea"/>
              </a:rPr>
              <a:t>안드로이드</a:t>
            </a:r>
            <a:r>
              <a:rPr lang="en-US" altLang="ko-KR" sz="800" dirty="0">
                <a:latin typeface="+mn-ea"/>
                <a:ea typeface="+mn-ea"/>
              </a:rPr>
              <a:t> </a:t>
            </a:r>
            <a:r>
              <a:rPr lang="ko-KR" altLang="en-US" sz="800" dirty="0">
                <a:latin typeface="+mn-ea"/>
                <a:ea typeface="+mn-ea"/>
              </a:rPr>
              <a:t>이전버튼 </a:t>
            </a:r>
            <a:r>
              <a:rPr lang="en-US" altLang="ko-KR" sz="800" dirty="0">
                <a:latin typeface="+mn-ea"/>
                <a:ea typeface="+mn-ea"/>
              </a:rPr>
              <a:t>tap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- 1</a:t>
            </a:r>
            <a:r>
              <a:rPr lang="ko-KR" altLang="en-US" sz="800" dirty="0">
                <a:latin typeface="+mn-ea"/>
                <a:ea typeface="+mn-ea"/>
              </a:rPr>
              <a:t>번 </a:t>
            </a:r>
            <a:r>
              <a:rPr lang="en-US" altLang="ko-KR" sz="800" dirty="0">
                <a:latin typeface="+mn-ea"/>
                <a:ea typeface="+mn-ea"/>
              </a:rPr>
              <a:t>: ‘</a:t>
            </a:r>
            <a:r>
              <a:rPr lang="ko-KR" altLang="en-US" sz="800" dirty="0">
                <a:latin typeface="+mn-ea"/>
                <a:ea typeface="+mn-ea"/>
              </a:rPr>
              <a:t>뒤로 가기 버튼을 한 번 더 누르면 종료 됩니다</a:t>
            </a:r>
            <a:r>
              <a:rPr lang="en-US" altLang="ko-KR" sz="800" dirty="0">
                <a:latin typeface="+mn-ea"/>
                <a:ea typeface="+mn-ea"/>
              </a:rPr>
              <a:t>.’ </a:t>
            </a:r>
            <a:r>
              <a:rPr lang="ko-KR" altLang="en-US" sz="800" dirty="0">
                <a:latin typeface="+mn-ea"/>
                <a:ea typeface="+mn-ea"/>
              </a:rPr>
              <a:t>토스트 메시지 표시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en-US" altLang="ko-KR" sz="800" dirty="0">
                <a:latin typeface="+mn-ea"/>
                <a:ea typeface="+mn-ea"/>
              </a:rPr>
              <a:t>2</a:t>
            </a:r>
            <a:r>
              <a:rPr lang="ko-KR" altLang="en-US" sz="800" dirty="0">
                <a:latin typeface="+mn-ea"/>
                <a:ea typeface="+mn-ea"/>
              </a:rPr>
              <a:t>번 </a:t>
            </a:r>
            <a:r>
              <a:rPr lang="en-US" altLang="ko-KR" sz="800" dirty="0">
                <a:latin typeface="+mn-ea"/>
                <a:ea typeface="+mn-ea"/>
              </a:rPr>
              <a:t>:</a:t>
            </a:r>
            <a:r>
              <a:rPr lang="ko-KR" altLang="en-US" sz="800" dirty="0">
                <a:latin typeface="+mn-ea"/>
                <a:ea typeface="+mn-ea"/>
              </a:rPr>
              <a:t> </a:t>
            </a:r>
            <a:r>
              <a:rPr lang="en-US" altLang="ko-KR" sz="800" dirty="0">
                <a:latin typeface="+mn-ea"/>
                <a:ea typeface="+mn-ea"/>
              </a:rPr>
              <a:t>APP</a:t>
            </a:r>
            <a:r>
              <a:rPr lang="ko-KR" altLang="en-US" sz="800" dirty="0">
                <a:latin typeface="+mn-ea"/>
                <a:ea typeface="+mn-ea"/>
              </a:rPr>
              <a:t> 종료</a:t>
            </a:r>
          </a:p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4E0ED5-D825-49C1-BA7C-6C63ADFED27E}"/>
              </a:ext>
            </a:extLst>
          </p:cNvPr>
          <p:cNvGrpSpPr/>
          <p:nvPr/>
        </p:nvGrpSpPr>
        <p:grpSpPr>
          <a:xfrm>
            <a:off x="2490610" y="663122"/>
            <a:ext cx="2785824" cy="5567722"/>
            <a:chOff x="2490610" y="663122"/>
            <a:chExt cx="2785824" cy="5567722"/>
          </a:xfrm>
        </p:grpSpPr>
        <p:sp>
          <p:nvSpPr>
            <p:cNvPr id="34" name="직사각형 63">
              <a:extLst>
                <a:ext uri="{FF2B5EF4-FFF2-40B4-BE49-F238E27FC236}">
                  <a16:creationId xmlns:a16="http://schemas.microsoft.com/office/drawing/2014/main" id="{D1D7B839-815C-44A8-9A1D-E81E8B453D15}"/>
                </a:ext>
              </a:extLst>
            </p:cNvPr>
            <p:cNvSpPr/>
            <p:nvPr/>
          </p:nvSpPr>
          <p:spPr>
            <a:xfrm>
              <a:off x="2490610" y="5873756"/>
              <a:ext cx="2764350" cy="329016"/>
            </a:xfrm>
            <a:custGeom>
              <a:avLst/>
              <a:gdLst>
                <a:gd name="connsiteX0" fmla="*/ 0 w 2707200"/>
                <a:gd name="connsiteY0" fmla="*/ 0 h 324000"/>
                <a:gd name="connsiteX1" fmla="*/ 2707200 w 2707200"/>
                <a:gd name="connsiteY1" fmla="*/ 0 h 324000"/>
                <a:gd name="connsiteX2" fmla="*/ 2707200 w 2707200"/>
                <a:gd name="connsiteY2" fmla="*/ 324000 h 324000"/>
                <a:gd name="connsiteX3" fmla="*/ 0 w 2707200"/>
                <a:gd name="connsiteY3" fmla="*/ 324000 h 324000"/>
                <a:gd name="connsiteX4" fmla="*/ 0 w 2707200"/>
                <a:gd name="connsiteY4" fmla="*/ 0 h 324000"/>
                <a:gd name="connsiteX0" fmla="*/ 0 w 2707200"/>
                <a:gd name="connsiteY0" fmla="*/ 0 h 324000"/>
                <a:gd name="connsiteX1" fmla="*/ 2707200 w 2707200"/>
                <a:gd name="connsiteY1" fmla="*/ 0 h 324000"/>
                <a:gd name="connsiteX2" fmla="*/ 2706455 w 2707200"/>
                <a:gd name="connsiteY2" fmla="*/ 231717 h 324000"/>
                <a:gd name="connsiteX3" fmla="*/ 2707200 w 2707200"/>
                <a:gd name="connsiteY3" fmla="*/ 324000 h 324000"/>
                <a:gd name="connsiteX4" fmla="*/ 0 w 2707200"/>
                <a:gd name="connsiteY4" fmla="*/ 324000 h 324000"/>
                <a:gd name="connsiteX5" fmla="*/ 0 w 2707200"/>
                <a:gd name="connsiteY5" fmla="*/ 0 h 324000"/>
                <a:gd name="connsiteX0" fmla="*/ 0 w 2707200"/>
                <a:gd name="connsiteY0" fmla="*/ 0 h 326381"/>
                <a:gd name="connsiteX1" fmla="*/ 2707200 w 2707200"/>
                <a:gd name="connsiteY1" fmla="*/ 0 h 326381"/>
                <a:gd name="connsiteX2" fmla="*/ 2706455 w 2707200"/>
                <a:gd name="connsiteY2" fmla="*/ 231717 h 326381"/>
                <a:gd name="connsiteX3" fmla="*/ 2588138 w 2707200"/>
                <a:gd name="connsiteY3" fmla="*/ 326381 h 326381"/>
                <a:gd name="connsiteX4" fmla="*/ 0 w 2707200"/>
                <a:gd name="connsiteY4" fmla="*/ 324000 h 326381"/>
                <a:gd name="connsiteX5" fmla="*/ 0 w 2707200"/>
                <a:gd name="connsiteY5" fmla="*/ 0 h 326381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0 w 2707200"/>
                <a:gd name="connsiteY4" fmla="*/ 324000 h 326635"/>
                <a:gd name="connsiteX5" fmla="*/ 0 w 2707200"/>
                <a:gd name="connsiteY5" fmla="*/ 0 h 326635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97632 w 2707200"/>
                <a:gd name="connsiteY4" fmla="*/ 326381 h 326635"/>
                <a:gd name="connsiteX5" fmla="*/ 0 w 2707200"/>
                <a:gd name="connsiteY5" fmla="*/ 0 h 326635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97632 w 2707200"/>
                <a:gd name="connsiteY4" fmla="*/ 326381 h 326635"/>
                <a:gd name="connsiteX5" fmla="*/ 39455 w 2707200"/>
                <a:gd name="connsiteY5" fmla="*/ 148374 h 326635"/>
                <a:gd name="connsiteX6" fmla="*/ 0 w 2707200"/>
                <a:gd name="connsiteY6" fmla="*/ 0 h 326635"/>
                <a:gd name="connsiteX0" fmla="*/ 8170 w 2715370"/>
                <a:gd name="connsiteY0" fmla="*/ 0 h 326635"/>
                <a:gd name="connsiteX1" fmla="*/ 2715370 w 2715370"/>
                <a:gd name="connsiteY1" fmla="*/ 0 h 326635"/>
                <a:gd name="connsiteX2" fmla="*/ 2714625 w 2715370"/>
                <a:gd name="connsiteY2" fmla="*/ 231717 h 326635"/>
                <a:gd name="connsiteX3" fmla="*/ 2596308 w 2715370"/>
                <a:gd name="connsiteY3" fmla="*/ 326381 h 326635"/>
                <a:gd name="connsiteX4" fmla="*/ 105802 w 2715370"/>
                <a:gd name="connsiteY4" fmla="*/ 326381 h 326635"/>
                <a:gd name="connsiteX5" fmla="*/ 0 w 2715370"/>
                <a:gd name="connsiteY5" fmla="*/ 210286 h 326635"/>
                <a:gd name="connsiteX6" fmla="*/ 8170 w 2715370"/>
                <a:gd name="connsiteY6" fmla="*/ 0 h 326635"/>
                <a:gd name="connsiteX0" fmla="*/ 0 w 2764350"/>
                <a:gd name="connsiteY0" fmla="*/ 0 h 329016"/>
                <a:gd name="connsiteX1" fmla="*/ 2764350 w 2764350"/>
                <a:gd name="connsiteY1" fmla="*/ 2381 h 329016"/>
                <a:gd name="connsiteX2" fmla="*/ 2763605 w 2764350"/>
                <a:gd name="connsiteY2" fmla="*/ 234098 h 329016"/>
                <a:gd name="connsiteX3" fmla="*/ 2645288 w 2764350"/>
                <a:gd name="connsiteY3" fmla="*/ 328762 h 329016"/>
                <a:gd name="connsiteX4" fmla="*/ 154782 w 2764350"/>
                <a:gd name="connsiteY4" fmla="*/ 328762 h 329016"/>
                <a:gd name="connsiteX5" fmla="*/ 48980 w 2764350"/>
                <a:gd name="connsiteY5" fmla="*/ 212667 h 329016"/>
                <a:gd name="connsiteX6" fmla="*/ 0 w 2764350"/>
                <a:gd name="connsiteY6" fmla="*/ 0 h 32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4350" h="329016">
                  <a:moveTo>
                    <a:pt x="0" y="0"/>
                  </a:moveTo>
                  <a:lnTo>
                    <a:pt x="2764350" y="2381"/>
                  </a:lnTo>
                  <a:cubicBezTo>
                    <a:pt x="2764102" y="79620"/>
                    <a:pt x="2763853" y="156859"/>
                    <a:pt x="2763605" y="234098"/>
                  </a:cubicBezTo>
                  <a:cubicBezTo>
                    <a:pt x="2763853" y="264859"/>
                    <a:pt x="2709334" y="333720"/>
                    <a:pt x="2645288" y="328762"/>
                  </a:cubicBezTo>
                  <a:lnTo>
                    <a:pt x="154782" y="328762"/>
                  </a:lnTo>
                  <a:lnTo>
                    <a:pt x="48980" y="212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>
                <a:buFont typeface="Arial"/>
                <a:buNone/>
              </a:pPr>
              <a:r>
                <a:rPr lang="ko-KR" altLang="en-US" sz="800" dirty="0">
                  <a:solidFill>
                    <a:schemeClr val="tx1"/>
                  </a:solidFill>
                  <a:sym typeface="Malgun Gothic"/>
                </a:rPr>
                <a:t>확인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AD4FD7B-C7E8-4B46-8F84-21E307B231D6}"/>
                </a:ext>
              </a:extLst>
            </p:cNvPr>
            <p:cNvGrpSpPr/>
            <p:nvPr/>
          </p:nvGrpSpPr>
          <p:grpSpPr>
            <a:xfrm>
              <a:off x="2492882" y="663122"/>
              <a:ext cx="2783552" cy="5567722"/>
              <a:chOff x="272480" y="944724"/>
              <a:chExt cx="2808000" cy="5616624"/>
            </a:xfrm>
          </p:grpSpPr>
          <p:sp>
            <p:nvSpPr>
              <p:cNvPr id="29" name="모서리가 둥근 직사각형 108">
                <a:extLst>
                  <a:ext uri="{FF2B5EF4-FFF2-40B4-BE49-F238E27FC236}">
                    <a16:creationId xmlns:a16="http://schemas.microsoft.com/office/drawing/2014/main" id="{AB07AD38-C145-48CB-A5D7-FC04E8515349}"/>
                  </a:ext>
                </a:extLst>
              </p:cNvPr>
              <p:cNvSpPr/>
              <p:nvPr userDrawn="1"/>
            </p:nvSpPr>
            <p:spPr>
              <a:xfrm>
                <a:off x="272480" y="944724"/>
                <a:ext cx="2808000" cy="5616624"/>
              </a:xfrm>
              <a:prstGeom prst="roundRect">
                <a:avLst>
                  <a:gd name="adj" fmla="val 8301"/>
                </a:avLst>
              </a:prstGeom>
              <a:noFill/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F0D833-CE79-41E4-9CBC-C213D8A437AC}"/>
                  </a:ext>
                </a:extLst>
              </p:cNvPr>
              <p:cNvSpPr txBox="1"/>
              <p:nvPr userDrawn="1"/>
            </p:nvSpPr>
            <p:spPr>
              <a:xfrm>
                <a:off x="416497" y="1031150"/>
                <a:ext cx="5554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11:59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31" name="Picture 12">
                <a:extLst>
                  <a:ext uri="{FF2B5EF4-FFF2-40B4-BE49-F238E27FC236}">
                    <a16:creationId xmlns:a16="http://schemas.microsoft.com/office/drawing/2014/main" id="{46D42FDF-9D9A-4EB3-B790-FF7992B91D69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7114" y="1066014"/>
                <a:ext cx="514448" cy="1764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모서리가 둥근 직사각형 111">
                <a:extLst>
                  <a:ext uri="{FF2B5EF4-FFF2-40B4-BE49-F238E27FC236}">
                    <a16:creationId xmlns:a16="http://schemas.microsoft.com/office/drawing/2014/main" id="{72E7E793-D4C6-45BD-8E3E-80AEEDDAFAEC}"/>
                  </a:ext>
                </a:extLst>
              </p:cNvPr>
              <p:cNvSpPr/>
              <p:nvPr userDrawn="1"/>
            </p:nvSpPr>
            <p:spPr>
              <a:xfrm>
                <a:off x="1051367" y="944724"/>
                <a:ext cx="1250227" cy="235422"/>
              </a:xfrm>
              <a:prstGeom prst="roundRect">
                <a:avLst>
                  <a:gd name="adj" fmla="val 10974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5" name="Google Shape;165;p5"/>
            <p:cNvSpPr txBox="1"/>
            <p:nvPr/>
          </p:nvSpPr>
          <p:spPr>
            <a:xfrm>
              <a:off x="2729388" y="1616202"/>
              <a:ext cx="2310376" cy="600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1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NEUROGAIT</a:t>
              </a:r>
              <a:r>
                <a:rPr lang="ko-KR" altLang="en-US" sz="11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의 </a:t>
              </a:r>
              <a:endPara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원활한 서비스 사용을 위해 </a:t>
              </a:r>
              <a:endParaRPr lang="en-US" altLang="ko-KR"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접근 권한을 허용해 주세요</a:t>
              </a:r>
              <a:endParaRPr sz="11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A77343-12CD-4446-9C3A-CF3ED05F4B4C}"/>
                </a:ext>
              </a:extLst>
            </p:cNvPr>
            <p:cNvSpPr txBox="1"/>
            <p:nvPr/>
          </p:nvSpPr>
          <p:spPr>
            <a:xfrm>
              <a:off x="2621035" y="2690783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+mn-ea"/>
                  <a:ea typeface="+mn-ea"/>
                </a:rPr>
                <a:t>필수 접근 권한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3B2BB0D-FE67-4D1A-940B-287122021E9F}"/>
                </a:ext>
              </a:extLst>
            </p:cNvPr>
            <p:cNvGrpSpPr/>
            <p:nvPr/>
          </p:nvGrpSpPr>
          <p:grpSpPr>
            <a:xfrm>
              <a:off x="2772076" y="2937004"/>
              <a:ext cx="2267688" cy="370560"/>
              <a:chOff x="2772076" y="2937004"/>
              <a:chExt cx="2267688" cy="37056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E2C03CC0-BD4B-4C4E-80D9-BA973D5CE04A}"/>
                  </a:ext>
                </a:extLst>
              </p:cNvPr>
              <p:cNvGrpSpPr/>
              <p:nvPr/>
            </p:nvGrpSpPr>
            <p:grpSpPr>
              <a:xfrm>
                <a:off x="2772076" y="2998544"/>
                <a:ext cx="277746" cy="278326"/>
                <a:chOff x="7776594" y="2616311"/>
                <a:chExt cx="914400" cy="916309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0A930005-1F3B-49C3-A6FA-605990D0BFD0}"/>
                    </a:ext>
                  </a:extLst>
                </p:cNvPr>
                <p:cNvSpPr/>
                <p:nvPr/>
              </p:nvSpPr>
              <p:spPr>
                <a:xfrm>
                  <a:off x="7776594" y="2616311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4F10F42F-56C7-44F9-80FF-B3032460197E}"/>
                    </a:ext>
                  </a:extLst>
                </p:cNvPr>
                <p:cNvCxnSpPr/>
                <p:nvPr/>
              </p:nvCxnSpPr>
              <p:spPr>
                <a:xfrm>
                  <a:off x="7776594" y="2616311"/>
                  <a:ext cx="914400" cy="91630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21AE1AF8-E286-4C27-A669-A24C929837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76594" y="2616311"/>
                  <a:ext cx="914400" cy="91440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EE29219-9053-4FFA-A84A-D28F97E83364}"/>
                  </a:ext>
                </a:extLst>
              </p:cNvPr>
              <p:cNvGrpSpPr/>
              <p:nvPr/>
            </p:nvGrpSpPr>
            <p:grpSpPr>
              <a:xfrm>
                <a:off x="3049822" y="2937004"/>
                <a:ext cx="1989942" cy="370560"/>
                <a:chOff x="5851742" y="1201516"/>
                <a:chExt cx="1989942" cy="370560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0B5B8BB-A99A-4CD4-B900-D1E4510E5C9D}"/>
                    </a:ext>
                  </a:extLst>
                </p:cNvPr>
                <p:cNvSpPr txBox="1"/>
                <p:nvPr/>
              </p:nvSpPr>
              <p:spPr>
                <a:xfrm>
                  <a:off x="5851742" y="1201516"/>
                  <a:ext cx="101136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>
                      <a:latin typeface="+mn-ea"/>
                      <a:ea typeface="+mn-ea"/>
                    </a:rPr>
                    <a:t>카메라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92F5AD4-32DC-44B9-BE80-126ABB95EA36}"/>
                    </a:ext>
                  </a:extLst>
                </p:cNvPr>
                <p:cNvSpPr txBox="1"/>
                <p:nvPr/>
              </p:nvSpPr>
              <p:spPr>
                <a:xfrm>
                  <a:off x="5851742" y="1372021"/>
                  <a:ext cx="198994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700" dirty="0">
                      <a:latin typeface="+mn-ea"/>
                      <a:ea typeface="+mn-ea"/>
                    </a:rPr>
                    <a:t>운동 영상 촬영 또는 사진 촬영</a:t>
                  </a:r>
                </a:p>
              </p:txBody>
            </p:sp>
          </p:grp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D52AE44-BE69-40B0-A97E-12A93AB53C0C}"/>
                </a:ext>
              </a:extLst>
            </p:cNvPr>
            <p:cNvGrpSpPr/>
            <p:nvPr/>
          </p:nvGrpSpPr>
          <p:grpSpPr>
            <a:xfrm>
              <a:off x="2772076" y="3373232"/>
              <a:ext cx="2267688" cy="370560"/>
              <a:chOff x="2772076" y="2937004"/>
              <a:chExt cx="2267688" cy="370560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24956F8B-547A-4DBF-8EA6-21778F520AA6}"/>
                  </a:ext>
                </a:extLst>
              </p:cNvPr>
              <p:cNvGrpSpPr/>
              <p:nvPr/>
            </p:nvGrpSpPr>
            <p:grpSpPr>
              <a:xfrm>
                <a:off x="2772076" y="2998544"/>
                <a:ext cx="277746" cy="278326"/>
                <a:chOff x="7776594" y="2616311"/>
                <a:chExt cx="914400" cy="916309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88AE9A48-B720-47F5-9790-E38ED93335F3}"/>
                    </a:ext>
                  </a:extLst>
                </p:cNvPr>
                <p:cNvSpPr/>
                <p:nvPr/>
              </p:nvSpPr>
              <p:spPr>
                <a:xfrm>
                  <a:off x="7776594" y="2616311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A1D06DEF-5EE3-4F00-A26F-163901F3475D}"/>
                    </a:ext>
                  </a:extLst>
                </p:cNvPr>
                <p:cNvCxnSpPr/>
                <p:nvPr/>
              </p:nvCxnSpPr>
              <p:spPr>
                <a:xfrm>
                  <a:off x="7776594" y="2616311"/>
                  <a:ext cx="914400" cy="91630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14AAB0CE-D623-4ACD-AB41-78174A76AD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76594" y="2616311"/>
                  <a:ext cx="914400" cy="91440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C090D293-99A9-4DE8-A6C3-886894F953BA}"/>
                  </a:ext>
                </a:extLst>
              </p:cNvPr>
              <p:cNvGrpSpPr/>
              <p:nvPr/>
            </p:nvGrpSpPr>
            <p:grpSpPr>
              <a:xfrm>
                <a:off x="3049822" y="2937004"/>
                <a:ext cx="1989942" cy="370560"/>
                <a:chOff x="5851742" y="1201516"/>
                <a:chExt cx="1989942" cy="370560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32C229C-0378-47F7-ABBC-F61ADBE3BAC7}"/>
                    </a:ext>
                  </a:extLst>
                </p:cNvPr>
                <p:cNvSpPr txBox="1"/>
                <p:nvPr/>
              </p:nvSpPr>
              <p:spPr>
                <a:xfrm>
                  <a:off x="5851742" y="1201516"/>
                  <a:ext cx="101136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>
                      <a:latin typeface="+mn-ea"/>
                      <a:ea typeface="+mn-ea"/>
                    </a:rPr>
                    <a:t>앨범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33FB8D9-C66F-4019-B5CD-9FAEAA950162}"/>
                    </a:ext>
                  </a:extLst>
                </p:cNvPr>
                <p:cNvSpPr txBox="1"/>
                <p:nvPr/>
              </p:nvSpPr>
              <p:spPr>
                <a:xfrm>
                  <a:off x="5851742" y="1372021"/>
                  <a:ext cx="198994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700" dirty="0">
                      <a:latin typeface="+mn-ea"/>
                      <a:ea typeface="+mn-ea"/>
                    </a:rPr>
                    <a:t>프로필 변경</a:t>
                  </a:r>
                  <a:r>
                    <a:rPr lang="en-US" altLang="ko-KR" sz="700" dirty="0">
                      <a:latin typeface="+mn-ea"/>
                      <a:ea typeface="+mn-ea"/>
                    </a:rPr>
                    <a:t>, </a:t>
                  </a:r>
                  <a:r>
                    <a:rPr lang="ko-KR" altLang="en-US" sz="700" dirty="0" err="1">
                      <a:latin typeface="+mn-ea"/>
                      <a:ea typeface="+mn-ea"/>
                    </a:rPr>
                    <a:t>문의글</a:t>
                  </a:r>
                  <a:r>
                    <a:rPr lang="ko-KR" altLang="en-US" sz="700" dirty="0">
                      <a:latin typeface="+mn-ea"/>
                      <a:ea typeface="+mn-ea"/>
                    </a:rPr>
                    <a:t> 작성 시 사진</a:t>
                  </a:r>
                  <a:r>
                    <a:rPr lang="en-US" altLang="ko-KR" sz="700" dirty="0">
                      <a:latin typeface="+mn-ea"/>
                      <a:ea typeface="+mn-ea"/>
                    </a:rPr>
                    <a:t>, </a:t>
                  </a:r>
                  <a:r>
                    <a:rPr lang="ko-KR" altLang="en-US" sz="700" dirty="0">
                      <a:latin typeface="+mn-ea"/>
                      <a:ea typeface="+mn-ea"/>
                    </a:rPr>
                    <a:t>영상 첨부</a:t>
                  </a:r>
                </a:p>
              </p:txBody>
            </p:sp>
          </p:grp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C8BDC1BB-D052-41C4-8270-32640DFBFE7E}"/>
                </a:ext>
              </a:extLst>
            </p:cNvPr>
            <p:cNvGrpSpPr/>
            <p:nvPr/>
          </p:nvGrpSpPr>
          <p:grpSpPr>
            <a:xfrm>
              <a:off x="2772076" y="3817849"/>
              <a:ext cx="2267688" cy="370560"/>
              <a:chOff x="2772076" y="2937004"/>
              <a:chExt cx="2267688" cy="370560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15AF9E07-08CB-4D28-AEEA-255EDB981BA1}"/>
                  </a:ext>
                </a:extLst>
              </p:cNvPr>
              <p:cNvGrpSpPr/>
              <p:nvPr/>
            </p:nvGrpSpPr>
            <p:grpSpPr>
              <a:xfrm>
                <a:off x="2772076" y="2998544"/>
                <a:ext cx="277746" cy="278326"/>
                <a:chOff x="7776594" y="2616311"/>
                <a:chExt cx="914400" cy="916309"/>
              </a:xfrm>
            </p:grpSpPr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8C70324A-9381-4E28-89F5-4EA4CC39D4C0}"/>
                    </a:ext>
                  </a:extLst>
                </p:cNvPr>
                <p:cNvSpPr/>
                <p:nvPr/>
              </p:nvSpPr>
              <p:spPr>
                <a:xfrm>
                  <a:off x="7776594" y="2616311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95170CDD-1E85-4C68-91E9-032DCF4E4C0A}"/>
                    </a:ext>
                  </a:extLst>
                </p:cNvPr>
                <p:cNvCxnSpPr/>
                <p:nvPr/>
              </p:nvCxnSpPr>
              <p:spPr>
                <a:xfrm>
                  <a:off x="7776594" y="2616311"/>
                  <a:ext cx="914400" cy="91630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>
                  <a:extLst>
                    <a:ext uri="{FF2B5EF4-FFF2-40B4-BE49-F238E27FC236}">
                      <a16:creationId xmlns:a16="http://schemas.microsoft.com/office/drawing/2014/main" id="{7318D6DF-9813-44DD-A5F5-36949A6E5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76594" y="2616311"/>
                  <a:ext cx="914400" cy="91440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06AFB951-7254-477A-8280-84BCEBBD8812}"/>
                  </a:ext>
                </a:extLst>
              </p:cNvPr>
              <p:cNvGrpSpPr/>
              <p:nvPr/>
            </p:nvGrpSpPr>
            <p:grpSpPr>
              <a:xfrm>
                <a:off x="3049822" y="2937004"/>
                <a:ext cx="1989942" cy="370560"/>
                <a:chOff x="5851742" y="1201516"/>
                <a:chExt cx="1989942" cy="370560"/>
              </a:xfrm>
            </p:grpSpPr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CE0E375-1840-45F4-8DFD-00972B252B9A}"/>
                    </a:ext>
                  </a:extLst>
                </p:cNvPr>
                <p:cNvSpPr txBox="1"/>
                <p:nvPr/>
              </p:nvSpPr>
              <p:spPr>
                <a:xfrm>
                  <a:off x="5851742" y="1201516"/>
                  <a:ext cx="101136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>
                      <a:latin typeface="+mn-ea"/>
                      <a:ea typeface="+mn-ea"/>
                    </a:rPr>
                    <a:t>저장공간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2E9E096-F223-4259-91EB-ACF94F728695}"/>
                    </a:ext>
                  </a:extLst>
                </p:cNvPr>
                <p:cNvSpPr txBox="1"/>
                <p:nvPr/>
              </p:nvSpPr>
              <p:spPr>
                <a:xfrm>
                  <a:off x="5851742" y="1372021"/>
                  <a:ext cx="198994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700" dirty="0">
                      <a:latin typeface="+mn-ea"/>
                      <a:ea typeface="+mn-ea"/>
                    </a:rPr>
                    <a:t>앱에서 만든 영상</a:t>
                  </a:r>
                  <a:r>
                    <a:rPr lang="en-US" altLang="ko-KR" sz="700" dirty="0">
                      <a:latin typeface="+mn-ea"/>
                      <a:ea typeface="+mn-ea"/>
                    </a:rPr>
                    <a:t>, </a:t>
                  </a:r>
                  <a:r>
                    <a:rPr lang="ko-KR" altLang="en-US" sz="700" dirty="0">
                      <a:latin typeface="+mn-ea"/>
                      <a:ea typeface="+mn-ea"/>
                    </a:rPr>
                    <a:t>사진 등 데이터 저장</a:t>
                  </a:r>
                </a:p>
              </p:txBody>
            </p:sp>
          </p:grp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738F482E-6386-4676-A25D-7DA7E8A32A32}"/>
                </a:ext>
              </a:extLst>
            </p:cNvPr>
            <p:cNvGrpSpPr/>
            <p:nvPr/>
          </p:nvGrpSpPr>
          <p:grpSpPr>
            <a:xfrm>
              <a:off x="2772076" y="4228909"/>
              <a:ext cx="2267688" cy="370560"/>
              <a:chOff x="2772076" y="2937004"/>
              <a:chExt cx="2267688" cy="370560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21B6C191-A395-4525-A809-CFA192DC146B}"/>
                  </a:ext>
                </a:extLst>
              </p:cNvPr>
              <p:cNvGrpSpPr/>
              <p:nvPr/>
            </p:nvGrpSpPr>
            <p:grpSpPr>
              <a:xfrm>
                <a:off x="2772076" y="2998544"/>
                <a:ext cx="277746" cy="278326"/>
                <a:chOff x="7776594" y="2616311"/>
                <a:chExt cx="914400" cy="916309"/>
              </a:xfrm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CD5FD4E0-59DE-4A96-A99B-84626A743982}"/>
                    </a:ext>
                  </a:extLst>
                </p:cNvPr>
                <p:cNvSpPr/>
                <p:nvPr/>
              </p:nvSpPr>
              <p:spPr>
                <a:xfrm>
                  <a:off x="7776594" y="2616311"/>
                  <a:ext cx="914400" cy="9144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76CB84E8-9A79-49B8-A92B-29C49614A59F}"/>
                    </a:ext>
                  </a:extLst>
                </p:cNvPr>
                <p:cNvCxnSpPr/>
                <p:nvPr/>
              </p:nvCxnSpPr>
              <p:spPr>
                <a:xfrm>
                  <a:off x="7776594" y="2616311"/>
                  <a:ext cx="914400" cy="91630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B8987470-0B80-49E0-8F92-CD890B31DA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76594" y="2616311"/>
                  <a:ext cx="914400" cy="91440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2F99A80C-1856-4C57-8EF5-F0E0D64AFAAE}"/>
                  </a:ext>
                </a:extLst>
              </p:cNvPr>
              <p:cNvGrpSpPr/>
              <p:nvPr/>
            </p:nvGrpSpPr>
            <p:grpSpPr>
              <a:xfrm>
                <a:off x="3049822" y="2937004"/>
                <a:ext cx="1989942" cy="370560"/>
                <a:chOff x="5851742" y="1201516"/>
                <a:chExt cx="1989942" cy="370560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4836C03-351A-4453-AC1F-46B8685DCC2F}"/>
                    </a:ext>
                  </a:extLst>
                </p:cNvPr>
                <p:cNvSpPr txBox="1"/>
                <p:nvPr/>
              </p:nvSpPr>
              <p:spPr>
                <a:xfrm>
                  <a:off x="5851742" y="1201516"/>
                  <a:ext cx="1011363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>
                      <a:latin typeface="+mn-ea"/>
                      <a:ea typeface="+mn-ea"/>
                    </a:rPr>
                    <a:t>마이크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D99DCE7-DB52-40B5-9908-086EAC883C44}"/>
                    </a:ext>
                  </a:extLst>
                </p:cNvPr>
                <p:cNvSpPr txBox="1"/>
                <p:nvPr/>
              </p:nvSpPr>
              <p:spPr>
                <a:xfrm>
                  <a:off x="5851742" y="1372021"/>
                  <a:ext cx="1989942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700" dirty="0">
                      <a:latin typeface="+mn-ea"/>
                      <a:ea typeface="+mn-ea"/>
                    </a:rPr>
                    <a:t>음성이 포함된 동영상 촬영</a:t>
                  </a:r>
                </a:p>
              </p:txBody>
            </p:sp>
          </p:grpSp>
        </p:grpSp>
      </p:grpSp>
      <p:sp>
        <p:nvSpPr>
          <p:cNvPr id="46" name="Google Shape;173;p5">
            <a:extLst>
              <a:ext uri="{FF2B5EF4-FFF2-40B4-BE49-F238E27FC236}">
                <a16:creationId xmlns:a16="http://schemas.microsoft.com/office/drawing/2014/main" id="{50D74F0D-C18F-4FED-8B0D-14239644A163}"/>
              </a:ext>
            </a:extLst>
          </p:cNvPr>
          <p:cNvSpPr/>
          <p:nvPr/>
        </p:nvSpPr>
        <p:spPr>
          <a:xfrm>
            <a:off x="2816243" y="147828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7" name="Google Shape;173;p5">
            <a:extLst>
              <a:ext uri="{FF2B5EF4-FFF2-40B4-BE49-F238E27FC236}">
                <a16:creationId xmlns:a16="http://schemas.microsoft.com/office/drawing/2014/main" id="{880ABC3C-8552-49FD-8123-F63463DB83A8}"/>
              </a:ext>
            </a:extLst>
          </p:cNvPr>
          <p:cNvSpPr/>
          <p:nvPr/>
        </p:nvSpPr>
        <p:spPr>
          <a:xfrm>
            <a:off x="2395814" y="575696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8" name="왼쪽 대괄호 47">
            <a:extLst>
              <a:ext uri="{FF2B5EF4-FFF2-40B4-BE49-F238E27FC236}">
                <a16:creationId xmlns:a16="http://schemas.microsoft.com/office/drawing/2014/main" id="{6F58DB03-C970-4F8C-AF14-00F9FB60D9C7}"/>
              </a:ext>
            </a:extLst>
          </p:cNvPr>
          <p:cNvSpPr/>
          <p:nvPr/>
        </p:nvSpPr>
        <p:spPr>
          <a:xfrm>
            <a:off x="2019923" y="1002300"/>
            <a:ext cx="267589" cy="5330339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C0D884-6CBD-4093-BBA6-935E1FAB6EC8}"/>
              </a:ext>
            </a:extLst>
          </p:cNvPr>
          <p:cNvSpPr txBox="1"/>
          <p:nvPr/>
        </p:nvSpPr>
        <p:spPr>
          <a:xfrm>
            <a:off x="1364481" y="3575136"/>
            <a:ext cx="44563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native</a:t>
            </a:r>
            <a:endParaRPr lang="ko-KR" altLang="en-US" sz="1200" b="1" dirty="0">
              <a:solidFill>
                <a:schemeClr val="accent3">
                  <a:lumMod val="7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EBD57EF-9F25-4E82-83D1-19C8899DF282}"/>
              </a:ext>
            </a:extLst>
          </p:cNvPr>
          <p:cNvCxnSpPr>
            <a:cxnSpLocks/>
            <a:stCxn id="49" idx="3"/>
            <a:endCxn id="48" idx="1"/>
          </p:cNvCxnSpPr>
          <p:nvPr/>
        </p:nvCxnSpPr>
        <p:spPr>
          <a:xfrm>
            <a:off x="1810116" y="3667469"/>
            <a:ext cx="20980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2242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제목 1"/>
          <p:cNvSpPr txBox="1">
            <a:spLocks noGrp="1"/>
          </p:cNvSpPr>
          <p:nvPr>
            <p:ph type="title"/>
          </p:nvPr>
        </p:nvSpPr>
        <p:spPr>
          <a:xfrm>
            <a:off x="1164033" y="116632"/>
            <a:ext cx="4581057" cy="275561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신규 스케줄 추가 </a:t>
            </a:r>
            <a:r>
              <a:rPr lang="en-US" altLang="ko-KR" dirty="0"/>
              <a:t>&gt; </a:t>
            </a:r>
            <a:r>
              <a:rPr lang="ko-KR" altLang="en-US" dirty="0"/>
              <a:t>운동 선택 </a:t>
            </a:r>
            <a:r>
              <a:rPr lang="en-US" altLang="ko-KR" dirty="0"/>
              <a:t>&gt; </a:t>
            </a:r>
            <a:r>
              <a:rPr lang="ko-KR" altLang="en-US" dirty="0"/>
              <a:t>요일</a:t>
            </a:r>
            <a:r>
              <a:rPr lang="en-US" altLang="ko-KR" dirty="0"/>
              <a:t>,</a:t>
            </a:r>
            <a:r>
              <a:rPr lang="ko-KR" altLang="en-US" dirty="0"/>
              <a:t> 횟수 지정</a:t>
            </a:r>
            <a:endParaRPr dirty="0"/>
          </a:p>
        </p:txBody>
      </p:sp>
      <p:sp>
        <p:nvSpPr>
          <p:cNvPr id="400" name="텍스트 개체 틀 5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PT-A-07-3</a:t>
            </a:r>
            <a:endParaRPr dirty="0"/>
          </a:p>
        </p:txBody>
      </p:sp>
      <p:sp>
        <p:nvSpPr>
          <p:cNvPr id="402" name="Google Shape;166;p5"/>
          <p:cNvSpPr txBox="1"/>
          <p:nvPr/>
        </p:nvSpPr>
        <p:spPr>
          <a:xfrm>
            <a:off x="1275232" y="1079487"/>
            <a:ext cx="1853921" cy="252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1000" b="1"/>
            </a:lvl1pPr>
          </a:lstStyle>
          <a:p>
            <a:r>
              <a:t>스케줄 추가</a:t>
            </a:r>
          </a:p>
        </p:txBody>
      </p:sp>
      <p:grpSp>
        <p:nvGrpSpPr>
          <p:cNvPr id="405" name="이전"/>
          <p:cNvGrpSpPr/>
          <p:nvPr/>
        </p:nvGrpSpPr>
        <p:grpSpPr>
          <a:xfrm>
            <a:off x="935561" y="1096971"/>
            <a:ext cx="408562" cy="217727"/>
            <a:chOff x="0" y="0"/>
            <a:chExt cx="408561" cy="217725"/>
          </a:xfrm>
        </p:grpSpPr>
        <p:sp>
          <p:nvSpPr>
            <p:cNvPr id="403" name="모서리가 둥근 직사각형"/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4" name="이전"/>
            <p:cNvSpPr txBox="1"/>
            <p:nvPr/>
          </p:nvSpPr>
          <p:spPr>
            <a:xfrm>
              <a:off x="4744" y="45362"/>
              <a:ext cx="39907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t>이전</a:t>
              </a:r>
            </a:p>
          </p:txBody>
        </p:sp>
      </p:grpSp>
      <p:grpSp>
        <p:nvGrpSpPr>
          <p:cNvPr id="408" name="다음"/>
          <p:cNvGrpSpPr/>
          <p:nvPr/>
        </p:nvGrpSpPr>
        <p:grpSpPr>
          <a:xfrm>
            <a:off x="3052877" y="1096971"/>
            <a:ext cx="408562" cy="217727"/>
            <a:chOff x="0" y="0"/>
            <a:chExt cx="408561" cy="217725"/>
          </a:xfrm>
        </p:grpSpPr>
        <p:sp>
          <p:nvSpPr>
            <p:cNvPr id="406" name="모서리가 둥근 직사각형"/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7" name="추가"/>
            <p:cNvSpPr txBox="1"/>
            <p:nvPr/>
          </p:nvSpPr>
          <p:spPr>
            <a:xfrm>
              <a:off x="4744" y="45362"/>
              <a:ext cx="39907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t>추가</a:t>
              </a:r>
            </a:p>
          </p:txBody>
        </p:sp>
      </p:grpSp>
      <p:sp>
        <p:nvSpPr>
          <p:cNvPr id="409" name="Google Shape;166;p5"/>
          <p:cNvSpPr txBox="1"/>
          <p:nvPr/>
        </p:nvSpPr>
        <p:spPr>
          <a:xfrm>
            <a:off x="933973" y="3102176"/>
            <a:ext cx="2529054" cy="225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800" b="1"/>
            </a:lvl1pPr>
          </a:lstStyle>
          <a:p>
            <a:r>
              <a:t>운동 선택</a:t>
            </a:r>
          </a:p>
        </p:txBody>
      </p:sp>
      <p:grpSp>
        <p:nvGrpSpPr>
          <p:cNvPr id="412" name="1회"/>
          <p:cNvGrpSpPr/>
          <p:nvPr/>
        </p:nvGrpSpPr>
        <p:grpSpPr>
          <a:xfrm>
            <a:off x="939325" y="5005416"/>
            <a:ext cx="720002" cy="360002"/>
            <a:chOff x="0" y="0"/>
            <a:chExt cx="720001" cy="360000"/>
          </a:xfrm>
        </p:grpSpPr>
        <p:sp>
          <p:nvSpPr>
            <p:cNvPr id="410" name="모서리가 둥근 직사각형"/>
            <p:cNvSpPr/>
            <p:nvPr/>
          </p:nvSpPr>
          <p:spPr>
            <a:xfrm>
              <a:off x="0" y="0"/>
              <a:ext cx="720002" cy="360001"/>
            </a:xfrm>
            <a:prstGeom prst="roundRect">
              <a:avLst>
                <a:gd name="adj" fmla="val 19022"/>
              </a:avLst>
            </a:prstGeom>
            <a:solidFill>
              <a:srgbClr val="53585F"/>
            </a:solidFill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1" name="1회"/>
            <p:cNvSpPr txBox="1"/>
            <p:nvPr/>
          </p:nvSpPr>
          <p:spPr>
            <a:xfrm>
              <a:off x="21644" y="97450"/>
              <a:ext cx="676713" cy="16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1회</a:t>
              </a:r>
            </a:p>
          </p:txBody>
        </p:sp>
      </p:grpSp>
      <p:grpSp>
        <p:nvGrpSpPr>
          <p:cNvPr id="415" name="2회"/>
          <p:cNvGrpSpPr/>
          <p:nvPr/>
        </p:nvGrpSpPr>
        <p:grpSpPr>
          <a:xfrm>
            <a:off x="1726000" y="5005416"/>
            <a:ext cx="720002" cy="360002"/>
            <a:chOff x="0" y="0"/>
            <a:chExt cx="720001" cy="360000"/>
          </a:xfrm>
        </p:grpSpPr>
        <p:sp>
          <p:nvSpPr>
            <p:cNvPr id="413" name="모서리가 둥근 직사각형"/>
            <p:cNvSpPr/>
            <p:nvPr/>
          </p:nvSpPr>
          <p:spPr>
            <a:xfrm>
              <a:off x="0" y="0"/>
              <a:ext cx="720002" cy="360001"/>
            </a:xfrm>
            <a:prstGeom prst="roundRect">
              <a:avLst>
                <a:gd name="adj" fmla="val 19022"/>
              </a:avLst>
            </a:prstGeom>
            <a:solidFill>
              <a:srgbClr val="A6A6A6"/>
            </a:solidFill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4" name="2회"/>
            <p:cNvSpPr txBox="1"/>
            <p:nvPr/>
          </p:nvSpPr>
          <p:spPr>
            <a:xfrm>
              <a:off x="21644" y="97450"/>
              <a:ext cx="676713" cy="16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2회</a:t>
              </a:r>
            </a:p>
          </p:txBody>
        </p:sp>
      </p:grpSp>
      <p:grpSp>
        <p:nvGrpSpPr>
          <p:cNvPr id="418" name="3회"/>
          <p:cNvGrpSpPr/>
          <p:nvPr/>
        </p:nvGrpSpPr>
        <p:grpSpPr>
          <a:xfrm>
            <a:off x="2512674" y="5005416"/>
            <a:ext cx="720002" cy="360002"/>
            <a:chOff x="0" y="0"/>
            <a:chExt cx="720001" cy="360000"/>
          </a:xfrm>
        </p:grpSpPr>
        <p:sp>
          <p:nvSpPr>
            <p:cNvPr id="416" name="모서리가 둥근 직사각형"/>
            <p:cNvSpPr/>
            <p:nvPr/>
          </p:nvSpPr>
          <p:spPr>
            <a:xfrm>
              <a:off x="0" y="0"/>
              <a:ext cx="720002" cy="360001"/>
            </a:xfrm>
            <a:prstGeom prst="roundRect">
              <a:avLst>
                <a:gd name="adj" fmla="val 19022"/>
              </a:avLst>
            </a:prstGeom>
            <a:solidFill>
              <a:srgbClr val="A6A6A6"/>
            </a:solidFill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7" name="3회"/>
            <p:cNvSpPr txBox="1"/>
            <p:nvPr/>
          </p:nvSpPr>
          <p:spPr>
            <a:xfrm>
              <a:off x="21644" y="97450"/>
              <a:ext cx="676713" cy="16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3회</a:t>
              </a:r>
            </a:p>
          </p:txBody>
        </p:sp>
      </p:grpSp>
      <p:grpSp>
        <p:nvGrpSpPr>
          <p:cNvPr id="421" name="4회"/>
          <p:cNvGrpSpPr/>
          <p:nvPr/>
        </p:nvGrpSpPr>
        <p:grpSpPr>
          <a:xfrm>
            <a:off x="3299350" y="5005416"/>
            <a:ext cx="720002" cy="360002"/>
            <a:chOff x="0" y="0"/>
            <a:chExt cx="720001" cy="360000"/>
          </a:xfrm>
        </p:grpSpPr>
        <p:sp>
          <p:nvSpPr>
            <p:cNvPr id="419" name="모서리가 둥근 직사각형"/>
            <p:cNvSpPr/>
            <p:nvPr/>
          </p:nvSpPr>
          <p:spPr>
            <a:xfrm>
              <a:off x="0" y="0"/>
              <a:ext cx="720002" cy="360001"/>
            </a:xfrm>
            <a:prstGeom prst="roundRect">
              <a:avLst>
                <a:gd name="adj" fmla="val 19022"/>
              </a:avLst>
            </a:prstGeom>
            <a:solidFill>
              <a:srgbClr val="A6A6A6"/>
            </a:solidFill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0" name="4회"/>
            <p:cNvSpPr txBox="1"/>
            <p:nvPr/>
          </p:nvSpPr>
          <p:spPr>
            <a:xfrm>
              <a:off x="21644" y="97450"/>
              <a:ext cx="676713" cy="16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4회</a:t>
              </a:r>
            </a:p>
          </p:txBody>
        </p:sp>
      </p:grpSp>
      <p:grpSp>
        <p:nvGrpSpPr>
          <p:cNvPr id="433" name="사각형: 둥근 모서리 186"/>
          <p:cNvGrpSpPr/>
          <p:nvPr/>
        </p:nvGrpSpPr>
        <p:grpSpPr>
          <a:xfrm>
            <a:off x="933378" y="3335442"/>
            <a:ext cx="1080000" cy="360001"/>
            <a:chOff x="0" y="0"/>
            <a:chExt cx="1079999" cy="359999"/>
          </a:xfrm>
        </p:grpSpPr>
        <p:sp>
          <p:nvSpPr>
            <p:cNvPr id="431" name="모서리가 둥근 직사각형"/>
            <p:cNvSpPr/>
            <p:nvPr/>
          </p:nvSpPr>
          <p:spPr>
            <a:xfrm>
              <a:off x="0" y="0"/>
              <a:ext cx="1080000" cy="360000"/>
            </a:xfrm>
            <a:prstGeom prst="roundRect">
              <a:avLst>
                <a:gd name="adj" fmla="val 5625"/>
              </a:avLst>
            </a:prstGeom>
            <a:solidFill>
              <a:srgbClr val="403F40"/>
            </a:solidFill>
            <a:ln w="635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432" name="보행"/>
            <p:cNvSpPr txBox="1"/>
            <p:nvPr/>
          </p:nvSpPr>
          <p:spPr>
            <a:xfrm>
              <a:off x="9106" y="64431"/>
              <a:ext cx="1061788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보행</a:t>
              </a:r>
            </a:p>
          </p:txBody>
        </p:sp>
      </p:grpSp>
      <p:grpSp>
        <p:nvGrpSpPr>
          <p:cNvPr id="436" name="사각형: 둥근 모서리 186"/>
          <p:cNvGrpSpPr/>
          <p:nvPr/>
        </p:nvGrpSpPr>
        <p:grpSpPr>
          <a:xfrm>
            <a:off x="2111196" y="3335442"/>
            <a:ext cx="1080001" cy="360001"/>
            <a:chOff x="0" y="0"/>
            <a:chExt cx="1079999" cy="359999"/>
          </a:xfrm>
        </p:grpSpPr>
        <p:sp>
          <p:nvSpPr>
            <p:cNvPr id="434" name="모서리가 둥근 직사각형"/>
            <p:cNvSpPr/>
            <p:nvPr/>
          </p:nvSpPr>
          <p:spPr>
            <a:xfrm>
              <a:off x="0" y="0"/>
              <a:ext cx="1080000" cy="360000"/>
            </a:xfrm>
            <a:prstGeom prst="roundRect">
              <a:avLst>
                <a:gd name="adj" fmla="val 5625"/>
              </a:avLst>
            </a:prstGeom>
            <a:solidFill>
              <a:srgbClr val="A6A6A6"/>
            </a:solidFill>
            <a:ln w="635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435" name="앉았다 일어나기"/>
            <p:cNvSpPr txBox="1"/>
            <p:nvPr/>
          </p:nvSpPr>
          <p:spPr>
            <a:xfrm>
              <a:off x="9106" y="64431"/>
              <a:ext cx="1061788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앉았다 일어나기</a:t>
              </a:r>
            </a:p>
          </p:txBody>
        </p:sp>
      </p:grpSp>
      <p:sp>
        <p:nvSpPr>
          <p:cNvPr id="437" name="추가할 운동을 1개 선택해 주세요."/>
          <p:cNvSpPr txBox="1"/>
          <p:nvPr/>
        </p:nvSpPr>
        <p:spPr>
          <a:xfrm>
            <a:off x="1105611" y="1774439"/>
            <a:ext cx="2147296" cy="1220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b="1"/>
            </a:pPr>
            <a:r>
              <a:rPr dirty="0"/>
              <a:t>9월 20일부터 9월 30일까지</a:t>
            </a:r>
            <a:br>
              <a:rPr dirty="0"/>
            </a:br>
            <a:r>
              <a:rPr b="0" dirty="0" err="1"/>
              <a:t>아래</a:t>
            </a:r>
            <a:r>
              <a:rPr b="0" dirty="0"/>
              <a:t> </a:t>
            </a:r>
            <a:r>
              <a:rPr b="0" dirty="0" err="1"/>
              <a:t>운동을</a:t>
            </a:r>
            <a:r>
              <a:rPr b="0" dirty="0"/>
              <a:t> </a:t>
            </a:r>
            <a:r>
              <a:rPr b="0" dirty="0" err="1"/>
              <a:t>추가합니다</a:t>
            </a:r>
            <a:r>
              <a:rPr b="0" dirty="0"/>
              <a:t>.</a:t>
            </a:r>
          </a:p>
          <a:p>
            <a:pPr algn="ctr">
              <a:defRPr b="1"/>
            </a:pPr>
            <a:endParaRPr b="0" dirty="0"/>
          </a:p>
          <a:p>
            <a:pPr algn="ctr">
              <a:defRPr b="1"/>
            </a:pPr>
            <a:r>
              <a:rPr b="0" dirty="0" err="1"/>
              <a:t>운동마다</a:t>
            </a:r>
            <a:r>
              <a:rPr b="0" dirty="0"/>
              <a:t> </a:t>
            </a:r>
            <a:r>
              <a:rPr b="0" dirty="0" err="1"/>
              <a:t>진행할</a:t>
            </a:r>
            <a:br>
              <a:rPr dirty="0"/>
            </a:br>
            <a:r>
              <a:rPr dirty="0" err="1"/>
              <a:t>요일</a:t>
            </a:r>
            <a:r>
              <a:rPr b="0" dirty="0" err="1"/>
              <a:t>과</a:t>
            </a:r>
            <a:r>
              <a:rPr b="0" dirty="0"/>
              <a:t> </a:t>
            </a:r>
            <a:r>
              <a:rPr dirty="0" err="1"/>
              <a:t>횟수</a:t>
            </a:r>
            <a:r>
              <a:rPr b="0" dirty="0" err="1"/>
              <a:t>를</a:t>
            </a:r>
            <a:r>
              <a:rPr b="0" dirty="0"/>
              <a:t> </a:t>
            </a:r>
            <a:r>
              <a:rPr b="0" dirty="0" err="1"/>
              <a:t>지정해</a:t>
            </a:r>
            <a:r>
              <a:rPr b="0" dirty="0"/>
              <a:t> </a:t>
            </a:r>
            <a:r>
              <a:rPr b="0" dirty="0" err="1"/>
              <a:t>주세요</a:t>
            </a:r>
            <a:r>
              <a:rPr b="0" dirty="0"/>
              <a:t>.</a:t>
            </a:r>
          </a:p>
        </p:txBody>
      </p:sp>
      <p:grpSp>
        <p:nvGrpSpPr>
          <p:cNvPr id="440" name="사각형: 둥근 모서리 186"/>
          <p:cNvGrpSpPr/>
          <p:nvPr/>
        </p:nvGrpSpPr>
        <p:grpSpPr>
          <a:xfrm>
            <a:off x="3289015" y="3335442"/>
            <a:ext cx="1080001" cy="360001"/>
            <a:chOff x="0" y="0"/>
            <a:chExt cx="1079999" cy="359999"/>
          </a:xfrm>
        </p:grpSpPr>
        <p:sp>
          <p:nvSpPr>
            <p:cNvPr id="438" name="모서리가 둥근 직사각형"/>
            <p:cNvSpPr/>
            <p:nvPr/>
          </p:nvSpPr>
          <p:spPr>
            <a:xfrm>
              <a:off x="0" y="0"/>
              <a:ext cx="1080000" cy="360000"/>
            </a:xfrm>
            <a:prstGeom prst="roundRect">
              <a:avLst>
                <a:gd name="adj" fmla="val 5625"/>
              </a:avLst>
            </a:prstGeom>
            <a:solidFill>
              <a:srgbClr val="A6A6A6"/>
            </a:solidFill>
            <a:ln w="6350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439" name="부분부하"/>
            <p:cNvSpPr txBox="1"/>
            <p:nvPr/>
          </p:nvSpPr>
          <p:spPr>
            <a:xfrm>
              <a:off x="9106" y="64431"/>
              <a:ext cx="1061788" cy="231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부분부하</a:t>
              </a:r>
            </a:p>
          </p:txBody>
        </p:sp>
      </p:grpSp>
      <p:sp>
        <p:nvSpPr>
          <p:cNvPr id="447" name="Google Shape;166;p5"/>
          <p:cNvSpPr txBox="1"/>
          <p:nvPr/>
        </p:nvSpPr>
        <p:spPr>
          <a:xfrm>
            <a:off x="933973" y="4776032"/>
            <a:ext cx="2529054" cy="225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800" b="1"/>
            </a:lvl1pPr>
          </a:lstStyle>
          <a:p>
            <a:r>
              <a:rPr dirty="0" err="1"/>
              <a:t>횟수</a:t>
            </a:r>
            <a:r>
              <a:rPr dirty="0"/>
              <a:t> </a:t>
            </a:r>
            <a:r>
              <a:rPr dirty="0" err="1"/>
              <a:t>지정</a:t>
            </a:r>
            <a:endParaRPr dirty="0"/>
          </a:p>
        </p:txBody>
      </p:sp>
      <p:sp>
        <p:nvSpPr>
          <p:cNvPr id="451" name="Google Shape;166;p5"/>
          <p:cNvSpPr txBox="1"/>
          <p:nvPr/>
        </p:nvSpPr>
        <p:spPr>
          <a:xfrm>
            <a:off x="933973" y="3969698"/>
            <a:ext cx="2529054" cy="225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800" b="1"/>
            </a:lvl1pPr>
          </a:lstStyle>
          <a:p>
            <a:r>
              <a:t>요일 지정</a:t>
            </a:r>
          </a:p>
        </p:txBody>
      </p:sp>
      <p:grpSp>
        <p:nvGrpSpPr>
          <p:cNvPr id="454" name="월"/>
          <p:cNvGrpSpPr/>
          <p:nvPr/>
        </p:nvGrpSpPr>
        <p:grpSpPr>
          <a:xfrm>
            <a:off x="939325" y="4214529"/>
            <a:ext cx="540002" cy="360002"/>
            <a:chOff x="0" y="0"/>
            <a:chExt cx="540001" cy="360000"/>
          </a:xfrm>
        </p:grpSpPr>
        <p:sp>
          <p:nvSpPr>
            <p:cNvPr id="452" name="모서리가 둥근 직사각형"/>
            <p:cNvSpPr/>
            <p:nvPr/>
          </p:nvSpPr>
          <p:spPr>
            <a:xfrm>
              <a:off x="0" y="0"/>
              <a:ext cx="540002" cy="360001"/>
            </a:xfrm>
            <a:prstGeom prst="roundRect">
              <a:avLst>
                <a:gd name="adj" fmla="val 19022"/>
              </a:avLst>
            </a:prstGeom>
            <a:solidFill>
              <a:srgbClr val="53585F"/>
            </a:solidFill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453" name="월"/>
            <p:cNvSpPr txBox="1"/>
            <p:nvPr/>
          </p:nvSpPr>
          <p:spPr>
            <a:xfrm>
              <a:off x="21644" y="97450"/>
              <a:ext cx="496713" cy="16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월</a:t>
              </a:r>
            </a:p>
          </p:txBody>
        </p:sp>
      </p:grpSp>
      <p:grpSp>
        <p:nvGrpSpPr>
          <p:cNvPr id="457" name="화"/>
          <p:cNvGrpSpPr/>
          <p:nvPr/>
        </p:nvGrpSpPr>
        <p:grpSpPr>
          <a:xfrm>
            <a:off x="1546000" y="4214529"/>
            <a:ext cx="540002" cy="360002"/>
            <a:chOff x="0" y="0"/>
            <a:chExt cx="540001" cy="360000"/>
          </a:xfrm>
        </p:grpSpPr>
        <p:sp>
          <p:nvSpPr>
            <p:cNvPr id="455" name="모서리가 둥근 직사각형"/>
            <p:cNvSpPr/>
            <p:nvPr/>
          </p:nvSpPr>
          <p:spPr>
            <a:xfrm>
              <a:off x="0" y="0"/>
              <a:ext cx="540002" cy="360001"/>
            </a:xfrm>
            <a:prstGeom prst="roundRect">
              <a:avLst>
                <a:gd name="adj" fmla="val 19022"/>
              </a:avLst>
            </a:prstGeom>
            <a:solidFill>
              <a:srgbClr val="A6A6A6"/>
            </a:solidFill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456" name="화"/>
            <p:cNvSpPr txBox="1"/>
            <p:nvPr/>
          </p:nvSpPr>
          <p:spPr>
            <a:xfrm>
              <a:off x="21644" y="97450"/>
              <a:ext cx="496713" cy="16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화</a:t>
              </a:r>
            </a:p>
          </p:txBody>
        </p:sp>
      </p:grpSp>
      <p:grpSp>
        <p:nvGrpSpPr>
          <p:cNvPr id="460" name="수"/>
          <p:cNvGrpSpPr/>
          <p:nvPr/>
        </p:nvGrpSpPr>
        <p:grpSpPr>
          <a:xfrm>
            <a:off x="2152674" y="4214529"/>
            <a:ext cx="540003" cy="360002"/>
            <a:chOff x="0" y="0"/>
            <a:chExt cx="540001" cy="360000"/>
          </a:xfrm>
        </p:grpSpPr>
        <p:sp>
          <p:nvSpPr>
            <p:cNvPr id="458" name="모서리가 둥근 직사각형"/>
            <p:cNvSpPr/>
            <p:nvPr/>
          </p:nvSpPr>
          <p:spPr>
            <a:xfrm>
              <a:off x="0" y="0"/>
              <a:ext cx="540002" cy="360001"/>
            </a:xfrm>
            <a:prstGeom prst="roundRect">
              <a:avLst>
                <a:gd name="adj" fmla="val 19022"/>
              </a:avLst>
            </a:prstGeom>
            <a:solidFill>
              <a:srgbClr val="53585F"/>
            </a:solidFill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459" name="수"/>
            <p:cNvSpPr txBox="1"/>
            <p:nvPr/>
          </p:nvSpPr>
          <p:spPr>
            <a:xfrm>
              <a:off x="21644" y="97450"/>
              <a:ext cx="496713" cy="16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수</a:t>
              </a:r>
            </a:p>
          </p:txBody>
        </p:sp>
      </p:grpSp>
      <p:grpSp>
        <p:nvGrpSpPr>
          <p:cNvPr id="463" name="목"/>
          <p:cNvGrpSpPr/>
          <p:nvPr/>
        </p:nvGrpSpPr>
        <p:grpSpPr>
          <a:xfrm>
            <a:off x="2759349" y="4214529"/>
            <a:ext cx="540002" cy="360002"/>
            <a:chOff x="0" y="0"/>
            <a:chExt cx="540001" cy="360000"/>
          </a:xfrm>
        </p:grpSpPr>
        <p:sp>
          <p:nvSpPr>
            <p:cNvPr id="461" name="모서리가 둥근 직사각형"/>
            <p:cNvSpPr/>
            <p:nvPr/>
          </p:nvSpPr>
          <p:spPr>
            <a:xfrm>
              <a:off x="0" y="0"/>
              <a:ext cx="540002" cy="360001"/>
            </a:xfrm>
            <a:prstGeom prst="roundRect">
              <a:avLst>
                <a:gd name="adj" fmla="val 19022"/>
              </a:avLst>
            </a:prstGeom>
            <a:solidFill>
              <a:srgbClr val="A6A6A6"/>
            </a:solidFill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462" name="목"/>
            <p:cNvSpPr txBox="1"/>
            <p:nvPr/>
          </p:nvSpPr>
          <p:spPr>
            <a:xfrm>
              <a:off x="21644" y="97450"/>
              <a:ext cx="496713" cy="16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목</a:t>
              </a:r>
            </a:p>
          </p:txBody>
        </p:sp>
      </p:grpSp>
      <p:grpSp>
        <p:nvGrpSpPr>
          <p:cNvPr id="466" name="금"/>
          <p:cNvGrpSpPr/>
          <p:nvPr/>
        </p:nvGrpSpPr>
        <p:grpSpPr>
          <a:xfrm>
            <a:off x="3366025" y="4214529"/>
            <a:ext cx="540002" cy="360002"/>
            <a:chOff x="0" y="0"/>
            <a:chExt cx="540001" cy="360000"/>
          </a:xfrm>
        </p:grpSpPr>
        <p:sp>
          <p:nvSpPr>
            <p:cNvPr id="464" name="모서리가 둥근 직사각형"/>
            <p:cNvSpPr/>
            <p:nvPr/>
          </p:nvSpPr>
          <p:spPr>
            <a:xfrm>
              <a:off x="0" y="0"/>
              <a:ext cx="540002" cy="360001"/>
            </a:xfrm>
            <a:prstGeom prst="roundRect">
              <a:avLst>
                <a:gd name="adj" fmla="val 19022"/>
              </a:avLst>
            </a:prstGeom>
            <a:solidFill>
              <a:srgbClr val="53585F"/>
            </a:solidFill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465" name="금"/>
            <p:cNvSpPr txBox="1"/>
            <p:nvPr/>
          </p:nvSpPr>
          <p:spPr>
            <a:xfrm>
              <a:off x="21644" y="97450"/>
              <a:ext cx="496713" cy="16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금</a:t>
              </a:r>
            </a:p>
          </p:txBody>
        </p:sp>
      </p:grpSp>
      <p:grpSp>
        <p:nvGrpSpPr>
          <p:cNvPr id="469" name="토"/>
          <p:cNvGrpSpPr/>
          <p:nvPr/>
        </p:nvGrpSpPr>
        <p:grpSpPr>
          <a:xfrm>
            <a:off x="3972700" y="4214529"/>
            <a:ext cx="540002" cy="360002"/>
            <a:chOff x="0" y="0"/>
            <a:chExt cx="540001" cy="360000"/>
          </a:xfrm>
        </p:grpSpPr>
        <p:sp>
          <p:nvSpPr>
            <p:cNvPr id="467" name="모서리가 둥근 직사각형"/>
            <p:cNvSpPr/>
            <p:nvPr/>
          </p:nvSpPr>
          <p:spPr>
            <a:xfrm>
              <a:off x="0" y="0"/>
              <a:ext cx="540002" cy="360001"/>
            </a:xfrm>
            <a:prstGeom prst="roundRect">
              <a:avLst>
                <a:gd name="adj" fmla="val 19022"/>
              </a:avLst>
            </a:prstGeom>
            <a:solidFill>
              <a:srgbClr val="A6A6A6"/>
            </a:solidFill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468" name="토"/>
            <p:cNvSpPr txBox="1"/>
            <p:nvPr/>
          </p:nvSpPr>
          <p:spPr>
            <a:xfrm>
              <a:off x="21644" y="97450"/>
              <a:ext cx="496713" cy="16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토</a:t>
              </a:r>
            </a:p>
          </p:txBody>
        </p:sp>
      </p:grpSp>
      <p:grpSp>
        <p:nvGrpSpPr>
          <p:cNvPr id="472" name="일"/>
          <p:cNvGrpSpPr/>
          <p:nvPr/>
        </p:nvGrpSpPr>
        <p:grpSpPr>
          <a:xfrm>
            <a:off x="4579375" y="4214529"/>
            <a:ext cx="540002" cy="360002"/>
            <a:chOff x="0" y="0"/>
            <a:chExt cx="540001" cy="360000"/>
          </a:xfrm>
        </p:grpSpPr>
        <p:sp>
          <p:nvSpPr>
            <p:cNvPr id="470" name="모서리가 둥근 직사각형"/>
            <p:cNvSpPr/>
            <p:nvPr/>
          </p:nvSpPr>
          <p:spPr>
            <a:xfrm>
              <a:off x="0" y="0"/>
              <a:ext cx="540002" cy="360001"/>
            </a:xfrm>
            <a:prstGeom prst="roundRect">
              <a:avLst>
                <a:gd name="adj" fmla="val 19022"/>
              </a:avLst>
            </a:prstGeom>
            <a:solidFill>
              <a:srgbClr val="A6A6A6"/>
            </a:solidFill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471" name="일"/>
            <p:cNvSpPr txBox="1"/>
            <p:nvPr/>
          </p:nvSpPr>
          <p:spPr>
            <a:xfrm>
              <a:off x="21644" y="97450"/>
              <a:ext cx="496713" cy="16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일</a:t>
              </a:r>
            </a:p>
          </p:txBody>
        </p:sp>
      </p:grpSp>
      <p:sp>
        <p:nvSpPr>
          <p:cNvPr id="473" name="Google Shape;166;p5"/>
          <p:cNvSpPr txBox="1"/>
          <p:nvPr/>
        </p:nvSpPr>
        <p:spPr>
          <a:xfrm>
            <a:off x="4211525" y="1347752"/>
            <a:ext cx="2529054" cy="73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b="1"/>
            </a:pPr>
            <a:r>
              <a:rPr dirty="0" err="1"/>
              <a:t>보행</a:t>
            </a:r>
            <a:r>
              <a:rPr dirty="0"/>
              <a:t> </a:t>
            </a:r>
            <a:r>
              <a:rPr dirty="0" err="1"/>
              <a:t>운동</a:t>
            </a:r>
            <a:r>
              <a:rPr b="0" dirty="0" err="1"/>
              <a:t>은</a:t>
            </a:r>
            <a:br>
              <a:rPr dirty="0"/>
            </a:br>
            <a:r>
              <a:rPr dirty="0"/>
              <a:t>월, 수, </a:t>
            </a:r>
            <a:r>
              <a:rPr dirty="0" err="1"/>
              <a:t>금</a:t>
            </a:r>
            <a:r>
              <a:rPr b="0" dirty="0" err="1"/>
              <a:t>마다</a:t>
            </a:r>
            <a:br>
              <a:rPr dirty="0"/>
            </a:br>
            <a:r>
              <a:rPr dirty="0"/>
              <a:t>1회 </a:t>
            </a:r>
            <a:r>
              <a:rPr lang="en-US" dirty="0"/>
              <a:t>15</a:t>
            </a:r>
            <a:r>
              <a:rPr lang="ko-KR" altLang="en-US" dirty="0"/>
              <a:t>분</a:t>
            </a:r>
            <a:r>
              <a:rPr b="0" dirty="0" err="1"/>
              <a:t>진행합니다</a:t>
            </a:r>
            <a:r>
              <a:rPr b="0" dirty="0"/>
              <a:t>.</a:t>
            </a:r>
          </a:p>
        </p:txBody>
      </p:sp>
      <p:sp>
        <p:nvSpPr>
          <p:cNvPr id="84" name="Google Shape;164;p5">
            <a:extLst>
              <a:ext uri="{FF2B5EF4-FFF2-40B4-BE49-F238E27FC236}">
                <a16:creationId xmlns:a16="http://schemas.microsoft.com/office/drawing/2014/main" id="{3C074D03-62F1-9C42-8495-051FD32C8B20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7484132" y="392192"/>
            <a:ext cx="2329409" cy="631317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>
              <a:spcBef>
                <a:spcPts val="160"/>
              </a:spcBef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버튼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b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Tap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운동 선택 단계로 복귀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선택한 운동 상태 유지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60"/>
              </a:spcBef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버튼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b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④의 모든 항목이 요일과 횟수가 지정되지 않을 경우 비활성화</a:t>
            </a:r>
            <a:b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Tap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입력 및 선택 내용 스케줄 추가에 표시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60"/>
              </a:spcBef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캘린더에서 지정한 기간 출력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60"/>
              </a:spcBef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선택한 운동 표시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b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맨 왼쪽 카드 선택 상태로 페이지 로드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60"/>
              </a:spcBef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요일 지정 영역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b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미선택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상태로 페이지 로드</a:t>
            </a:r>
            <a:b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 선택 가능</a:t>
            </a:r>
            <a:b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미지정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불가능</a:t>
            </a:r>
            <a:b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선택한 스케줄 기간에 해당되지 않은 요일은 </a:t>
            </a:r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비활설화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60"/>
              </a:spcBef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횟수 지정 영역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b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 선택 상태로 페이지 로드</a:t>
            </a:r>
            <a:b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중복 선택 불가능</a:t>
            </a:r>
            <a:b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미지정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불가능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60"/>
              </a:spcBef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보행 시간 선택</a:t>
            </a:r>
            <a:b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보행 선택 시에만 입력 가능하도록 활성화됨</a:t>
            </a:r>
            <a:b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시간은 관리자 페이지에서 설정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60"/>
              </a:spcBef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운동 별 최종 일정 확인 영역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b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5,6,7</a:t>
            </a:r>
            <a:r>
              <a:rPr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선택한 값이 즉각 반영</a:t>
            </a:r>
            <a:endParaRPr lang="en-US" altLang="ko-KR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9E0CBFCF-9380-1049-B845-0C2F2E8E4A99}"/>
              </a:ext>
            </a:extLst>
          </p:cNvPr>
          <p:cNvSpPr/>
          <p:nvPr/>
        </p:nvSpPr>
        <p:spPr>
          <a:xfrm>
            <a:off x="691191" y="93334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516FF198-5DEA-4D45-8848-0A5B7322164A}"/>
              </a:ext>
            </a:extLst>
          </p:cNvPr>
          <p:cNvSpPr/>
          <p:nvPr/>
        </p:nvSpPr>
        <p:spPr>
          <a:xfrm>
            <a:off x="2884201" y="93334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AADE5695-DD3E-DB4D-BAAA-CEA0DADEFD74}"/>
              </a:ext>
            </a:extLst>
          </p:cNvPr>
          <p:cNvSpPr/>
          <p:nvPr/>
        </p:nvSpPr>
        <p:spPr>
          <a:xfrm>
            <a:off x="643851" y="486174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6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3989962F-7941-724D-A049-B84EF8964922}"/>
              </a:ext>
            </a:extLst>
          </p:cNvPr>
          <p:cNvSpPr/>
          <p:nvPr/>
        </p:nvSpPr>
        <p:spPr>
          <a:xfrm>
            <a:off x="643851" y="187191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B41C61A3-69CC-6541-9302-A75CA52C5FAF}"/>
              </a:ext>
            </a:extLst>
          </p:cNvPr>
          <p:cNvSpPr/>
          <p:nvPr/>
        </p:nvSpPr>
        <p:spPr>
          <a:xfrm>
            <a:off x="643851" y="318766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F1985291-BE04-4142-942D-23863E41BC13}"/>
              </a:ext>
            </a:extLst>
          </p:cNvPr>
          <p:cNvSpPr/>
          <p:nvPr/>
        </p:nvSpPr>
        <p:spPr>
          <a:xfrm>
            <a:off x="643851" y="405541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351341E-C1F0-504B-9862-B8F2D250F62A}"/>
              </a:ext>
            </a:extLst>
          </p:cNvPr>
          <p:cNvSpPr/>
          <p:nvPr/>
        </p:nvSpPr>
        <p:spPr>
          <a:xfrm>
            <a:off x="643851" y="565793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7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6" name="Google Shape;166;p5"/>
          <p:cNvSpPr txBox="1"/>
          <p:nvPr/>
        </p:nvSpPr>
        <p:spPr>
          <a:xfrm>
            <a:off x="933973" y="5536038"/>
            <a:ext cx="2529054" cy="21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800" b="1"/>
            </a:lvl1pPr>
          </a:lstStyle>
          <a:p>
            <a:r>
              <a:rPr lang="ko-KR" altLang="en-US" dirty="0"/>
              <a:t>최대 시간</a:t>
            </a:r>
            <a:r>
              <a:rPr dirty="0"/>
              <a:t> </a:t>
            </a:r>
            <a:r>
              <a:rPr dirty="0" err="1"/>
              <a:t>지정</a:t>
            </a:r>
            <a:endParaRPr dirty="0"/>
          </a:p>
        </p:txBody>
      </p:sp>
      <p:sp>
        <p:nvSpPr>
          <p:cNvPr id="68" name="모서리가 둥근 직사각형"/>
          <p:cNvSpPr/>
          <p:nvPr/>
        </p:nvSpPr>
        <p:spPr>
          <a:xfrm>
            <a:off x="939325" y="5751439"/>
            <a:ext cx="720003" cy="360003"/>
          </a:xfrm>
          <a:prstGeom prst="roundRect">
            <a:avLst>
              <a:gd name="adj" fmla="val 19022"/>
            </a:avLst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351341E-C1F0-504B-9862-B8F2D250F62A}"/>
              </a:ext>
            </a:extLst>
          </p:cNvPr>
          <p:cNvSpPr/>
          <p:nvPr/>
        </p:nvSpPr>
        <p:spPr>
          <a:xfrm>
            <a:off x="4731488" y="130804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8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62218" y="5780702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  <a:latin typeface="+mn-ea"/>
                <a:ea typeface="+mn-ea"/>
              </a:rPr>
              <a:t>분</a:t>
            </a:r>
          </a:p>
        </p:txBody>
      </p:sp>
      <p:sp>
        <p:nvSpPr>
          <p:cNvPr id="71" name="모서리가 둥근 직사각형">
            <a:extLst>
              <a:ext uri="{FF2B5EF4-FFF2-40B4-BE49-F238E27FC236}">
                <a16:creationId xmlns:a16="http://schemas.microsoft.com/office/drawing/2014/main" id="{508B1F5D-095A-4F9F-B5FF-150D6F72BD9B}"/>
              </a:ext>
            </a:extLst>
          </p:cNvPr>
          <p:cNvSpPr/>
          <p:nvPr/>
        </p:nvSpPr>
        <p:spPr>
          <a:xfrm>
            <a:off x="939325" y="5751439"/>
            <a:ext cx="720003" cy="360003"/>
          </a:xfrm>
          <a:prstGeom prst="roundRect">
            <a:avLst>
              <a:gd name="adj" fmla="val 19022"/>
            </a:avLst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>
                <a:solidFill>
                  <a:schemeClr val="tx1"/>
                </a:solidFill>
              </a:rPr>
              <a:t>5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CB747990-63A2-489C-B31D-FE7E2AC02090}"/>
              </a:ext>
            </a:extLst>
          </p:cNvPr>
          <p:cNvSpPr/>
          <p:nvPr/>
        </p:nvSpPr>
        <p:spPr>
          <a:xfrm rot="10800000">
            <a:off x="1461346" y="5869610"/>
            <a:ext cx="125506" cy="9788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E20EBE-F06B-48A1-BE38-CAAD4CB3F404}"/>
              </a:ext>
            </a:extLst>
          </p:cNvPr>
          <p:cNvGrpSpPr/>
          <p:nvPr/>
        </p:nvGrpSpPr>
        <p:grpSpPr>
          <a:xfrm>
            <a:off x="2073627" y="663122"/>
            <a:ext cx="2797072" cy="5567722"/>
            <a:chOff x="2073627" y="663122"/>
            <a:chExt cx="2797072" cy="556772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0648762-5650-420A-B5D3-E741E0E5158C}"/>
                </a:ext>
              </a:extLst>
            </p:cNvPr>
            <p:cNvGrpSpPr/>
            <p:nvPr/>
          </p:nvGrpSpPr>
          <p:grpSpPr>
            <a:xfrm>
              <a:off x="2188807" y="3069830"/>
              <a:ext cx="2583835" cy="596362"/>
              <a:chOff x="855990" y="2719310"/>
              <a:chExt cx="2583835" cy="596362"/>
            </a:xfrm>
          </p:grpSpPr>
          <p:sp>
            <p:nvSpPr>
              <p:cNvPr id="113" name="사각형: 둥근 모서리 112">
                <a:extLst>
                  <a:ext uri="{FF2B5EF4-FFF2-40B4-BE49-F238E27FC236}">
                    <a16:creationId xmlns:a16="http://schemas.microsoft.com/office/drawing/2014/main" id="{C026F436-262E-40AA-AA67-1206B732273E}"/>
                  </a:ext>
                </a:extLst>
              </p:cNvPr>
              <p:cNvSpPr/>
              <p:nvPr/>
            </p:nvSpPr>
            <p:spPr>
              <a:xfrm>
                <a:off x="1258286" y="2719310"/>
                <a:ext cx="2181539" cy="27632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F8E1B54E-1FFC-4D17-807E-9400E6792FFE}"/>
                  </a:ext>
                </a:extLst>
              </p:cNvPr>
              <p:cNvSpPr/>
              <p:nvPr/>
            </p:nvSpPr>
            <p:spPr>
              <a:xfrm flipH="1">
                <a:off x="1258286" y="2720072"/>
                <a:ext cx="275560" cy="27556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사각형: 둥근 모서리 116">
                <a:extLst>
                  <a:ext uri="{FF2B5EF4-FFF2-40B4-BE49-F238E27FC236}">
                    <a16:creationId xmlns:a16="http://schemas.microsoft.com/office/drawing/2014/main" id="{8362C5B1-DF87-46D6-96F3-85B79D32D898}"/>
                  </a:ext>
                </a:extLst>
              </p:cNvPr>
              <p:cNvSpPr/>
              <p:nvPr/>
            </p:nvSpPr>
            <p:spPr>
              <a:xfrm>
                <a:off x="855990" y="3039350"/>
                <a:ext cx="1833870" cy="27632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63">
              <a:extLst>
                <a:ext uri="{FF2B5EF4-FFF2-40B4-BE49-F238E27FC236}">
                  <a16:creationId xmlns:a16="http://schemas.microsoft.com/office/drawing/2014/main" id="{8CD0D907-9C08-4D2F-A311-5ABC8DB81A2F}"/>
                </a:ext>
              </a:extLst>
            </p:cNvPr>
            <p:cNvSpPr/>
            <p:nvPr/>
          </p:nvSpPr>
          <p:spPr>
            <a:xfrm>
              <a:off x="2073627" y="5873756"/>
              <a:ext cx="2764350" cy="329016"/>
            </a:xfrm>
            <a:custGeom>
              <a:avLst/>
              <a:gdLst>
                <a:gd name="connsiteX0" fmla="*/ 0 w 2707200"/>
                <a:gd name="connsiteY0" fmla="*/ 0 h 324000"/>
                <a:gd name="connsiteX1" fmla="*/ 2707200 w 2707200"/>
                <a:gd name="connsiteY1" fmla="*/ 0 h 324000"/>
                <a:gd name="connsiteX2" fmla="*/ 2707200 w 2707200"/>
                <a:gd name="connsiteY2" fmla="*/ 324000 h 324000"/>
                <a:gd name="connsiteX3" fmla="*/ 0 w 2707200"/>
                <a:gd name="connsiteY3" fmla="*/ 324000 h 324000"/>
                <a:gd name="connsiteX4" fmla="*/ 0 w 2707200"/>
                <a:gd name="connsiteY4" fmla="*/ 0 h 324000"/>
                <a:gd name="connsiteX0" fmla="*/ 0 w 2707200"/>
                <a:gd name="connsiteY0" fmla="*/ 0 h 324000"/>
                <a:gd name="connsiteX1" fmla="*/ 2707200 w 2707200"/>
                <a:gd name="connsiteY1" fmla="*/ 0 h 324000"/>
                <a:gd name="connsiteX2" fmla="*/ 2706455 w 2707200"/>
                <a:gd name="connsiteY2" fmla="*/ 231717 h 324000"/>
                <a:gd name="connsiteX3" fmla="*/ 2707200 w 2707200"/>
                <a:gd name="connsiteY3" fmla="*/ 324000 h 324000"/>
                <a:gd name="connsiteX4" fmla="*/ 0 w 2707200"/>
                <a:gd name="connsiteY4" fmla="*/ 324000 h 324000"/>
                <a:gd name="connsiteX5" fmla="*/ 0 w 2707200"/>
                <a:gd name="connsiteY5" fmla="*/ 0 h 324000"/>
                <a:gd name="connsiteX0" fmla="*/ 0 w 2707200"/>
                <a:gd name="connsiteY0" fmla="*/ 0 h 326381"/>
                <a:gd name="connsiteX1" fmla="*/ 2707200 w 2707200"/>
                <a:gd name="connsiteY1" fmla="*/ 0 h 326381"/>
                <a:gd name="connsiteX2" fmla="*/ 2706455 w 2707200"/>
                <a:gd name="connsiteY2" fmla="*/ 231717 h 326381"/>
                <a:gd name="connsiteX3" fmla="*/ 2588138 w 2707200"/>
                <a:gd name="connsiteY3" fmla="*/ 326381 h 326381"/>
                <a:gd name="connsiteX4" fmla="*/ 0 w 2707200"/>
                <a:gd name="connsiteY4" fmla="*/ 324000 h 326381"/>
                <a:gd name="connsiteX5" fmla="*/ 0 w 2707200"/>
                <a:gd name="connsiteY5" fmla="*/ 0 h 326381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0 w 2707200"/>
                <a:gd name="connsiteY4" fmla="*/ 324000 h 326635"/>
                <a:gd name="connsiteX5" fmla="*/ 0 w 2707200"/>
                <a:gd name="connsiteY5" fmla="*/ 0 h 326635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97632 w 2707200"/>
                <a:gd name="connsiteY4" fmla="*/ 326381 h 326635"/>
                <a:gd name="connsiteX5" fmla="*/ 0 w 2707200"/>
                <a:gd name="connsiteY5" fmla="*/ 0 h 326635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97632 w 2707200"/>
                <a:gd name="connsiteY4" fmla="*/ 326381 h 326635"/>
                <a:gd name="connsiteX5" fmla="*/ 39455 w 2707200"/>
                <a:gd name="connsiteY5" fmla="*/ 148374 h 326635"/>
                <a:gd name="connsiteX6" fmla="*/ 0 w 2707200"/>
                <a:gd name="connsiteY6" fmla="*/ 0 h 326635"/>
                <a:gd name="connsiteX0" fmla="*/ 8170 w 2715370"/>
                <a:gd name="connsiteY0" fmla="*/ 0 h 326635"/>
                <a:gd name="connsiteX1" fmla="*/ 2715370 w 2715370"/>
                <a:gd name="connsiteY1" fmla="*/ 0 h 326635"/>
                <a:gd name="connsiteX2" fmla="*/ 2714625 w 2715370"/>
                <a:gd name="connsiteY2" fmla="*/ 231717 h 326635"/>
                <a:gd name="connsiteX3" fmla="*/ 2596308 w 2715370"/>
                <a:gd name="connsiteY3" fmla="*/ 326381 h 326635"/>
                <a:gd name="connsiteX4" fmla="*/ 105802 w 2715370"/>
                <a:gd name="connsiteY4" fmla="*/ 326381 h 326635"/>
                <a:gd name="connsiteX5" fmla="*/ 0 w 2715370"/>
                <a:gd name="connsiteY5" fmla="*/ 210286 h 326635"/>
                <a:gd name="connsiteX6" fmla="*/ 8170 w 2715370"/>
                <a:gd name="connsiteY6" fmla="*/ 0 h 326635"/>
                <a:gd name="connsiteX0" fmla="*/ 0 w 2764350"/>
                <a:gd name="connsiteY0" fmla="*/ 0 h 329016"/>
                <a:gd name="connsiteX1" fmla="*/ 2764350 w 2764350"/>
                <a:gd name="connsiteY1" fmla="*/ 2381 h 329016"/>
                <a:gd name="connsiteX2" fmla="*/ 2763605 w 2764350"/>
                <a:gd name="connsiteY2" fmla="*/ 234098 h 329016"/>
                <a:gd name="connsiteX3" fmla="*/ 2645288 w 2764350"/>
                <a:gd name="connsiteY3" fmla="*/ 328762 h 329016"/>
                <a:gd name="connsiteX4" fmla="*/ 154782 w 2764350"/>
                <a:gd name="connsiteY4" fmla="*/ 328762 h 329016"/>
                <a:gd name="connsiteX5" fmla="*/ 48980 w 2764350"/>
                <a:gd name="connsiteY5" fmla="*/ 212667 h 329016"/>
                <a:gd name="connsiteX6" fmla="*/ 0 w 2764350"/>
                <a:gd name="connsiteY6" fmla="*/ 0 h 32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4350" h="329016">
                  <a:moveTo>
                    <a:pt x="0" y="0"/>
                  </a:moveTo>
                  <a:lnTo>
                    <a:pt x="2764350" y="2381"/>
                  </a:lnTo>
                  <a:cubicBezTo>
                    <a:pt x="2764102" y="79620"/>
                    <a:pt x="2763853" y="156859"/>
                    <a:pt x="2763605" y="234098"/>
                  </a:cubicBezTo>
                  <a:cubicBezTo>
                    <a:pt x="2763853" y="264859"/>
                    <a:pt x="2709334" y="333720"/>
                    <a:pt x="2645288" y="328762"/>
                  </a:cubicBezTo>
                  <a:lnTo>
                    <a:pt x="154782" y="328762"/>
                  </a:lnTo>
                  <a:lnTo>
                    <a:pt x="48980" y="212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등록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396743E-008A-4136-B10C-BCB76B92A7D1}"/>
                </a:ext>
              </a:extLst>
            </p:cNvPr>
            <p:cNvGrpSpPr/>
            <p:nvPr/>
          </p:nvGrpSpPr>
          <p:grpSpPr>
            <a:xfrm>
              <a:off x="2087147" y="663122"/>
              <a:ext cx="2783552" cy="5567722"/>
              <a:chOff x="754330" y="663122"/>
              <a:chExt cx="2783552" cy="5567722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9839EC9E-0868-49EC-A884-6096F2E47988}"/>
                  </a:ext>
                </a:extLst>
              </p:cNvPr>
              <p:cNvGrpSpPr/>
              <p:nvPr/>
            </p:nvGrpSpPr>
            <p:grpSpPr>
              <a:xfrm>
                <a:off x="754330" y="663122"/>
                <a:ext cx="2783552" cy="5567722"/>
                <a:chOff x="272480" y="944724"/>
                <a:chExt cx="2808000" cy="5616624"/>
              </a:xfrm>
            </p:grpSpPr>
            <p:sp>
              <p:nvSpPr>
                <p:cNvPr id="11" name="모서리가 둥근 직사각형 108">
                  <a:extLst>
                    <a:ext uri="{FF2B5EF4-FFF2-40B4-BE49-F238E27FC236}">
                      <a16:creationId xmlns:a16="http://schemas.microsoft.com/office/drawing/2014/main" id="{A59FDAC0-F7C4-47A0-9E2E-2CACD640BD06}"/>
                    </a:ext>
                  </a:extLst>
                </p:cNvPr>
                <p:cNvSpPr/>
                <p:nvPr userDrawn="1"/>
              </p:nvSpPr>
              <p:spPr>
                <a:xfrm>
                  <a:off x="272480" y="944724"/>
                  <a:ext cx="2808000" cy="5616624"/>
                </a:xfrm>
                <a:prstGeom prst="roundRect">
                  <a:avLst>
                    <a:gd name="adj" fmla="val 8301"/>
                  </a:avLst>
                </a:prstGeom>
                <a:noFill/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C1FCFCC-4870-4A25-BEC4-19FCA17211C2}"/>
                    </a:ext>
                  </a:extLst>
                </p:cNvPr>
                <p:cNvSpPr txBox="1"/>
                <p:nvPr userDrawn="1"/>
              </p:nvSpPr>
              <p:spPr>
                <a:xfrm>
                  <a:off x="416497" y="1031150"/>
                  <a:ext cx="55544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11:59</a:t>
                  </a:r>
                  <a:endParaRPr lang="ko-KR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A73E2DF8-1922-4727-BDC0-2CE176ABF515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114" y="1066014"/>
                  <a:ext cx="514448" cy="1764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" name="모서리가 둥근 직사각형 111">
                  <a:extLst>
                    <a:ext uri="{FF2B5EF4-FFF2-40B4-BE49-F238E27FC236}">
                      <a16:creationId xmlns:a16="http://schemas.microsoft.com/office/drawing/2014/main" id="{FB8992C9-1958-4C0A-843A-818B6A1E047E}"/>
                    </a:ext>
                  </a:extLst>
                </p:cNvPr>
                <p:cNvSpPr/>
                <p:nvPr userDrawn="1"/>
              </p:nvSpPr>
              <p:spPr>
                <a:xfrm>
                  <a:off x="1051367" y="944724"/>
                  <a:ext cx="1250227" cy="235422"/>
                </a:xfrm>
                <a:prstGeom prst="roundRect">
                  <a:avLst>
                    <a:gd name="adj" fmla="val 10974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9" name="Google Shape;166;p5">
                <a:extLst>
                  <a:ext uri="{FF2B5EF4-FFF2-40B4-BE49-F238E27FC236}">
                    <a16:creationId xmlns:a16="http://schemas.microsoft.com/office/drawing/2014/main" id="{62E66ED2-B9B4-4183-A786-15B82926FF91}"/>
                  </a:ext>
                </a:extLst>
              </p:cNvPr>
              <p:cNvSpPr txBox="1"/>
              <p:nvPr/>
            </p:nvSpPr>
            <p:spPr>
              <a:xfrm>
                <a:off x="1177115" y="998253"/>
                <a:ext cx="1945368" cy="253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05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스케줄 추가</a:t>
                </a:r>
                <a:endParaRPr sz="105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D6F09CB5-BB69-4FFA-A03A-40AC18F44CCA}"/>
                </a:ext>
              </a:extLst>
            </p:cNvPr>
            <p:cNvGrpSpPr/>
            <p:nvPr/>
          </p:nvGrpSpPr>
          <p:grpSpPr>
            <a:xfrm>
              <a:off x="3020619" y="1590379"/>
              <a:ext cx="916609" cy="261610"/>
              <a:chOff x="1570415" y="1362470"/>
              <a:chExt cx="916609" cy="261610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9D5C6A8-72C2-49F6-B39E-DB573B30FEC3}"/>
                  </a:ext>
                </a:extLst>
              </p:cNvPr>
              <p:cNvSpPr txBox="1"/>
              <p:nvPr/>
            </p:nvSpPr>
            <p:spPr>
              <a:xfrm>
                <a:off x="1808948" y="1362470"/>
                <a:ext cx="4026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ore-KR" sz="1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9</a:t>
                </a:r>
                <a:r>
                  <a:rPr kumimoji="1" lang="ko-KR" altLang="en-US" sz="1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월</a:t>
                </a:r>
                <a:endParaRPr kumimoji="1" lang="ko-Kore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45415C99-F8F4-4766-8518-C44FA719CCCF}"/>
                  </a:ext>
                </a:extLst>
              </p:cNvPr>
              <p:cNvSpPr/>
              <p:nvPr/>
            </p:nvSpPr>
            <p:spPr>
              <a:xfrm>
                <a:off x="1570415" y="1393248"/>
                <a:ext cx="287258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8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◀</a:t>
                </a:r>
                <a:endParaRPr lang="ko-Kore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A227BD74-FD58-4D1E-AC67-EB5F3A748DE6}"/>
                  </a:ext>
                </a:extLst>
              </p:cNvPr>
              <p:cNvSpPr/>
              <p:nvPr/>
            </p:nvSpPr>
            <p:spPr>
              <a:xfrm>
                <a:off x="2162896" y="1393248"/>
                <a:ext cx="324128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8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▶ </a:t>
                </a:r>
                <a:endParaRPr lang="ko-Kore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2735036-869E-4D97-83C6-9481E861D89E}"/>
                </a:ext>
              </a:extLst>
            </p:cNvPr>
            <p:cNvGrpSpPr/>
            <p:nvPr/>
          </p:nvGrpSpPr>
          <p:grpSpPr>
            <a:xfrm>
              <a:off x="2110491" y="3751566"/>
              <a:ext cx="2618274" cy="233580"/>
              <a:chOff x="777674" y="3827067"/>
              <a:chExt cx="2618274" cy="233580"/>
            </a:xfrm>
          </p:grpSpPr>
          <p:sp>
            <p:nvSpPr>
              <p:cNvPr id="116" name="Google Shape;166;p5">
                <a:extLst>
                  <a:ext uri="{FF2B5EF4-FFF2-40B4-BE49-F238E27FC236}">
                    <a16:creationId xmlns:a16="http://schemas.microsoft.com/office/drawing/2014/main" id="{BD46173C-5D98-418C-B008-E00C62C3A021}"/>
                  </a:ext>
                </a:extLst>
              </p:cNvPr>
              <p:cNvSpPr txBox="1"/>
              <p:nvPr/>
            </p:nvSpPr>
            <p:spPr>
              <a:xfrm>
                <a:off x="777674" y="3836156"/>
                <a:ext cx="680163" cy="215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 2" panose="05020102010507070707" pitchFamily="18" charset="2"/>
                  </a:rPr>
                  <a:t>운동 선택</a:t>
                </a:r>
                <a:endPara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71" name="그래픽 170" descr="추가 단색으로 채워진">
                <a:extLst>
                  <a:ext uri="{FF2B5EF4-FFF2-40B4-BE49-F238E27FC236}">
                    <a16:creationId xmlns:a16="http://schemas.microsoft.com/office/drawing/2014/main" id="{F041E9BC-69E8-49F7-A82B-5C0B77BDA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162368" y="3827067"/>
                <a:ext cx="233580" cy="233580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B912035-8551-458B-A1E7-DF0AF4BEC87D}"/>
                </a:ext>
              </a:extLst>
            </p:cNvPr>
            <p:cNvGrpSpPr/>
            <p:nvPr/>
          </p:nvGrpSpPr>
          <p:grpSpPr>
            <a:xfrm>
              <a:off x="2201860" y="4050951"/>
              <a:ext cx="2526905" cy="215403"/>
              <a:chOff x="869043" y="4050951"/>
              <a:chExt cx="2526905" cy="215403"/>
            </a:xfrm>
          </p:grpSpPr>
          <p:sp>
            <p:nvSpPr>
              <p:cNvPr id="137" name="사각형: 둥근 모서리 136">
                <a:extLst>
                  <a:ext uri="{FF2B5EF4-FFF2-40B4-BE49-F238E27FC236}">
                    <a16:creationId xmlns:a16="http://schemas.microsoft.com/office/drawing/2014/main" id="{38942851-01D4-42DC-959C-9FFFBB805B72}"/>
                  </a:ext>
                </a:extLst>
              </p:cNvPr>
              <p:cNvSpPr/>
              <p:nvPr/>
            </p:nvSpPr>
            <p:spPr>
              <a:xfrm>
                <a:off x="869043" y="4050951"/>
                <a:ext cx="2526905" cy="215403"/>
              </a:xfrm>
              <a:prstGeom prst="roundRect">
                <a:avLst>
                  <a:gd name="adj" fmla="val 32887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보행</a:t>
                </a: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A23FE18-5B04-435A-90F1-6E7F1FE0D899}"/>
                  </a:ext>
                </a:extLst>
              </p:cNvPr>
              <p:cNvGrpSpPr/>
              <p:nvPr/>
            </p:nvGrpSpPr>
            <p:grpSpPr>
              <a:xfrm>
                <a:off x="3162368" y="4100906"/>
                <a:ext cx="177594" cy="110957"/>
                <a:chOff x="-343949" y="3069830"/>
                <a:chExt cx="252000" cy="157444"/>
              </a:xfrm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BB4A6602-4CF1-4051-B5C0-8267B164D195}"/>
                    </a:ext>
                  </a:extLst>
                </p:cNvPr>
                <p:cNvSpPr/>
                <p:nvPr/>
              </p:nvSpPr>
              <p:spPr>
                <a:xfrm>
                  <a:off x="-343949" y="3069830"/>
                  <a:ext cx="252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D55E06B6-D308-4484-8CFC-1A59449EBD5E}"/>
                    </a:ext>
                  </a:extLst>
                </p:cNvPr>
                <p:cNvSpPr/>
                <p:nvPr/>
              </p:nvSpPr>
              <p:spPr>
                <a:xfrm>
                  <a:off x="-343949" y="3130552"/>
                  <a:ext cx="252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id="{905287B2-FD05-4CDA-863D-693C66AE1EBD}"/>
                    </a:ext>
                  </a:extLst>
                </p:cNvPr>
                <p:cNvSpPr/>
                <p:nvPr/>
              </p:nvSpPr>
              <p:spPr>
                <a:xfrm>
                  <a:off x="-343949" y="3191274"/>
                  <a:ext cx="252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FAA4F540-51D8-4470-841A-22416BD1B9AD}"/>
                </a:ext>
              </a:extLst>
            </p:cNvPr>
            <p:cNvGrpSpPr/>
            <p:nvPr/>
          </p:nvGrpSpPr>
          <p:grpSpPr>
            <a:xfrm>
              <a:off x="2201860" y="4317651"/>
              <a:ext cx="2526905" cy="215403"/>
              <a:chOff x="869043" y="4050951"/>
              <a:chExt cx="2526905" cy="215403"/>
            </a:xfrm>
          </p:grpSpPr>
          <p:sp>
            <p:nvSpPr>
              <p:cNvPr id="175" name="사각형: 둥근 모서리 174">
                <a:extLst>
                  <a:ext uri="{FF2B5EF4-FFF2-40B4-BE49-F238E27FC236}">
                    <a16:creationId xmlns:a16="http://schemas.microsoft.com/office/drawing/2014/main" id="{2BAAA37D-4919-4546-8C92-CC77E875664D}"/>
                  </a:ext>
                </a:extLst>
              </p:cNvPr>
              <p:cNvSpPr/>
              <p:nvPr/>
            </p:nvSpPr>
            <p:spPr>
              <a:xfrm>
                <a:off x="869043" y="4050951"/>
                <a:ext cx="2526905" cy="215403"/>
              </a:xfrm>
              <a:prstGeom prst="roundRect">
                <a:avLst>
                  <a:gd name="adj" fmla="val 32887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앉았다 일어나기</a:t>
                </a:r>
              </a:p>
            </p:txBody>
          </p:sp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4E4F903D-2C17-4111-9CA3-7F03ACBBF159}"/>
                  </a:ext>
                </a:extLst>
              </p:cNvPr>
              <p:cNvGrpSpPr/>
              <p:nvPr/>
            </p:nvGrpSpPr>
            <p:grpSpPr>
              <a:xfrm>
                <a:off x="3162368" y="4100906"/>
                <a:ext cx="177594" cy="110957"/>
                <a:chOff x="-343949" y="3069830"/>
                <a:chExt cx="252000" cy="157444"/>
              </a:xfrm>
            </p:grpSpPr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82DF7D72-C177-46F4-B13E-874765D692A0}"/>
                    </a:ext>
                  </a:extLst>
                </p:cNvPr>
                <p:cNvSpPr/>
                <p:nvPr/>
              </p:nvSpPr>
              <p:spPr>
                <a:xfrm>
                  <a:off x="-343949" y="3069830"/>
                  <a:ext cx="252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8B32F6FD-61FF-4E92-942C-8676964E1D97}"/>
                    </a:ext>
                  </a:extLst>
                </p:cNvPr>
                <p:cNvSpPr/>
                <p:nvPr/>
              </p:nvSpPr>
              <p:spPr>
                <a:xfrm>
                  <a:off x="-343949" y="3130552"/>
                  <a:ext cx="252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AE460FCB-19B4-4F33-AA1D-16D5861DE397}"/>
                    </a:ext>
                  </a:extLst>
                </p:cNvPr>
                <p:cNvSpPr/>
                <p:nvPr/>
              </p:nvSpPr>
              <p:spPr>
                <a:xfrm>
                  <a:off x="-343949" y="3191274"/>
                  <a:ext cx="252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AD534AC0-9EB7-4C59-AD56-A9AF0F905E70}"/>
                </a:ext>
              </a:extLst>
            </p:cNvPr>
            <p:cNvGrpSpPr/>
            <p:nvPr/>
          </p:nvGrpSpPr>
          <p:grpSpPr>
            <a:xfrm>
              <a:off x="2201860" y="4576731"/>
              <a:ext cx="2526905" cy="215403"/>
              <a:chOff x="869043" y="4050951"/>
              <a:chExt cx="2526905" cy="215403"/>
            </a:xfrm>
          </p:grpSpPr>
          <p:sp>
            <p:nvSpPr>
              <p:cNvPr id="181" name="사각형: 둥근 모서리 180">
                <a:extLst>
                  <a:ext uri="{FF2B5EF4-FFF2-40B4-BE49-F238E27FC236}">
                    <a16:creationId xmlns:a16="http://schemas.microsoft.com/office/drawing/2014/main" id="{03710ABB-7941-4476-B860-3F9042D8574F}"/>
                  </a:ext>
                </a:extLst>
              </p:cNvPr>
              <p:cNvSpPr/>
              <p:nvPr/>
            </p:nvSpPr>
            <p:spPr>
              <a:xfrm>
                <a:off x="869043" y="4050951"/>
                <a:ext cx="2526905" cy="215403"/>
              </a:xfrm>
              <a:prstGeom prst="roundRect">
                <a:avLst>
                  <a:gd name="adj" fmla="val 32887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부분 부하</a:t>
                </a: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791BD4E6-5C3F-4C86-8E55-9CD3D615E1FD}"/>
                  </a:ext>
                </a:extLst>
              </p:cNvPr>
              <p:cNvGrpSpPr/>
              <p:nvPr/>
            </p:nvGrpSpPr>
            <p:grpSpPr>
              <a:xfrm>
                <a:off x="3162368" y="4100906"/>
                <a:ext cx="177594" cy="110957"/>
                <a:chOff x="-343949" y="3069830"/>
                <a:chExt cx="252000" cy="157444"/>
              </a:xfrm>
            </p:grpSpPr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101FB9E5-FE6F-460A-BF2C-BC6689A71D58}"/>
                    </a:ext>
                  </a:extLst>
                </p:cNvPr>
                <p:cNvSpPr/>
                <p:nvPr/>
              </p:nvSpPr>
              <p:spPr>
                <a:xfrm>
                  <a:off x="-343949" y="3069830"/>
                  <a:ext cx="252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B0B1DDBB-3575-4787-B59C-08225E796D11}"/>
                    </a:ext>
                  </a:extLst>
                </p:cNvPr>
                <p:cNvSpPr/>
                <p:nvPr/>
              </p:nvSpPr>
              <p:spPr>
                <a:xfrm>
                  <a:off x="-343949" y="3130552"/>
                  <a:ext cx="252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BE934F24-3764-4A51-95DA-DF0E3563794F}"/>
                    </a:ext>
                  </a:extLst>
                </p:cNvPr>
                <p:cNvSpPr/>
                <p:nvPr/>
              </p:nvSpPr>
              <p:spPr>
                <a:xfrm>
                  <a:off x="-343949" y="3191274"/>
                  <a:ext cx="252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D642FAE-1A10-47C4-8538-F156CC9D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신규 스케줄 추가 </a:t>
            </a:r>
            <a:r>
              <a:rPr lang="en-US" altLang="ko-KR" dirty="0"/>
              <a:t>&gt; </a:t>
            </a:r>
            <a:r>
              <a:rPr lang="ko-KR" altLang="en-US" dirty="0"/>
              <a:t>운동 추가 완료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84C5A7-9DA0-4E32-B735-EDFCB4FB4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PT-A-07-4</a:t>
            </a:r>
            <a:endParaRPr lang="ko-KR" altLang="en-US" dirty="0"/>
          </a:p>
        </p:txBody>
      </p:sp>
      <p:sp>
        <p:nvSpPr>
          <p:cNvPr id="132" name="Google Shape;164;p5">
            <a:extLst>
              <a:ext uri="{FF2B5EF4-FFF2-40B4-BE49-F238E27FC236}">
                <a16:creationId xmlns:a16="http://schemas.microsoft.com/office/drawing/2014/main" id="{F0817F0F-F2AE-4C01-B7D1-7A992333471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스케줄</a:t>
            </a:r>
            <a:b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</a:br>
            <a: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  <a:t>- </a:t>
            </a: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스케줄에 추가된 운동 아이콘으로 표시 필요</a:t>
            </a:r>
            <a:endParaRPr lang="en-US" altLang="ko-KR" dirty="0">
              <a:solidFill>
                <a:schemeClr val="tx1"/>
              </a:solidFill>
              <a:cs typeface="+mj-cs"/>
              <a:sym typeface="맑은 고딕"/>
            </a:endParaRPr>
          </a:p>
          <a:p>
            <a:pPr marL="177800" lvl="0" indent="-177800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운동 리스트</a:t>
            </a:r>
            <a:b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</a:br>
            <a: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  <a:t>- </a:t>
            </a: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운동 선택</a:t>
            </a:r>
            <a:b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</a:br>
            <a: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  <a:t>  &gt; </a:t>
            </a: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추가 아이콘 </a:t>
            </a:r>
            <a: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  <a:t>Tap </a:t>
            </a: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시 운동 선택 화면으로 이동</a:t>
            </a:r>
            <a:b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</a:br>
            <a: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  <a:t>- </a:t>
            </a: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순서 변경</a:t>
            </a:r>
            <a:b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</a:br>
            <a: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  <a:t>  &gt; </a:t>
            </a: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추가된 운동 우측 순서 변경 아이콘을 </a:t>
            </a:r>
            <a:r>
              <a:rPr lang="en-US" altLang="ko-KR" dirty="0" err="1">
                <a:solidFill>
                  <a:schemeClr val="tx1"/>
                </a:solidFill>
                <a:cs typeface="+mj-cs"/>
                <a:sym typeface="맑은 고딕"/>
              </a:rPr>
              <a:t>drag&amp;drop</a:t>
            </a:r>
            <a: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  <a:t> </a:t>
            </a: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하여 순서 변경</a:t>
            </a:r>
            <a:endParaRPr lang="en-US" altLang="ko-KR" dirty="0">
              <a:solidFill>
                <a:schemeClr val="tx1"/>
              </a:solidFill>
              <a:cs typeface="+mj-cs"/>
              <a:sym typeface="맑은 고딕"/>
            </a:endParaRPr>
          </a:p>
          <a:p>
            <a:pPr marL="177800" lvl="0" indent="-177800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등록</a:t>
            </a:r>
            <a:b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</a:br>
            <a: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  <a:t>- </a:t>
            </a: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종료 요일 및 운동 </a:t>
            </a:r>
            <a:r>
              <a:rPr lang="ko-KR" altLang="en-US" dirty="0" err="1">
                <a:solidFill>
                  <a:schemeClr val="tx1"/>
                </a:solidFill>
                <a:cs typeface="+mj-cs"/>
                <a:sym typeface="맑은 고딕"/>
              </a:rPr>
              <a:t>미선택</a:t>
            </a: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 시 등록 버튼 비활성화</a:t>
            </a:r>
            <a:b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</a:br>
            <a: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  <a:t>- </a:t>
            </a: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등록 완료 시 등록 완료 및 스케줄 화면으로 이동</a:t>
            </a:r>
            <a:endParaRPr lang="en-US" altLang="ko-KR" dirty="0">
              <a:solidFill>
                <a:schemeClr val="tx1"/>
              </a:solidFill>
              <a:cs typeface="+mj-cs"/>
              <a:sym typeface="맑은 고딕"/>
            </a:endParaRPr>
          </a:p>
          <a:p>
            <a:pPr marL="177800" lvl="0" indent="-177800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이전</a:t>
            </a:r>
            <a:b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</a:br>
            <a: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  <a:t>- </a:t>
            </a: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스케줄 화면으로 이동</a:t>
            </a:r>
            <a:endParaRPr lang="en-US" altLang="ko-KR" dirty="0">
              <a:solidFill>
                <a:schemeClr val="tx1"/>
              </a:solidFill>
              <a:cs typeface="+mj-cs"/>
              <a:sym typeface="맑은 고딕"/>
            </a:endParaRPr>
          </a:p>
        </p:txBody>
      </p:sp>
      <p:sp>
        <p:nvSpPr>
          <p:cNvPr id="19" name="Google Shape;173;p5">
            <a:extLst>
              <a:ext uri="{FF2B5EF4-FFF2-40B4-BE49-F238E27FC236}">
                <a16:creationId xmlns:a16="http://schemas.microsoft.com/office/drawing/2014/main" id="{16360B4E-48D9-4FB0-BCE8-B7F60F554E86}"/>
              </a:ext>
            </a:extLst>
          </p:cNvPr>
          <p:cNvSpPr/>
          <p:nvPr/>
        </p:nvSpPr>
        <p:spPr>
          <a:xfrm>
            <a:off x="4698094" y="293823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33" name="Google Shape;173;p5">
            <a:extLst>
              <a:ext uri="{FF2B5EF4-FFF2-40B4-BE49-F238E27FC236}">
                <a16:creationId xmlns:a16="http://schemas.microsoft.com/office/drawing/2014/main" id="{7513058F-2291-4F26-8259-1E780638FB3F}"/>
              </a:ext>
            </a:extLst>
          </p:cNvPr>
          <p:cNvSpPr/>
          <p:nvPr/>
        </p:nvSpPr>
        <p:spPr>
          <a:xfrm>
            <a:off x="2105420" y="361616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28" name="Google Shape;173;p5">
            <a:extLst>
              <a:ext uri="{FF2B5EF4-FFF2-40B4-BE49-F238E27FC236}">
                <a16:creationId xmlns:a16="http://schemas.microsoft.com/office/drawing/2014/main" id="{A2BCDF02-E223-4801-9ACC-55EB1246C6BC}"/>
              </a:ext>
            </a:extLst>
          </p:cNvPr>
          <p:cNvSpPr/>
          <p:nvPr/>
        </p:nvSpPr>
        <p:spPr>
          <a:xfrm>
            <a:off x="2105420" y="577081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2330278-51EF-42CD-9702-D62EED7BE375}"/>
              </a:ext>
            </a:extLst>
          </p:cNvPr>
          <p:cNvGrpSpPr/>
          <p:nvPr/>
        </p:nvGrpSpPr>
        <p:grpSpPr>
          <a:xfrm>
            <a:off x="3068515" y="2622939"/>
            <a:ext cx="1195011" cy="45719"/>
            <a:chOff x="1787122" y="1797837"/>
            <a:chExt cx="1195011" cy="45719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80DF370A-D7C3-4474-B7A3-3B1CF7BDA23D}"/>
                </a:ext>
              </a:extLst>
            </p:cNvPr>
            <p:cNvSpPr/>
            <p:nvPr/>
          </p:nvSpPr>
          <p:spPr>
            <a:xfrm>
              <a:off x="1787122" y="17978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A55DB69-BE06-4D18-9114-AA3297EE1739}"/>
                </a:ext>
              </a:extLst>
            </p:cNvPr>
            <p:cNvSpPr/>
            <p:nvPr/>
          </p:nvSpPr>
          <p:spPr>
            <a:xfrm>
              <a:off x="2173016" y="17978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F259C24-7AD2-410C-AE3B-7A9428F62109}"/>
                </a:ext>
              </a:extLst>
            </p:cNvPr>
            <p:cNvSpPr/>
            <p:nvPr/>
          </p:nvSpPr>
          <p:spPr>
            <a:xfrm>
              <a:off x="2936414" y="17978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취소">
            <a:extLst>
              <a:ext uri="{FF2B5EF4-FFF2-40B4-BE49-F238E27FC236}">
                <a16:creationId xmlns:a16="http://schemas.microsoft.com/office/drawing/2014/main" id="{D49A38F5-47B7-43A8-9394-E362BFEDD2ED}"/>
              </a:ext>
            </a:extLst>
          </p:cNvPr>
          <p:cNvSpPr/>
          <p:nvPr/>
        </p:nvSpPr>
        <p:spPr>
          <a:xfrm>
            <a:off x="2180506" y="101333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취소</a:t>
            </a:r>
            <a:endParaRPr dirty="0"/>
          </a:p>
        </p:txBody>
      </p:sp>
      <p:sp>
        <p:nvSpPr>
          <p:cNvPr id="229" name="Google Shape;173;p5">
            <a:extLst>
              <a:ext uri="{FF2B5EF4-FFF2-40B4-BE49-F238E27FC236}">
                <a16:creationId xmlns:a16="http://schemas.microsoft.com/office/drawing/2014/main" id="{3E3BAD86-FCB3-4B0E-AD9F-B30A1855BCA2}"/>
              </a:ext>
            </a:extLst>
          </p:cNvPr>
          <p:cNvSpPr/>
          <p:nvPr/>
        </p:nvSpPr>
        <p:spPr>
          <a:xfrm>
            <a:off x="2105420" y="85698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aphicFrame>
        <p:nvGraphicFramePr>
          <p:cNvPr id="111" name="표 3">
            <a:extLst>
              <a:ext uri="{FF2B5EF4-FFF2-40B4-BE49-F238E27FC236}">
                <a16:creationId xmlns:a16="http://schemas.microsoft.com/office/drawing/2014/main" id="{6198C145-571E-4079-BC28-427F6F9E4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93881"/>
              </p:ext>
            </p:extLst>
          </p:nvPr>
        </p:nvGraphicFramePr>
        <p:xfrm>
          <a:off x="2140971" y="1852012"/>
          <a:ext cx="2665229" cy="1833750"/>
        </p:xfrm>
        <a:graphic>
          <a:graphicData uri="http://schemas.openxmlformats.org/drawingml/2006/table">
            <a:tbl>
              <a:tblPr firstRow="1" bandRow="1">
                <a:tableStyleId>{BDC07181-A594-4614-B1B4-83AC75EE6A1E}</a:tableStyleId>
              </a:tblPr>
              <a:tblGrid>
                <a:gridCol w="380747">
                  <a:extLst>
                    <a:ext uri="{9D8B030D-6E8A-4147-A177-3AD203B41FA5}">
                      <a16:colId xmlns:a16="http://schemas.microsoft.com/office/drawing/2014/main" val="176363358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3263730648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2244200307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526214305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4238828772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916266691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837469498"/>
                    </a:ext>
                  </a:extLst>
                </a:gridCol>
              </a:tblGrid>
              <a:tr h="21375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FF26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18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FF847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rgbClr val="FF847B"/>
                          </a:solidFill>
                        </a:rPr>
                        <a:t>9</a:t>
                      </a:r>
                      <a:endParaRPr lang="ko-Kore-KR" altLang="en-US" sz="800" dirty="0">
                        <a:solidFill>
                          <a:srgbClr val="FF847B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ko-Kore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ko-Kore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ore-KR" alt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40094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FF26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ore-KR" altLang="en-US" sz="800" dirty="0">
                        <a:solidFill>
                          <a:srgbClr val="FF260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ore-KR" sz="8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lang="ko-Kore-KR" altLang="en-US" sz="8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ore-KR" sz="8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lang="ko-Kore-KR" altLang="en-US" sz="8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/>
                        <a:t>0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ko-Kore-KR" alt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971185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FF26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>
                          <a:solidFill>
                            <a:srgbClr val="FF2600"/>
                          </a:solidFill>
                        </a:rPr>
                        <a:t>2</a:t>
                      </a:r>
                      <a:endParaRPr lang="ko-Kore-KR" altLang="en-US" sz="800" dirty="0">
                        <a:solidFill>
                          <a:srgbClr val="FF260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/>
                        <a:t>3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/>
                        <a:t>4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/>
                        <a:t>5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/>
                        <a:t>6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/>
                        <a:t>7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ko-Kore-KR" alt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638169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FF26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>
                          <a:solidFill>
                            <a:srgbClr val="FF2600"/>
                          </a:solidFill>
                        </a:rPr>
                        <a:t>9</a:t>
                      </a:r>
                      <a:endParaRPr lang="ko-Kore-KR" altLang="en-US" sz="800" dirty="0">
                        <a:solidFill>
                          <a:srgbClr val="FF260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ore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ore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ore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en-US" altLang="ko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lang="ko-Kore-KR" altLang="en-US" sz="800" b="0" i="0" u="none" strike="noStrike" cap="none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73416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en-US" altLang="ko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lang="ko-Kore-KR" altLang="en-US" sz="800" b="0" i="0" u="none" strike="noStrike" cap="none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ore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en-US" altLang="ko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lang="ko-Kore-KR" altLang="en-US" sz="800" b="0" i="0" u="none" strike="noStrike" cap="none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ore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en-US" altLang="ko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lang="ko-Kore-KR" altLang="en-US" sz="800" b="0" i="0" u="none" strike="noStrike" cap="none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ore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en-US" altLang="ko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</a:t>
                      </a:r>
                      <a:endParaRPr lang="ko-Kore-KR" altLang="en-US" sz="800" b="0" i="0" u="none" strike="noStrike" cap="none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ore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r>
                        <a:rPr lang="en-US" altLang="ko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0</a:t>
                      </a:r>
                      <a:endParaRPr lang="ko-Kore-KR" altLang="en-US" sz="800" b="0" i="0" u="none" strike="noStrike" cap="none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ore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ore-KR" altLang="en-US" sz="8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0524958"/>
                  </a:ext>
                </a:extLst>
              </a:tr>
            </a:tbl>
          </a:graphicData>
        </a:graphic>
      </p:graphicFrame>
      <p:grpSp>
        <p:nvGrpSpPr>
          <p:cNvPr id="73" name="그룹 72">
            <a:extLst>
              <a:ext uri="{FF2B5EF4-FFF2-40B4-BE49-F238E27FC236}">
                <a16:creationId xmlns:a16="http://schemas.microsoft.com/office/drawing/2014/main" id="{DC46F717-7133-4C91-A19F-4815CEB41EEC}"/>
              </a:ext>
            </a:extLst>
          </p:cNvPr>
          <p:cNvGrpSpPr/>
          <p:nvPr/>
        </p:nvGrpSpPr>
        <p:grpSpPr>
          <a:xfrm>
            <a:off x="2660516" y="3293499"/>
            <a:ext cx="1963737" cy="372896"/>
            <a:chOff x="1379123" y="1797837"/>
            <a:chExt cx="1963737" cy="372896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7CD2FF09-0229-4878-B43F-583DF80AB81A}"/>
                </a:ext>
              </a:extLst>
            </p:cNvPr>
            <p:cNvSpPr/>
            <p:nvPr/>
          </p:nvSpPr>
          <p:spPr>
            <a:xfrm>
              <a:off x="1787122" y="17978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72F3A00-EA2D-4D65-BF20-46BC95EC186D}"/>
                </a:ext>
              </a:extLst>
            </p:cNvPr>
            <p:cNvSpPr/>
            <p:nvPr/>
          </p:nvSpPr>
          <p:spPr>
            <a:xfrm>
              <a:off x="2173016" y="17978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DFE07EB-C0EA-45E3-B4D0-8BF03E104AA3}"/>
                </a:ext>
              </a:extLst>
            </p:cNvPr>
            <p:cNvSpPr/>
            <p:nvPr/>
          </p:nvSpPr>
          <p:spPr>
            <a:xfrm>
              <a:off x="2936414" y="17978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0DF8B69-7A00-4107-8F16-3135A02E11D9}"/>
                </a:ext>
              </a:extLst>
            </p:cNvPr>
            <p:cNvSpPr/>
            <p:nvPr/>
          </p:nvSpPr>
          <p:spPr>
            <a:xfrm>
              <a:off x="3297141" y="179783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29D76C10-11F1-4E5B-9948-8889D8FA0232}"/>
                </a:ext>
              </a:extLst>
            </p:cNvPr>
            <p:cNvSpPr/>
            <p:nvPr/>
          </p:nvSpPr>
          <p:spPr>
            <a:xfrm>
              <a:off x="2553582" y="212501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12A594F-D056-4E9D-8055-C669537E5821}"/>
                </a:ext>
              </a:extLst>
            </p:cNvPr>
            <p:cNvSpPr/>
            <p:nvPr/>
          </p:nvSpPr>
          <p:spPr>
            <a:xfrm>
              <a:off x="2159299" y="212501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844126C4-C9C1-4DD3-9938-B03276C5902A}"/>
                </a:ext>
              </a:extLst>
            </p:cNvPr>
            <p:cNvSpPr/>
            <p:nvPr/>
          </p:nvSpPr>
          <p:spPr>
            <a:xfrm>
              <a:off x="1790184" y="212501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AB1CE692-CEF1-4640-BE6F-EC827BB505EE}"/>
                </a:ext>
              </a:extLst>
            </p:cNvPr>
            <p:cNvSpPr/>
            <p:nvPr/>
          </p:nvSpPr>
          <p:spPr>
            <a:xfrm>
              <a:off x="1379123" y="212501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4A9DDA6-3750-413D-9016-6ED6EA81D94B}"/>
              </a:ext>
            </a:extLst>
          </p:cNvPr>
          <p:cNvGrpSpPr/>
          <p:nvPr/>
        </p:nvGrpSpPr>
        <p:grpSpPr>
          <a:xfrm>
            <a:off x="2338999" y="1272769"/>
            <a:ext cx="2307608" cy="237833"/>
            <a:chOff x="984069" y="1551454"/>
            <a:chExt cx="2307608" cy="237833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D32EB81-A0AD-4BB5-874B-145C9BA707DE}"/>
                </a:ext>
              </a:extLst>
            </p:cNvPr>
            <p:cNvGrpSpPr/>
            <p:nvPr/>
          </p:nvGrpSpPr>
          <p:grpSpPr>
            <a:xfrm>
              <a:off x="984069" y="1551454"/>
              <a:ext cx="1018902" cy="237833"/>
              <a:chOff x="984069" y="1432206"/>
              <a:chExt cx="1018902" cy="237833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D0E2601-0F9A-4028-AFE6-F17D64E98D4D}"/>
                  </a:ext>
                </a:extLst>
              </p:cNvPr>
              <p:cNvSpPr/>
              <p:nvPr/>
            </p:nvSpPr>
            <p:spPr>
              <a:xfrm>
                <a:off x="984069" y="1432206"/>
                <a:ext cx="1018902" cy="2378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0000-00-00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3" name="그래픽 82" descr="월 단위 달력 단색으로 채워진">
                <a:extLst>
                  <a:ext uri="{FF2B5EF4-FFF2-40B4-BE49-F238E27FC236}">
                    <a16:creationId xmlns:a16="http://schemas.microsoft.com/office/drawing/2014/main" id="{CFB2D5B1-5BDE-40BB-B8F7-1935CFEC5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775379" y="1443354"/>
                <a:ext cx="215537" cy="215537"/>
              </a:xfrm>
              <a:prstGeom prst="rect">
                <a:avLst/>
              </a:prstGeom>
            </p:spPr>
          </p:pic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B196B8EA-55D6-4FC8-A596-2675CE8A8B5F}"/>
                </a:ext>
              </a:extLst>
            </p:cNvPr>
            <p:cNvGrpSpPr/>
            <p:nvPr/>
          </p:nvGrpSpPr>
          <p:grpSpPr>
            <a:xfrm>
              <a:off x="2272775" y="1551454"/>
              <a:ext cx="1018902" cy="237833"/>
              <a:chOff x="984069" y="1432206"/>
              <a:chExt cx="1018902" cy="237833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8D7287C3-E52C-4DA6-83C0-345DCE6DA323}"/>
                  </a:ext>
                </a:extLst>
              </p:cNvPr>
              <p:cNvSpPr/>
              <p:nvPr/>
            </p:nvSpPr>
            <p:spPr>
              <a:xfrm>
                <a:off x="984069" y="1432206"/>
                <a:ext cx="1018902" cy="2378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0000-00-00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2" name="그래픽 71" descr="월 단위 달력 단색으로 채워진">
                <a:extLst>
                  <a:ext uri="{FF2B5EF4-FFF2-40B4-BE49-F238E27FC236}">
                    <a16:creationId xmlns:a16="http://schemas.microsoft.com/office/drawing/2014/main" id="{1C845689-2E1A-49FA-85D2-7A9005899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775379" y="1443354"/>
                <a:ext cx="215537" cy="215537"/>
              </a:xfrm>
              <a:prstGeom prst="rect">
                <a:avLst/>
              </a:prstGeom>
            </p:spPr>
          </p:pic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81E91671-0590-40DA-9C44-8EA16A8F32AF}"/>
                </a:ext>
              </a:extLst>
            </p:cNvPr>
            <p:cNvCxnSpPr>
              <a:endCxn id="71" idx="1"/>
            </p:cNvCxnSpPr>
            <p:nvPr/>
          </p:nvCxnSpPr>
          <p:spPr>
            <a:xfrm>
              <a:off x="2098766" y="1670370"/>
              <a:ext cx="96899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3034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1E20EBE-F06B-48A1-BE38-CAAD4CB3F404}"/>
              </a:ext>
            </a:extLst>
          </p:cNvPr>
          <p:cNvGrpSpPr/>
          <p:nvPr/>
        </p:nvGrpSpPr>
        <p:grpSpPr>
          <a:xfrm>
            <a:off x="2073627" y="663122"/>
            <a:ext cx="2797072" cy="5567722"/>
            <a:chOff x="2073627" y="663122"/>
            <a:chExt cx="2797072" cy="556772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0648762-5650-420A-B5D3-E741E0E5158C}"/>
                </a:ext>
              </a:extLst>
            </p:cNvPr>
            <p:cNvGrpSpPr/>
            <p:nvPr/>
          </p:nvGrpSpPr>
          <p:grpSpPr>
            <a:xfrm>
              <a:off x="2188807" y="3069830"/>
              <a:ext cx="2583835" cy="596362"/>
              <a:chOff x="855990" y="2719310"/>
              <a:chExt cx="2583835" cy="596362"/>
            </a:xfrm>
          </p:grpSpPr>
          <p:sp>
            <p:nvSpPr>
              <p:cNvPr id="113" name="사각형: 둥근 모서리 112">
                <a:extLst>
                  <a:ext uri="{FF2B5EF4-FFF2-40B4-BE49-F238E27FC236}">
                    <a16:creationId xmlns:a16="http://schemas.microsoft.com/office/drawing/2014/main" id="{C026F436-262E-40AA-AA67-1206B732273E}"/>
                  </a:ext>
                </a:extLst>
              </p:cNvPr>
              <p:cNvSpPr/>
              <p:nvPr/>
            </p:nvSpPr>
            <p:spPr>
              <a:xfrm>
                <a:off x="1258286" y="2719310"/>
                <a:ext cx="2181539" cy="27632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F8E1B54E-1FFC-4D17-807E-9400E6792FFE}"/>
                  </a:ext>
                </a:extLst>
              </p:cNvPr>
              <p:cNvSpPr/>
              <p:nvPr/>
            </p:nvSpPr>
            <p:spPr>
              <a:xfrm flipH="1">
                <a:off x="1258286" y="2720072"/>
                <a:ext cx="275560" cy="27556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사각형: 둥근 모서리 116">
                <a:extLst>
                  <a:ext uri="{FF2B5EF4-FFF2-40B4-BE49-F238E27FC236}">
                    <a16:creationId xmlns:a16="http://schemas.microsoft.com/office/drawing/2014/main" id="{8362C5B1-DF87-46D6-96F3-85B79D32D898}"/>
                  </a:ext>
                </a:extLst>
              </p:cNvPr>
              <p:cNvSpPr/>
              <p:nvPr/>
            </p:nvSpPr>
            <p:spPr>
              <a:xfrm>
                <a:off x="855990" y="3039350"/>
                <a:ext cx="1833870" cy="27632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63">
              <a:extLst>
                <a:ext uri="{FF2B5EF4-FFF2-40B4-BE49-F238E27FC236}">
                  <a16:creationId xmlns:a16="http://schemas.microsoft.com/office/drawing/2014/main" id="{8CD0D907-9C08-4D2F-A311-5ABC8DB81A2F}"/>
                </a:ext>
              </a:extLst>
            </p:cNvPr>
            <p:cNvSpPr/>
            <p:nvPr/>
          </p:nvSpPr>
          <p:spPr>
            <a:xfrm>
              <a:off x="2073627" y="5873756"/>
              <a:ext cx="2764350" cy="329016"/>
            </a:xfrm>
            <a:custGeom>
              <a:avLst/>
              <a:gdLst>
                <a:gd name="connsiteX0" fmla="*/ 0 w 2707200"/>
                <a:gd name="connsiteY0" fmla="*/ 0 h 324000"/>
                <a:gd name="connsiteX1" fmla="*/ 2707200 w 2707200"/>
                <a:gd name="connsiteY1" fmla="*/ 0 h 324000"/>
                <a:gd name="connsiteX2" fmla="*/ 2707200 w 2707200"/>
                <a:gd name="connsiteY2" fmla="*/ 324000 h 324000"/>
                <a:gd name="connsiteX3" fmla="*/ 0 w 2707200"/>
                <a:gd name="connsiteY3" fmla="*/ 324000 h 324000"/>
                <a:gd name="connsiteX4" fmla="*/ 0 w 2707200"/>
                <a:gd name="connsiteY4" fmla="*/ 0 h 324000"/>
                <a:gd name="connsiteX0" fmla="*/ 0 w 2707200"/>
                <a:gd name="connsiteY0" fmla="*/ 0 h 324000"/>
                <a:gd name="connsiteX1" fmla="*/ 2707200 w 2707200"/>
                <a:gd name="connsiteY1" fmla="*/ 0 h 324000"/>
                <a:gd name="connsiteX2" fmla="*/ 2706455 w 2707200"/>
                <a:gd name="connsiteY2" fmla="*/ 231717 h 324000"/>
                <a:gd name="connsiteX3" fmla="*/ 2707200 w 2707200"/>
                <a:gd name="connsiteY3" fmla="*/ 324000 h 324000"/>
                <a:gd name="connsiteX4" fmla="*/ 0 w 2707200"/>
                <a:gd name="connsiteY4" fmla="*/ 324000 h 324000"/>
                <a:gd name="connsiteX5" fmla="*/ 0 w 2707200"/>
                <a:gd name="connsiteY5" fmla="*/ 0 h 324000"/>
                <a:gd name="connsiteX0" fmla="*/ 0 w 2707200"/>
                <a:gd name="connsiteY0" fmla="*/ 0 h 326381"/>
                <a:gd name="connsiteX1" fmla="*/ 2707200 w 2707200"/>
                <a:gd name="connsiteY1" fmla="*/ 0 h 326381"/>
                <a:gd name="connsiteX2" fmla="*/ 2706455 w 2707200"/>
                <a:gd name="connsiteY2" fmla="*/ 231717 h 326381"/>
                <a:gd name="connsiteX3" fmla="*/ 2588138 w 2707200"/>
                <a:gd name="connsiteY3" fmla="*/ 326381 h 326381"/>
                <a:gd name="connsiteX4" fmla="*/ 0 w 2707200"/>
                <a:gd name="connsiteY4" fmla="*/ 324000 h 326381"/>
                <a:gd name="connsiteX5" fmla="*/ 0 w 2707200"/>
                <a:gd name="connsiteY5" fmla="*/ 0 h 326381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0 w 2707200"/>
                <a:gd name="connsiteY4" fmla="*/ 324000 h 326635"/>
                <a:gd name="connsiteX5" fmla="*/ 0 w 2707200"/>
                <a:gd name="connsiteY5" fmla="*/ 0 h 326635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97632 w 2707200"/>
                <a:gd name="connsiteY4" fmla="*/ 326381 h 326635"/>
                <a:gd name="connsiteX5" fmla="*/ 0 w 2707200"/>
                <a:gd name="connsiteY5" fmla="*/ 0 h 326635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97632 w 2707200"/>
                <a:gd name="connsiteY4" fmla="*/ 326381 h 326635"/>
                <a:gd name="connsiteX5" fmla="*/ 39455 w 2707200"/>
                <a:gd name="connsiteY5" fmla="*/ 148374 h 326635"/>
                <a:gd name="connsiteX6" fmla="*/ 0 w 2707200"/>
                <a:gd name="connsiteY6" fmla="*/ 0 h 326635"/>
                <a:gd name="connsiteX0" fmla="*/ 8170 w 2715370"/>
                <a:gd name="connsiteY0" fmla="*/ 0 h 326635"/>
                <a:gd name="connsiteX1" fmla="*/ 2715370 w 2715370"/>
                <a:gd name="connsiteY1" fmla="*/ 0 h 326635"/>
                <a:gd name="connsiteX2" fmla="*/ 2714625 w 2715370"/>
                <a:gd name="connsiteY2" fmla="*/ 231717 h 326635"/>
                <a:gd name="connsiteX3" fmla="*/ 2596308 w 2715370"/>
                <a:gd name="connsiteY3" fmla="*/ 326381 h 326635"/>
                <a:gd name="connsiteX4" fmla="*/ 105802 w 2715370"/>
                <a:gd name="connsiteY4" fmla="*/ 326381 h 326635"/>
                <a:gd name="connsiteX5" fmla="*/ 0 w 2715370"/>
                <a:gd name="connsiteY5" fmla="*/ 210286 h 326635"/>
                <a:gd name="connsiteX6" fmla="*/ 8170 w 2715370"/>
                <a:gd name="connsiteY6" fmla="*/ 0 h 326635"/>
                <a:gd name="connsiteX0" fmla="*/ 0 w 2764350"/>
                <a:gd name="connsiteY0" fmla="*/ 0 h 329016"/>
                <a:gd name="connsiteX1" fmla="*/ 2764350 w 2764350"/>
                <a:gd name="connsiteY1" fmla="*/ 2381 h 329016"/>
                <a:gd name="connsiteX2" fmla="*/ 2763605 w 2764350"/>
                <a:gd name="connsiteY2" fmla="*/ 234098 h 329016"/>
                <a:gd name="connsiteX3" fmla="*/ 2645288 w 2764350"/>
                <a:gd name="connsiteY3" fmla="*/ 328762 h 329016"/>
                <a:gd name="connsiteX4" fmla="*/ 154782 w 2764350"/>
                <a:gd name="connsiteY4" fmla="*/ 328762 h 329016"/>
                <a:gd name="connsiteX5" fmla="*/ 48980 w 2764350"/>
                <a:gd name="connsiteY5" fmla="*/ 212667 h 329016"/>
                <a:gd name="connsiteX6" fmla="*/ 0 w 2764350"/>
                <a:gd name="connsiteY6" fmla="*/ 0 h 32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4350" h="329016">
                  <a:moveTo>
                    <a:pt x="0" y="0"/>
                  </a:moveTo>
                  <a:lnTo>
                    <a:pt x="2764350" y="2381"/>
                  </a:lnTo>
                  <a:cubicBezTo>
                    <a:pt x="2764102" y="79620"/>
                    <a:pt x="2763853" y="156859"/>
                    <a:pt x="2763605" y="234098"/>
                  </a:cubicBezTo>
                  <a:cubicBezTo>
                    <a:pt x="2763853" y="264859"/>
                    <a:pt x="2709334" y="333720"/>
                    <a:pt x="2645288" y="328762"/>
                  </a:cubicBezTo>
                  <a:lnTo>
                    <a:pt x="154782" y="328762"/>
                  </a:lnTo>
                  <a:lnTo>
                    <a:pt x="48980" y="212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등록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396743E-008A-4136-B10C-BCB76B92A7D1}"/>
                </a:ext>
              </a:extLst>
            </p:cNvPr>
            <p:cNvGrpSpPr/>
            <p:nvPr/>
          </p:nvGrpSpPr>
          <p:grpSpPr>
            <a:xfrm>
              <a:off x="2087147" y="663122"/>
              <a:ext cx="2783552" cy="5567722"/>
              <a:chOff x="754330" y="663122"/>
              <a:chExt cx="2783552" cy="5567722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9839EC9E-0868-49EC-A884-6096F2E47988}"/>
                  </a:ext>
                </a:extLst>
              </p:cNvPr>
              <p:cNvGrpSpPr/>
              <p:nvPr/>
            </p:nvGrpSpPr>
            <p:grpSpPr>
              <a:xfrm>
                <a:off x="754330" y="663122"/>
                <a:ext cx="2783552" cy="5567722"/>
                <a:chOff x="272480" y="944724"/>
                <a:chExt cx="2808000" cy="5616624"/>
              </a:xfrm>
            </p:grpSpPr>
            <p:sp>
              <p:nvSpPr>
                <p:cNvPr id="11" name="모서리가 둥근 직사각형 108">
                  <a:extLst>
                    <a:ext uri="{FF2B5EF4-FFF2-40B4-BE49-F238E27FC236}">
                      <a16:creationId xmlns:a16="http://schemas.microsoft.com/office/drawing/2014/main" id="{A59FDAC0-F7C4-47A0-9E2E-2CACD640BD06}"/>
                    </a:ext>
                  </a:extLst>
                </p:cNvPr>
                <p:cNvSpPr/>
                <p:nvPr userDrawn="1"/>
              </p:nvSpPr>
              <p:spPr>
                <a:xfrm>
                  <a:off x="272480" y="944724"/>
                  <a:ext cx="2808000" cy="5616624"/>
                </a:xfrm>
                <a:prstGeom prst="roundRect">
                  <a:avLst>
                    <a:gd name="adj" fmla="val 8301"/>
                  </a:avLst>
                </a:prstGeom>
                <a:noFill/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C1FCFCC-4870-4A25-BEC4-19FCA17211C2}"/>
                    </a:ext>
                  </a:extLst>
                </p:cNvPr>
                <p:cNvSpPr txBox="1"/>
                <p:nvPr userDrawn="1"/>
              </p:nvSpPr>
              <p:spPr>
                <a:xfrm>
                  <a:off x="416497" y="1031150"/>
                  <a:ext cx="55544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11:59</a:t>
                  </a:r>
                  <a:endParaRPr lang="ko-KR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A73E2DF8-1922-4727-BDC0-2CE176ABF515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114" y="1066014"/>
                  <a:ext cx="514448" cy="1764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" name="모서리가 둥근 직사각형 111">
                  <a:extLst>
                    <a:ext uri="{FF2B5EF4-FFF2-40B4-BE49-F238E27FC236}">
                      <a16:creationId xmlns:a16="http://schemas.microsoft.com/office/drawing/2014/main" id="{FB8992C9-1958-4C0A-843A-818B6A1E047E}"/>
                    </a:ext>
                  </a:extLst>
                </p:cNvPr>
                <p:cNvSpPr/>
                <p:nvPr userDrawn="1"/>
              </p:nvSpPr>
              <p:spPr>
                <a:xfrm>
                  <a:off x="1051367" y="944724"/>
                  <a:ext cx="1250227" cy="235422"/>
                </a:xfrm>
                <a:prstGeom prst="roundRect">
                  <a:avLst>
                    <a:gd name="adj" fmla="val 10974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9" name="Google Shape;166;p5">
                <a:extLst>
                  <a:ext uri="{FF2B5EF4-FFF2-40B4-BE49-F238E27FC236}">
                    <a16:creationId xmlns:a16="http://schemas.microsoft.com/office/drawing/2014/main" id="{62E66ED2-B9B4-4183-A786-15B82926FF91}"/>
                  </a:ext>
                </a:extLst>
              </p:cNvPr>
              <p:cNvSpPr txBox="1"/>
              <p:nvPr/>
            </p:nvSpPr>
            <p:spPr>
              <a:xfrm>
                <a:off x="1177115" y="998253"/>
                <a:ext cx="1945368" cy="253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05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  <a:sym typeface="Malgun Gothic"/>
                  </a:rPr>
                  <a:t>스케줄 추가</a:t>
                </a:r>
                <a:endParaRPr sz="105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D6F09CB5-BB69-4FFA-A03A-40AC18F44CCA}"/>
                </a:ext>
              </a:extLst>
            </p:cNvPr>
            <p:cNvGrpSpPr/>
            <p:nvPr/>
          </p:nvGrpSpPr>
          <p:grpSpPr>
            <a:xfrm>
              <a:off x="3020619" y="1590379"/>
              <a:ext cx="916609" cy="261610"/>
              <a:chOff x="1570415" y="1362470"/>
              <a:chExt cx="916609" cy="261610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9D5C6A8-72C2-49F6-B39E-DB573B30FEC3}"/>
                  </a:ext>
                </a:extLst>
              </p:cNvPr>
              <p:cNvSpPr txBox="1"/>
              <p:nvPr/>
            </p:nvSpPr>
            <p:spPr>
              <a:xfrm>
                <a:off x="1808948" y="1362470"/>
                <a:ext cx="4026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ore-KR" sz="1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9</a:t>
                </a:r>
                <a:r>
                  <a:rPr kumimoji="1" lang="ko-KR" altLang="en-US" sz="11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월</a:t>
                </a:r>
                <a:endParaRPr kumimoji="1" lang="ko-Kore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45415C99-F8F4-4766-8518-C44FA719CCCF}"/>
                  </a:ext>
                </a:extLst>
              </p:cNvPr>
              <p:cNvSpPr/>
              <p:nvPr/>
            </p:nvSpPr>
            <p:spPr>
              <a:xfrm>
                <a:off x="1570415" y="1393248"/>
                <a:ext cx="287258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8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◀</a:t>
                </a:r>
                <a:endParaRPr lang="ko-Kore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A227BD74-FD58-4D1E-AC67-EB5F3A748DE6}"/>
                  </a:ext>
                </a:extLst>
              </p:cNvPr>
              <p:cNvSpPr/>
              <p:nvPr/>
            </p:nvSpPr>
            <p:spPr>
              <a:xfrm>
                <a:off x="2162896" y="1393248"/>
                <a:ext cx="324128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800" kern="1200" dirty="0">
                    <a:solidFill>
                      <a:prstClr val="black"/>
                    </a:solidFill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▶ </a:t>
                </a:r>
                <a:endParaRPr lang="ko-Kore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2735036-869E-4D97-83C6-9481E861D89E}"/>
                </a:ext>
              </a:extLst>
            </p:cNvPr>
            <p:cNvGrpSpPr/>
            <p:nvPr/>
          </p:nvGrpSpPr>
          <p:grpSpPr>
            <a:xfrm>
              <a:off x="2110491" y="3751566"/>
              <a:ext cx="2618274" cy="233580"/>
              <a:chOff x="777674" y="3827067"/>
              <a:chExt cx="2618274" cy="233580"/>
            </a:xfrm>
          </p:grpSpPr>
          <p:sp>
            <p:nvSpPr>
              <p:cNvPr id="116" name="Google Shape;166;p5">
                <a:extLst>
                  <a:ext uri="{FF2B5EF4-FFF2-40B4-BE49-F238E27FC236}">
                    <a16:creationId xmlns:a16="http://schemas.microsoft.com/office/drawing/2014/main" id="{BD46173C-5D98-418C-B008-E00C62C3A021}"/>
                  </a:ext>
                </a:extLst>
              </p:cNvPr>
              <p:cNvSpPr txBox="1"/>
              <p:nvPr/>
            </p:nvSpPr>
            <p:spPr>
              <a:xfrm>
                <a:off x="777674" y="3836156"/>
                <a:ext cx="680163" cy="215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dk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 2" panose="05020102010507070707" pitchFamily="18" charset="2"/>
                  </a:rPr>
                  <a:t>운동 선택</a:t>
                </a:r>
                <a:endParaRPr lang="ko-KR" altLang="en-US" sz="800" b="1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71" name="그래픽 170" descr="추가 단색으로 채워진">
                <a:extLst>
                  <a:ext uri="{FF2B5EF4-FFF2-40B4-BE49-F238E27FC236}">
                    <a16:creationId xmlns:a16="http://schemas.microsoft.com/office/drawing/2014/main" id="{F041E9BC-69E8-49F7-A82B-5C0B77BDA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162368" y="3827067"/>
                <a:ext cx="233580" cy="233580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B912035-8551-458B-A1E7-DF0AF4BEC87D}"/>
                </a:ext>
              </a:extLst>
            </p:cNvPr>
            <p:cNvGrpSpPr/>
            <p:nvPr/>
          </p:nvGrpSpPr>
          <p:grpSpPr>
            <a:xfrm>
              <a:off x="2201860" y="4050951"/>
              <a:ext cx="2526905" cy="215403"/>
              <a:chOff x="869043" y="4050951"/>
              <a:chExt cx="2526905" cy="215403"/>
            </a:xfrm>
          </p:grpSpPr>
          <p:sp>
            <p:nvSpPr>
              <p:cNvPr id="137" name="사각형: 둥근 모서리 136">
                <a:extLst>
                  <a:ext uri="{FF2B5EF4-FFF2-40B4-BE49-F238E27FC236}">
                    <a16:creationId xmlns:a16="http://schemas.microsoft.com/office/drawing/2014/main" id="{38942851-01D4-42DC-959C-9FFFBB805B72}"/>
                  </a:ext>
                </a:extLst>
              </p:cNvPr>
              <p:cNvSpPr/>
              <p:nvPr/>
            </p:nvSpPr>
            <p:spPr>
              <a:xfrm>
                <a:off x="869043" y="4050951"/>
                <a:ext cx="2526905" cy="215403"/>
              </a:xfrm>
              <a:prstGeom prst="roundRect">
                <a:avLst>
                  <a:gd name="adj" fmla="val 32887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보행</a:t>
                </a: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A23FE18-5B04-435A-90F1-6E7F1FE0D899}"/>
                  </a:ext>
                </a:extLst>
              </p:cNvPr>
              <p:cNvGrpSpPr/>
              <p:nvPr/>
            </p:nvGrpSpPr>
            <p:grpSpPr>
              <a:xfrm>
                <a:off x="3162368" y="4100906"/>
                <a:ext cx="177594" cy="110957"/>
                <a:chOff x="-343949" y="3069830"/>
                <a:chExt cx="252000" cy="157444"/>
              </a:xfrm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BB4A6602-4CF1-4051-B5C0-8267B164D195}"/>
                    </a:ext>
                  </a:extLst>
                </p:cNvPr>
                <p:cNvSpPr/>
                <p:nvPr/>
              </p:nvSpPr>
              <p:spPr>
                <a:xfrm>
                  <a:off x="-343949" y="3069830"/>
                  <a:ext cx="252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D55E06B6-D308-4484-8CFC-1A59449EBD5E}"/>
                    </a:ext>
                  </a:extLst>
                </p:cNvPr>
                <p:cNvSpPr/>
                <p:nvPr/>
              </p:nvSpPr>
              <p:spPr>
                <a:xfrm>
                  <a:off x="-343949" y="3130552"/>
                  <a:ext cx="252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직사각형 172">
                  <a:extLst>
                    <a:ext uri="{FF2B5EF4-FFF2-40B4-BE49-F238E27FC236}">
                      <a16:creationId xmlns:a16="http://schemas.microsoft.com/office/drawing/2014/main" id="{905287B2-FD05-4CDA-863D-693C66AE1EBD}"/>
                    </a:ext>
                  </a:extLst>
                </p:cNvPr>
                <p:cNvSpPr/>
                <p:nvPr/>
              </p:nvSpPr>
              <p:spPr>
                <a:xfrm>
                  <a:off x="-343949" y="3191274"/>
                  <a:ext cx="252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AD534AC0-9EB7-4C59-AD56-A9AF0F905E70}"/>
                </a:ext>
              </a:extLst>
            </p:cNvPr>
            <p:cNvGrpSpPr/>
            <p:nvPr/>
          </p:nvGrpSpPr>
          <p:grpSpPr>
            <a:xfrm>
              <a:off x="2201860" y="4576731"/>
              <a:ext cx="2526905" cy="215403"/>
              <a:chOff x="869043" y="4050951"/>
              <a:chExt cx="2526905" cy="215403"/>
            </a:xfrm>
          </p:grpSpPr>
          <p:sp>
            <p:nvSpPr>
              <p:cNvPr id="181" name="사각형: 둥근 모서리 180">
                <a:extLst>
                  <a:ext uri="{FF2B5EF4-FFF2-40B4-BE49-F238E27FC236}">
                    <a16:creationId xmlns:a16="http://schemas.microsoft.com/office/drawing/2014/main" id="{03710ABB-7941-4476-B860-3F9042D8574F}"/>
                  </a:ext>
                </a:extLst>
              </p:cNvPr>
              <p:cNvSpPr/>
              <p:nvPr/>
            </p:nvSpPr>
            <p:spPr>
              <a:xfrm>
                <a:off x="869043" y="4050951"/>
                <a:ext cx="2526905" cy="215403"/>
              </a:xfrm>
              <a:prstGeom prst="roundRect">
                <a:avLst>
                  <a:gd name="adj" fmla="val 32887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부분 부하</a:t>
                </a:r>
              </a:p>
            </p:txBody>
          </p:sp>
          <p:grpSp>
            <p:nvGrpSpPr>
              <p:cNvPr id="182" name="그룹 181">
                <a:extLst>
                  <a:ext uri="{FF2B5EF4-FFF2-40B4-BE49-F238E27FC236}">
                    <a16:creationId xmlns:a16="http://schemas.microsoft.com/office/drawing/2014/main" id="{791BD4E6-5C3F-4C86-8E55-9CD3D615E1FD}"/>
                  </a:ext>
                </a:extLst>
              </p:cNvPr>
              <p:cNvGrpSpPr/>
              <p:nvPr/>
            </p:nvGrpSpPr>
            <p:grpSpPr>
              <a:xfrm>
                <a:off x="3162368" y="4100906"/>
                <a:ext cx="177594" cy="110957"/>
                <a:chOff x="-343949" y="3069830"/>
                <a:chExt cx="252000" cy="157444"/>
              </a:xfrm>
            </p:grpSpPr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101FB9E5-FE6F-460A-BF2C-BC6689A71D58}"/>
                    </a:ext>
                  </a:extLst>
                </p:cNvPr>
                <p:cNvSpPr/>
                <p:nvPr/>
              </p:nvSpPr>
              <p:spPr>
                <a:xfrm>
                  <a:off x="-343949" y="3069830"/>
                  <a:ext cx="252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B0B1DDBB-3575-4787-B59C-08225E796D11}"/>
                    </a:ext>
                  </a:extLst>
                </p:cNvPr>
                <p:cNvSpPr/>
                <p:nvPr/>
              </p:nvSpPr>
              <p:spPr>
                <a:xfrm>
                  <a:off x="-343949" y="3130552"/>
                  <a:ext cx="252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BE934F24-3764-4A51-95DA-DF0E3563794F}"/>
                    </a:ext>
                  </a:extLst>
                </p:cNvPr>
                <p:cNvSpPr/>
                <p:nvPr/>
              </p:nvSpPr>
              <p:spPr>
                <a:xfrm>
                  <a:off x="-343949" y="3191274"/>
                  <a:ext cx="252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D642FAE-1A10-47C4-8538-F156CC9D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신규 스케줄 추가 </a:t>
            </a:r>
            <a:r>
              <a:rPr lang="en-US" altLang="ko-KR" dirty="0"/>
              <a:t>&gt; </a:t>
            </a:r>
            <a:r>
              <a:rPr lang="ko-KR" altLang="en-US" dirty="0"/>
              <a:t>운동 추가 완료</a:t>
            </a:r>
            <a:r>
              <a:rPr lang="en-US" altLang="ko-KR" dirty="0"/>
              <a:t>(</a:t>
            </a:r>
            <a:r>
              <a:rPr lang="en-US" altLang="ko-KR" dirty="0" err="1"/>
              <a:t>drag&amp;drop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84C5A7-9DA0-4E32-B735-EDFCB4FB4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PT-A-07-4</a:t>
            </a:r>
            <a:endParaRPr lang="ko-KR" altLang="en-US" dirty="0"/>
          </a:p>
        </p:txBody>
      </p:sp>
      <p:sp>
        <p:nvSpPr>
          <p:cNvPr id="132" name="Google Shape;164;p5">
            <a:extLst>
              <a:ext uri="{FF2B5EF4-FFF2-40B4-BE49-F238E27FC236}">
                <a16:creationId xmlns:a16="http://schemas.microsoft.com/office/drawing/2014/main" id="{F0817F0F-F2AE-4C01-B7D1-7A992333471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순서 변경</a:t>
            </a:r>
            <a:b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</a:br>
            <a: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  <a:t>- </a:t>
            </a: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우측 순서변경</a:t>
            </a:r>
            <a: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  <a:t> </a:t>
            </a: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아이콘 </a:t>
            </a:r>
            <a: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  <a:t>tap</a:t>
            </a: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 시 선택된 항목의 박스 색상 변경 및 크기 변경</a:t>
            </a:r>
            <a:b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</a:br>
            <a: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  <a:t>- </a:t>
            </a: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위치 변경 후 </a:t>
            </a:r>
            <a:r>
              <a:rPr lang="en-US" altLang="ko-KR" dirty="0">
                <a:solidFill>
                  <a:schemeClr val="tx1"/>
                </a:solidFill>
                <a:cs typeface="+mj-cs"/>
                <a:sym typeface="맑은 고딕"/>
              </a:rPr>
              <a:t>tap stop </a:t>
            </a:r>
            <a:r>
              <a:rPr lang="ko-KR" altLang="en-US" dirty="0">
                <a:solidFill>
                  <a:schemeClr val="tx1"/>
                </a:solidFill>
                <a:cs typeface="+mj-cs"/>
                <a:sym typeface="맑은 고딕"/>
              </a:rPr>
              <a:t>시 기본 박스로 변경</a:t>
            </a:r>
            <a:endParaRPr lang="en-US" altLang="ko-KR" dirty="0">
              <a:solidFill>
                <a:schemeClr val="tx1"/>
              </a:solidFill>
              <a:cs typeface="+mj-cs"/>
              <a:sym typeface="맑은 고딕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2330278-51EF-42CD-9702-D62EED7BE375}"/>
              </a:ext>
            </a:extLst>
          </p:cNvPr>
          <p:cNvGrpSpPr/>
          <p:nvPr/>
        </p:nvGrpSpPr>
        <p:grpSpPr>
          <a:xfrm>
            <a:off x="3068515" y="2622939"/>
            <a:ext cx="1195011" cy="45719"/>
            <a:chOff x="1787122" y="1797837"/>
            <a:chExt cx="1195011" cy="45719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80DF370A-D7C3-4474-B7A3-3B1CF7BDA23D}"/>
                </a:ext>
              </a:extLst>
            </p:cNvPr>
            <p:cNvSpPr/>
            <p:nvPr/>
          </p:nvSpPr>
          <p:spPr>
            <a:xfrm>
              <a:off x="1787122" y="17978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A55DB69-BE06-4D18-9114-AA3297EE1739}"/>
                </a:ext>
              </a:extLst>
            </p:cNvPr>
            <p:cNvSpPr/>
            <p:nvPr/>
          </p:nvSpPr>
          <p:spPr>
            <a:xfrm>
              <a:off x="2173016" y="17978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F259C24-7AD2-410C-AE3B-7A9428F62109}"/>
                </a:ext>
              </a:extLst>
            </p:cNvPr>
            <p:cNvSpPr/>
            <p:nvPr/>
          </p:nvSpPr>
          <p:spPr>
            <a:xfrm>
              <a:off x="2936414" y="17978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취소">
            <a:extLst>
              <a:ext uri="{FF2B5EF4-FFF2-40B4-BE49-F238E27FC236}">
                <a16:creationId xmlns:a16="http://schemas.microsoft.com/office/drawing/2014/main" id="{D49A38F5-47B7-43A8-9394-E362BFEDD2ED}"/>
              </a:ext>
            </a:extLst>
          </p:cNvPr>
          <p:cNvSpPr/>
          <p:nvPr/>
        </p:nvSpPr>
        <p:spPr>
          <a:xfrm>
            <a:off x="2180506" y="101333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취소</a:t>
            </a:r>
            <a:endParaRPr dirty="0"/>
          </a:p>
        </p:txBody>
      </p:sp>
      <p:graphicFrame>
        <p:nvGraphicFramePr>
          <p:cNvPr id="111" name="표 3">
            <a:extLst>
              <a:ext uri="{FF2B5EF4-FFF2-40B4-BE49-F238E27FC236}">
                <a16:creationId xmlns:a16="http://schemas.microsoft.com/office/drawing/2014/main" id="{6198C145-571E-4079-BC28-427F6F9E45F1}"/>
              </a:ext>
            </a:extLst>
          </p:cNvPr>
          <p:cNvGraphicFramePr>
            <a:graphicFrameLocks noGrp="1"/>
          </p:cNvGraphicFramePr>
          <p:nvPr/>
        </p:nvGraphicFramePr>
        <p:xfrm>
          <a:off x="2140971" y="1852012"/>
          <a:ext cx="2665229" cy="1833750"/>
        </p:xfrm>
        <a:graphic>
          <a:graphicData uri="http://schemas.openxmlformats.org/drawingml/2006/table">
            <a:tbl>
              <a:tblPr firstRow="1" bandRow="1">
                <a:tableStyleId>{BDC07181-A594-4614-B1B4-83AC75EE6A1E}</a:tableStyleId>
              </a:tblPr>
              <a:tblGrid>
                <a:gridCol w="380747">
                  <a:extLst>
                    <a:ext uri="{9D8B030D-6E8A-4147-A177-3AD203B41FA5}">
                      <a16:colId xmlns:a16="http://schemas.microsoft.com/office/drawing/2014/main" val="176363358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3263730648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2244200307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526214305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4238828772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916266691"/>
                    </a:ext>
                  </a:extLst>
                </a:gridCol>
                <a:gridCol w="380747">
                  <a:extLst>
                    <a:ext uri="{9D8B030D-6E8A-4147-A177-3AD203B41FA5}">
                      <a16:colId xmlns:a16="http://schemas.microsoft.com/office/drawing/2014/main" val="837469498"/>
                    </a:ext>
                  </a:extLst>
                </a:gridCol>
              </a:tblGrid>
              <a:tr h="21375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FF26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80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</a:t>
                      </a: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4218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FF847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rgbClr val="FF847B"/>
                          </a:solidFill>
                        </a:rPr>
                        <a:t>9</a:t>
                      </a:r>
                      <a:endParaRPr lang="ko-Kore-KR" altLang="en-US" sz="800" dirty="0">
                        <a:solidFill>
                          <a:srgbClr val="FF847B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ko-Kore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en-US" altLang="ko-KR" sz="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ko-Kore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ore-KR" alt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40094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FF26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ore-KR" altLang="en-US" sz="800" dirty="0">
                        <a:solidFill>
                          <a:srgbClr val="FF260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ore-KR" sz="8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lang="ko-Kore-KR" altLang="en-US" sz="8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ore-KR" sz="8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lang="ko-Kore-KR" altLang="en-US" sz="8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/>
                        <a:t>0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ko-Kore-KR" alt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971185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FF26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>
                          <a:solidFill>
                            <a:srgbClr val="FF2600"/>
                          </a:solidFill>
                        </a:rPr>
                        <a:t>2</a:t>
                      </a:r>
                      <a:endParaRPr lang="ko-Kore-KR" altLang="en-US" sz="800" dirty="0">
                        <a:solidFill>
                          <a:srgbClr val="FF260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/>
                        <a:t>3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/>
                        <a:t>4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/>
                        <a:t>5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/>
                        <a:t>6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/>
                        <a:t>7</a:t>
                      </a:r>
                      <a:endParaRPr lang="ko-Kore-KR" altLang="en-US" sz="800" dirty="0"/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ko-Kore-KR" altLang="en-US" sz="800" dirty="0">
                        <a:solidFill>
                          <a:srgbClr val="0070C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638169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rgbClr val="FF26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800" dirty="0">
                          <a:solidFill>
                            <a:srgbClr val="FF2600"/>
                          </a:solidFill>
                        </a:rPr>
                        <a:t>9</a:t>
                      </a:r>
                      <a:endParaRPr lang="ko-Kore-KR" altLang="en-US" sz="800" dirty="0">
                        <a:solidFill>
                          <a:srgbClr val="FF2600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ore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ore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ore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ore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en-US" altLang="ko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5</a:t>
                      </a:r>
                      <a:endParaRPr lang="ko-Kore-KR" altLang="en-US" sz="800" b="0" i="0" u="none" strike="noStrike" cap="none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73416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en-US" altLang="ko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6</a:t>
                      </a:r>
                      <a:endParaRPr lang="ko-Kore-KR" altLang="en-US" sz="800" b="0" i="0" u="none" strike="noStrike" cap="none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ore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en-US" altLang="ko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7</a:t>
                      </a:r>
                      <a:endParaRPr lang="ko-Kore-KR" altLang="en-US" sz="800" b="0" i="0" u="none" strike="noStrike" cap="none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ore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en-US" altLang="ko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8</a:t>
                      </a:r>
                      <a:endParaRPr lang="ko-Kore-KR" altLang="en-US" sz="800" b="0" i="0" u="none" strike="noStrike" cap="none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ore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en-US" altLang="ko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9</a:t>
                      </a:r>
                      <a:endParaRPr lang="ko-Kore-KR" altLang="en-US" sz="800" b="0" i="0" u="none" strike="noStrike" cap="none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ore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3</a:t>
                      </a:r>
                      <a:r>
                        <a:rPr lang="en-US" altLang="ko-KR" sz="800" b="0" i="0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0</a:t>
                      </a:r>
                      <a:endParaRPr lang="ko-Kore-KR" altLang="en-US" sz="800" b="0" i="0" u="none" strike="noStrike" cap="none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ore-KR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ore-KR" altLang="en-US" sz="8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46690" marR="46690" marT="23346" marB="233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052495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277147BE-CA23-4652-AA51-78A12CCEA8DD}"/>
              </a:ext>
            </a:extLst>
          </p:cNvPr>
          <p:cNvGrpSpPr/>
          <p:nvPr/>
        </p:nvGrpSpPr>
        <p:grpSpPr>
          <a:xfrm>
            <a:off x="2155251" y="4198679"/>
            <a:ext cx="2637906" cy="224864"/>
            <a:chOff x="2201860" y="4317651"/>
            <a:chExt cx="2526905" cy="215403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03B7F4FC-2D8B-4A23-A819-D2C6B804C56A}"/>
                </a:ext>
              </a:extLst>
            </p:cNvPr>
            <p:cNvSpPr/>
            <p:nvPr/>
          </p:nvSpPr>
          <p:spPr>
            <a:xfrm>
              <a:off x="2201860" y="4317651"/>
              <a:ext cx="2526905" cy="215403"/>
            </a:xfrm>
            <a:prstGeom prst="roundRect">
              <a:avLst>
                <a:gd name="adj" fmla="val 32887"/>
              </a:avLst>
            </a:prstGeom>
            <a:solidFill>
              <a:schemeClr val="tx1">
                <a:lumMod val="85000"/>
                <a:lumOff val="1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bg1"/>
                  </a:solidFill>
                  <a:latin typeface="+mn-ea"/>
                  <a:ea typeface="+mn-ea"/>
                </a:rPr>
                <a:t>앉았다 일어나기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B4FDCA5-1C24-4D40-AB27-1208621E8A77}"/>
                </a:ext>
              </a:extLst>
            </p:cNvPr>
            <p:cNvSpPr/>
            <p:nvPr/>
          </p:nvSpPr>
          <p:spPr>
            <a:xfrm>
              <a:off x="4495185" y="4367606"/>
              <a:ext cx="177594" cy="25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28997F7-C80D-4BDE-8B70-595FBE4EBE47}"/>
                </a:ext>
              </a:extLst>
            </p:cNvPr>
            <p:cNvSpPr/>
            <p:nvPr/>
          </p:nvSpPr>
          <p:spPr>
            <a:xfrm>
              <a:off x="4495185" y="4410399"/>
              <a:ext cx="177594" cy="25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79F8D3A-65D6-4BB6-A605-96267E59DA5B}"/>
                </a:ext>
              </a:extLst>
            </p:cNvPr>
            <p:cNvSpPr/>
            <p:nvPr/>
          </p:nvSpPr>
          <p:spPr>
            <a:xfrm>
              <a:off x="4495185" y="4453192"/>
              <a:ext cx="177594" cy="25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3" name="Google Shape;173;p5">
            <a:extLst>
              <a:ext uri="{FF2B5EF4-FFF2-40B4-BE49-F238E27FC236}">
                <a16:creationId xmlns:a16="http://schemas.microsoft.com/office/drawing/2014/main" id="{7513058F-2291-4F26-8259-1E780638FB3F}"/>
              </a:ext>
            </a:extLst>
          </p:cNvPr>
          <p:cNvSpPr/>
          <p:nvPr/>
        </p:nvSpPr>
        <p:spPr>
          <a:xfrm>
            <a:off x="2064355" y="405860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FDD988C-0C17-4079-9237-D9A913EB63A3}"/>
              </a:ext>
            </a:extLst>
          </p:cNvPr>
          <p:cNvGrpSpPr/>
          <p:nvPr/>
        </p:nvGrpSpPr>
        <p:grpSpPr>
          <a:xfrm>
            <a:off x="2660516" y="3293499"/>
            <a:ext cx="1963737" cy="372896"/>
            <a:chOff x="1379123" y="1797837"/>
            <a:chExt cx="1963737" cy="372896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A013BAD5-3097-45CA-93D1-07370EBD3914}"/>
                </a:ext>
              </a:extLst>
            </p:cNvPr>
            <p:cNvSpPr/>
            <p:nvPr/>
          </p:nvSpPr>
          <p:spPr>
            <a:xfrm>
              <a:off x="1787122" y="17978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84254055-460F-40CA-B47C-F3148FE4DF16}"/>
                </a:ext>
              </a:extLst>
            </p:cNvPr>
            <p:cNvSpPr/>
            <p:nvPr/>
          </p:nvSpPr>
          <p:spPr>
            <a:xfrm>
              <a:off x="2173016" y="17978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7F976A3D-99DF-4B25-BF8F-8A58629528D9}"/>
                </a:ext>
              </a:extLst>
            </p:cNvPr>
            <p:cNvSpPr/>
            <p:nvPr/>
          </p:nvSpPr>
          <p:spPr>
            <a:xfrm>
              <a:off x="2936414" y="17978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3B8E692-51FF-413D-A78F-B7EADC8BED03}"/>
                </a:ext>
              </a:extLst>
            </p:cNvPr>
            <p:cNvSpPr/>
            <p:nvPr/>
          </p:nvSpPr>
          <p:spPr>
            <a:xfrm>
              <a:off x="3297141" y="179783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61B41283-E189-4C1E-ABCA-3C73846E1260}"/>
                </a:ext>
              </a:extLst>
            </p:cNvPr>
            <p:cNvSpPr/>
            <p:nvPr/>
          </p:nvSpPr>
          <p:spPr>
            <a:xfrm>
              <a:off x="2553582" y="212501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D7FDD8F-D35E-4A74-BA55-1B710ED3A1CA}"/>
                </a:ext>
              </a:extLst>
            </p:cNvPr>
            <p:cNvSpPr/>
            <p:nvPr/>
          </p:nvSpPr>
          <p:spPr>
            <a:xfrm>
              <a:off x="2159299" y="212501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F1EB1408-7767-4E66-9373-C3BED0095E5A}"/>
                </a:ext>
              </a:extLst>
            </p:cNvPr>
            <p:cNvSpPr/>
            <p:nvPr/>
          </p:nvSpPr>
          <p:spPr>
            <a:xfrm>
              <a:off x="1790184" y="212501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FEB7D17E-043E-4626-A347-CB702F5FB96D}"/>
                </a:ext>
              </a:extLst>
            </p:cNvPr>
            <p:cNvSpPr/>
            <p:nvPr/>
          </p:nvSpPr>
          <p:spPr>
            <a:xfrm>
              <a:off x="1379123" y="212501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CB95534-E633-4CF6-A4FA-D93CA5569306}"/>
              </a:ext>
            </a:extLst>
          </p:cNvPr>
          <p:cNvGrpSpPr/>
          <p:nvPr/>
        </p:nvGrpSpPr>
        <p:grpSpPr>
          <a:xfrm>
            <a:off x="2338999" y="1272769"/>
            <a:ext cx="2307608" cy="237833"/>
            <a:chOff x="984069" y="1551454"/>
            <a:chExt cx="2307608" cy="237833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4B8BBC2A-F6EF-4824-99AB-DF16B6DFC6AB}"/>
                </a:ext>
              </a:extLst>
            </p:cNvPr>
            <p:cNvGrpSpPr/>
            <p:nvPr/>
          </p:nvGrpSpPr>
          <p:grpSpPr>
            <a:xfrm>
              <a:off x="984069" y="1551454"/>
              <a:ext cx="1018902" cy="237833"/>
              <a:chOff x="984069" y="1432206"/>
              <a:chExt cx="1018902" cy="237833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269EE907-5C23-47E0-92DE-FE76BF9A9D9D}"/>
                  </a:ext>
                </a:extLst>
              </p:cNvPr>
              <p:cNvSpPr/>
              <p:nvPr/>
            </p:nvSpPr>
            <p:spPr>
              <a:xfrm>
                <a:off x="984069" y="1432206"/>
                <a:ext cx="1018902" cy="2378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0000-00-00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5" name="그래픽 84" descr="월 단위 달력 단색으로 채워진">
                <a:extLst>
                  <a:ext uri="{FF2B5EF4-FFF2-40B4-BE49-F238E27FC236}">
                    <a16:creationId xmlns:a16="http://schemas.microsoft.com/office/drawing/2014/main" id="{E5E5C6AE-B064-4CFE-8568-992D972DB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775379" y="1443354"/>
                <a:ext cx="215537" cy="215537"/>
              </a:xfrm>
              <a:prstGeom prst="rect">
                <a:avLst/>
              </a:prstGeom>
            </p:spPr>
          </p:pic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37B61B3B-B561-417E-9CC2-DBD7D2D6B5CB}"/>
                </a:ext>
              </a:extLst>
            </p:cNvPr>
            <p:cNvGrpSpPr/>
            <p:nvPr/>
          </p:nvGrpSpPr>
          <p:grpSpPr>
            <a:xfrm>
              <a:off x="2272775" y="1551454"/>
              <a:ext cx="1018902" cy="237833"/>
              <a:chOff x="984069" y="1432206"/>
              <a:chExt cx="1018902" cy="237833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E7B0FFCF-8BA6-4622-A6CC-4B9E27C705B2}"/>
                  </a:ext>
                </a:extLst>
              </p:cNvPr>
              <p:cNvSpPr/>
              <p:nvPr/>
            </p:nvSpPr>
            <p:spPr>
              <a:xfrm>
                <a:off x="984069" y="1432206"/>
                <a:ext cx="1018902" cy="2378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0000-00-00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3" name="그래픽 82" descr="월 단위 달력 단색으로 채워진">
                <a:extLst>
                  <a:ext uri="{FF2B5EF4-FFF2-40B4-BE49-F238E27FC236}">
                    <a16:creationId xmlns:a16="http://schemas.microsoft.com/office/drawing/2014/main" id="{91595E5F-B6BA-4444-9597-B6288F324C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775379" y="1443354"/>
                <a:ext cx="215537" cy="215537"/>
              </a:xfrm>
              <a:prstGeom prst="rect">
                <a:avLst/>
              </a:prstGeom>
            </p:spPr>
          </p:pic>
        </p:grp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FDDD7AFA-A4E9-4577-9368-FD886CAD8C05}"/>
                </a:ext>
              </a:extLst>
            </p:cNvPr>
            <p:cNvCxnSpPr>
              <a:endCxn id="82" idx="1"/>
            </p:cNvCxnSpPr>
            <p:nvPr/>
          </p:nvCxnSpPr>
          <p:spPr>
            <a:xfrm>
              <a:off x="2098766" y="1670370"/>
              <a:ext cx="96899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3520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366CFD-C9AD-4AA8-8E4A-6BE0F37713F1}"/>
              </a:ext>
            </a:extLst>
          </p:cNvPr>
          <p:cNvSpPr txBox="1"/>
          <p:nvPr/>
        </p:nvSpPr>
        <p:spPr>
          <a:xfrm>
            <a:off x="3957918" y="2498823"/>
            <a:ext cx="19901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+mn-ea"/>
                <a:ea typeface="+mn-ea"/>
              </a:rPr>
              <a:t>운동</a:t>
            </a:r>
          </a:p>
        </p:txBody>
      </p:sp>
    </p:spTree>
    <p:extLst>
      <p:ext uri="{BB962C8B-B14F-4D97-AF65-F5344CB8AC3E}">
        <p14:creationId xmlns:p14="http://schemas.microsoft.com/office/powerpoint/2010/main" val="2945986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63">
            <a:extLst>
              <a:ext uri="{FF2B5EF4-FFF2-40B4-BE49-F238E27FC236}">
                <a16:creationId xmlns:a16="http://schemas.microsoft.com/office/drawing/2014/main" id="{72599C2F-6C9F-4A90-A5B1-A28B611BF04B}"/>
              </a:ext>
            </a:extLst>
          </p:cNvPr>
          <p:cNvSpPr/>
          <p:nvPr/>
        </p:nvSpPr>
        <p:spPr>
          <a:xfrm>
            <a:off x="3905137" y="6151663"/>
            <a:ext cx="2764350" cy="329016"/>
          </a:xfrm>
          <a:custGeom>
            <a:avLst/>
            <a:gdLst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7200 w 2707200"/>
              <a:gd name="connsiteY2" fmla="*/ 324000 h 324000"/>
              <a:gd name="connsiteX3" fmla="*/ 0 w 2707200"/>
              <a:gd name="connsiteY3" fmla="*/ 324000 h 324000"/>
              <a:gd name="connsiteX4" fmla="*/ 0 w 2707200"/>
              <a:gd name="connsiteY4" fmla="*/ 0 h 324000"/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6455 w 2707200"/>
              <a:gd name="connsiteY2" fmla="*/ 231717 h 324000"/>
              <a:gd name="connsiteX3" fmla="*/ 2707200 w 2707200"/>
              <a:gd name="connsiteY3" fmla="*/ 324000 h 324000"/>
              <a:gd name="connsiteX4" fmla="*/ 0 w 2707200"/>
              <a:gd name="connsiteY4" fmla="*/ 324000 h 324000"/>
              <a:gd name="connsiteX5" fmla="*/ 0 w 2707200"/>
              <a:gd name="connsiteY5" fmla="*/ 0 h 324000"/>
              <a:gd name="connsiteX0" fmla="*/ 0 w 2707200"/>
              <a:gd name="connsiteY0" fmla="*/ 0 h 326381"/>
              <a:gd name="connsiteX1" fmla="*/ 2707200 w 2707200"/>
              <a:gd name="connsiteY1" fmla="*/ 0 h 326381"/>
              <a:gd name="connsiteX2" fmla="*/ 2706455 w 2707200"/>
              <a:gd name="connsiteY2" fmla="*/ 231717 h 326381"/>
              <a:gd name="connsiteX3" fmla="*/ 2588138 w 2707200"/>
              <a:gd name="connsiteY3" fmla="*/ 326381 h 326381"/>
              <a:gd name="connsiteX4" fmla="*/ 0 w 2707200"/>
              <a:gd name="connsiteY4" fmla="*/ 324000 h 326381"/>
              <a:gd name="connsiteX5" fmla="*/ 0 w 2707200"/>
              <a:gd name="connsiteY5" fmla="*/ 0 h 326381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0 w 2707200"/>
              <a:gd name="connsiteY4" fmla="*/ 324000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39455 w 2707200"/>
              <a:gd name="connsiteY5" fmla="*/ 148374 h 326635"/>
              <a:gd name="connsiteX6" fmla="*/ 0 w 2707200"/>
              <a:gd name="connsiteY6" fmla="*/ 0 h 326635"/>
              <a:gd name="connsiteX0" fmla="*/ 8170 w 2715370"/>
              <a:gd name="connsiteY0" fmla="*/ 0 h 326635"/>
              <a:gd name="connsiteX1" fmla="*/ 2715370 w 2715370"/>
              <a:gd name="connsiteY1" fmla="*/ 0 h 326635"/>
              <a:gd name="connsiteX2" fmla="*/ 2714625 w 2715370"/>
              <a:gd name="connsiteY2" fmla="*/ 231717 h 326635"/>
              <a:gd name="connsiteX3" fmla="*/ 2596308 w 2715370"/>
              <a:gd name="connsiteY3" fmla="*/ 326381 h 326635"/>
              <a:gd name="connsiteX4" fmla="*/ 105802 w 2715370"/>
              <a:gd name="connsiteY4" fmla="*/ 326381 h 326635"/>
              <a:gd name="connsiteX5" fmla="*/ 0 w 2715370"/>
              <a:gd name="connsiteY5" fmla="*/ 210286 h 326635"/>
              <a:gd name="connsiteX6" fmla="*/ 8170 w 2715370"/>
              <a:gd name="connsiteY6" fmla="*/ 0 h 326635"/>
              <a:gd name="connsiteX0" fmla="*/ 0 w 2764350"/>
              <a:gd name="connsiteY0" fmla="*/ 0 h 329016"/>
              <a:gd name="connsiteX1" fmla="*/ 2764350 w 2764350"/>
              <a:gd name="connsiteY1" fmla="*/ 2381 h 329016"/>
              <a:gd name="connsiteX2" fmla="*/ 2763605 w 2764350"/>
              <a:gd name="connsiteY2" fmla="*/ 234098 h 329016"/>
              <a:gd name="connsiteX3" fmla="*/ 2645288 w 2764350"/>
              <a:gd name="connsiteY3" fmla="*/ 328762 h 329016"/>
              <a:gd name="connsiteX4" fmla="*/ 154782 w 2764350"/>
              <a:gd name="connsiteY4" fmla="*/ 328762 h 329016"/>
              <a:gd name="connsiteX5" fmla="*/ 48980 w 2764350"/>
              <a:gd name="connsiteY5" fmla="*/ 212667 h 329016"/>
              <a:gd name="connsiteX6" fmla="*/ 0 w 2764350"/>
              <a:gd name="connsiteY6" fmla="*/ 0 h 32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4350" h="329016">
                <a:moveTo>
                  <a:pt x="0" y="0"/>
                </a:moveTo>
                <a:lnTo>
                  <a:pt x="2764350" y="2381"/>
                </a:lnTo>
                <a:cubicBezTo>
                  <a:pt x="2764102" y="79620"/>
                  <a:pt x="2763853" y="156859"/>
                  <a:pt x="2763605" y="234098"/>
                </a:cubicBezTo>
                <a:cubicBezTo>
                  <a:pt x="2763853" y="264859"/>
                  <a:pt x="2709334" y="333720"/>
                  <a:pt x="2645288" y="328762"/>
                </a:cubicBezTo>
                <a:lnTo>
                  <a:pt x="154782" y="328762"/>
                </a:lnTo>
                <a:lnTo>
                  <a:pt x="48980" y="2126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운동 진행</a:t>
            </a:r>
          </a:p>
        </p:txBody>
      </p:sp>
      <p:sp>
        <p:nvSpPr>
          <p:cNvPr id="64" name="운동하실 때 꼭 동영상 촬영하시고, 무릎이 욱신거리면 운동을 중단하고 이후 같은 운동을 하실 때 세트를 1번씩 줄이세요.">
            <a:extLst>
              <a:ext uri="{FF2B5EF4-FFF2-40B4-BE49-F238E27FC236}">
                <a16:creationId xmlns:a16="http://schemas.microsoft.com/office/drawing/2014/main" id="{A25A90CC-8312-4564-9101-A89E1B86A4AE}"/>
              </a:ext>
            </a:extLst>
          </p:cNvPr>
          <p:cNvSpPr txBox="1"/>
          <p:nvPr/>
        </p:nvSpPr>
        <p:spPr>
          <a:xfrm>
            <a:off x="4020743" y="3517300"/>
            <a:ext cx="2591147" cy="405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0000"/>
              </a:lnSpc>
              <a:defRPr sz="1000"/>
            </a:lvl1pPr>
          </a:lstStyle>
          <a:p>
            <a:r>
              <a:rPr lang="ko-KR" altLang="en-US" dirty="0"/>
              <a:t>무릎이 욱신거리면 운동을 중단하고 이후 같은 운동을 하실 때 세트를 </a:t>
            </a:r>
            <a:r>
              <a:rPr lang="en-US" altLang="ko-KR" dirty="0"/>
              <a:t>1</a:t>
            </a:r>
            <a:r>
              <a:rPr lang="ko-KR" altLang="en-US" dirty="0"/>
              <a:t>번씩 줄이세요</a:t>
            </a:r>
            <a:r>
              <a:rPr lang="en-US" altLang="ko-KR" dirty="0"/>
              <a:t>.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2A1A21F-4FFF-4018-A722-FA64B6985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221"/>
          <a:stretch/>
        </p:blipFill>
        <p:spPr>
          <a:xfrm>
            <a:off x="714629" y="5995227"/>
            <a:ext cx="2854800" cy="27556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FA2ED21-0CB8-4641-9A73-5F2B30BF95D3}"/>
              </a:ext>
            </a:extLst>
          </p:cNvPr>
          <p:cNvGrpSpPr/>
          <p:nvPr/>
        </p:nvGrpSpPr>
        <p:grpSpPr>
          <a:xfrm>
            <a:off x="793940" y="1784667"/>
            <a:ext cx="5335707" cy="1065727"/>
            <a:chOff x="793940" y="1331888"/>
            <a:chExt cx="5335707" cy="1065727"/>
          </a:xfrm>
        </p:grpSpPr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ECCC77D3-EDB4-48E8-BE83-845F9C49CDD7}"/>
                </a:ext>
              </a:extLst>
            </p:cNvPr>
            <p:cNvSpPr/>
            <p:nvPr/>
          </p:nvSpPr>
          <p:spPr>
            <a:xfrm>
              <a:off x="4167062" y="1649115"/>
              <a:ext cx="1545944" cy="617717"/>
            </a:xfrm>
            <a:prstGeom prst="roundRect">
              <a:avLst>
                <a:gd name="adj" fmla="val 5625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800" dirty="0"/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A10A7FC2-73FF-4982-97A7-228DF06AE5F1}"/>
                </a:ext>
              </a:extLst>
            </p:cNvPr>
            <p:cNvGrpSpPr/>
            <p:nvPr/>
          </p:nvGrpSpPr>
          <p:grpSpPr>
            <a:xfrm>
              <a:off x="793940" y="1331888"/>
              <a:ext cx="2693883" cy="1065727"/>
              <a:chOff x="1233396" y="3197435"/>
              <a:chExt cx="2693883" cy="1065727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5A59A984-3CAC-4ECC-A909-E52E566E1BBF}"/>
                  </a:ext>
                </a:extLst>
              </p:cNvPr>
              <p:cNvSpPr/>
              <p:nvPr/>
            </p:nvSpPr>
            <p:spPr>
              <a:xfrm>
                <a:off x="1237995" y="3197435"/>
                <a:ext cx="2689284" cy="10657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D752B12E-9D93-49DF-8941-229CD21C4159}"/>
                  </a:ext>
                </a:extLst>
              </p:cNvPr>
              <p:cNvSpPr txBox="1"/>
              <p:nvPr/>
            </p:nvSpPr>
            <p:spPr>
              <a:xfrm>
                <a:off x="1233396" y="3243162"/>
                <a:ext cx="80182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>
                    <a:latin typeface="+mn-ea"/>
                    <a:ea typeface="+mn-ea"/>
                  </a:rPr>
                  <a:t>운동 리스트</a:t>
                </a:r>
              </a:p>
            </p:txBody>
          </p: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FBF75F8D-DA24-40A7-804B-B3261118E265}"/>
                </a:ext>
              </a:extLst>
            </p:cNvPr>
            <p:cNvGrpSpPr/>
            <p:nvPr/>
          </p:nvGrpSpPr>
          <p:grpSpPr>
            <a:xfrm>
              <a:off x="867924" y="1649115"/>
              <a:ext cx="1545944" cy="617717"/>
              <a:chOff x="4614617" y="2061463"/>
              <a:chExt cx="1545944" cy="617717"/>
            </a:xfrm>
          </p:grpSpPr>
          <p:sp>
            <p:nvSpPr>
              <p:cNvPr id="124" name="사각형: 둥근 모서리 123">
                <a:extLst>
                  <a:ext uri="{FF2B5EF4-FFF2-40B4-BE49-F238E27FC236}">
                    <a16:creationId xmlns:a16="http://schemas.microsoft.com/office/drawing/2014/main" id="{3E1A479E-4F84-400B-AC0C-A473A1CC2735}"/>
                  </a:ext>
                </a:extLst>
              </p:cNvPr>
              <p:cNvSpPr/>
              <p:nvPr/>
            </p:nvSpPr>
            <p:spPr>
              <a:xfrm>
                <a:off x="4614617" y="2061463"/>
                <a:ext cx="1545944" cy="617717"/>
              </a:xfrm>
              <a:prstGeom prst="roundRect">
                <a:avLst>
                  <a:gd name="adj" fmla="val 5625"/>
                </a:avLst>
              </a:prstGeom>
              <a:solidFill>
                <a:schemeClr val="tx2">
                  <a:lumMod val="50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ko-KR" altLang="en-US" sz="800" dirty="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59161C09-3E50-4D0F-AEE6-DCB4CA8EAC16}"/>
                  </a:ext>
                </a:extLst>
              </p:cNvPr>
              <p:cNvSpPr txBox="1"/>
              <p:nvPr/>
            </p:nvSpPr>
            <p:spPr>
              <a:xfrm>
                <a:off x="4644311" y="2159400"/>
                <a:ext cx="139863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무릎 들어올리기 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(</a:t>
                </a:r>
                <a:r>
                  <a:rPr lang="ko-KR" altLang="en-US" sz="800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진행중</a:t>
                </a:r>
                <a:r>
                  <a:rPr lang="en-US" altLang="ko-KR" sz="800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)</a:t>
                </a:r>
                <a:endParaRPr lang="ko-KR" altLang="en-US" sz="800" b="1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887F95C-5931-4E00-A12A-9BDC16859924}"/>
                  </a:ext>
                </a:extLst>
              </p:cNvPr>
              <p:cNvSpPr txBox="1"/>
              <p:nvPr/>
            </p:nvSpPr>
            <p:spPr>
              <a:xfrm>
                <a:off x="4644311" y="2344431"/>
                <a:ext cx="1488420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운동 부위 </a:t>
                </a:r>
                <a:r>
                  <a:rPr lang="en-US" altLang="ko-KR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: </a:t>
                </a:r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무릎</a:t>
                </a:r>
                <a:r>
                  <a:rPr lang="en-US" altLang="ko-KR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엉덩이</a:t>
                </a:r>
                <a:r>
                  <a:rPr lang="en-US" altLang="ko-KR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허벅지</a:t>
                </a:r>
                <a:endParaRPr lang="en-US" altLang="ko-KR" sz="7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B74B2C00-0EB0-4C5C-9E50-4F084053BB4B}"/>
                </a:ext>
              </a:extLst>
            </p:cNvPr>
            <p:cNvGrpSpPr/>
            <p:nvPr/>
          </p:nvGrpSpPr>
          <p:grpSpPr>
            <a:xfrm>
              <a:off x="2514431" y="1649115"/>
              <a:ext cx="3615216" cy="617717"/>
              <a:chOff x="4614617" y="2061463"/>
              <a:chExt cx="3615216" cy="617717"/>
            </a:xfrm>
          </p:grpSpPr>
          <p:sp>
            <p:nvSpPr>
              <p:cNvPr id="128" name="사각형: 둥근 모서리 127">
                <a:extLst>
                  <a:ext uri="{FF2B5EF4-FFF2-40B4-BE49-F238E27FC236}">
                    <a16:creationId xmlns:a16="http://schemas.microsoft.com/office/drawing/2014/main" id="{C3354CE4-028E-4B55-977F-20DA9EDAB8B6}"/>
                  </a:ext>
                </a:extLst>
              </p:cNvPr>
              <p:cNvSpPr/>
              <p:nvPr/>
            </p:nvSpPr>
            <p:spPr>
              <a:xfrm>
                <a:off x="4614617" y="2061463"/>
                <a:ext cx="1545944" cy="617717"/>
              </a:xfrm>
              <a:prstGeom prst="roundRect">
                <a:avLst>
                  <a:gd name="adj" fmla="val 5625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ko-KR" altLang="en-US" sz="800" dirty="0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18E33F33-C5E7-4FED-8551-E4FA176CE25E}"/>
                  </a:ext>
                </a:extLst>
              </p:cNvPr>
              <p:cNvSpPr txBox="1"/>
              <p:nvPr/>
            </p:nvSpPr>
            <p:spPr>
              <a:xfrm>
                <a:off x="4644311" y="2159400"/>
                <a:ext cx="139863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800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무릎 들어올리기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B97A073-CB9A-472B-B2F5-32719A705C6E}"/>
                  </a:ext>
                </a:extLst>
              </p:cNvPr>
              <p:cNvSpPr txBox="1"/>
              <p:nvPr/>
            </p:nvSpPr>
            <p:spPr>
              <a:xfrm>
                <a:off x="4644311" y="2344431"/>
                <a:ext cx="1488420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운동 부위 </a:t>
                </a:r>
                <a:r>
                  <a:rPr lang="en-US" altLang="ko-KR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: </a:t>
                </a:r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무릎</a:t>
                </a:r>
                <a:r>
                  <a:rPr lang="en-US" altLang="ko-KR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엉덩이</a:t>
                </a:r>
                <a:r>
                  <a:rPr lang="en-US" altLang="ko-KR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, </a:t>
                </a:r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허벅지</a:t>
                </a:r>
                <a:endParaRPr lang="en-US" altLang="ko-KR" sz="7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C478A5D-CFCD-43FA-8DF2-B17E45D1C980}"/>
                  </a:ext>
                </a:extLst>
              </p:cNvPr>
              <p:cNvSpPr txBox="1"/>
              <p:nvPr/>
            </p:nvSpPr>
            <p:spPr>
              <a:xfrm>
                <a:off x="6741413" y="2455236"/>
                <a:ext cx="1488420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700" dirty="0">
                    <a:solidFill>
                      <a:schemeClr val="bg1"/>
                    </a:solidFill>
                    <a:latin typeface="+mn-ea"/>
                    <a:ea typeface="+mn-ea"/>
                  </a:rPr>
                  <a:t>운동 추가</a:t>
                </a:r>
                <a:endParaRPr lang="en-US" altLang="ko-KR" sz="7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</p:grpSp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운동</a:t>
            </a:r>
            <a:r>
              <a:rPr lang="en-US" altLang="ko-KR" dirty="0"/>
              <a:t>(</a:t>
            </a:r>
            <a:r>
              <a:rPr lang="ko-KR" altLang="en-US" dirty="0"/>
              <a:t>의료진이 추가한 운동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dirty="0"/>
              <a:t>PT-A-06-1</a:t>
            </a:r>
            <a:endParaRPr dirty="0"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xfrm>
            <a:off x="7484132" y="383803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스케줄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주 캘린더 표시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오늘 요일 표시</a:t>
            </a:r>
            <a:endParaRPr lang="en-US" altLang="ko-KR" sz="7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  <a:ea typeface="+mn-ea"/>
              </a:rPr>
              <a:t>운동 리스트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카드형 데이터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  &gt; default </a:t>
            </a:r>
            <a:r>
              <a:rPr lang="ko-KR" altLang="en-US" sz="700" dirty="0">
                <a:latin typeface="+mn-ea"/>
                <a:ea typeface="+mn-ea"/>
              </a:rPr>
              <a:t>첫번째 카드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의료진과 내가 추가한 운동 색상 다르게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마지막 카드에서 운동 생성 카드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  &gt; </a:t>
            </a:r>
            <a:r>
              <a:rPr lang="ko-KR" altLang="en-US" sz="700" dirty="0">
                <a:latin typeface="+mn-ea"/>
                <a:ea typeface="+mn-ea"/>
              </a:rPr>
              <a:t>운동 추가는 당일 운동만 추가 가능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  &gt; </a:t>
            </a:r>
            <a:r>
              <a:rPr lang="ko-KR" altLang="en-US" sz="700" dirty="0">
                <a:latin typeface="+mn-ea"/>
                <a:ea typeface="+mn-ea"/>
              </a:rPr>
              <a:t>오늘 이전 날짜의 운동리스트에서 </a:t>
            </a:r>
            <a:r>
              <a:rPr lang="en-US" altLang="ko-KR" sz="700" dirty="0">
                <a:latin typeface="+mn-ea"/>
                <a:ea typeface="+mn-ea"/>
              </a:rPr>
              <a:t>‘</a:t>
            </a:r>
            <a:r>
              <a:rPr lang="ko-KR" altLang="en-US" sz="700" dirty="0">
                <a:latin typeface="+mn-ea"/>
                <a:ea typeface="+mn-ea"/>
              </a:rPr>
              <a:t>운동 추가</a:t>
            </a:r>
            <a:r>
              <a:rPr lang="en-US" altLang="ko-KR" sz="700" dirty="0">
                <a:latin typeface="+mn-ea"/>
                <a:ea typeface="+mn-ea"/>
              </a:rPr>
              <a:t>’ </a:t>
            </a:r>
            <a:r>
              <a:rPr lang="ko-KR" altLang="en-US" sz="700" dirty="0" err="1">
                <a:latin typeface="+mn-ea"/>
                <a:ea typeface="+mn-ea"/>
              </a:rPr>
              <a:t>미표시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운동 추가 버튼 </a:t>
            </a:r>
            <a:r>
              <a:rPr lang="en-US" altLang="ko-KR" sz="700" dirty="0">
                <a:latin typeface="+mn-ea"/>
                <a:ea typeface="+mn-ea"/>
              </a:rPr>
              <a:t>tap </a:t>
            </a:r>
            <a:r>
              <a:rPr lang="ko-KR" altLang="en-US" sz="700" dirty="0">
                <a:latin typeface="+mn-ea"/>
                <a:ea typeface="+mn-ea"/>
              </a:rPr>
              <a:t>시 운동 추가 화면으로 이동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  &gt; </a:t>
            </a:r>
            <a:r>
              <a:rPr lang="ko-KR" altLang="en-US" sz="700" dirty="0">
                <a:latin typeface="+mn-ea"/>
                <a:ea typeface="+mn-ea"/>
              </a:rPr>
              <a:t>운동에서 운동추가는 당일 운동만 추가</a:t>
            </a:r>
            <a:endParaRPr lang="en-US" altLang="ko-KR" sz="700" dirty="0">
              <a:latin typeface="+mn-ea"/>
              <a:ea typeface="+mn-ea"/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  <a:ea typeface="+mn-ea"/>
              </a:rPr>
              <a:t>운동 부위</a:t>
            </a:r>
            <a:r>
              <a:rPr lang="en-US" altLang="ko-KR" sz="700" dirty="0">
                <a:latin typeface="+mn-ea"/>
                <a:ea typeface="+mn-ea"/>
              </a:rPr>
              <a:t>: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master admin</a:t>
            </a:r>
            <a:r>
              <a:rPr lang="ko-KR" altLang="en-US" sz="700" dirty="0">
                <a:latin typeface="+mn-ea"/>
                <a:ea typeface="+mn-ea"/>
              </a:rPr>
              <a:t>에서 등록한 이미지 및 레이블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master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admin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에서 운동 부위 추가 하지 않았을 경우 해당영역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숨김처리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  <a:ea typeface="+mn-ea"/>
              </a:rPr>
              <a:t>운동 방법 동영상</a:t>
            </a:r>
            <a:r>
              <a:rPr lang="en-US" altLang="ko-KR" sz="700" dirty="0">
                <a:latin typeface="+mn-ea"/>
                <a:ea typeface="+mn-ea"/>
              </a:rPr>
              <a:t>: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</a:rPr>
              <a:t>1) </a:t>
            </a:r>
            <a:r>
              <a:rPr lang="ko-KR" altLang="en-US" sz="700" dirty="0" err="1">
                <a:latin typeface="+mn-ea"/>
              </a:rPr>
              <a:t>썸네일</a:t>
            </a:r>
            <a:r>
              <a:rPr lang="en-US" altLang="ko-KR" sz="700" dirty="0">
                <a:latin typeface="+mn-ea"/>
              </a:rPr>
              <a:t>: </a:t>
            </a:r>
            <a:r>
              <a:rPr lang="ko-KR" altLang="en-US" sz="700" dirty="0">
                <a:latin typeface="+mn-ea"/>
              </a:rPr>
              <a:t>마스터 관리자가 첨부한 정방형 이미지 출력</a:t>
            </a:r>
            <a:br>
              <a:rPr lang="ko-KR" altLang="en-US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2) Tap </a:t>
            </a:r>
            <a:r>
              <a:rPr lang="ko-KR" altLang="en-US" sz="700" dirty="0">
                <a:latin typeface="+mn-ea"/>
              </a:rPr>
              <a:t>시 동영상 플레이어 팝업</a:t>
            </a:r>
            <a:r>
              <a:rPr lang="en-US" altLang="ko-KR" sz="700" dirty="0">
                <a:latin typeface="+mn-ea"/>
              </a:rPr>
              <a:t>; </a:t>
            </a:r>
            <a:r>
              <a:rPr lang="ko-KR" altLang="en-US" sz="700" dirty="0">
                <a:latin typeface="+mn-ea"/>
              </a:rPr>
              <a:t>동영상 비율은 </a:t>
            </a:r>
            <a:r>
              <a:rPr lang="en-US" altLang="ko-KR" sz="700" dirty="0">
                <a:latin typeface="+mn-ea"/>
              </a:rPr>
              <a:t>landscape 16:9</a:t>
            </a:r>
            <a:endParaRPr lang="en-US" altLang="ko-KR" sz="700" dirty="0">
              <a:latin typeface="+mn-ea"/>
              <a:ea typeface="+mn-ea"/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  <a:ea typeface="+mn-ea"/>
              </a:rPr>
              <a:t>도움말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</a:rPr>
              <a:t>의료진이 등록한 코멘트 표시</a:t>
            </a:r>
            <a:endParaRPr lang="en-US" altLang="ko-KR" sz="700" dirty="0">
              <a:latin typeface="+mn-ea"/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  <a:ea typeface="+mn-ea"/>
              </a:rPr>
              <a:t>의료진에게 문의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Tap </a:t>
            </a:r>
            <a:r>
              <a:rPr lang="ko-KR" altLang="en-US" sz="700" dirty="0">
                <a:latin typeface="+mn-ea"/>
                <a:ea typeface="+mn-ea"/>
              </a:rPr>
              <a:t>시 “의료진에게 문의” 페이지 팝업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오늘 이후 날짜의 운동에서 </a:t>
            </a:r>
            <a:r>
              <a:rPr lang="ko-KR" altLang="en-US" sz="700" dirty="0" err="1">
                <a:latin typeface="+mn-ea"/>
                <a:ea typeface="+mn-ea"/>
              </a:rPr>
              <a:t>미노출</a:t>
            </a:r>
            <a:endParaRPr lang="ko-KR" altLang="en-US" sz="700" dirty="0">
              <a:latin typeface="+mn-ea"/>
              <a:ea typeface="+mn-ea"/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  <a:ea typeface="+mn-ea"/>
              </a:rPr>
              <a:t>운동 진행 버튼</a:t>
            </a:r>
            <a:r>
              <a:rPr lang="en-US" altLang="ko-KR" sz="700" dirty="0">
                <a:latin typeface="+mn-ea"/>
                <a:ea typeface="+mn-ea"/>
              </a:rPr>
              <a:t>: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Tap </a:t>
            </a:r>
            <a:r>
              <a:rPr lang="ko-KR" altLang="en-US" sz="700" dirty="0">
                <a:latin typeface="+mn-ea"/>
                <a:ea typeface="+mn-ea"/>
              </a:rPr>
              <a:t>시 운동 진행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운동 완료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결과 보기로 변경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오늘 이전 운동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  &gt; </a:t>
            </a:r>
            <a:r>
              <a:rPr lang="ko-KR" altLang="en-US" sz="700" dirty="0">
                <a:latin typeface="+mn-ea"/>
                <a:ea typeface="+mn-ea"/>
              </a:rPr>
              <a:t>운동 진행했을 경우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결과 보기로 변경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과거 운동 결과 화면으로 이동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오늘 이후 운동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운동 진행 버튼 </a:t>
            </a:r>
            <a:r>
              <a:rPr lang="ko-KR" altLang="en-US" sz="700" dirty="0" err="1">
                <a:latin typeface="+mn-ea"/>
                <a:ea typeface="+mn-ea"/>
              </a:rPr>
              <a:t>미노출</a:t>
            </a:r>
            <a:endParaRPr lang="en-US" altLang="ko-KR" sz="700" dirty="0">
              <a:latin typeface="+mn-ea"/>
              <a:ea typeface="+mn-ea"/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  <a:ea typeface="+mn-ea"/>
              </a:rPr>
              <a:t>이전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이전 </a:t>
            </a:r>
            <a:r>
              <a:rPr lang="en-US" altLang="ko-KR" sz="700" dirty="0">
                <a:latin typeface="+mn-ea"/>
                <a:ea typeface="+mn-ea"/>
              </a:rPr>
              <a:t>Tap </a:t>
            </a:r>
            <a:r>
              <a:rPr lang="ko-KR" altLang="en-US" sz="700" dirty="0">
                <a:latin typeface="+mn-ea"/>
                <a:ea typeface="+mn-ea"/>
              </a:rPr>
              <a:t>시 홈으로 이동</a:t>
            </a:r>
            <a:endParaRPr lang="en-US" altLang="ko-KR" sz="700" dirty="0">
              <a:latin typeface="+mn-ea"/>
              <a:ea typeface="+mn-ea"/>
            </a:endParaRPr>
          </a:p>
        </p:txBody>
      </p:sp>
      <p:sp>
        <p:nvSpPr>
          <p:cNvPr id="178" name="Google Shape;166;p5">
            <a:extLst>
              <a:ext uri="{FF2B5EF4-FFF2-40B4-BE49-F238E27FC236}">
                <a16:creationId xmlns:a16="http://schemas.microsoft.com/office/drawing/2014/main" id="{F587D234-5A64-496B-B448-AC8F160D17E1}"/>
              </a:ext>
            </a:extLst>
          </p:cNvPr>
          <p:cNvSpPr txBox="1"/>
          <p:nvPr/>
        </p:nvSpPr>
        <p:spPr>
          <a:xfrm>
            <a:off x="1187275" y="998253"/>
            <a:ext cx="194536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운동</a:t>
            </a:r>
            <a:endParaRPr sz="105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4B82ADA3-44F0-4FAE-AD5F-6BE4733C5F3E}"/>
              </a:ext>
            </a:extLst>
          </p:cNvPr>
          <p:cNvGrpSpPr/>
          <p:nvPr/>
        </p:nvGrpSpPr>
        <p:grpSpPr>
          <a:xfrm>
            <a:off x="753845" y="665567"/>
            <a:ext cx="2783552" cy="5567722"/>
            <a:chOff x="272480" y="944724"/>
            <a:chExt cx="2808000" cy="5616624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74A42FBA-7964-468C-B0E6-5C3A57AA2784}"/>
                </a:ext>
              </a:extLst>
            </p:cNvPr>
            <p:cNvSpPr txBox="1"/>
            <p:nvPr userDrawn="1"/>
          </p:nvSpPr>
          <p:spPr>
            <a:xfrm>
              <a:off x="416497" y="1031150"/>
              <a:ext cx="5554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11:59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74" name="Picture 12">
              <a:extLst>
                <a:ext uri="{FF2B5EF4-FFF2-40B4-BE49-F238E27FC236}">
                  <a16:creationId xmlns:a16="http://schemas.microsoft.com/office/drawing/2014/main" id="{255C693E-4626-49F8-93F9-91D586C1E2D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114" y="1066014"/>
              <a:ext cx="514448" cy="176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5" name="모서리가 둥근 직사각형 111">
              <a:extLst>
                <a:ext uri="{FF2B5EF4-FFF2-40B4-BE49-F238E27FC236}">
                  <a16:creationId xmlns:a16="http://schemas.microsoft.com/office/drawing/2014/main" id="{D5065574-1BE8-46CC-99D4-ECB40BC3B13D}"/>
                </a:ext>
              </a:extLst>
            </p:cNvPr>
            <p:cNvSpPr/>
            <p:nvPr userDrawn="1"/>
          </p:nvSpPr>
          <p:spPr>
            <a:xfrm>
              <a:off x="1051367" y="944724"/>
              <a:ext cx="1250227" cy="235422"/>
            </a:xfrm>
            <a:prstGeom prst="roundRect">
              <a:avLst>
                <a:gd name="adj" fmla="val 10974"/>
              </a:avLst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6" name="모서리가 둥근 직사각형 108">
              <a:extLst>
                <a:ext uri="{FF2B5EF4-FFF2-40B4-BE49-F238E27FC236}">
                  <a16:creationId xmlns:a16="http://schemas.microsoft.com/office/drawing/2014/main" id="{C364BFA6-20BE-4A61-B7DC-EB5BFC30C558}"/>
                </a:ext>
              </a:extLst>
            </p:cNvPr>
            <p:cNvSpPr/>
            <p:nvPr userDrawn="1"/>
          </p:nvSpPr>
          <p:spPr>
            <a:xfrm>
              <a:off x="272480" y="944724"/>
              <a:ext cx="2808000" cy="5616624"/>
            </a:xfrm>
            <a:prstGeom prst="roundRect">
              <a:avLst>
                <a:gd name="adj" fmla="val 8301"/>
              </a:avLst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래픽 3" descr="추가 단색으로 채워진">
            <a:extLst>
              <a:ext uri="{FF2B5EF4-FFF2-40B4-BE49-F238E27FC236}">
                <a16:creationId xmlns:a16="http://schemas.microsoft.com/office/drawing/2014/main" id="{41F25841-5AA2-493F-8D08-DB8826F1F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0727" y="2130099"/>
            <a:ext cx="337363" cy="33736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1E70702-6D5A-4E5A-890F-E2BD89A2B4B4}"/>
              </a:ext>
            </a:extLst>
          </p:cNvPr>
          <p:cNvGrpSpPr/>
          <p:nvPr/>
        </p:nvGrpSpPr>
        <p:grpSpPr>
          <a:xfrm>
            <a:off x="3917947" y="2817547"/>
            <a:ext cx="2783991" cy="3681865"/>
            <a:chOff x="3917947" y="2817547"/>
            <a:chExt cx="2783991" cy="341574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F7524E4-87A4-41EA-B5C4-0AC068F7B0F7}"/>
                </a:ext>
              </a:extLst>
            </p:cNvPr>
            <p:cNvGrpSpPr/>
            <p:nvPr/>
          </p:nvGrpSpPr>
          <p:grpSpPr>
            <a:xfrm>
              <a:off x="3917947" y="2831690"/>
              <a:ext cx="2764350" cy="222961"/>
              <a:chOff x="3917947" y="2831690"/>
              <a:chExt cx="2764350" cy="222961"/>
            </a:xfrm>
          </p:grpSpPr>
          <p:sp>
            <p:nvSpPr>
              <p:cNvPr id="71" name="직사각형 63">
                <a:extLst>
                  <a:ext uri="{FF2B5EF4-FFF2-40B4-BE49-F238E27FC236}">
                    <a16:creationId xmlns:a16="http://schemas.microsoft.com/office/drawing/2014/main" id="{111668E5-ECCB-4C12-AEC8-11A65961EE5D}"/>
                  </a:ext>
                </a:extLst>
              </p:cNvPr>
              <p:cNvSpPr/>
              <p:nvPr/>
            </p:nvSpPr>
            <p:spPr>
              <a:xfrm flipV="1">
                <a:off x="3917947" y="2838071"/>
                <a:ext cx="2764350" cy="216580"/>
              </a:xfrm>
              <a:custGeom>
                <a:avLst/>
                <a:gdLst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7200 w 2707200"/>
                  <a:gd name="connsiteY2" fmla="*/ 324000 h 324000"/>
                  <a:gd name="connsiteX3" fmla="*/ 0 w 2707200"/>
                  <a:gd name="connsiteY3" fmla="*/ 324000 h 324000"/>
                  <a:gd name="connsiteX4" fmla="*/ 0 w 2707200"/>
                  <a:gd name="connsiteY4" fmla="*/ 0 h 324000"/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6455 w 2707200"/>
                  <a:gd name="connsiteY2" fmla="*/ 231717 h 324000"/>
                  <a:gd name="connsiteX3" fmla="*/ 2707200 w 2707200"/>
                  <a:gd name="connsiteY3" fmla="*/ 324000 h 324000"/>
                  <a:gd name="connsiteX4" fmla="*/ 0 w 2707200"/>
                  <a:gd name="connsiteY4" fmla="*/ 324000 h 324000"/>
                  <a:gd name="connsiteX5" fmla="*/ 0 w 2707200"/>
                  <a:gd name="connsiteY5" fmla="*/ 0 h 324000"/>
                  <a:gd name="connsiteX0" fmla="*/ 0 w 2707200"/>
                  <a:gd name="connsiteY0" fmla="*/ 0 h 326381"/>
                  <a:gd name="connsiteX1" fmla="*/ 2707200 w 2707200"/>
                  <a:gd name="connsiteY1" fmla="*/ 0 h 326381"/>
                  <a:gd name="connsiteX2" fmla="*/ 2706455 w 2707200"/>
                  <a:gd name="connsiteY2" fmla="*/ 231717 h 326381"/>
                  <a:gd name="connsiteX3" fmla="*/ 2588138 w 2707200"/>
                  <a:gd name="connsiteY3" fmla="*/ 326381 h 326381"/>
                  <a:gd name="connsiteX4" fmla="*/ 0 w 2707200"/>
                  <a:gd name="connsiteY4" fmla="*/ 324000 h 326381"/>
                  <a:gd name="connsiteX5" fmla="*/ 0 w 2707200"/>
                  <a:gd name="connsiteY5" fmla="*/ 0 h 326381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0 w 2707200"/>
                  <a:gd name="connsiteY4" fmla="*/ 324000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39455 w 2707200"/>
                  <a:gd name="connsiteY5" fmla="*/ 148374 h 326635"/>
                  <a:gd name="connsiteX6" fmla="*/ 0 w 2707200"/>
                  <a:gd name="connsiteY6" fmla="*/ 0 h 326635"/>
                  <a:gd name="connsiteX0" fmla="*/ 8170 w 2715370"/>
                  <a:gd name="connsiteY0" fmla="*/ 0 h 326635"/>
                  <a:gd name="connsiteX1" fmla="*/ 2715370 w 2715370"/>
                  <a:gd name="connsiteY1" fmla="*/ 0 h 326635"/>
                  <a:gd name="connsiteX2" fmla="*/ 2714625 w 2715370"/>
                  <a:gd name="connsiteY2" fmla="*/ 231717 h 326635"/>
                  <a:gd name="connsiteX3" fmla="*/ 2596308 w 2715370"/>
                  <a:gd name="connsiteY3" fmla="*/ 326381 h 326635"/>
                  <a:gd name="connsiteX4" fmla="*/ 105802 w 2715370"/>
                  <a:gd name="connsiteY4" fmla="*/ 326381 h 326635"/>
                  <a:gd name="connsiteX5" fmla="*/ 0 w 2715370"/>
                  <a:gd name="connsiteY5" fmla="*/ 210286 h 326635"/>
                  <a:gd name="connsiteX6" fmla="*/ 8170 w 2715370"/>
                  <a:gd name="connsiteY6" fmla="*/ 0 h 326635"/>
                  <a:gd name="connsiteX0" fmla="*/ 0 w 2764350"/>
                  <a:gd name="connsiteY0" fmla="*/ 0 h 329016"/>
                  <a:gd name="connsiteX1" fmla="*/ 2764350 w 2764350"/>
                  <a:gd name="connsiteY1" fmla="*/ 2381 h 329016"/>
                  <a:gd name="connsiteX2" fmla="*/ 2763605 w 2764350"/>
                  <a:gd name="connsiteY2" fmla="*/ 234098 h 329016"/>
                  <a:gd name="connsiteX3" fmla="*/ 2645288 w 2764350"/>
                  <a:gd name="connsiteY3" fmla="*/ 328762 h 329016"/>
                  <a:gd name="connsiteX4" fmla="*/ 154782 w 2764350"/>
                  <a:gd name="connsiteY4" fmla="*/ 328762 h 329016"/>
                  <a:gd name="connsiteX5" fmla="*/ 48980 w 2764350"/>
                  <a:gd name="connsiteY5" fmla="*/ 212667 h 329016"/>
                  <a:gd name="connsiteX6" fmla="*/ 0 w 2764350"/>
                  <a:gd name="connsiteY6" fmla="*/ 0 h 329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4350" h="329016">
                    <a:moveTo>
                      <a:pt x="0" y="0"/>
                    </a:moveTo>
                    <a:lnTo>
                      <a:pt x="2764350" y="2381"/>
                    </a:lnTo>
                    <a:cubicBezTo>
                      <a:pt x="2764102" y="79620"/>
                      <a:pt x="2763853" y="156859"/>
                      <a:pt x="2763605" y="234098"/>
                    </a:cubicBezTo>
                    <a:cubicBezTo>
                      <a:pt x="2763853" y="264859"/>
                      <a:pt x="2709334" y="333720"/>
                      <a:pt x="2645288" y="328762"/>
                    </a:cubicBezTo>
                    <a:lnTo>
                      <a:pt x="154782" y="328762"/>
                    </a:lnTo>
                    <a:lnTo>
                      <a:pt x="48980" y="212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3F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78AE00-736D-4018-A53A-9384531CB09E}"/>
                  </a:ext>
                </a:extLst>
              </p:cNvPr>
              <p:cNvSpPr txBox="1"/>
              <p:nvPr/>
            </p:nvSpPr>
            <p:spPr>
              <a:xfrm>
                <a:off x="5066595" y="2831690"/>
                <a:ext cx="46705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스크롤</a:t>
                </a:r>
              </a:p>
            </p:txBody>
          </p:sp>
        </p:grpSp>
        <p:sp>
          <p:nvSpPr>
            <p:cNvPr id="70" name="모서리가 둥근 직사각형 108">
              <a:extLst>
                <a:ext uri="{FF2B5EF4-FFF2-40B4-BE49-F238E27FC236}">
                  <a16:creationId xmlns:a16="http://schemas.microsoft.com/office/drawing/2014/main" id="{6778125B-579C-4AB0-9583-6A270B9F7B58}"/>
                </a:ext>
              </a:extLst>
            </p:cNvPr>
            <p:cNvSpPr/>
            <p:nvPr userDrawn="1"/>
          </p:nvSpPr>
          <p:spPr>
            <a:xfrm>
              <a:off x="3918386" y="2817547"/>
              <a:ext cx="2783552" cy="3415741"/>
            </a:xfrm>
            <a:prstGeom prst="roundRect">
              <a:avLst>
                <a:gd name="adj" fmla="val 8301"/>
              </a:avLst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BAD283-3AD4-4469-984F-EAFB8B4E805C}"/>
              </a:ext>
            </a:extLst>
          </p:cNvPr>
          <p:cNvGrpSpPr/>
          <p:nvPr/>
        </p:nvGrpSpPr>
        <p:grpSpPr>
          <a:xfrm>
            <a:off x="833122" y="1220256"/>
            <a:ext cx="2590197" cy="629679"/>
            <a:chOff x="833122" y="1220256"/>
            <a:chExt cx="2590197" cy="629679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72A38268-6C9B-42E1-B67A-D261C349177F}"/>
                </a:ext>
              </a:extLst>
            </p:cNvPr>
            <p:cNvGrpSpPr/>
            <p:nvPr/>
          </p:nvGrpSpPr>
          <p:grpSpPr>
            <a:xfrm>
              <a:off x="833122" y="1220256"/>
              <a:ext cx="2590197" cy="629679"/>
              <a:chOff x="1233396" y="2555732"/>
              <a:chExt cx="2590197" cy="629679"/>
            </a:xfrm>
          </p:grpSpPr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9FB273F1-9602-429A-B8B9-D99454BA8CFC}"/>
                  </a:ext>
                </a:extLst>
              </p:cNvPr>
              <p:cNvSpPr/>
              <p:nvPr/>
            </p:nvSpPr>
            <p:spPr>
              <a:xfrm>
                <a:off x="2084256" y="2915254"/>
                <a:ext cx="252000" cy="25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5" name="그룹 184">
                <a:extLst>
                  <a:ext uri="{FF2B5EF4-FFF2-40B4-BE49-F238E27FC236}">
                    <a16:creationId xmlns:a16="http://schemas.microsoft.com/office/drawing/2014/main" id="{2D0BC8F2-CD3F-4E1E-A78D-B32936BD5A60}"/>
                  </a:ext>
                </a:extLst>
              </p:cNvPr>
              <p:cNvGrpSpPr/>
              <p:nvPr/>
            </p:nvGrpSpPr>
            <p:grpSpPr>
              <a:xfrm>
                <a:off x="1328982" y="2697905"/>
                <a:ext cx="2494611" cy="487506"/>
                <a:chOff x="4769098" y="1227667"/>
                <a:chExt cx="2494611" cy="487506"/>
              </a:xfrm>
            </p:grpSpPr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3854268F-0BFA-4BDB-BCBD-D1D242E2D11E}"/>
                    </a:ext>
                  </a:extLst>
                </p:cNvPr>
                <p:cNvSpPr txBox="1"/>
                <p:nvPr/>
              </p:nvSpPr>
              <p:spPr>
                <a:xfrm>
                  <a:off x="4769098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일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3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4FE1EB2B-AE53-48E2-A690-E6833230280D}"/>
                    </a:ext>
                  </a:extLst>
                </p:cNvPr>
                <p:cNvSpPr txBox="1"/>
                <p:nvPr/>
              </p:nvSpPr>
              <p:spPr>
                <a:xfrm>
                  <a:off x="5132716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월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4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AE88F035-232C-41D5-8244-330D0883ED54}"/>
                    </a:ext>
                  </a:extLst>
                </p:cNvPr>
                <p:cNvSpPr txBox="1"/>
                <p:nvPr/>
              </p:nvSpPr>
              <p:spPr>
                <a:xfrm>
                  <a:off x="5859952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수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6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884679B2-CB9E-4424-9975-E1777CD7F7A5}"/>
                    </a:ext>
                  </a:extLst>
                </p:cNvPr>
                <p:cNvSpPr txBox="1"/>
                <p:nvPr/>
              </p:nvSpPr>
              <p:spPr>
                <a:xfrm>
                  <a:off x="6223570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목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7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4255D662-D2F6-4298-A04F-04798B3C8AFE}"/>
                    </a:ext>
                  </a:extLst>
                </p:cNvPr>
                <p:cNvSpPr txBox="1"/>
                <p:nvPr/>
              </p:nvSpPr>
              <p:spPr>
                <a:xfrm>
                  <a:off x="6587188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금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8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D57F3F8-22A2-4004-98EA-929E219C357C}"/>
                    </a:ext>
                  </a:extLst>
                </p:cNvPr>
                <p:cNvSpPr txBox="1"/>
                <p:nvPr/>
              </p:nvSpPr>
              <p:spPr>
                <a:xfrm>
                  <a:off x="6950803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토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9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8FADE515-80A7-4CD6-A63C-CC36684C5EC7}"/>
                  </a:ext>
                </a:extLst>
              </p:cNvPr>
              <p:cNvSpPr txBox="1"/>
              <p:nvPr/>
            </p:nvSpPr>
            <p:spPr>
              <a:xfrm>
                <a:off x="1233396" y="2555732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>
                    <a:latin typeface="+mn-ea"/>
                    <a:ea typeface="+mn-ea"/>
                  </a:rPr>
                  <a:t>2021.10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01DBC17-BC02-4513-AA7E-42D658C37932}"/>
                </a:ext>
              </a:extLst>
            </p:cNvPr>
            <p:cNvSpPr txBox="1"/>
            <p:nvPr/>
          </p:nvSpPr>
          <p:spPr>
            <a:xfrm>
              <a:off x="1655944" y="1362429"/>
              <a:ext cx="312906" cy="487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+mn-ea"/>
                  <a:ea typeface="+mn-ea"/>
                </a:rPr>
                <a:t>화</a:t>
              </a:r>
              <a:endParaRPr lang="en-US" altLang="ko-KR" sz="10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bg1"/>
                  </a:solidFill>
                  <a:latin typeface="+mn-ea"/>
                  <a:ea typeface="+mn-ea"/>
                </a:rPr>
                <a:t>5</a:t>
              </a:r>
              <a:endParaRPr lang="ko-KR" altLang="en-US" sz="12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91" name="Google Shape;173;p5">
            <a:extLst>
              <a:ext uri="{FF2B5EF4-FFF2-40B4-BE49-F238E27FC236}">
                <a16:creationId xmlns:a16="http://schemas.microsoft.com/office/drawing/2014/main" id="{3D27B970-36C2-4B6F-8ABD-3546A2A89A98}"/>
              </a:ext>
            </a:extLst>
          </p:cNvPr>
          <p:cNvSpPr/>
          <p:nvPr/>
        </p:nvSpPr>
        <p:spPr>
          <a:xfrm>
            <a:off x="637055" y="114215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92" name="Google Shape;173;p5">
            <a:extLst>
              <a:ext uri="{FF2B5EF4-FFF2-40B4-BE49-F238E27FC236}">
                <a16:creationId xmlns:a16="http://schemas.microsoft.com/office/drawing/2014/main" id="{A4ED6585-15CE-456A-B1B6-BC4D836597C3}"/>
              </a:ext>
            </a:extLst>
          </p:cNvPr>
          <p:cNvSpPr/>
          <p:nvPr/>
        </p:nvSpPr>
        <p:spPr>
          <a:xfrm>
            <a:off x="637055" y="176293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93" name="Google Shape;173;p5">
            <a:extLst>
              <a:ext uri="{FF2B5EF4-FFF2-40B4-BE49-F238E27FC236}">
                <a16:creationId xmlns:a16="http://schemas.microsoft.com/office/drawing/2014/main" id="{78A4FBEC-744C-4A9E-ABB2-B3C57D4B9B8D}"/>
              </a:ext>
            </a:extLst>
          </p:cNvPr>
          <p:cNvSpPr/>
          <p:nvPr/>
        </p:nvSpPr>
        <p:spPr>
          <a:xfrm>
            <a:off x="637055" y="273606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94" name="Google Shape;173;p5">
            <a:extLst>
              <a:ext uri="{FF2B5EF4-FFF2-40B4-BE49-F238E27FC236}">
                <a16:creationId xmlns:a16="http://schemas.microsoft.com/office/drawing/2014/main" id="{78773DAF-4A99-4F85-A086-EAC8E6F31332}"/>
              </a:ext>
            </a:extLst>
          </p:cNvPr>
          <p:cNvSpPr/>
          <p:nvPr/>
        </p:nvSpPr>
        <p:spPr>
          <a:xfrm>
            <a:off x="3824872" y="608259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7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6DFDA85D-B9BC-4912-83F0-A111BA4284D6}"/>
              </a:ext>
            </a:extLst>
          </p:cNvPr>
          <p:cNvGrpSpPr/>
          <p:nvPr/>
        </p:nvGrpSpPr>
        <p:grpSpPr>
          <a:xfrm>
            <a:off x="1787122" y="1797837"/>
            <a:ext cx="1136288" cy="45719"/>
            <a:chOff x="1787122" y="1797837"/>
            <a:chExt cx="1136288" cy="45719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082325B1-F3FB-4B3C-9822-B9EE30A189D8}"/>
                </a:ext>
              </a:extLst>
            </p:cNvPr>
            <p:cNvSpPr/>
            <p:nvPr/>
          </p:nvSpPr>
          <p:spPr>
            <a:xfrm>
              <a:off x="1787122" y="17978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02EFB2D-8DA2-4E9E-B213-768E4FB6485B}"/>
                </a:ext>
              </a:extLst>
            </p:cNvPr>
            <p:cNvSpPr/>
            <p:nvPr/>
          </p:nvSpPr>
          <p:spPr>
            <a:xfrm>
              <a:off x="2156238" y="17978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433AC112-A595-443C-A306-A8B573E022B5}"/>
                </a:ext>
              </a:extLst>
            </p:cNvPr>
            <p:cNvSpPr/>
            <p:nvPr/>
          </p:nvSpPr>
          <p:spPr>
            <a:xfrm>
              <a:off x="2877691" y="17978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9" name="취소">
            <a:extLst>
              <a:ext uri="{FF2B5EF4-FFF2-40B4-BE49-F238E27FC236}">
                <a16:creationId xmlns:a16="http://schemas.microsoft.com/office/drawing/2014/main" id="{E63AE553-7359-4146-BF68-D0BC853E53D9}"/>
              </a:ext>
            </a:extLst>
          </p:cNvPr>
          <p:cNvSpPr/>
          <p:nvPr/>
        </p:nvSpPr>
        <p:spPr>
          <a:xfrm>
            <a:off x="880218" y="101333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  <p:sp>
        <p:nvSpPr>
          <p:cNvPr id="203" name="아래의 부위를 사용합니다.">
            <a:extLst>
              <a:ext uri="{FF2B5EF4-FFF2-40B4-BE49-F238E27FC236}">
                <a16:creationId xmlns:a16="http://schemas.microsoft.com/office/drawing/2014/main" id="{5332CA77-A5E1-2949-8260-A47B76E3DEF5}"/>
              </a:ext>
            </a:extLst>
          </p:cNvPr>
          <p:cNvSpPr txBox="1"/>
          <p:nvPr/>
        </p:nvSpPr>
        <p:spPr>
          <a:xfrm>
            <a:off x="864426" y="2972535"/>
            <a:ext cx="1064108" cy="134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" b="1"/>
            </a:lvl1pPr>
          </a:lstStyle>
          <a:p>
            <a:r>
              <a:rPr dirty="0" err="1"/>
              <a:t>아래의</a:t>
            </a:r>
            <a:r>
              <a:rPr dirty="0"/>
              <a:t> </a:t>
            </a:r>
            <a:r>
              <a:rPr dirty="0" err="1"/>
              <a:t>부위를</a:t>
            </a:r>
            <a:r>
              <a:rPr dirty="0"/>
              <a:t> </a:t>
            </a:r>
            <a:r>
              <a:rPr dirty="0" err="1"/>
              <a:t>사용합니다</a:t>
            </a:r>
            <a:r>
              <a:rPr dirty="0"/>
              <a:t>.</a:t>
            </a:r>
          </a:p>
        </p:txBody>
      </p:sp>
      <p:grpSp>
        <p:nvGrpSpPr>
          <p:cNvPr id="204" name="그룹 50">
            <a:extLst>
              <a:ext uri="{FF2B5EF4-FFF2-40B4-BE49-F238E27FC236}">
                <a16:creationId xmlns:a16="http://schemas.microsoft.com/office/drawing/2014/main" id="{3DB1A7CB-9E35-504D-9C52-57F67322EA95}"/>
              </a:ext>
            </a:extLst>
          </p:cNvPr>
          <p:cNvGrpSpPr/>
          <p:nvPr/>
        </p:nvGrpSpPr>
        <p:grpSpPr>
          <a:xfrm>
            <a:off x="843079" y="3179291"/>
            <a:ext cx="360004" cy="360003"/>
            <a:chOff x="-1" y="0"/>
            <a:chExt cx="360003" cy="360002"/>
          </a:xfrm>
        </p:grpSpPr>
        <p:sp>
          <p:nvSpPr>
            <p:cNvPr id="205" name="직사각형 161">
              <a:extLst>
                <a:ext uri="{FF2B5EF4-FFF2-40B4-BE49-F238E27FC236}">
                  <a16:creationId xmlns:a16="http://schemas.microsoft.com/office/drawing/2014/main" id="{FAF107C0-6835-2446-85AA-4DEF6C446FEE}"/>
                </a:ext>
              </a:extLst>
            </p:cNvPr>
            <p:cNvSpPr/>
            <p:nvPr/>
          </p:nvSpPr>
          <p:spPr>
            <a:xfrm>
              <a:off x="-2" y="-1"/>
              <a:ext cx="360004" cy="360003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57262">
                <a:defRPr sz="900"/>
              </a:pPr>
              <a:endParaRPr/>
            </a:p>
          </p:txBody>
        </p:sp>
        <p:sp>
          <p:nvSpPr>
            <p:cNvPr id="206" name="직선 연결선 162">
              <a:extLst>
                <a:ext uri="{FF2B5EF4-FFF2-40B4-BE49-F238E27FC236}">
                  <a16:creationId xmlns:a16="http://schemas.microsoft.com/office/drawing/2014/main" id="{510870E4-7E96-9C48-BD4A-4EC6184F6557}"/>
                </a:ext>
              </a:extLst>
            </p:cNvPr>
            <p:cNvSpPr/>
            <p:nvPr/>
          </p:nvSpPr>
          <p:spPr>
            <a:xfrm>
              <a:off x="2207" y="3644"/>
              <a:ext cx="355586" cy="352714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7" name="직선 연결선 163">
              <a:extLst>
                <a:ext uri="{FF2B5EF4-FFF2-40B4-BE49-F238E27FC236}">
                  <a16:creationId xmlns:a16="http://schemas.microsoft.com/office/drawing/2014/main" id="{446E54F9-968D-C045-B821-308397B1321F}"/>
                </a:ext>
              </a:extLst>
            </p:cNvPr>
            <p:cNvSpPr/>
            <p:nvPr/>
          </p:nvSpPr>
          <p:spPr>
            <a:xfrm flipV="1">
              <a:off x="4462" y="2915"/>
              <a:ext cx="351168" cy="354173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8" name="골반">
            <a:extLst>
              <a:ext uri="{FF2B5EF4-FFF2-40B4-BE49-F238E27FC236}">
                <a16:creationId xmlns:a16="http://schemas.microsoft.com/office/drawing/2014/main" id="{354D1EF7-40B7-4D49-86FC-D585A24CAC1C}"/>
              </a:ext>
            </a:extLst>
          </p:cNvPr>
          <p:cNvSpPr txBox="1"/>
          <p:nvPr/>
        </p:nvSpPr>
        <p:spPr>
          <a:xfrm>
            <a:off x="915130" y="3571042"/>
            <a:ext cx="215901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8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골반</a:t>
            </a:r>
          </a:p>
        </p:txBody>
      </p:sp>
      <p:grpSp>
        <p:nvGrpSpPr>
          <p:cNvPr id="209" name="그룹 50">
            <a:extLst>
              <a:ext uri="{FF2B5EF4-FFF2-40B4-BE49-F238E27FC236}">
                <a16:creationId xmlns:a16="http://schemas.microsoft.com/office/drawing/2014/main" id="{C0A51F36-F217-FF43-B269-A16071E554A1}"/>
              </a:ext>
            </a:extLst>
          </p:cNvPr>
          <p:cNvGrpSpPr/>
          <p:nvPr/>
        </p:nvGrpSpPr>
        <p:grpSpPr>
          <a:xfrm>
            <a:off x="1266579" y="3179291"/>
            <a:ext cx="360004" cy="360003"/>
            <a:chOff x="-1" y="0"/>
            <a:chExt cx="360003" cy="360002"/>
          </a:xfrm>
        </p:grpSpPr>
        <p:sp>
          <p:nvSpPr>
            <p:cNvPr id="210" name="직사각형 161">
              <a:extLst>
                <a:ext uri="{FF2B5EF4-FFF2-40B4-BE49-F238E27FC236}">
                  <a16:creationId xmlns:a16="http://schemas.microsoft.com/office/drawing/2014/main" id="{C8A8A610-383E-AD41-8137-E2DB13DE8E9F}"/>
                </a:ext>
              </a:extLst>
            </p:cNvPr>
            <p:cNvSpPr/>
            <p:nvPr/>
          </p:nvSpPr>
          <p:spPr>
            <a:xfrm>
              <a:off x="-2" y="-1"/>
              <a:ext cx="360004" cy="360003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57262">
                <a:defRPr sz="900"/>
              </a:pPr>
              <a:endParaRPr/>
            </a:p>
          </p:txBody>
        </p:sp>
        <p:sp>
          <p:nvSpPr>
            <p:cNvPr id="211" name="직선 연결선 162">
              <a:extLst>
                <a:ext uri="{FF2B5EF4-FFF2-40B4-BE49-F238E27FC236}">
                  <a16:creationId xmlns:a16="http://schemas.microsoft.com/office/drawing/2014/main" id="{7184082F-0B37-D847-9259-D127F88747FC}"/>
                </a:ext>
              </a:extLst>
            </p:cNvPr>
            <p:cNvSpPr/>
            <p:nvPr/>
          </p:nvSpPr>
          <p:spPr>
            <a:xfrm>
              <a:off x="2207" y="3644"/>
              <a:ext cx="355586" cy="352714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2" name="직선 연결선 163">
              <a:extLst>
                <a:ext uri="{FF2B5EF4-FFF2-40B4-BE49-F238E27FC236}">
                  <a16:creationId xmlns:a16="http://schemas.microsoft.com/office/drawing/2014/main" id="{2BEBAE0B-2CDF-CF42-8E19-EFD82D50F42F}"/>
                </a:ext>
              </a:extLst>
            </p:cNvPr>
            <p:cNvSpPr/>
            <p:nvPr/>
          </p:nvSpPr>
          <p:spPr>
            <a:xfrm flipV="1">
              <a:off x="4462" y="2915"/>
              <a:ext cx="351168" cy="354173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13" name="허벅지">
            <a:extLst>
              <a:ext uri="{FF2B5EF4-FFF2-40B4-BE49-F238E27FC236}">
                <a16:creationId xmlns:a16="http://schemas.microsoft.com/office/drawing/2014/main" id="{B68E2143-9A72-8746-8DD8-EC6624473245}"/>
              </a:ext>
            </a:extLst>
          </p:cNvPr>
          <p:cNvSpPr txBox="1"/>
          <p:nvPr/>
        </p:nvSpPr>
        <p:spPr>
          <a:xfrm>
            <a:off x="1287830" y="3571042"/>
            <a:ext cx="317501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8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허벅지</a:t>
            </a:r>
          </a:p>
        </p:txBody>
      </p:sp>
      <p:grpSp>
        <p:nvGrpSpPr>
          <p:cNvPr id="214" name="그룹 50">
            <a:extLst>
              <a:ext uri="{FF2B5EF4-FFF2-40B4-BE49-F238E27FC236}">
                <a16:creationId xmlns:a16="http://schemas.microsoft.com/office/drawing/2014/main" id="{1D19E2C5-AF43-644D-BE19-B5E642C3D2F2}"/>
              </a:ext>
            </a:extLst>
          </p:cNvPr>
          <p:cNvGrpSpPr/>
          <p:nvPr/>
        </p:nvGrpSpPr>
        <p:grpSpPr>
          <a:xfrm>
            <a:off x="1690906" y="3179291"/>
            <a:ext cx="360005" cy="360003"/>
            <a:chOff x="-1" y="0"/>
            <a:chExt cx="360003" cy="360002"/>
          </a:xfrm>
        </p:grpSpPr>
        <p:sp>
          <p:nvSpPr>
            <p:cNvPr id="215" name="직사각형 161">
              <a:extLst>
                <a:ext uri="{FF2B5EF4-FFF2-40B4-BE49-F238E27FC236}">
                  <a16:creationId xmlns:a16="http://schemas.microsoft.com/office/drawing/2014/main" id="{EAC6E8E0-FBD5-0345-84ED-9760EC98FF9B}"/>
                </a:ext>
              </a:extLst>
            </p:cNvPr>
            <p:cNvSpPr/>
            <p:nvPr/>
          </p:nvSpPr>
          <p:spPr>
            <a:xfrm>
              <a:off x="-2" y="-1"/>
              <a:ext cx="360004" cy="360003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57262">
                <a:defRPr sz="900"/>
              </a:pPr>
              <a:endParaRPr/>
            </a:p>
          </p:txBody>
        </p:sp>
        <p:sp>
          <p:nvSpPr>
            <p:cNvPr id="216" name="직선 연결선 162">
              <a:extLst>
                <a:ext uri="{FF2B5EF4-FFF2-40B4-BE49-F238E27FC236}">
                  <a16:creationId xmlns:a16="http://schemas.microsoft.com/office/drawing/2014/main" id="{D2AD55E7-B90D-2342-812B-5C44D1917E63}"/>
                </a:ext>
              </a:extLst>
            </p:cNvPr>
            <p:cNvSpPr/>
            <p:nvPr/>
          </p:nvSpPr>
          <p:spPr>
            <a:xfrm>
              <a:off x="2207" y="3644"/>
              <a:ext cx="355586" cy="352714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7" name="직선 연결선 163">
              <a:extLst>
                <a:ext uri="{FF2B5EF4-FFF2-40B4-BE49-F238E27FC236}">
                  <a16:creationId xmlns:a16="http://schemas.microsoft.com/office/drawing/2014/main" id="{0D9768A9-F9FA-2843-8590-90000007D97B}"/>
                </a:ext>
              </a:extLst>
            </p:cNvPr>
            <p:cNvSpPr/>
            <p:nvPr/>
          </p:nvSpPr>
          <p:spPr>
            <a:xfrm flipV="1">
              <a:off x="4462" y="2915"/>
              <a:ext cx="351168" cy="354173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18" name="무릎">
            <a:extLst>
              <a:ext uri="{FF2B5EF4-FFF2-40B4-BE49-F238E27FC236}">
                <a16:creationId xmlns:a16="http://schemas.microsoft.com/office/drawing/2014/main" id="{2E04741F-E93D-AB46-9C50-E020AA524AEB}"/>
              </a:ext>
            </a:extLst>
          </p:cNvPr>
          <p:cNvSpPr txBox="1"/>
          <p:nvPr/>
        </p:nvSpPr>
        <p:spPr>
          <a:xfrm>
            <a:off x="1762958" y="3571042"/>
            <a:ext cx="215901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8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무릎</a:t>
            </a:r>
          </a:p>
        </p:txBody>
      </p:sp>
      <p:grpSp>
        <p:nvGrpSpPr>
          <p:cNvPr id="219" name="그룹 50">
            <a:extLst>
              <a:ext uri="{FF2B5EF4-FFF2-40B4-BE49-F238E27FC236}">
                <a16:creationId xmlns:a16="http://schemas.microsoft.com/office/drawing/2014/main" id="{857372A7-0695-8145-BC2C-DED64DC5AA5B}"/>
              </a:ext>
            </a:extLst>
          </p:cNvPr>
          <p:cNvGrpSpPr/>
          <p:nvPr/>
        </p:nvGrpSpPr>
        <p:grpSpPr>
          <a:xfrm>
            <a:off x="2115234" y="3179291"/>
            <a:ext cx="360004" cy="360003"/>
            <a:chOff x="-1" y="0"/>
            <a:chExt cx="360003" cy="360002"/>
          </a:xfrm>
        </p:grpSpPr>
        <p:sp>
          <p:nvSpPr>
            <p:cNvPr id="220" name="직사각형 161">
              <a:extLst>
                <a:ext uri="{FF2B5EF4-FFF2-40B4-BE49-F238E27FC236}">
                  <a16:creationId xmlns:a16="http://schemas.microsoft.com/office/drawing/2014/main" id="{7D1C5012-089D-5F44-9CED-FEC031AB01E7}"/>
                </a:ext>
              </a:extLst>
            </p:cNvPr>
            <p:cNvSpPr/>
            <p:nvPr/>
          </p:nvSpPr>
          <p:spPr>
            <a:xfrm>
              <a:off x="-2" y="-1"/>
              <a:ext cx="360004" cy="360003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57262">
                <a:defRPr sz="900"/>
              </a:pPr>
              <a:endParaRPr/>
            </a:p>
          </p:txBody>
        </p:sp>
        <p:sp>
          <p:nvSpPr>
            <p:cNvPr id="221" name="직선 연결선 162">
              <a:extLst>
                <a:ext uri="{FF2B5EF4-FFF2-40B4-BE49-F238E27FC236}">
                  <a16:creationId xmlns:a16="http://schemas.microsoft.com/office/drawing/2014/main" id="{168CE836-2B61-E84D-A040-99C2DDA48D3D}"/>
                </a:ext>
              </a:extLst>
            </p:cNvPr>
            <p:cNvSpPr/>
            <p:nvPr/>
          </p:nvSpPr>
          <p:spPr>
            <a:xfrm>
              <a:off x="2207" y="3644"/>
              <a:ext cx="355586" cy="352714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2" name="직선 연결선 163">
              <a:extLst>
                <a:ext uri="{FF2B5EF4-FFF2-40B4-BE49-F238E27FC236}">
                  <a16:creationId xmlns:a16="http://schemas.microsoft.com/office/drawing/2014/main" id="{C07F7E7F-6CF0-5D43-9546-D61A9C2DEEF1}"/>
                </a:ext>
              </a:extLst>
            </p:cNvPr>
            <p:cNvSpPr/>
            <p:nvPr/>
          </p:nvSpPr>
          <p:spPr>
            <a:xfrm flipV="1">
              <a:off x="4462" y="2915"/>
              <a:ext cx="351168" cy="354173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23" name="종아리">
            <a:extLst>
              <a:ext uri="{FF2B5EF4-FFF2-40B4-BE49-F238E27FC236}">
                <a16:creationId xmlns:a16="http://schemas.microsoft.com/office/drawing/2014/main" id="{5CB06587-BC92-5A4E-8511-5641DAA7AD47}"/>
              </a:ext>
            </a:extLst>
          </p:cNvPr>
          <p:cNvSpPr txBox="1"/>
          <p:nvPr/>
        </p:nvSpPr>
        <p:spPr>
          <a:xfrm>
            <a:off x="2136486" y="3571042"/>
            <a:ext cx="317501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8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종아리</a:t>
            </a:r>
          </a:p>
        </p:txBody>
      </p:sp>
      <p:grpSp>
        <p:nvGrpSpPr>
          <p:cNvPr id="224" name="그룹 50">
            <a:extLst>
              <a:ext uri="{FF2B5EF4-FFF2-40B4-BE49-F238E27FC236}">
                <a16:creationId xmlns:a16="http://schemas.microsoft.com/office/drawing/2014/main" id="{D13EEF4C-5758-6241-A3CD-313060EB5E42}"/>
              </a:ext>
            </a:extLst>
          </p:cNvPr>
          <p:cNvGrpSpPr/>
          <p:nvPr/>
        </p:nvGrpSpPr>
        <p:grpSpPr>
          <a:xfrm>
            <a:off x="2536671" y="3179291"/>
            <a:ext cx="360004" cy="360003"/>
            <a:chOff x="-1" y="0"/>
            <a:chExt cx="360003" cy="360002"/>
          </a:xfrm>
        </p:grpSpPr>
        <p:sp>
          <p:nvSpPr>
            <p:cNvPr id="225" name="직사각형 161">
              <a:extLst>
                <a:ext uri="{FF2B5EF4-FFF2-40B4-BE49-F238E27FC236}">
                  <a16:creationId xmlns:a16="http://schemas.microsoft.com/office/drawing/2014/main" id="{250CF9F2-81FA-5D4C-9D72-245DECE1A215}"/>
                </a:ext>
              </a:extLst>
            </p:cNvPr>
            <p:cNvSpPr/>
            <p:nvPr/>
          </p:nvSpPr>
          <p:spPr>
            <a:xfrm>
              <a:off x="-2" y="-1"/>
              <a:ext cx="360004" cy="360003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57262">
                <a:defRPr sz="900"/>
              </a:pPr>
              <a:endParaRPr/>
            </a:p>
          </p:txBody>
        </p:sp>
        <p:sp>
          <p:nvSpPr>
            <p:cNvPr id="226" name="직선 연결선 162">
              <a:extLst>
                <a:ext uri="{FF2B5EF4-FFF2-40B4-BE49-F238E27FC236}">
                  <a16:creationId xmlns:a16="http://schemas.microsoft.com/office/drawing/2014/main" id="{F8078CDE-B15A-CE46-A84C-9274BC4A2469}"/>
                </a:ext>
              </a:extLst>
            </p:cNvPr>
            <p:cNvSpPr/>
            <p:nvPr/>
          </p:nvSpPr>
          <p:spPr>
            <a:xfrm>
              <a:off x="2207" y="3644"/>
              <a:ext cx="355586" cy="352714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7" name="직선 연결선 163">
              <a:extLst>
                <a:ext uri="{FF2B5EF4-FFF2-40B4-BE49-F238E27FC236}">
                  <a16:creationId xmlns:a16="http://schemas.microsoft.com/office/drawing/2014/main" id="{FA750BDC-8F35-CC49-932A-8D5443B53087}"/>
                </a:ext>
              </a:extLst>
            </p:cNvPr>
            <p:cNvSpPr/>
            <p:nvPr/>
          </p:nvSpPr>
          <p:spPr>
            <a:xfrm flipV="1">
              <a:off x="4462" y="2915"/>
              <a:ext cx="351168" cy="354173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28" name="발목">
            <a:extLst>
              <a:ext uri="{FF2B5EF4-FFF2-40B4-BE49-F238E27FC236}">
                <a16:creationId xmlns:a16="http://schemas.microsoft.com/office/drawing/2014/main" id="{D4A2A157-C3BF-EC4A-9458-7A20A743AE36}"/>
              </a:ext>
            </a:extLst>
          </p:cNvPr>
          <p:cNvSpPr txBox="1"/>
          <p:nvPr/>
        </p:nvSpPr>
        <p:spPr>
          <a:xfrm>
            <a:off x="2608722" y="3571042"/>
            <a:ext cx="215901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8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발목</a:t>
            </a:r>
          </a:p>
        </p:txBody>
      </p:sp>
      <p:grpSp>
        <p:nvGrpSpPr>
          <p:cNvPr id="229" name="그룹 50">
            <a:extLst>
              <a:ext uri="{FF2B5EF4-FFF2-40B4-BE49-F238E27FC236}">
                <a16:creationId xmlns:a16="http://schemas.microsoft.com/office/drawing/2014/main" id="{66C83874-433C-624A-99C3-0CD77231E4FF}"/>
              </a:ext>
            </a:extLst>
          </p:cNvPr>
          <p:cNvGrpSpPr/>
          <p:nvPr/>
        </p:nvGrpSpPr>
        <p:grpSpPr>
          <a:xfrm>
            <a:off x="2959794" y="3179291"/>
            <a:ext cx="360004" cy="360003"/>
            <a:chOff x="-1" y="0"/>
            <a:chExt cx="360003" cy="360002"/>
          </a:xfrm>
        </p:grpSpPr>
        <p:sp>
          <p:nvSpPr>
            <p:cNvPr id="230" name="직사각형 161">
              <a:extLst>
                <a:ext uri="{FF2B5EF4-FFF2-40B4-BE49-F238E27FC236}">
                  <a16:creationId xmlns:a16="http://schemas.microsoft.com/office/drawing/2014/main" id="{D0BB6960-96DB-6C41-A28A-CADFCD1C3FAC}"/>
                </a:ext>
              </a:extLst>
            </p:cNvPr>
            <p:cNvSpPr/>
            <p:nvPr/>
          </p:nvSpPr>
          <p:spPr>
            <a:xfrm>
              <a:off x="-2" y="-1"/>
              <a:ext cx="360004" cy="360003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57262">
                <a:defRPr sz="900"/>
              </a:pPr>
              <a:endParaRPr/>
            </a:p>
          </p:txBody>
        </p:sp>
        <p:sp>
          <p:nvSpPr>
            <p:cNvPr id="231" name="직선 연결선 162">
              <a:extLst>
                <a:ext uri="{FF2B5EF4-FFF2-40B4-BE49-F238E27FC236}">
                  <a16:creationId xmlns:a16="http://schemas.microsoft.com/office/drawing/2014/main" id="{D7E2E854-4BA7-2E4D-9054-32F442C832A1}"/>
                </a:ext>
              </a:extLst>
            </p:cNvPr>
            <p:cNvSpPr/>
            <p:nvPr/>
          </p:nvSpPr>
          <p:spPr>
            <a:xfrm>
              <a:off x="2207" y="3644"/>
              <a:ext cx="355586" cy="352714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2" name="직선 연결선 163">
              <a:extLst>
                <a:ext uri="{FF2B5EF4-FFF2-40B4-BE49-F238E27FC236}">
                  <a16:creationId xmlns:a16="http://schemas.microsoft.com/office/drawing/2014/main" id="{C188ADFB-08D5-6946-943A-1952213484BB}"/>
                </a:ext>
              </a:extLst>
            </p:cNvPr>
            <p:cNvSpPr/>
            <p:nvPr/>
          </p:nvSpPr>
          <p:spPr>
            <a:xfrm flipV="1">
              <a:off x="4462" y="2915"/>
              <a:ext cx="351168" cy="354173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3" name="발바닥">
            <a:extLst>
              <a:ext uri="{FF2B5EF4-FFF2-40B4-BE49-F238E27FC236}">
                <a16:creationId xmlns:a16="http://schemas.microsoft.com/office/drawing/2014/main" id="{EAE887B3-EE2E-AD44-AA25-E0C788670449}"/>
              </a:ext>
            </a:extLst>
          </p:cNvPr>
          <p:cNvSpPr txBox="1"/>
          <p:nvPr/>
        </p:nvSpPr>
        <p:spPr>
          <a:xfrm>
            <a:off x="2981045" y="3571042"/>
            <a:ext cx="317501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8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발바닥</a:t>
            </a:r>
          </a:p>
        </p:txBody>
      </p:sp>
      <p:grpSp>
        <p:nvGrpSpPr>
          <p:cNvPr id="234" name="그룹 50">
            <a:extLst>
              <a:ext uri="{FF2B5EF4-FFF2-40B4-BE49-F238E27FC236}">
                <a16:creationId xmlns:a16="http://schemas.microsoft.com/office/drawing/2014/main" id="{B25D745B-CA5A-2542-9E69-30ADD2CBB629}"/>
              </a:ext>
            </a:extLst>
          </p:cNvPr>
          <p:cNvGrpSpPr/>
          <p:nvPr/>
        </p:nvGrpSpPr>
        <p:grpSpPr>
          <a:xfrm>
            <a:off x="3373441" y="3179291"/>
            <a:ext cx="360004" cy="360003"/>
            <a:chOff x="-1" y="0"/>
            <a:chExt cx="360003" cy="360002"/>
          </a:xfrm>
        </p:grpSpPr>
        <p:sp>
          <p:nvSpPr>
            <p:cNvPr id="235" name="직사각형 161">
              <a:extLst>
                <a:ext uri="{FF2B5EF4-FFF2-40B4-BE49-F238E27FC236}">
                  <a16:creationId xmlns:a16="http://schemas.microsoft.com/office/drawing/2014/main" id="{516C1549-F261-FD42-9156-C5FE4861F42A}"/>
                </a:ext>
              </a:extLst>
            </p:cNvPr>
            <p:cNvSpPr/>
            <p:nvPr/>
          </p:nvSpPr>
          <p:spPr>
            <a:xfrm>
              <a:off x="-2" y="-1"/>
              <a:ext cx="360004" cy="360003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57262">
                <a:defRPr sz="900"/>
              </a:pPr>
              <a:endParaRPr/>
            </a:p>
          </p:txBody>
        </p:sp>
        <p:sp>
          <p:nvSpPr>
            <p:cNvPr id="236" name="직선 연결선 162">
              <a:extLst>
                <a:ext uri="{FF2B5EF4-FFF2-40B4-BE49-F238E27FC236}">
                  <a16:creationId xmlns:a16="http://schemas.microsoft.com/office/drawing/2014/main" id="{2F73AE00-7B5E-B84E-9D9E-E202344901BB}"/>
                </a:ext>
              </a:extLst>
            </p:cNvPr>
            <p:cNvSpPr/>
            <p:nvPr/>
          </p:nvSpPr>
          <p:spPr>
            <a:xfrm>
              <a:off x="2207" y="3644"/>
              <a:ext cx="355586" cy="352714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7" name="직선 연결선 163">
              <a:extLst>
                <a:ext uri="{FF2B5EF4-FFF2-40B4-BE49-F238E27FC236}">
                  <a16:creationId xmlns:a16="http://schemas.microsoft.com/office/drawing/2014/main" id="{D25670FD-B371-2C4F-B403-D34682FB8F45}"/>
                </a:ext>
              </a:extLst>
            </p:cNvPr>
            <p:cNvSpPr/>
            <p:nvPr/>
          </p:nvSpPr>
          <p:spPr>
            <a:xfrm flipV="1">
              <a:off x="4462" y="2915"/>
              <a:ext cx="351168" cy="354173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8" name="발가락">
            <a:extLst>
              <a:ext uri="{FF2B5EF4-FFF2-40B4-BE49-F238E27FC236}">
                <a16:creationId xmlns:a16="http://schemas.microsoft.com/office/drawing/2014/main" id="{6CCBAF7C-3603-1748-B29B-70A462553735}"/>
              </a:ext>
            </a:extLst>
          </p:cNvPr>
          <p:cNvSpPr txBox="1"/>
          <p:nvPr/>
        </p:nvSpPr>
        <p:spPr>
          <a:xfrm>
            <a:off x="3394692" y="3571042"/>
            <a:ext cx="317501" cy="139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8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발가락</a:t>
            </a:r>
          </a:p>
        </p:txBody>
      </p:sp>
      <p:sp>
        <p:nvSpPr>
          <p:cNvPr id="239" name="아래의 부위를 사용합니다.">
            <a:extLst>
              <a:ext uri="{FF2B5EF4-FFF2-40B4-BE49-F238E27FC236}">
                <a16:creationId xmlns:a16="http://schemas.microsoft.com/office/drawing/2014/main" id="{AA08499B-EFF1-D643-97C8-D0DD5F9BE284}"/>
              </a:ext>
            </a:extLst>
          </p:cNvPr>
          <p:cNvSpPr txBox="1"/>
          <p:nvPr/>
        </p:nvSpPr>
        <p:spPr>
          <a:xfrm>
            <a:off x="4060255" y="3255335"/>
            <a:ext cx="307777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" b="1"/>
            </a:lvl1pPr>
          </a:lstStyle>
          <a:p>
            <a:r>
              <a:rPr lang="ko-KR" altLang="en-US" dirty="0"/>
              <a:t>도움말</a:t>
            </a:r>
            <a:endParaRPr dirty="0"/>
          </a:p>
        </p:txBody>
      </p:sp>
      <p:grpSp>
        <p:nvGrpSpPr>
          <p:cNvPr id="241" name="그룹">
            <a:extLst>
              <a:ext uri="{FF2B5EF4-FFF2-40B4-BE49-F238E27FC236}">
                <a16:creationId xmlns:a16="http://schemas.microsoft.com/office/drawing/2014/main" id="{A20B85B6-558C-F04A-96AD-9DF04B12F1C9}"/>
              </a:ext>
            </a:extLst>
          </p:cNvPr>
          <p:cNvGrpSpPr/>
          <p:nvPr/>
        </p:nvGrpSpPr>
        <p:grpSpPr>
          <a:xfrm>
            <a:off x="789606" y="4142206"/>
            <a:ext cx="2721538" cy="1855935"/>
            <a:chOff x="0" y="0"/>
            <a:chExt cx="2721537" cy="1855934"/>
          </a:xfrm>
        </p:grpSpPr>
        <p:sp>
          <p:nvSpPr>
            <p:cNvPr id="242" name="Rectangle 75">
              <a:extLst>
                <a:ext uri="{FF2B5EF4-FFF2-40B4-BE49-F238E27FC236}">
                  <a16:creationId xmlns:a16="http://schemas.microsoft.com/office/drawing/2014/main" id="{6083A032-8217-9B43-BF4D-870CC09AC589}"/>
                </a:ext>
              </a:extLst>
            </p:cNvPr>
            <p:cNvSpPr/>
            <p:nvPr/>
          </p:nvSpPr>
          <p:spPr>
            <a:xfrm>
              <a:off x="0" y="0"/>
              <a:ext cx="2721537" cy="1855934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457200">
                <a:defRPr sz="800"/>
              </a:pPr>
              <a:endParaRPr/>
            </a:p>
          </p:txBody>
        </p:sp>
        <p:grpSp>
          <p:nvGrpSpPr>
            <p:cNvPr id="243" name="Group 1">
              <a:extLst>
                <a:ext uri="{FF2B5EF4-FFF2-40B4-BE49-F238E27FC236}">
                  <a16:creationId xmlns:a16="http://schemas.microsoft.com/office/drawing/2014/main" id="{BF681E8B-E807-864A-B485-51AF76BB3999}"/>
                </a:ext>
              </a:extLst>
            </p:cNvPr>
            <p:cNvGrpSpPr/>
            <p:nvPr/>
          </p:nvGrpSpPr>
          <p:grpSpPr>
            <a:xfrm>
              <a:off x="1041538" y="1041569"/>
              <a:ext cx="638463" cy="638463"/>
              <a:chOff x="0" y="0"/>
              <a:chExt cx="638461" cy="638461"/>
            </a:xfrm>
          </p:grpSpPr>
          <p:sp>
            <p:nvSpPr>
              <p:cNvPr id="244" name="Oval 8">
                <a:extLst>
                  <a:ext uri="{FF2B5EF4-FFF2-40B4-BE49-F238E27FC236}">
                    <a16:creationId xmlns:a16="http://schemas.microsoft.com/office/drawing/2014/main" id="{27E42A06-5EC6-414D-B741-33DF2C3DA1A4}"/>
                  </a:ext>
                </a:extLst>
              </p:cNvPr>
              <p:cNvSpPr/>
              <p:nvPr/>
            </p:nvSpPr>
            <p:spPr>
              <a:xfrm>
                <a:off x="-1" y="-1"/>
                <a:ext cx="638463" cy="638463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457200">
                  <a:defRPr sz="800"/>
                </a:pPr>
                <a:endParaRPr/>
              </a:p>
            </p:txBody>
          </p:sp>
          <p:sp>
            <p:nvSpPr>
              <p:cNvPr id="245" name="Isosceles Triangle 79">
                <a:extLst>
                  <a:ext uri="{FF2B5EF4-FFF2-40B4-BE49-F238E27FC236}">
                    <a16:creationId xmlns:a16="http://schemas.microsoft.com/office/drawing/2014/main" id="{B4411782-15E6-474A-ACF3-5652DDD31823}"/>
                  </a:ext>
                </a:extLst>
              </p:cNvPr>
              <p:cNvSpPr/>
              <p:nvPr/>
            </p:nvSpPr>
            <p:spPr>
              <a:xfrm rot="5400000">
                <a:off x="222551" y="189988"/>
                <a:ext cx="277598" cy="239313"/>
              </a:xfrm>
              <a:prstGeom prst="triangl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46" name="보행 운동은 아래의 기구가 필요합니다.">
            <a:extLst>
              <a:ext uri="{FF2B5EF4-FFF2-40B4-BE49-F238E27FC236}">
                <a16:creationId xmlns:a16="http://schemas.microsoft.com/office/drawing/2014/main" id="{5E39BA08-FED8-D244-AC6D-E7A7C9EF8564}"/>
              </a:ext>
            </a:extLst>
          </p:cNvPr>
          <p:cNvSpPr txBox="1"/>
          <p:nvPr/>
        </p:nvSpPr>
        <p:spPr>
          <a:xfrm>
            <a:off x="854799" y="3917249"/>
            <a:ext cx="392465" cy="134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" b="1"/>
            </a:lvl1pPr>
          </a:lstStyle>
          <a:p>
            <a:r>
              <a:rPr dirty="0" err="1"/>
              <a:t>운동</a:t>
            </a:r>
            <a:r>
              <a:rPr dirty="0"/>
              <a:t> </a:t>
            </a:r>
            <a:r>
              <a:rPr dirty="0" err="1"/>
              <a:t>방법</a:t>
            </a:r>
            <a:endParaRPr dirty="0"/>
          </a:p>
        </p:txBody>
      </p:sp>
      <p:grpSp>
        <p:nvGrpSpPr>
          <p:cNvPr id="247" name="모서리가 둥근 직사각형 192">
            <a:extLst>
              <a:ext uri="{FF2B5EF4-FFF2-40B4-BE49-F238E27FC236}">
                <a16:creationId xmlns:a16="http://schemas.microsoft.com/office/drawing/2014/main" id="{B140082E-F0B1-D946-AA5A-4AE4DEFBECC2}"/>
              </a:ext>
            </a:extLst>
          </p:cNvPr>
          <p:cNvGrpSpPr/>
          <p:nvPr/>
        </p:nvGrpSpPr>
        <p:grpSpPr>
          <a:xfrm>
            <a:off x="4055929" y="4750112"/>
            <a:ext cx="2525598" cy="360004"/>
            <a:chOff x="0" y="0"/>
            <a:chExt cx="2525597" cy="360003"/>
          </a:xfrm>
        </p:grpSpPr>
        <p:sp>
          <p:nvSpPr>
            <p:cNvPr id="248" name="직사각형">
              <a:extLst>
                <a:ext uri="{FF2B5EF4-FFF2-40B4-BE49-F238E27FC236}">
                  <a16:creationId xmlns:a16="http://schemas.microsoft.com/office/drawing/2014/main" id="{32D46762-292E-2E43-AD5D-945D6316046A}"/>
                </a:ext>
              </a:extLst>
            </p:cNvPr>
            <p:cNvSpPr/>
            <p:nvPr/>
          </p:nvSpPr>
          <p:spPr>
            <a:xfrm>
              <a:off x="-1" y="0"/>
              <a:ext cx="2525599" cy="360004"/>
            </a:xfrm>
            <a:prstGeom prst="roundRect">
              <a:avLst>
                <a:gd name="adj" fmla="val 0"/>
              </a:avLst>
            </a:prstGeom>
            <a:solidFill>
              <a:srgbClr val="BFBFBF"/>
            </a:solidFill>
            <a:ln w="3175" cap="flat">
              <a:solidFill>
                <a:srgbClr val="7F7F7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249" name="문의 페이지로 이동">
              <a:extLst>
                <a:ext uri="{FF2B5EF4-FFF2-40B4-BE49-F238E27FC236}">
                  <a16:creationId xmlns:a16="http://schemas.microsoft.com/office/drawing/2014/main" id="{4930B1B3-0C98-F042-87C3-61B6F8559832}"/>
                </a:ext>
              </a:extLst>
            </p:cNvPr>
            <p:cNvSpPr txBox="1"/>
            <p:nvPr/>
          </p:nvSpPr>
          <p:spPr>
            <a:xfrm>
              <a:off x="1586" y="110151"/>
              <a:ext cx="252242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rPr dirty="0" err="1"/>
                <a:t>문의</a:t>
              </a:r>
              <a:r>
                <a:rPr dirty="0"/>
                <a:t> </a:t>
              </a:r>
              <a:r>
                <a:rPr dirty="0" err="1"/>
                <a:t>페이지로</a:t>
              </a:r>
              <a:r>
                <a:rPr dirty="0"/>
                <a:t> </a:t>
              </a:r>
              <a:r>
                <a:rPr dirty="0" err="1"/>
                <a:t>이동</a:t>
              </a:r>
              <a:endParaRPr dirty="0"/>
            </a:p>
          </p:txBody>
        </p:sp>
      </p:grpSp>
      <p:sp>
        <p:nvSpPr>
          <p:cNvPr id="250" name="의료진에게 문의">
            <a:extLst>
              <a:ext uri="{FF2B5EF4-FFF2-40B4-BE49-F238E27FC236}">
                <a16:creationId xmlns:a16="http://schemas.microsoft.com/office/drawing/2014/main" id="{E086B2CD-CC50-EF47-B3FB-D41D936B7BA4}"/>
              </a:ext>
            </a:extLst>
          </p:cNvPr>
          <p:cNvSpPr txBox="1"/>
          <p:nvPr/>
        </p:nvSpPr>
        <p:spPr>
          <a:xfrm>
            <a:off x="4055929" y="4492832"/>
            <a:ext cx="656116" cy="134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" b="1"/>
            </a:lvl1pPr>
          </a:lstStyle>
          <a:p>
            <a:r>
              <a:rPr dirty="0" err="1"/>
              <a:t>의료진에게</a:t>
            </a:r>
            <a:r>
              <a:rPr dirty="0"/>
              <a:t> </a:t>
            </a:r>
            <a:r>
              <a:rPr dirty="0" err="1"/>
              <a:t>문의</a:t>
            </a:r>
            <a:endParaRPr dirty="0"/>
          </a:p>
        </p:txBody>
      </p:sp>
      <p:sp>
        <p:nvSpPr>
          <p:cNvPr id="251" name="Google Shape;173;p5">
            <a:extLst>
              <a:ext uri="{FF2B5EF4-FFF2-40B4-BE49-F238E27FC236}">
                <a16:creationId xmlns:a16="http://schemas.microsoft.com/office/drawing/2014/main" id="{A477696B-F778-EB4A-AC59-B8E827BA9EF5}"/>
              </a:ext>
            </a:extLst>
          </p:cNvPr>
          <p:cNvSpPr/>
          <p:nvPr/>
        </p:nvSpPr>
        <p:spPr>
          <a:xfrm>
            <a:off x="637055" y="379681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52" name="Google Shape;173;p5">
            <a:extLst>
              <a:ext uri="{FF2B5EF4-FFF2-40B4-BE49-F238E27FC236}">
                <a16:creationId xmlns:a16="http://schemas.microsoft.com/office/drawing/2014/main" id="{FE3DD3FD-7DDC-BB43-B1B1-19CB5D8536C5}"/>
              </a:ext>
            </a:extLst>
          </p:cNvPr>
          <p:cNvSpPr/>
          <p:nvPr/>
        </p:nvSpPr>
        <p:spPr>
          <a:xfrm>
            <a:off x="3814822" y="309524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5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53" name="Google Shape;173;p5">
            <a:extLst>
              <a:ext uri="{FF2B5EF4-FFF2-40B4-BE49-F238E27FC236}">
                <a16:creationId xmlns:a16="http://schemas.microsoft.com/office/drawing/2014/main" id="{4F4AA8D9-B103-5342-899C-887A0C42DC20}"/>
              </a:ext>
            </a:extLst>
          </p:cNvPr>
          <p:cNvSpPr/>
          <p:nvPr/>
        </p:nvSpPr>
        <p:spPr>
          <a:xfrm>
            <a:off x="3814822" y="441197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6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06" name="Google Shape;173;p5">
            <a:extLst>
              <a:ext uri="{FF2B5EF4-FFF2-40B4-BE49-F238E27FC236}">
                <a16:creationId xmlns:a16="http://schemas.microsoft.com/office/drawing/2014/main" id="{D3C7DF88-A4A6-4086-889C-E05C37BA0448}"/>
              </a:ext>
            </a:extLst>
          </p:cNvPr>
          <p:cNvSpPr/>
          <p:nvPr/>
        </p:nvSpPr>
        <p:spPr>
          <a:xfrm>
            <a:off x="637055" y="80659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8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045899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6827287" y="6209032"/>
            <a:ext cx="272015" cy="29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algun Gothic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fld id="{86CB4B4D-7CA3-9044-876B-883B54F8677D}" type="slidenum">
              <a:rPr lang="en-US" altLang="ko-Kore-KR" smtClean="0"/>
              <a:pPr/>
              <a:t>55</a:t>
            </a:fld>
            <a:endParaRPr/>
          </a:p>
        </p:txBody>
      </p:sp>
      <p:sp>
        <p:nvSpPr>
          <p:cNvPr id="754" name="편집하려면 이중 클릭"/>
          <p:cNvSpPr txBox="1">
            <a:spLocks noGrp="1"/>
          </p:cNvSpPr>
          <p:nvPr>
            <p:ph type="title"/>
          </p:nvPr>
        </p:nvSpPr>
        <p:spPr>
          <a:xfrm>
            <a:off x="1164033" y="116632"/>
            <a:ext cx="4581057" cy="275561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운동</a:t>
            </a:r>
            <a:r>
              <a:rPr lang="en-US" altLang="ko-KR" dirty="0"/>
              <a:t>(</a:t>
            </a:r>
            <a:r>
              <a:rPr lang="ko-KR" altLang="en-US" dirty="0"/>
              <a:t>의료진이 추가한 운동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의료진에게 문의</a:t>
            </a:r>
            <a:endParaRPr dirty="0"/>
          </a:p>
        </p:txBody>
      </p:sp>
      <p:sp>
        <p:nvSpPr>
          <p:cNvPr id="755" name="Screen ID"/>
          <p:cNvSpPr txBox="1">
            <a:spLocks noGrp="1"/>
          </p:cNvSpPr>
          <p:nvPr>
            <p:ph type="body" sz="quarter" idx="1"/>
          </p:nvPr>
        </p:nvSpPr>
        <p:spPr>
          <a:xfrm>
            <a:off x="6249144" y="116632"/>
            <a:ext cx="1188134" cy="27556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PT-A-06-14</a:t>
            </a:r>
            <a:endParaRPr dirty="0"/>
          </a:p>
        </p:txBody>
      </p:sp>
      <p:sp>
        <p:nvSpPr>
          <p:cNvPr id="756" name="직사각형 93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886968">
              <a:defRPr sz="776"/>
            </a:lvl1pPr>
          </a:lstStyle>
          <a:p>
            <a:r>
              <a:t>의료진에게 문의</a:t>
            </a:r>
          </a:p>
        </p:txBody>
      </p:sp>
      <p:sp>
        <p:nvSpPr>
          <p:cNvPr id="757" name="직사각형 93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886968">
              <a:defRPr sz="776"/>
            </a:lvl1pPr>
          </a:lstStyle>
          <a:p>
            <a:r>
              <a:t>의료진에게 문의</a:t>
            </a:r>
          </a:p>
        </p:txBody>
      </p:sp>
      <p:sp>
        <p:nvSpPr>
          <p:cNvPr id="758" name="제갈훈"/>
          <p:cNvSpPr txBox="1"/>
          <p:nvPr/>
        </p:nvSpPr>
        <p:spPr>
          <a:xfrm>
            <a:off x="1136900" y="4013673"/>
            <a:ext cx="27635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 b="1"/>
            </a:lvl1pPr>
          </a:lstStyle>
          <a:p>
            <a:r>
              <a:t>제갈훈</a:t>
            </a:r>
          </a:p>
        </p:txBody>
      </p:sp>
      <p:sp>
        <p:nvSpPr>
          <p:cNvPr id="759" name="2021.10.16  08:31"/>
          <p:cNvSpPr txBox="1"/>
          <p:nvPr/>
        </p:nvSpPr>
        <p:spPr>
          <a:xfrm>
            <a:off x="881579" y="4202814"/>
            <a:ext cx="8319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A6AAA9"/>
                </a:solidFill>
              </a:defRPr>
            </a:lvl1pPr>
          </a:lstStyle>
          <a:p>
            <a:r>
              <a:t>2021.10.16  08:31</a:t>
            </a:r>
          </a:p>
        </p:txBody>
      </p:sp>
      <p:sp>
        <p:nvSpPr>
          <p:cNvPr id="760" name="문의 내용입니다. 문의 내용입니다. 문의 내용입니다. 문의 내용입니다. 문의 내용입니다. 문의 내용입니다. 문의 내용입니다."/>
          <p:cNvSpPr txBox="1"/>
          <p:nvPr/>
        </p:nvSpPr>
        <p:spPr>
          <a:xfrm>
            <a:off x="881579" y="4432684"/>
            <a:ext cx="2633841" cy="627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0000"/>
              </a:lnSpc>
              <a:defRPr sz="10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문의 내용입니다. 문의 내용입니다. 문의 내용입니다. 문의 내용입니다. 문의 내용입니다. 문의 내용입니다. 문의 내용입니다.</a:t>
            </a:r>
          </a:p>
        </p:txBody>
      </p:sp>
      <p:sp>
        <p:nvSpPr>
          <p:cNvPr id="761" name="직사각형"/>
          <p:cNvSpPr/>
          <p:nvPr/>
        </p:nvSpPr>
        <p:spPr>
          <a:xfrm>
            <a:off x="4005441" y="1350229"/>
            <a:ext cx="2722824" cy="1418171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762" name="선"/>
          <p:cNvSpPr/>
          <p:nvPr/>
        </p:nvSpPr>
        <p:spPr>
          <a:xfrm>
            <a:off x="881580" y="5496960"/>
            <a:ext cx="2633841" cy="2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63" name="제갈훈"/>
          <p:cNvSpPr txBox="1"/>
          <p:nvPr/>
        </p:nvSpPr>
        <p:spPr>
          <a:xfrm>
            <a:off x="4305257" y="2883665"/>
            <a:ext cx="27635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 b="1"/>
            </a:lvl1pPr>
          </a:lstStyle>
          <a:p>
            <a:r>
              <a:t>제갈훈</a:t>
            </a:r>
          </a:p>
        </p:txBody>
      </p:sp>
      <p:sp>
        <p:nvSpPr>
          <p:cNvPr id="764" name="2021.10.15  14:46"/>
          <p:cNvSpPr txBox="1"/>
          <p:nvPr/>
        </p:nvSpPr>
        <p:spPr>
          <a:xfrm>
            <a:off x="4049936" y="3072805"/>
            <a:ext cx="8319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A6AAA9"/>
                </a:solidFill>
              </a:defRPr>
            </a:lvl1pPr>
          </a:lstStyle>
          <a:p>
            <a:r>
              <a:t>2021.10.15  14:46</a:t>
            </a:r>
          </a:p>
        </p:txBody>
      </p:sp>
      <p:sp>
        <p:nvSpPr>
          <p:cNvPr id="765" name="문의 내용입니다. 문의 내용입니다. 문의 내용입니다. 문의 내용입니다. 문의 내용입니다. 문의 내용입니다. 문의 내용입니다."/>
          <p:cNvSpPr txBox="1"/>
          <p:nvPr/>
        </p:nvSpPr>
        <p:spPr>
          <a:xfrm>
            <a:off x="4049936" y="3302676"/>
            <a:ext cx="2633834" cy="627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0000"/>
              </a:lnSpc>
              <a:defRPr sz="10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문의 내용입니다. 문의 내용입니다. 문의 내용입니다. 문의 내용입니다. 문의 내용입니다. 문의 내용입니다. 문의 내용입니다.</a:t>
            </a:r>
          </a:p>
        </p:txBody>
      </p:sp>
      <p:grpSp>
        <p:nvGrpSpPr>
          <p:cNvPr id="768" name="모서리가 둥근 직사각형 40"/>
          <p:cNvGrpSpPr/>
          <p:nvPr/>
        </p:nvGrpSpPr>
        <p:grpSpPr>
          <a:xfrm>
            <a:off x="905069" y="1694207"/>
            <a:ext cx="2587973" cy="578565"/>
            <a:chOff x="0" y="0"/>
            <a:chExt cx="2587972" cy="578564"/>
          </a:xfrm>
        </p:grpSpPr>
        <p:sp>
          <p:nvSpPr>
            <p:cNvPr id="766" name="직사각형"/>
            <p:cNvSpPr/>
            <p:nvPr/>
          </p:nvSpPr>
          <p:spPr>
            <a:xfrm>
              <a:off x="0" y="0"/>
              <a:ext cx="2587973" cy="578565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1000">
                  <a:solidFill>
                    <a:srgbClr val="DDDDDD"/>
                  </a:solidFill>
                </a:defRPr>
              </a:pPr>
              <a:endParaRPr/>
            </a:p>
          </p:txBody>
        </p:sp>
        <p:sp>
          <p:nvSpPr>
            <p:cNvPr id="767" name="문의하실 내용을 입력해 주세요."/>
            <p:cNvSpPr txBox="1"/>
            <p:nvPr/>
          </p:nvSpPr>
          <p:spPr>
            <a:xfrm>
              <a:off x="1587" y="1588"/>
              <a:ext cx="2584798" cy="2527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000">
                  <a:solidFill>
                    <a:srgbClr val="DDDDDD"/>
                  </a:solidFill>
                </a:defRPr>
              </a:lvl1pPr>
            </a:lstStyle>
            <a:p>
              <a:r>
                <a:t>문의하실 내용을 입력해 주세요.</a:t>
              </a:r>
            </a:p>
          </p:txBody>
        </p:sp>
      </p:grpSp>
      <p:sp>
        <p:nvSpPr>
          <p:cNvPr id="769" name="문의 내용 작성"/>
          <p:cNvSpPr txBox="1"/>
          <p:nvPr/>
        </p:nvSpPr>
        <p:spPr>
          <a:xfrm>
            <a:off x="903482" y="1473673"/>
            <a:ext cx="392465" cy="134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 b="1"/>
            </a:lvl1pPr>
          </a:lstStyle>
          <a:p>
            <a:r>
              <a:t>문의 작성</a:t>
            </a:r>
          </a:p>
        </p:txBody>
      </p:sp>
      <p:grpSp>
        <p:nvGrpSpPr>
          <p:cNvPr id="772" name="문의 제출"/>
          <p:cNvGrpSpPr/>
          <p:nvPr/>
        </p:nvGrpSpPr>
        <p:grpSpPr>
          <a:xfrm>
            <a:off x="904593" y="2945439"/>
            <a:ext cx="2588926" cy="217726"/>
            <a:chOff x="0" y="0"/>
            <a:chExt cx="2588924" cy="217725"/>
          </a:xfrm>
        </p:grpSpPr>
        <p:sp>
          <p:nvSpPr>
            <p:cNvPr id="770" name="모서리가 둥근 직사각형"/>
            <p:cNvSpPr/>
            <p:nvPr/>
          </p:nvSpPr>
          <p:spPr>
            <a:xfrm>
              <a:off x="0" y="0"/>
              <a:ext cx="2588925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1" name="문의 제출"/>
            <p:cNvSpPr txBox="1"/>
            <p:nvPr/>
          </p:nvSpPr>
          <p:spPr>
            <a:xfrm>
              <a:off x="4744" y="45362"/>
              <a:ext cx="2579437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t>문의 제출</a:t>
              </a:r>
            </a:p>
          </p:txBody>
        </p:sp>
      </p:grpSp>
      <p:grpSp>
        <p:nvGrpSpPr>
          <p:cNvPr id="775" name="파일 첨부"/>
          <p:cNvGrpSpPr/>
          <p:nvPr/>
        </p:nvGrpSpPr>
        <p:grpSpPr>
          <a:xfrm>
            <a:off x="907768" y="2672040"/>
            <a:ext cx="2581623" cy="183250"/>
            <a:chOff x="0" y="0"/>
            <a:chExt cx="2581622" cy="183249"/>
          </a:xfrm>
        </p:grpSpPr>
        <p:sp>
          <p:nvSpPr>
            <p:cNvPr id="773" name="직사각형"/>
            <p:cNvSpPr/>
            <p:nvPr/>
          </p:nvSpPr>
          <p:spPr>
            <a:xfrm>
              <a:off x="-1" y="-1"/>
              <a:ext cx="2581624" cy="183251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/>
              </a:pPr>
              <a:endParaRPr/>
            </a:p>
          </p:txBody>
        </p:sp>
        <p:sp>
          <p:nvSpPr>
            <p:cNvPr id="774" name="앨범에서 첨부"/>
            <p:cNvSpPr txBox="1"/>
            <p:nvPr/>
          </p:nvSpPr>
          <p:spPr>
            <a:xfrm>
              <a:off x="4762" y="24567"/>
              <a:ext cx="2572098" cy="1341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앨범에서 첨부</a:t>
              </a:r>
            </a:p>
          </p:txBody>
        </p:sp>
      </p:grpSp>
      <p:grpSp>
        <p:nvGrpSpPr>
          <p:cNvPr id="779" name="모서리가 둥근 직사각형 29"/>
          <p:cNvGrpSpPr/>
          <p:nvPr/>
        </p:nvGrpSpPr>
        <p:grpSpPr>
          <a:xfrm>
            <a:off x="890225" y="5219541"/>
            <a:ext cx="2581624" cy="168247"/>
            <a:chOff x="0" y="0"/>
            <a:chExt cx="2581622" cy="168246"/>
          </a:xfrm>
        </p:grpSpPr>
        <p:sp>
          <p:nvSpPr>
            <p:cNvPr id="777" name="모서리가 둥근 직사각형"/>
            <p:cNvSpPr/>
            <p:nvPr/>
          </p:nvSpPr>
          <p:spPr>
            <a:xfrm>
              <a:off x="0" y="0"/>
              <a:ext cx="2581623" cy="168247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952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8" name="파일명_20211014.mov"/>
            <p:cNvSpPr txBox="1"/>
            <p:nvPr/>
          </p:nvSpPr>
          <p:spPr>
            <a:xfrm>
              <a:off x="12975" y="20622"/>
              <a:ext cx="2555672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defRPr sz="700"/>
              </a:pPr>
              <a:r>
                <a:t>파일명_20211014.mov</a:t>
              </a:r>
            </a:p>
          </p:txBody>
        </p:sp>
      </p:grpSp>
      <p:grpSp>
        <p:nvGrpSpPr>
          <p:cNvPr id="786" name="그룹 35"/>
          <p:cNvGrpSpPr/>
          <p:nvPr/>
        </p:nvGrpSpPr>
        <p:grpSpPr>
          <a:xfrm>
            <a:off x="903481" y="2398133"/>
            <a:ext cx="2587973" cy="199266"/>
            <a:chOff x="0" y="0"/>
            <a:chExt cx="2587972" cy="199264"/>
          </a:xfrm>
        </p:grpSpPr>
        <p:grpSp>
          <p:nvGrpSpPr>
            <p:cNvPr id="782" name="모서리가 둥근 직사각형 36"/>
            <p:cNvGrpSpPr/>
            <p:nvPr/>
          </p:nvGrpSpPr>
          <p:grpSpPr>
            <a:xfrm>
              <a:off x="0" y="0"/>
              <a:ext cx="2587973" cy="199265"/>
              <a:chOff x="0" y="0"/>
              <a:chExt cx="2587972" cy="199264"/>
            </a:xfrm>
          </p:grpSpPr>
          <p:sp>
            <p:nvSpPr>
              <p:cNvPr id="780" name="모서리가 둥근 직사각형"/>
              <p:cNvSpPr/>
              <p:nvPr/>
            </p:nvSpPr>
            <p:spPr>
              <a:xfrm>
                <a:off x="0" y="15509"/>
                <a:ext cx="2587973" cy="168247"/>
              </a:xfrm>
              <a:prstGeom prst="roundRect">
                <a:avLst>
                  <a:gd name="adj" fmla="val 16667"/>
                </a:avLst>
              </a:prstGeom>
              <a:solidFill>
                <a:srgbClr val="F2F2F2"/>
              </a:solidFill>
              <a:ln w="9525" cap="flat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1" name="파일명_20211014.jpeg"/>
              <p:cNvSpPr txBox="1"/>
              <p:nvPr/>
            </p:nvSpPr>
            <p:spPr>
              <a:xfrm>
                <a:off x="75255" y="0"/>
                <a:ext cx="2454022" cy="1992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700"/>
                </a:pPr>
                <a:r>
                  <a:t>파일명_20211014.jpeg</a:t>
                </a:r>
              </a:p>
            </p:txBody>
          </p:sp>
        </p:grpSp>
        <p:grpSp>
          <p:nvGrpSpPr>
            <p:cNvPr id="785" name="그룹 37"/>
            <p:cNvGrpSpPr/>
            <p:nvPr/>
          </p:nvGrpSpPr>
          <p:grpSpPr>
            <a:xfrm>
              <a:off x="2456976" y="60747"/>
              <a:ext cx="69673" cy="69864"/>
              <a:chOff x="0" y="0"/>
              <a:chExt cx="69672" cy="69863"/>
            </a:xfrm>
          </p:grpSpPr>
          <p:sp>
            <p:nvSpPr>
              <p:cNvPr id="783" name="직선 연결선[R] 143"/>
              <p:cNvSpPr/>
              <p:nvPr/>
            </p:nvSpPr>
            <p:spPr>
              <a:xfrm>
                <a:off x="0" y="-1"/>
                <a:ext cx="69459" cy="69865"/>
              </a:xfrm>
              <a:prstGeom prst="line">
                <a:avLst/>
              </a:prstGeom>
              <a:noFill/>
              <a:ln w="12700" cap="flat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84" name="직선 연결선[R] 144"/>
              <p:cNvSpPr/>
              <p:nvPr/>
            </p:nvSpPr>
            <p:spPr>
              <a:xfrm flipV="1">
                <a:off x="218" y="0"/>
                <a:ext cx="69455" cy="69864"/>
              </a:xfrm>
              <a:prstGeom prst="line">
                <a:avLst/>
              </a:prstGeom>
              <a:noFill/>
              <a:ln w="12700" cap="flat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87" name="문의 내용 작성"/>
          <p:cNvSpPr txBox="1"/>
          <p:nvPr/>
        </p:nvSpPr>
        <p:spPr>
          <a:xfrm>
            <a:off x="903482" y="3595686"/>
            <a:ext cx="392465" cy="134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 b="1"/>
            </a:lvl1pPr>
          </a:lstStyle>
          <a:p>
            <a:r>
              <a:t>문답 내역</a:t>
            </a:r>
          </a:p>
        </p:txBody>
      </p:sp>
      <p:sp>
        <p:nvSpPr>
          <p:cNvPr id="788" name="Q"/>
          <p:cNvSpPr/>
          <p:nvPr/>
        </p:nvSpPr>
        <p:spPr>
          <a:xfrm>
            <a:off x="883167" y="3987173"/>
            <a:ext cx="180001" cy="180001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800"/>
            </a:lvl1pPr>
          </a:lstStyle>
          <a:p>
            <a:r>
              <a:t>Q</a:t>
            </a:r>
          </a:p>
        </p:txBody>
      </p:sp>
      <p:sp>
        <p:nvSpPr>
          <p:cNvPr id="789" name="Q"/>
          <p:cNvSpPr/>
          <p:nvPr/>
        </p:nvSpPr>
        <p:spPr>
          <a:xfrm>
            <a:off x="4051523" y="2857166"/>
            <a:ext cx="180001" cy="180001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800"/>
            </a:lvl1pPr>
          </a:lstStyle>
          <a:p>
            <a:r>
              <a:t>Q</a:t>
            </a:r>
          </a:p>
        </p:txBody>
      </p:sp>
      <p:sp>
        <p:nvSpPr>
          <p:cNvPr id="790" name="2021.10.15  17:20"/>
          <p:cNvSpPr txBox="1"/>
          <p:nvPr/>
        </p:nvSpPr>
        <p:spPr>
          <a:xfrm>
            <a:off x="4049936" y="1630706"/>
            <a:ext cx="8319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>
                <a:solidFill>
                  <a:srgbClr val="A6AAA9"/>
                </a:solidFill>
              </a:defRPr>
            </a:lvl1pPr>
          </a:lstStyle>
          <a:p>
            <a:r>
              <a:t>2021.10.15  17:20</a:t>
            </a:r>
          </a:p>
        </p:txBody>
      </p:sp>
      <p:sp>
        <p:nvSpPr>
          <p:cNvPr id="791" name="답변 내용입니다. 답변 내용입니다. 답변 내용입니다. 답변 내용입니다. 답변 내용입니다. 답변 내용입니다. 답변 내용입니다. 답변 내용입니다."/>
          <p:cNvSpPr txBox="1"/>
          <p:nvPr/>
        </p:nvSpPr>
        <p:spPr>
          <a:xfrm>
            <a:off x="4049936" y="1833907"/>
            <a:ext cx="2633834" cy="858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0000"/>
              </a:lnSpc>
              <a:defRPr sz="10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답변 내용입니다. 답변 내용입니다. 답변 내용입니다. 답변 내용입니다. 답변 내용입니다. 답변 내용입니다. 답변 내용입니다. 답변 내용입니다.</a:t>
            </a:r>
          </a:p>
        </p:txBody>
      </p:sp>
      <p:sp>
        <p:nvSpPr>
          <p:cNvPr id="792" name="제갈훈"/>
          <p:cNvSpPr txBox="1"/>
          <p:nvPr/>
        </p:nvSpPr>
        <p:spPr>
          <a:xfrm>
            <a:off x="4305256" y="1449143"/>
            <a:ext cx="717432" cy="134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 b="1"/>
            </a:lvl1pPr>
          </a:lstStyle>
          <a:p>
            <a:r>
              <a:t>재활치료과 OOO</a:t>
            </a:r>
          </a:p>
        </p:txBody>
      </p:sp>
      <p:sp>
        <p:nvSpPr>
          <p:cNvPr id="793" name="A"/>
          <p:cNvSpPr/>
          <p:nvPr/>
        </p:nvSpPr>
        <p:spPr>
          <a:xfrm>
            <a:off x="4051523" y="1426201"/>
            <a:ext cx="180001" cy="180001"/>
          </a:xfrm>
          <a:prstGeom prst="ellipse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800"/>
            </a:lvl1pPr>
          </a:lstStyle>
          <a:p>
            <a:r>
              <a:t>A</a:t>
            </a:r>
          </a:p>
        </p:txBody>
      </p:sp>
      <p:sp>
        <p:nvSpPr>
          <p:cNvPr id="45" name="Google Shape;164;p5">
            <a:extLst>
              <a:ext uri="{FF2B5EF4-FFF2-40B4-BE49-F238E27FC236}">
                <a16:creationId xmlns:a16="http://schemas.microsoft.com/office/drawing/2014/main" id="{354046DE-0C87-2D43-B4DB-23A5DE6CC592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7484132" y="392192"/>
            <a:ext cx="2329409" cy="631317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이전 버튼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Tap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back</a:t>
            </a:r>
          </a:p>
          <a:p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문의 내용 작성 영역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a.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인풋 박스 영역을 초과할 시 내부 스크롤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b.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버튼 전체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Tap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 첨부 파일 삭제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confirm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출력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c. Tap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 디바이스 앨범 팝업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d-1. ⓐ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 입력한 내용이 없는 경우 버튼 비활성화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d-2. Tap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 본 페이지 새로 고침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②의 가장 상단에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작성글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출력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Q&amp;A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내역 영역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환자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의료진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작성글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분리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작성 일시 기준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최신순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정렬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첨부파일 보기 버튼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각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작성글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아래에 출력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Tap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 플레이어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동영상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또는 뷰어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이미지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팝업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47E4C09-EC12-F24C-ADE7-7D0057D74D0F}"/>
              </a:ext>
            </a:extLst>
          </p:cNvPr>
          <p:cNvSpPr/>
          <p:nvPr/>
        </p:nvSpPr>
        <p:spPr>
          <a:xfrm>
            <a:off x="731204" y="98666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27BFC97-64D8-3740-AE37-6BC597B5503A}"/>
              </a:ext>
            </a:extLst>
          </p:cNvPr>
          <p:cNvSpPr/>
          <p:nvPr/>
        </p:nvSpPr>
        <p:spPr>
          <a:xfrm>
            <a:off x="657580" y="129910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43AC76D-F3D1-6244-BCE7-75C9E9F4B6BD}"/>
              </a:ext>
            </a:extLst>
          </p:cNvPr>
          <p:cNvSpPr/>
          <p:nvPr/>
        </p:nvSpPr>
        <p:spPr>
          <a:xfrm>
            <a:off x="647955" y="385340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1D40AB6-D9A7-BA4F-BC3C-C094FAD2DC11}"/>
              </a:ext>
            </a:extLst>
          </p:cNvPr>
          <p:cNvSpPr/>
          <p:nvPr/>
        </p:nvSpPr>
        <p:spPr>
          <a:xfrm>
            <a:off x="652208" y="509200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0" name="Google Shape;173;p5">
            <a:extLst>
              <a:ext uri="{FF2B5EF4-FFF2-40B4-BE49-F238E27FC236}">
                <a16:creationId xmlns:a16="http://schemas.microsoft.com/office/drawing/2014/main" id="{32AA2FCF-F3C2-A148-B386-BCED17EAD2F2}"/>
              </a:ext>
            </a:extLst>
          </p:cNvPr>
          <p:cNvSpPr/>
          <p:nvPr/>
        </p:nvSpPr>
        <p:spPr>
          <a:xfrm>
            <a:off x="717244" y="2070639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a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1" name="Google Shape;173;p5">
            <a:extLst>
              <a:ext uri="{FF2B5EF4-FFF2-40B4-BE49-F238E27FC236}">
                <a16:creationId xmlns:a16="http://schemas.microsoft.com/office/drawing/2014/main" id="{CA86A74F-0F5D-7445-8EDC-EF03EF5816E5}"/>
              </a:ext>
            </a:extLst>
          </p:cNvPr>
          <p:cNvSpPr/>
          <p:nvPr/>
        </p:nvSpPr>
        <p:spPr>
          <a:xfrm>
            <a:off x="717244" y="2413539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b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2" name="Google Shape;173;p5">
            <a:extLst>
              <a:ext uri="{FF2B5EF4-FFF2-40B4-BE49-F238E27FC236}">
                <a16:creationId xmlns:a16="http://schemas.microsoft.com/office/drawing/2014/main" id="{3E018055-08AC-2E42-97D0-ABF59401B66C}"/>
              </a:ext>
            </a:extLst>
          </p:cNvPr>
          <p:cNvSpPr/>
          <p:nvPr/>
        </p:nvSpPr>
        <p:spPr>
          <a:xfrm>
            <a:off x="717244" y="2733579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c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3" name="Google Shape;173;p5">
            <a:extLst>
              <a:ext uri="{FF2B5EF4-FFF2-40B4-BE49-F238E27FC236}">
                <a16:creationId xmlns:a16="http://schemas.microsoft.com/office/drawing/2014/main" id="{8D86A5D0-CA4E-894E-AFEF-2E85439A7198}"/>
              </a:ext>
            </a:extLst>
          </p:cNvPr>
          <p:cNvSpPr/>
          <p:nvPr/>
        </p:nvSpPr>
        <p:spPr>
          <a:xfrm>
            <a:off x="717244" y="3023139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d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A10A7FC2-73FF-4982-97A7-228DF06AE5F1}"/>
              </a:ext>
            </a:extLst>
          </p:cNvPr>
          <p:cNvGrpSpPr/>
          <p:nvPr/>
        </p:nvGrpSpPr>
        <p:grpSpPr>
          <a:xfrm>
            <a:off x="793940" y="1784667"/>
            <a:ext cx="2693883" cy="1065727"/>
            <a:chOff x="1233396" y="3197435"/>
            <a:chExt cx="2693883" cy="1065727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A59A984-3CAC-4ECC-A909-E52E566E1BBF}"/>
                </a:ext>
              </a:extLst>
            </p:cNvPr>
            <p:cNvSpPr/>
            <p:nvPr/>
          </p:nvSpPr>
          <p:spPr>
            <a:xfrm>
              <a:off x="1237995" y="3197435"/>
              <a:ext cx="2689284" cy="10657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752B12E-9D93-49DF-8941-229CD21C4159}"/>
                </a:ext>
              </a:extLst>
            </p:cNvPr>
            <p:cNvSpPr txBox="1"/>
            <p:nvPr/>
          </p:nvSpPr>
          <p:spPr>
            <a:xfrm>
              <a:off x="1233396" y="3243162"/>
              <a:ext cx="8018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latin typeface="+mn-ea"/>
                  <a:ea typeface="+mn-ea"/>
                </a:rPr>
                <a:t>운동 리스트</a:t>
              </a:r>
            </a:p>
          </p:txBody>
        </p:sp>
      </p:grpSp>
      <p:sp>
        <p:nvSpPr>
          <p:cNvPr id="85" name="직사각형 63">
            <a:extLst>
              <a:ext uri="{FF2B5EF4-FFF2-40B4-BE49-F238E27FC236}">
                <a16:creationId xmlns:a16="http://schemas.microsoft.com/office/drawing/2014/main" id="{72599C2F-6C9F-4A90-A5B1-A28B611BF04B}"/>
              </a:ext>
            </a:extLst>
          </p:cNvPr>
          <p:cNvSpPr/>
          <p:nvPr/>
        </p:nvSpPr>
        <p:spPr>
          <a:xfrm>
            <a:off x="3905137" y="6151663"/>
            <a:ext cx="2764350" cy="329016"/>
          </a:xfrm>
          <a:custGeom>
            <a:avLst/>
            <a:gdLst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7200 w 2707200"/>
              <a:gd name="connsiteY2" fmla="*/ 324000 h 324000"/>
              <a:gd name="connsiteX3" fmla="*/ 0 w 2707200"/>
              <a:gd name="connsiteY3" fmla="*/ 324000 h 324000"/>
              <a:gd name="connsiteX4" fmla="*/ 0 w 2707200"/>
              <a:gd name="connsiteY4" fmla="*/ 0 h 324000"/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6455 w 2707200"/>
              <a:gd name="connsiteY2" fmla="*/ 231717 h 324000"/>
              <a:gd name="connsiteX3" fmla="*/ 2707200 w 2707200"/>
              <a:gd name="connsiteY3" fmla="*/ 324000 h 324000"/>
              <a:gd name="connsiteX4" fmla="*/ 0 w 2707200"/>
              <a:gd name="connsiteY4" fmla="*/ 324000 h 324000"/>
              <a:gd name="connsiteX5" fmla="*/ 0 w 2707200"/>
              <a:gd name="connsiteY5" fmla="*/ 0 h 324000"/>
              <a:gd name="connsiteX0" fmla="*/ 0 w 2707200"/>
              <a:gd name="connsiteY0" fmla="*/ 0 h 326381"/>
              <a:gd name="connsiteX1" fmla="*/ 2707200 w 2707200"/>
              <a:gd name="connsiteY1" fmla="*/ 0 h 326381"/>
              <a:gd name="connsiteX2" fmla="*/ 2706455 w 2707200"/>
              <a:gd name="connsiteY2" fmla="*/ 231717 h 326381"/>
              <a:gd name="connsiteX3" fmla="*/ 2588138 w 2707200"/>
              <a:gd name="connsiteY3" fmla="*/ 326381 h 326381"/>
              <a:gd name="connsiteX4" fmla="*/ 0 w 2707200"/>
              <a:gd name="connsiteY4" fmla="*/ 324000 h 326381"/>
              <a:gd name="connsiteX5" fmla="*/ 0 w 2707200"/>
              <a:gd name="connsiteY5" fmla="*/ 0 h 326381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0 w 2707200"/>
              <a:gd name="connsiteY4" fmla="*/ 324000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39455 w 2707200"/>
              <a:gd name="connsiteY5" fmla="*/ 148374 h 326635"/>
              <a:gd name="connsiteX6" fmla="*/ 0 w 2707200"/>
              <a:gd name="connsiteY6" fmla="*/ 0 h 326635"/>
              <a:gd name="connsiteX0" fmla="*/ 8170 w 2715370"/>
              <a:gd name="connsiteY0" fmla="*/ 0 h 326635"/>
              <a:gd name="connsiteX1" fmla="*/ 2715370 w 2715370"/>
              <a:gd name="connsiteY1" fmla="*/ 0 h 326635"/>
              <a:gd name="connsiteX2" fmla="*/ 2714625 w 2715370"/>
              <a:gd name="connsiteY2" fmla="*/ 231717 h 326635"/>
              <a:gd name="connsiteX3" fmla="*/ 2596308 w 2715370"/>
              <a:gd name="connsiteY3" fmla="*/ 326381 h 326635"/>
              <a:gd name="connsiteX4" fmla="*/ 105802 w 2715370"/>
              <a:gd name="connsiteY4" fmla="*/ 326381 h 326635"/>
              <a:gd name="connsiteX5" fmla="*/ 0 w 2715370"/>
              <a:gd name="connsiteY5" fmla="*/ 210286 h 326635"/>
              <a:gd name="connsiteX6" fmla="*/ 8170 w 2715370"/>
              <a:gd name="connsiteY6" fmla="*/ 0 h 326635"/>
              <a:gd name="connsiteX0" fmla="*/ 0 w 2764350"/>
              <a:gd name="connsiteY0" fmla="*/ 0 h 329016"/>
              <a:gd name="connsiteX1" fmla="*/ 2764350 w 2764350"/>
              <a:gd name="connsiteY1" fmla="*/ 2381 h 329016"/>
              <a:gd name="connsiteX2" fmla="*/ 2763605 w 2764350"/>
              <a:gd name="connsiteY2" fmla="*/ 234098 h 329016"/>
              <a:gd name="connsiteX3" fmla="*/ 2645288 w 2764350"/>
              <a:gd name="connsiteY3" fmla="*/ 328762 h 329016"/>
              <a:gd name="connsiteX4" fmla="*/ 154782 w 2764350"/>
              <a:gd name="connsiteY4" fmla="*/ 328762 h 329016"/>
              <a:gd name="connsiteX5" fmla="*/ 48980 w 2764350"/>
              <a:gd name="connsiteY5" fmla="*/ 212667 h 329016"/>
              <a:gd name="connsiteX6" fmla="*/ 0 w 2764350"/>
              <a:gd name="connsiteY6" fmla="*/ 0 h 32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4350" h="329016">
                <a:moveTo>
                  <a:pt x="0" y="0"/>
                </a:moveTo>
                <a:lnTo>
                  <a:pt x="2764350" y="2381"/>
                </a:lnTo>
                <a:cubicBezTo>
                  <a:pt x="2764102" y="79620"/>
                  <a:pt x="2763853" y="156859"/>
                  <a:pt x="2763605" y="234098"/>
                </a:cubicBezTo>
                <a:cubicBezTo>
                  <a:pt x="2763853" y="264859"/>
                  <a:pt x="2709334" y="333720"/>
                  <a:pt x="2645288" y="328762"/>
                </a:cubicBezTo>
                <a:lnTo>
                  <a:pt x="154782" y="328762"/>
                </a:lnTo>
                <a:lnTo>
                  <a:pt x="48980" y="2126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운동 진행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B65B9D0-B09A-49A2-9981-5F10D33FB4C3}"/>
              </a:ext>
            </a:extLst>
          </p:cNvPr>
          <p:cNvGrpSpPr/>
          <p:nvPr/>
        </p:nvGrpSpPr>
        <p:grpSpPr>
          <a:xfrm>
            <a:off x="863414" y="3105450"/>
            <a:ext cx="839553" cy="537802"/>
            <a:chOff x="902926" y="1680430"/>
            <a:chExt cx="839553" cy="537802"/>
          </a:xfrm>
        </p:grpSpPr>
        <p:grpSp>
          <p:nvGrpSpPr>
            <p:cNvPr id="49" name="그룹 50">
              <a:extLst>
                <a:ext uri="{FF2B5EF4-FFF2-40B4-BE49-F238E27FC236}">
                  <a16:creationId xmlns:a16="http://schemas.microsoft.com/office/drawing/2014/main" id="{19223F2A-3BEE-4EFE-A250-74B0B90DFDCD}"/>
                </a:ext>
              </a:extLst>
            </p:cNvPr>
            <p:cNvGrpSpPr/>
            <p:nvPr/>
          </p:nvGrpSpPr>
          <p:grpSpPr>
            <a:xfrm>
              <a:off x="902926" y="1680430"/>
              <a:ext cx="360001" cy="360001"/>
              <a:chOff x="0" y="0"/>
              <a:chExt cx="359999" cy="359999"/>
            </a:xfrm>
          </p:grpSpPr>
          <p:sp>
            <p:nvSpPr>
              <p:cNvPr id="50" name="직사각형 161">
                <a:extLst>
                  <a:ext uri="{FF2B5EF4-FFF2-40B4-BE49-F238E27FC236}">
                    <a16:creationId xmlns:a16="http://schemas.microsoft.com/office/drawing/2014/main" id="{2DEF81C4-1E34-471C-A1E4-2E7C34CCF434}"/>
                  </a:ext>
                </a:extLst>
              </p:cNvPr>
              <p:cNvSpPr/>
              <p:nvPr/>
            </p:nvSpPr>
            <p:spPr>
              <a:xfrm>
                <a:off x="-1" y="0"/>
                <a:ext cx="360001" cy="360000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A6A6A6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957262">
                  <a:defRPr sz="9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51" name="직선 연결선 162">
                <a:extLst>
                  <a:ext uri="{FF2B5EF4-FFF2-40B4-BE49-F238E27FC236}">
                    <a16:creationId xmlns:a16="http://schemas.microsoft.com/office/drawing/2014/main" id="{49B4D140-A063-4FD2-A6FA-C2ADAC5C7EC3}"/>
                  </a:ext>
                </a:extLst>
              </p:cNvPr>
              <p:cNvSpPr/>
              <p:nvPr/>
            </p:nvSpPr>
            <p:spPr>
              <a:xfrm>
                <a:off x="2208" y="3644"/>
                <a:ext cx="355583" cy="352713"/>
              </a:xfrm>
              <a:prstGeom prst="line">
                <a:avLst/>
              </a:prstGeom>
              <a:noFill/>
              <a:ln w="3175" cap="flat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52" name="직선 연결선 163">
                <a:extLst>
                  <a:ext uri="{FF2B5EF4-FFF2-40B4-BE49-F238E27FC236}">
                    <a16:creationId xmlns:a16="http://schemas.microsoft.com/office/drawing/2014/main" id="{E1AD1390-8A2D-4B13-902D-256EF9EA1D15}"/>
                  </a:ext>
                </a:extLst>
              </p:cNvPr>
              <p:cNvSpPr/>
              <p:nvPr/>
            </p:nvSpPr>
            <p:spPr>
              <a:xfrm flipV="1">
                <a:off x="4462" y="2915"/>
                <a:ext cx="351166" cy="354171"/>
              </a:xfrm>
              <a:prstGeom prst="line">
                <a:avLst/>
              </a:prstGeom>
              <a:noFill/>
              <a:ln w="3175" cap="flat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</p:grpSp>
        <p:sp>
          <p:nvSpPr>
            <p:cNvPr id="53" name="골반">
              <a:extLst>
                <a:ext uri="{FF2B5EF4-FFF2-40B4-BE49-F238E27FC236}">
                  <a16:creationId xmlns:a16="http://schemas.microsoft.com/office/drawing/2014/main" id="{50BD6733-1926-4E55-9FC0-563AF6C51ECF}"/>
                </a:ext>
              </a:extLst>
            </p:cNvPr>
            <p:cNvSpPr txBox="1"/>
            <p:nvPr/>
          </p:nvSpPr>
          <p:spPr>
            <a:xfrm>
              <a:off x="985949" y="2091231"/>
              <a:ext cx="193956" cy="1270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골반</a:t>
              </a:r>
            </a:p>
          </p:txBody>
        </p:sp>
        <p:grpSp>
          <p:nvGrpSpPr>
            <p:cNvPr id="54" name="그룹 50">
              <a:extLst>
                <a:ext uri="{FF2B5EF4-FFF2-40B4-BE49-F238E27FC236}">
                  <a16:creationId xmlns:a16="http://schemas.microsoft.com/office/drawing/2014/main" id="{A5E92F75-6766-4762-862F-C52E76D874CA}"/>
                </a:ext>
              </a:extLst>
            </p:cNvPr>
            <p:cNvGrpSpPr/>
            <p:nvPr/>
          </p:nvGrpSpPr>
          <p:grpSpPr>
            <a:xfrm>
              <a:off x="1382478" y="1680430"/>
              <a:ext cx="360001" cy="360001"/>
              <a:chOff x="0" y="0"/>
              <a:chExt cx="359999" cy="359999"/>
            </a:xfrm>
          </p:grpSpPr>
          <p:sp>
            <p:nvSpPr>
              <p:cNvPr id="55" name="직사각형 161">
                <a:extLst>
                  <a:ext uri="{FF2B5EF4-FFF2-40B4-BE49-F238E27FC236}">
                    <a16:creationId xmlns:a16="http://schemas.microsoft.com/office/drawing/2014/main" id="{381E91CE-B2DE-488E-9639-B12366216EC9}"/>
                  </a:ext>
                </a:extLst>
              </p:cNvPr>
              <p:cNvSpPr/>
              <p:nvPr/>
            </p:nvSpPr>
            <p:spPr>
              <a:xfrm>
                <a:off x="-1" y="0"/>
                <a:ext cx="360001" cy="360000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A6A6A6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957262">
                  <a:defRPr sz="900"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56" name="직선 연결선 162">
                <a:extLst>
                  <a:ext uri="{FF2B5EF4-FFF2-40B4-BE49-F238E27FC236}">
                    <a16:creationId xmlns:a16="http://schemas.microsoft.com/office/drawing/2014/main" id="{A8C6FB46-3A99-467A-92E9-563CA973C408}"/>
                  </a:ext>
                </a:extLst>
              </p:cNvPr>
              <p:cNvSpPr/>
              <p:nvPr/>
            </p:nvSpPr>
            <p:spPr>
              <a:xfrm>
                <a:off x="2208" y="3644"/>
                <a:ext cx="355583" cy="352713"/>
              </a:xfrm>
              <a:prstGeom prst="line">
                <a:avLst/>
              </a:prstGeom>
              <a:noFill/>
              <a:ln w="3175" cap="flat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  <p:sp>
            <p:nvSpPr>
              <p:cNvPr id="57" name="직선 연결선 163">
                <a:extLst>
                  <a:ext uri="{FF2B5EF4-FFF2-40B4-BE49-F238E27FC236}">
                    <a16:creationId xmlns:a16="http://schemas.microsoft.com/office/drawing/2014/main" id="{BA94CBA9-08BF-478E-83C8-FB07361E387D}"/>
                  </a:ext>
                </a:extLst>
              </p:cNvPr>
              <p:cNvSpPr/>
              <p:nvPr/>
            </p:nvSpPr>
            <p:spPr>
              <a:xfrm flipV="1">
                <a:off x="4462" y="2915"/>
                <a:ext cx="351166" cy="354171"/>
              </a:xfrm>
              <a:prstGeom prst="line">
                <a:avLst/>
              </a:prstGeom>
              <a:noFill/>
              <a:ln w="3175" cap="flat">
                <a:solidFill>
                  <a:srgbClr val="80808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/>
              </a:p>
            </p:txBody>
          </p:sp>
        </p:grpSp>
        <p:sp>
          <p:nvSpPr>
            <p:cNvPr id="58" name="무릎">
              <a:extLst>
                <a:ext uri="{FF2B5EF4-FFF2-40B4-BE49-F238E27FC236}">
                  <a16:creationId xmlns:a16="http://schemas.microsoft.com/office/drawing/2014/main" id="{16ABD952-747B-41AC-81EC-6F7A0EAAD706}"/>
                </a:ext>
              </a:extLst>
            </p:cNvPr>
            <p:cNvSpPr txBox="1"/>
            <p:nvPr/>
          </p:nvSpPr>
          <p:spPr>
            <a:xfrm>
              <a:off x="1465501" y="2091231"/>
              <a:ext cx="193956" cy="1270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ctr">
                <a:defRPr sz="800"/>
              </a:lvl1pPr>
            </a:lstStyle>
            <a:p>
              <a:r>
                <a:t>무릎</a:t>
              </a: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62A1A21F-4FFF-4018-A722-FA64B6985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221"/>
          <a:stretch/>
        </p:blipFill>
        <p:spPr>
          <a:xfrm>
            <a:off x="714629" y="5995227"/>
            <a:ext cx="2854800" cy="275561"/>
          </a:xfrm>
          <a:prstGeom prst="rect">
            <a:avLst/>
          </a:prstGeom>
        </p:spPr>
      </p:pic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운동</a:t>
            </a:r>
            <a:r>
              <a:rPr lang="en-US" altLang="ko-KR" dirty="0"/>
              <a:t>(</a:t>
            </a:r>
            <a:r>
              <a:rPr lang="ko-KR" altLang="en-US" dirty="0"/>
              <a:t>내가 추가한 운동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6249144" y="116632"/>
            <a:ext cx="1188132" cy="2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PT-A-06-2</a:t>
            </a:r>
            <a:endParaRPr dirty="0"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xfrm>
            <a:off x="7484132" y="383803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스케줄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주 캘린더 표시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오늘 요일 표시</a:t>
            </a:r>
            <a:endParaRPr lang="en-US" altLang="ko-KR" sz="7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  <a:ea typeface="+mn-ea"/>
              </a:rPr>
              <a:t>운동 리스트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카드형 데이터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  &gt; default </a:t>
            </a:r>
            <a:r>
              <a:rPr lang="ko-KR" altLang="en-US" sz="700" dirty="0">
                <a:latin typeface="+mn-ea"/>
                <a:ea typeface="+mn-ea"/>
              </a:rPr>
              <a:t>첫번째 카드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의료진과 내가 추가한 운동 색상 다르게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마지막 카드에서 운동 생성 카드 표시</a:t>
            </a:r>
            <a:endParaRPr lang="en-US" altLang="ko-KR" sz="700" dirty="0">
              <a:latin typeface="+mn-ea"/>
              <a:ea typeface="+mn-ea"/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  <a:ea typeface="+mn-ea"/>
              </a:rPr>
              <a:t>운동 부위</a:t>
            </a:r>
            <a:r>
              <a:rPr lang="en-US" altLang="ko-KR" sz="700" dirty="0">
                <a:latin typeface="+mn-ea"/>
                <a:ea typeface="+mn-ea"/>
              </a:rPr>
              <a:t>: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master admin</a:t>
            </a:r>
            <a:r>
              <a:rPr lang="ko-KR" altLang="en-US" sz="700" dirty="0">
                <a:latin typeface="+mn-ea"/>
                <a:ea typeface="+mn-ea"/>
              </a:rPr>
              <a:t>에서 운동 부위 추가 하지 않았을 경우 해당영역 </a:t>
            </a:r>
            <a:r>
              <a:rPr lang="ko-KR" altLang="en-US" sz="700" dirty="0" err="1">
                <a:latin typeface="+mn-ea"/>
                <a:ea typeface="+mn-ea"/>
              </a:rPr>
              <a:t>숨김처리</a:t>
            </a:r>
            <a:endParaRPr lang="en-US" altLang="ko-KR" sz="700" dirty="0">
              <a:latin typeface="+mn-ea"/>
              <a:ea typeface="+mn-ea"/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</a:rPr>
              <a:t>운동 방법 동영상</a:t>
            </a:r>
            <a:r>
              <a:rPr lang="en-US" altLang="ko-KR" sz="700" dirty="0">
                <a:latin typeface="+mn-ea"/>
              </a:rPr>
              <a:t>: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1) </a:t>
            </a:r>
            <a:r>
              <a:rPr lang="ko-KR" altLang="en-US" sz="700" dirty="0">
                <a:latin typeface="+mn-ea"/>
              </a:rPr>
              <a:t>썸네일</a:t>
            </a:r>
            <a:r>
              <a:rPr lang="en-US" altLang="ko-KR" sz="700" dirty="0">
                <a:latin typeface="+mn-ea"/>
              </a:rPr>
              <a:t>: </a:t>
            </a:r>
            <a:r>
              <a:rPr lang="ko-KR" altLang="en-US" sz="700" dirty="0">
                <a:latin typeface="+mn-ea"/>
              </a:rPr>
              <a:t>마스터 관리자가 첨부한 정방형 이미지 출력</a:t>
            </a:r>
            <a:br>
              <a:rPr lang="ko-KR" altLang="en-US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2) Tap </a:t>
            </a:r>
            <a:r>
              <a:rPr lang="ko-KR" altLang="en-US" sz="700" dirty="0">
                <a:latin typeface="+mn-ea"/>
              </a:rPr>
              <a:t>시 동영상 플레이어 팝업</a:t>
            </a:r>
            <a:r>
              <a:rPr lang="en-US" altLang="ko-KR" sz="700" dirty="0">
                <a:latin typeface="+mn-ea"/>
              </a:rPr>
              <a:t>; </a:t>
            </a:r>
            <a:r>
              <a:rPr lang="ko-KR" altLang="en-US" sz="700" dirty="0">
                <a:latin typeface="+mn-ea"/>
              </a:rPr>
              <a:t>동영상 비율은 </a:t>
            </a:r>
            <a:r>
              <a:rPr lang="en" altLang="ko-KR" sz="700" dirty="0">
                <a:latin typeface="+mn-ea"/>
              </a:rPr>
              <a:t>landscape 16:9</a:t>
            </a:r>
            <a:endParaRPr lang="en" altLang="ko-KR" sz="700" dirty="0">
              <a:latin typeface="+mn-ea"/>
              <a:ea typeface="+mn-ea"/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  <a:ea typeface="+mn-ea"/>
              </a:rPr>
              <a:t>메모</a:t>
            </a:r>
            <a:r>
              <a:rPr lang="en-US" altLang="ko-KR" sz="700" dirty="0">
                <a:latin typeface="+mn-ea"/>
                <a:ea typeface="+mn-ea"/>
              </a:rPr>
              <a:t>: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사용자가 운동 진행 또는 본 화면에서 입력한 메모 내용 출력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" altLang="ko-KR" sz="700" dirty="0">
                <a:latin typeface="+mn-ea"/>
                <a:ea typeface="+mn-ea"/>
              </a:rPr>
              <a:t>a. </a:t>
            </a:r>
            <a:r>
              <a:rPr lang="en-US" altLang="ko-KR" sz="700" dirty="0">
                <a:latin typeface="+mn-ea"/>
                <a:ea typeface="+mn-ea"/>
              </a:rPr>
              <a:t>Tap </a:t>
            </a:r>
            <a:r>
              <a:rPr lang="ko-KR" altLang="en-US" sz="700" dirty="0">
                <a:latin typeface="+mn-ea"/>
                <a:ea typeface="+mn-ea"/>
              </a:rPr>
              <a:t>시 메모 작성 인풋박스 팝업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" altLang="ko-KR" sz="700" dirty="0">
                <a:latin typeface="+mn-ea"/>
                <a:ea typeface="+mn-ea"/>
              </a:rPr>
              <a:t>b</a:t>
            </a:r>
            <a:r>
              <a:rPr lang="en-US" altLang="ko-KR" sz="700" dirty="0">
                <a:latin typeface="+mn-ea"/>
                <a:ea typeface="+mn-ea"/>
              </a:rPr>
              <a:t>-1</a:t>
            </a:r>
            <a:r>
              <a:rPr lang="en" altLang="ko-KR" sz="700" dirty="0">
                <a:latin typeface="+mn-ea"/>
                <a:ea typeface="+mn-ea"/>
              </a:rPr>
              <a:t>. </a:t>
            </a:r>
            <a:r>
              <a:rPr lang="en-US" altLang="ko-KR" sz="700" dirty="0">
                <a:latin typeface="+mn-ea"/>
              </a:rPr>
              <a:t>100</a:t>
            </a:r>
            <a:r>
              <a:rPr lang="ko-KR" altLang="en-US" sz="700" dirty="0">
                <a:latin typeface="+mn-ea"/>
              </a:rPr>
              <a:t>자 제한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b-2. </a:t>
            </a:r>
            <a:r>
              <a:rPr lang="en" altLang="ko-KR" sz="700" dirty="0">
                <a:latin typeface="+mn-ea"/>
                <a:ea typeface="+mn-ea"/>
              </a:rPr>
              <a:t>“</a:t>
            </a:r>
            <a:r>
              <a:rPr lang="ko-KR" altLang="en-US" sz="700" dirty="0">
                <a:latin typeface="+mn-ea"/>
                <a:ea typeface="+mn-ea"/>
              </a:rPr>
              <a:t>취소” 버튼 </a:t>
            </a:r>
            <a:r>
              <a:rPr lang="en-US" altLang="ko-KR" sz="700" dirty="0">
                <a:latin typeface="+mn-ea"/>
                <a:ea typeface="+mn-ea"/>
              </a:rPr>
              <a:t>Tap </a:t>
            </a:r>
            <a:r>
              <a:rPr lang="ko-KR" altLang="en-US" sz="700" dirty="0">
                <a:latin typeface="+mn-ea"/>
                <a:ea typeface="+mn-ea"/>
              </a:rPr>
              <a:t>시 팝업 닫음</a:t>
            </a:r>
            <a:r>
              <a:rPr lang="en-US" altLang="ko-KR" sz="700" dirty="0">
                <a:latin typeface="+mn-ea"/>
                <a:ea typeface="+mn-ea"/>
              </a:rPr>
              <a:t>, “</a:t>
            </a:r>
            <a:r>
              <a:rPr lang="ko-KR" altLang="en-US" sz="700" dirty="0">
                <a:latin typeface="+mn-ea"/>
                <a:ea typeface="+mn-ea"/>
              </a:rPr>
              <a:t>저장” 버튼 </a:t>
            </a:r>
            <a:r>
              <a:rPr lang="en-US" altLang="ko-KR" sz="700" dirty="0">
                <a:latin typeface="+mn-ea"/>
                <a:ea typeface="+mn-ea"/>
              </a:rPr>
              <a:t>Tap </a:t>
            </a:r>
            <a:r>
              <a:rPr lang="ko-KR" altLang="en-US" sz="700" dirty="0">
                <a:latin typeface="+mn-ea"/>
                <a:ea typeface="+mn-ea"/>
              </a:rPr>
              <a:t>시 인풋박스에 입력한 내용이 화면에 출력</a:t>
            </a: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  <a:ea typeface="+mn-ea"/>
              </a:rPr>
              <a:t>운동 진행 버튼</a:t>
            </a:r>
            <a:r>
              <a:rPr lang="en-US" altLang="ko-KR" sz="700" dirty="0">
                <a:latin typeface="+mn-ea"/>
                <a:ea typeface="+mn-ea"/>
              </a:rPr>
              <a:t>: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Tap </a:t>
            </a:r>
            <a:r>
              <a:rPr lang="ko-KR" altLang="en-US" sz="700" dirty="0">
                <a:latin typeface="+mn-ea"/>
                <a:ea typeface="+mn-ea"/>
              </a:rPr>
              <a:t>시 운동 진행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운동 완료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결과보기로 변경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오늘 이전 운동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  &gt; </a:t>
            </a:r>
            <a:r>
              <a:rPr lang="ko-KR" altLang="en-US" sz="700" dirty="0">
                <a:latin typeface="+mn-ea"/>
                <a:ea typeface="+mn-ea"/>
              </a:rPr>
              <a:t>운동 진행했을 경우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결과 보기로 변경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과거 운동 결과 화면으로 이동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오늘 이후 운동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운동 진행 버튼 </a:t>
            </a:r>
            <a:r>
              <a:rPr lang="ko-KR" altLang="en-US" sz="700" dirty="0" err="1">
                <a:latin typeface="+mn-ea"/>
                <a:ea typeface="+mn-ea"/>
              </a:rPr>
              <a:t>미노출</a:t>
            </a:r>
            <a:endParaRPr lang="en-US" altLang="ko-KR" sz="700" dirty="0">
              <a:latin typeface="+mn-ea"/>
              <a:ea typeface="+mn-ea"/>
            </a:endParaRPr>
          </a:p>
          <a:p>
            <a:pPr marL="177800" indent="-177800">
              <a:lnSpc>
                <a:spcPct val="100000"/>
              </a:lnSpc>
            </a:pPr>
            <a:r>
              <a:rPr lang="ko-KR" altLang="en-US" sz="700" dirty="0">
                <a:latin typeface="+mn-ea"/>
                <a:ea typeface="+mn-ea"/>
              </a:rPr>
              <a:t>삭제 버튼</a:t>
            </a:r>
            <a:r>
              <a:rPr lang="en-US" altLang="ko-KR" sz="700" dirty="0">
                <a:latin typeface="+mn-ea"/>
                <a:ea typeface="+mn-ea"/>
              </a:rPr>
              <a:t>: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-</a:t>
            </a:r>
            <a:r>
              <a:rPr lang="ko-KR" altLang="en-US" sz="700" dirty="0">
                <a:latin typeface="+mn-ea"/>
              </a:rPr>
              <a:t> 환자 본인이 생성한 운동 삭제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  &gt; </a:t>
            </a:r>
            <a:r>
              <a:rPr lang="ko-KR" altLang="en-US" sz="700" dirty="0">
                <a:latin typeface="+mn-ea"/>
              </a:rPr>
              <a:t>의료진이 생성한 운동에서는 삭제 버튼 없음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- </a:t>
            </a:r>
            <a:r>
              <a:rPr lang="ko-KR" altLang="en-US" sz="700" dirty="0">
                <a:latin typeface="+mn-ea"/>
              </a:rPr>
              <a:t>삭제 </a:t>
            </a:r>
            <a:r>
              <a:rPr lang="en-US" altLang="ko-KR" sz="700" dirty="0">
                <a:latin typeface="+mn-ea"/>
              </a:rPr>
              <a:t>tap </a:t>
            </a:r>
            <a:r>
              <a:rPr lang="ko-KR" altLang="en-US" sz="700" dirty="0">
                <a:latin typeface="+mn-ea"/>
              </a:rPr>
              <a:t>시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삭제</a:t>
            </a:r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>
                <a:latin typeface="+mn-ea"/>
              </a:rPr>
              <a:t>확인 팝업 표시</a:t>
            </a:r>
            <a:endParaRPr lang="en-US" altLang="ko-KR" sz="700" dirty="0">
              <a:latin typeface="+mn-ea"/>
            </a:endParaRPr>
          </a:p>
          <a:p>
            <a:pPr marL="177800" indent="-177800">
              <a:lnSpc>
                <a:spcPct val="100000"/>
              </a:lnSpc>
            </a:pPr>
            <a:endParaRPr lang="en-US" altLang="ko-KR" sz="700" dirty="0">
              <a:latin typeface="+mn-ea"/>
              <a:ea typeface="+mn-ea"/>
            </a:endParaRPr>
          </a:p>
        </p:txBody>
      </p:sp>
      <p:sp>
        <p:nvSpPr>
          <p:cNvPr id="178" name="Google Shape;166;p5">
            <a:extLst>
              <a:ext uri="{FF2B5EF4-FFF2-40B4-BE49-F238E27FC236}">
                <a16:creationId xmlns:a16="http://schemas.microsoft.com/office/drawing/2014/main" id="{F587D234-5A64-496B-B448-AC8F160D17E1}"/>
              </a:ext>
            </a:extLst>
          </p:cNvPr>
          <p:cNvSpPr txBox="1"/>
          <p:nvPr/>
        </p:nvSpPr>
        <p:spPr>
          <a:xfrm>
            <a:off x="1187275" y="998253"/>
            <a:ext cx="194536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운동</a:t>
            </a:r>
            <a:endParaRPr sz="105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72A38268-6C9B-42E1-B67A-D261C349177F}"/>
              </a:ext>
            </a:extLst>
          </p:cNvPr>
          <p:cNvGrpSpPr/>
          <p:nvPr/>
        </p:nvGrpSpPr>
        <p:grpSpPr>
          <a:xfrm>
            <a:off x="833122" y="1220256"/>
            <a:ext cx="2590197" cy="629679"/>
            <a:chOff x="1233396" y="2555732"/>
            <a:chExt cx="2590197" cy="629679"/>
          </a:xfrm>
        </p:grpSpPr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9FB273F1-9602-429A-B8B9-D99454BA8CFC}"/>
                </a:ext>
              </a:extLst>
            </p:cNvPr>
            <p:cNvSpPr/>
            <p:nvPr/>
          </p:nvSpPr>
          <p:spPr>
            <a:xfrm>
              <a:off x="2084256" y="2915254"/>
              <a:ext cx="252000" cy="252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2D0BC8F2-CD3F-4E1E-A78D-B32936BD5A60}"/>
                </a:ext>
              </a:extLst>
            </p:cNvPr>
            <p:cNvGrpSpPr/>
            <p:nvPr/>
          </p:nvGrpSpPr>
          <p:grpSpPr>
            <a:xfrm>
              <a:off x="1328982" y="2697905"/>
              <a:ext cx="2494611" cy="487506"/>
              <a:chOff x="4769098" y="1227667"/>
              <a:chExt cx="2494611" cy="487506"/>
            </a:xfrm>
          </p:grpSpPr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854268F-0BFA-4BDB-BCBD-D1D242E2D11E}"/>
                  </a:ext>
                </a:extLst>
              </p:cNvPr>
              <p:cNvSpPr txBox="1"/>
              <p:nvPr/>
            </p:nvSpPr>
            <p:spPr>
              <a:xfrm>
                <a:off x="4769098" y="1227667"/>
                <a:ext cx="312906" cy="487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+mn-ea"/>
                    <a:ea typeface="+mn-ea"/>
                  </a:rPr>
                  <a:t>일</a:t>
                </a:r>
                <a:endParaRPr lang="en-US" altLang="ko-KR" sz="1000" dirty="0">
                  <a:latin typeface="+mn-ea"/>
                  <a:ea typeface="+mn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200" b="1" dirty="0">
                    <a:latin typeface="+mn-ea"/>
                    <a:ea typeface="+mn-ea"/>
                  </a:rPr>
                  <a:t>3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4FE1EB2B-AE53-48E2-A690-E6833230280D}"/>
                  </a:ext>
                </a:extLst>
              </p:cNvPr>
              <p:cNvSpPr txBox="1"/>
              <p:nvPr/>
            </p:nvSpPr>
            <p:spPr>
              <a:xfrm>
                <a:off x="5132716" y="1227667"/>
                <a:ext cx="312906" cy="487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+mn-ea"/>
                    <a:ea typeface="+mn-ea"/>
                  </a:rPr>
                  <a:t>월</a:t>
                </a:r>
                <a:endParaRPr lang="en-US" altLang="ko-KR" sz="1000" dirty="0">
                  <a:latin typeface="+mn-ea"/>
                  <a:ea typeface="+mn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200" b="1" dirty="0">
                    <a:latin typeface="+mn-ea"/>
                    <a:ea typeface="+mn-ea"/>
                  </a:rPr>
                  <a:t>4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F16FB24B-112F-4D03-ACD7-481CA9B39D04}"/>
                  </a:ext>
                </a:extLst>
              </p:cNvPr>
              <p:cNvSpPr txBox="1"/>
              <p:nvPr/>
            </p:nvSpPr>
            <p:spPr>
              <a:xfrm>
                <a:off x="5496334" y="1227667"/>
                <a:ext cx="312906" cy="487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+mn-ea"/>
                    <a:ea typeface="+mn-ea"/>
                  </a:rPr>
                  <a:t>화</a:t>
                </a:r>
                <a:endParaRPr lang="en-US" altLang="ko-KR" sz="1000" dirty="0">
                  <a:latin typeface="+mn-ea"/>
                  <a:ea typeface="+mn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200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5</a:t>
                </a:r>
                <a:endParaRPr lang="ko-KR" altLang="en-US" sz="1200" b="1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AE88F035-232C-41D5-8244-330D0883ED54}"/>
                  </a:ext>
                </a:extLst>
              </p:cNvPr>
              <p:cNvSpPr txBox="1"/>
              <p:nvPr/>
            </p:nvSpPr>
            <p:spPr>
              <a:xfrm>
                <a:off x="5859952" y="1227667"/>
                <a:ext cx="312906" cy="487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+mn-ea"/>
                    <a:ea typeface="+mn-ea"/>
                  </a:rPr>
                  <a:t>수</a:t>
                </a:r>
                <a:endParaRPr lang="en-US" altLang="ko-KR" sz="1000" dirty="0">
                  <a:latin typeface="+mn-ea"/>
                  <a:ea typeface="+mn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200" b="1" dirty="0">
                    <a:latin typeface="+mn-ea"/>
                    <a:ea typeface="+mn-ea"/>
                  </a:rPr>
                  <a:t>6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884679B2-CB9E-4424-9975-E1777CD7F7A5}"/>
                  </a:ext>
                </a:extLst>
              </p:cNvPr>
              <p:cNvSpPr txBox="1"/>
              <p:nvPr/>
            </p:nvSpPr>
            <p:spPr>
              <a:xfrm>
                <a:off x="6223570" y="1227667"/>
                <a:ext cx="312906" cy="487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+mn-ea"/>
                    <a:ea typeface="+mn-ea"/>
                  </a:rPr>
                  <a:t>목</a:t>
                </a:r>
                <a:endParaRPr lang="en-US" altLang="ko-KR" sz="1000" dirty="0">
                  <a:latin typeface="+mn-ea"/>
                  <a:ea typeface="+mn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200" b="1" dirty="0">
                    <a:latin typeface="+mn-ea"/>
                    <a:ea typeface="+mn-ea"/>
                  </a:rPr>
                  <a:t>7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4255D662-D2F6-4298-A04F-04798B3C8AFE}"/>
                  </a:ext>
                </a:extLst>
              </p:cNvPr>
              <p:cNvSpPr txBox="1"/>
              <p:nvPr/>
            </p:nvSpPr>
            <p:spPr>
              <a:xfrm>
                <a:off x="6587188" y="1227667"/>
                <a:ext cx="312906" cy="487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+mn-ea"/>
                    <a:ea typeface="+mn-ea"/>
                  </a:rPr>
                  <a:t>금</a:t>
                </a:r>
                <a:endParaRPr lang="en-US" altLang="ko-KR" sz="1000" dirty="0">
                  <a:latin typeface="+mn-ea"/>
                  <a:ea typeface="+mn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200" b="1" dirty="0">
                    <a:latin typeface="+mn-ea"/>
                    <a:ea typeface="+mn-ea"/>
                  </a:rPr>
                  <a:t>8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7D57F3F8-22A2-4004-98EA-929E219C357C}"/>
                  </a:ext>
                </a:extLst>
              </p:cNvPr>
              <p:cNvSpPr txBox="1"/>
              <p:nvPr/>
            </p:nvSpPr>
            <p:spPr>
              <a:xfrm>
                <a:off x="6950803" y="1227667"/>
                <a:ext cx="312906" cy="487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+mn-ea"/>
                    <a:ea typeface="+mn-ea"/>
                  </a:rPr>
                  <a:t>토</a:t>
                </a:r>
                <a:endParaRPr lang="en-US" altLang="ko-KR" sz="1000" dirty="0">
                  <a:latin typeface="+mn-ea"/>
                  <a:ea typeface="+mn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200" b="1" dirty="0">
                    <a:latin typeface="+mn-ea"/>
                    <a:ea typeface="+mn-ea"/>
                  </a:rPr>
                  <a:t>9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FADE515-80A7-4CD6-A63C-CC36684C5EC7}"/>
                </a:ext>
              </a:extLst>
            </p:cNvPr>
            <p:cNvSpPr txBox="1"/>
            <p:nvPr/>
          </p:nvSpPr>
          <p:spPr>
            <a:xfrm>
              <a:off x="1233396" y="2555732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latin typeface="+mn-ea"/>
                  <a:ea typeface="+mn-ea"/>
                </a:rPr>
                <a:t>2021.10</a:t>
              </a:r>
              <a:endParaRPr lang="ko-KR" altLang="en-US" sz="900" dirty="0">
                <a:latin typeface="+mn-ea"/>
                <a:ea typeface="+mn-ea"/>
              </a:endParaRPr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4B82ADA3-44F0-4FAE-AD5F-6BE4733C5F3E}"/>
              </a:ext>
            </a:extLst>
          </p:cNvPr>
          <p:cNvGrpSpPr/>
          <p:nvPr/>
        </p:nvGrpSpPr>
        <p:grpSpPr>
          <a:xfrm>
            <a:off x="753845" y="665567"/>
            <a:ext cx="2783552" cy="5567722"/>
            <a:chOff x="272480" y="944724"/>
            <a:chExt cx="2808000" cy="5616624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74A42FBA-7964-468C-B0E6-5C3A57AA2784}"/>
                </a:ext>
              </a:extLst>
            </p:cNvPr>
            <p:cNvSpPr txBox="1"/>
            <p:nvPr userDrawn="1"/>
          </p:nvSpPr>
          <p:spPr>
            <a:xfrm>
              <a:off x="416497" y="1031150"/>
              <a:ext cx="5554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11:59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74" name="Picture 12">
              <a:extLst>
                <a:ext uri="{FF2B5EF4-FFF2-40B4-BE49-F238E27FC236}">
                  <a16:creationId xmlns:a16="http://schemas.microsoft.com/office/drawing/2014/main" id="{255C693E-4626-49F8-93F9-91D586C1E2D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114" y="1066014"/>
              <a:ext cx="514448" cy="176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5" name="모서리가 둥근 직사각형 111">
              <a:extLst>
                <a:ext uri="{FF2B5EF4-FFF2-40B4-BE49-F238E27FC236}">
                  <a16:creationId xmlns:a16="http://schemas.microsoft.com/office/drawing/2014/main" id="{D5065574-1BE8-46CC-99D4-ECB40BC3B13D}"/>
                </a:ext>
              </a:extLst>
            </p:cNvPr>
            <p:cNvSpPr/>
            <p:nvPr userDrawn="1"/>
          </p:nvSpPr>
          <p:spPr>
            <a:xfrm>
              <a:off x="1051367" y="944724"/>
              <a:ext cx="1250227" cy="235422"/>
            </a:xfrm>
            <a:prstGeom prst="roundRect">
              <a:avLst>
                <a:gd name="adj" fmla="val 10974"/>
              </a:avLst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6" name="모서리가 둥근 직사각형 108">
              <a:extLst>
                <a:ext uri="{FF2B5EF4-FFF2-40B4-BE49-F238E27FC236}">
                  <a16:creationId xmlns:a16="http://schemas.microsoft.com/office/drawing/2014/main" id="{C364BFA6-20BE-4A61-B7DC-EB5BFC30C558}"/>
                </a:ext>
              </a:extLst>
            </p:cNvPr>
            <p:cNvSpPr/>
            <p:nvPr userDrawn="1"/>
          </p:nvSpPr>
          <p:spPr>
            <a:xfrm>
              <a:off x="272480" y="944724"/>
              <a:ext cx="2808000" cy="5616624"/>
            </a:xfrm>
            <a:prstGeom prst="roundRect">
              <a:avLst>
                <a:gd name="adj" fmla="val 8301"/>
              </a:avLst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E70702-6D5A-4E5A-890F-E2BD89A2B4B4}"/>
              </a:ext>
            </a:extLst>
          </p:cNvPr>
          <p:cNvGrpSpPr/>
          <p:nvPr/>
        </p:nvGrpSpPr>
        <p:grpSpPr>
          <a:xfrm>
            <a:off x="3917947" y="2817547"/>
            <a:ext cx="2783991" cy="3681865"/>
            <a:chOff x="3917947" y="2817547"/>
            <a:chExt cx="2783991" cy="341574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F7524E4-87A4-41EA-B5C4-0AC068F7B0F7}"/>
                </a:ext>
              </a:extLst>
            </p:cNvPr>
            <p:cNvGrpSpPr/>
            <p:nvPr/>
          </p:nvGrpSpPr>
          <p:grpSpPr>
            <a:xfrm>
              <a:off x="3917947" y="2831690"/>
              <a:ext cx="2764350" cy="222961"/>
              <a:chOff x="3917947" y="2831690"/>
              <a:chExt cx="2764350" cy="222961"/>
            </a:xfrm>
          </p:grpSpPr>
          <p:sp>
            <p:nvSpPr>
              <p:cNvPr id="71" name="직사각형 63">
                <a:extLst>
                  <a:ext uri="{FF2B5EF4-FFF2-40B4-BE49-F238E27FC236}">
                    <a16:creationId xmlns:a16="http://schemas.microsoft.com/office/drawing/2014/main" id="{111668E5-ECCB-4C12-AEC8-11A65961EE5D}"/>
                  </a:ext>
                </a:extLst>
              </p:cNvPr>
              <p:cNvSpPr/>
              <p:nvPr/>
            </p:nvSpPr>
            <p:spPr>
              <a:xfrm flipV="1">
                <a:off x="3917947" y="2838071"/>
                <a:ext cx="2764350" cy="216580"/>
              </a:xfrm>
              <a:custGeom>
                <a:avLst/>
                <a:gdLst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7200 w 2707200"/>
                  <a:gd name="connsiteY2" fmla="*/ 324000 h 324000"/>
                  <a:gd name="connsiteX3" fmla="*/ 0 w 2707200"/>
                  <a:gd name="connsiteY3" fmla="*/ 324000 h 324000"/>
                  <a:gd name="connsiteX4" fmla="*/ 0 w 2707200"/>
                  <a:gd name="connsiteY4" fmla="*/ 0 h 324000"/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6455 w 2707200"/>
                  <a:gd name="connsiteY2" fmla="*/ 231717 h 324000"/>
                  <a:gd name="connsiteX3" fmla="*/ 2707200 w 2707200"/>
                  <a:gd name="connsiteY3" fmla="*/ 324000 h 324000"/>
                  <a:gd name="connsiteX4" fmla="*/ 0 w 2707200"/>
                  <a:gd name="connsiteY4" fmla="*/ 324000 h 324000"/>
                  <a:gd name="connsiteX5" fmla="*/ 0 w 2707200"/>
                  <a:gd name="connsiteY5" fmla="*/ 0 h 324000"/>
                  <a:gd name="connsiteX0" fmla="*/ 0 w 2707200"/>
                  <a:gd name="connsiteY0" fmla="*/ 0 h 326381"/>
                  <a:gd name="connsiteX1" fmla="*/ 2707200 w 2707200"/>
                  <a:gd name="connsiteY1" fmla="*/ 0 h 326381"/>
                  <a:gd name="connsiteX2" fmla="*/ 2706455 w 2707200"/>
                  <a:gd name="connsiteY2" fmla="*/ 231717 h 326381"/>
                  <a:gd name="connsiteX3" fmla="*/ 2588138 w 2707200"/>
                  <a:gd name="connsiteY3" fmla="*/ 326381 h 326381"/>
                  <a:gd name="connsiteX4" fmla="*/ 0 w 2707200"/>
                  <a:gd name="connsiteY4" fmla="*/ 324000 h 326381"/>
                  <a:gd name="connsiteX5" fmla="*/ 0 w 2707200"/>
                  <a:gd name="connsiteY5" fmla="*/ 0 h 326381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0 w 2707200"/>
                  <a:gd name="connsiteY4" fmla="*/ 324000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39455 w 2707200"/>
                  <a:gd name="connsiteY5" fmla="*/ 148374 h 326635"/>
                  <a:gd name="connsiteX6" fmla="*/ 0 w 2707200"/>
                  <a:gd name="connsiteY6" fmla="*/ 0 h 326635"/>
                  <a:gd name="connsiteX0" fmla="*/ 8170 w 2715370"/>
                  <a:gd name="connsiteY0" fmla="*/ 0 h 326635"/>
                  <a:gd name="connsiteX1" fmla="*/ 2715370 w 2715370"/>
                  <a:gd name="connsiteY1" fmla="*/ 0 h 326635"/>
                  <a:gd name="connsiteX2" fmla="*/ 2714625 w 2715370"/>
                  <a:gd name="connsiteY2" fmla="*/ 231717 h 326635"/>
                  <a:gd name="connsiteX3" fmla="*/ 2596308 w 2715370"/>
                  <a:gd name="connsiteY3" fmla="*/ 326381 h 326635"/>
                  <a:gd name="connsiteX4" fmla="*/ 105802 w 2715370"/>
                  <a:gd name="connsiteY4" fmla="*/ 326381 h 326635"/>
                  <a:gd name="connsiteX5" fmla="*/ 0 w 2715370"/>
                  <a:gd name="connsiteY5" fmla="*/ 210286 h 326635"/>
                  <a:gd name="connsiteX6" fmla="*/ 8170 w 2715370"/>
                  <a:gd name="connsiteY6" fmla="*/ 0 h 326635"/>
                  <a:gd name="connsiteX0" fmla="*/ 0 w 2764350"/>
                  <a:gd name="connsiteY0" fmla="*/ 0 h 329016"/>
                  <a:gd name="connsiteX1" fmla="*/ 2764350 w 2764350"/>
                  <a:gd name="connsiteY1" fmla="*/ 2381 h 329016"/>
                  <a:gd name="connsiteX2" fmla="*/ 2763605 w 2764350"/>
                  <a:gd name="connsiteY2" fmla="*/ 234098 h 329016"/>
                  <a:gd name="connsiteX3" fmla="*/ 2645288 w 2764350"/>
                  <a:gd name="connsiteY3" fmla="*/ 328762 h 329016"/>
                  <a:gd name="connsiteX4" fmla="*/ 154782 w 2764350"/>
                  <a:gd name="connsiteY4" fmla="*/ 328762 h 329016"/>
                  <a:gd name="connsiteX5" fmla="*/ 48980 w 2764350"/>
                  <a:gd name="connsiteY5" fmla="*/ 212667 h 329016"/>
                  <a:gd name="connsiteX6" fmla="*/ 0 w 2764350"/>
                  <a:gd name="connsiteY6" fmla="*/ 0 h 329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4350" h="329016">
                    <a:moveTo>
                      <a:pt x="0" y="0"/>
                    </a:moveTo>
                    <a:lnTo>
                      <a:pt x="2764350" y="2381"/>
                    </a:lnTo>
                    <a:cubicBezTo>
                      <a:pt x="2764102" y="79620"/>
                      <a:pt x="2763853" y="156859"/>
                      <a:pt x="2763605" y="234098"/>
                    </a:cubicBezTo>
                    <a:cubicBezTo>
                      <a:pt x="2763853" y="264859"/>
                      <a:pt x="2709334" y="333720"/>
                      <a:pt x="2645288" y="328762"/>
                    </a:cubicBezTo>
                    <a:lnTo>
                      <a:pt x="154782" y="328762"/>
                    </a:lnTo>
                    <a:lnTo>
                      <a:pt x="48980" y="212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3F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78AE00-736D-4018-A53A-9384531CB09E}"/>
                  </a:ext>
                </a:extLst>
              </p:cNvPr>
              <p:cNvSpPr txBox="1"/>
              <p:nvPr/>
            </p:nvSpPr>
            <p:spPr>
              <a:xfrm>
                <a:off x="5066595" y="2831690"/>
                <a:ext cx="467055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스크롤</a:t>
                </a:r>
              </a:p>
            </p:txBody>
          </p:sp>
        </p:grpSp>
        <p:sp>
          <p:nvSpPr>
            <p:cNvPr id="70" name="모서리가 둥근 직사각형 108">
              <a:extLst>
                <a:ext uri="{FF2B5EF4-FFF2-40B4-BE49-F238E27FC236}">
                  <a16:creationId xmlns:a16="http://schemas.microsoft.com/office/drawing/2014/main" id="{6778125B-579C-4AB0-9583-6A270B9F7B58}"/>
                </a:ext>
              </a:extLst>
            </p:cNvPr>
            <p:cNvSpPr/>
            <p:nvPr userDrawn="1"/>
          </p:nvSpPr>
          <p:spPr>
            <a:xfrm>
              <a:off x="3918386" y="2817547"/>
              <a:ext cx="2783552" cy="3415741"/>
            </a:xfrm>
            <a:prstGeom prst="roundRect">
              <a:avLst>
                <a:gd name="adj" fmla="val 8301"/>
              </a:avLst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B6432E-83BE-4766-9383-4C7CB2CE49AE}"/>
              </a:ext>
            </a:extLst>
          </p:cNvPr>
          <p:cNvGrpSpPr/>
          <p:nvPr/>
        </p:nvGrpSpPr>
        <p:grpSpPr>
          <a:xfrm>
            <a:off x="-794544" y="2101894"/>
            <a:ext cx="4845082" cy="617717"/>
            <a:chOff x="867924" y="2101894"/>
            <a:chExt cx="4845082" cy="617717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1E8F3035-6DA2-427C-83B1-0AF770B9F82C}"/>
                </a:ext>
              </a:extLst>
            </p:cNvPr>
            <p:cNvSpPr/>
            <p:nvPr/>
          </p:nvSpPr>
          <p:spPr>
            <a:xfrm>
              <a:off x="4167062" y="2101894"/>
              <a:ext cx="1545944" cy="617717"/>
            </a:xfrm>
            <a:prstGeom prst="roundRect">
              <a:avLst>
                <a:gd name="adj" fmla="val 5625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800" dirty="0"/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3AB7A8EA-20A2-4E6B-8476-6194081DAD3E}"/>
                </a:ext>
              </a:extLst>
            </p:cNvPr>
            <p:cNvSpPr/>
            <p:nvPr/>
          </p:nvSpPr>
          <p:spPr>
            <a:xfrm>
              <a:off x="867924" y="2101894"/>
              <a:ext cx="1545944" cy="617717"/>
            </a:xfrm>
            <a:prstGeom prst="roundRect">
              <a:avLst>
                <a:gd name="adj" fmla="val 5625"/>
              </a:avLst>
            </a:prstGeom>
            <a:solidFill>
              <a:schemeClr val="tx2">
                <a:lumMod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8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1231F4E-23FD-4518-ACCB-8DCA2D40BE64}"/>
                </a:ext>
              </a:extLst>
            </p:cNvPr>
            <p:cNvSpPr txBox="1"/>
            <p:nvPr/>
          </p:nvSpPr>
          <p:spPr>
            <a:xfrm>
              <a:off x="897618" y="2199831"/>
              <a:ext cx="139863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  <a:latin typeface="+mn-ea"/>
                  <a:ea typeface="+mn-ea"/>
                </a:rPr>
                <a:t>무릎 들어올리기 </a:t>
              </a:r>
              <a:r>
                <a:rPr lang="en-US" altLang="ko-KR" sz="800" b="1" dirty="0">
                  <a:solidFill>
                    <a:schemeClr val="bg1"/>
                  </a:solidFill>
                  <a:latin typeface="+mn-ea"/>
                  <a:ea typeface="+mn-ea"/>
                </a:rPr>
                <a:t>(</a:t>
              </a:r>
              <a:r>
                <a:rPr lang="ko-KR" altLang="en-US" sz="800" b="1" dirty="0">
                  <a:solidFill>
                    <a:schemeClr val="bg1"/>
                  </a:solidFill>
                  <a:latin typeface="+mn-ea"/>
                  <a:ea typeface="+mn-ea"/>
                </a:rPr>
                <a:t>진행중</a:t>
              </a:r>
              <a:r>
                <a:rPr lang="en-US" altLang="ko-KR" sz="800" b="1" dirty="0">
                  <a:solidFill>
                    <a:schemeClr val="bg1"/>
                  </a:solidFill>
                  <a:latin typeface="+mn-ea"/>
                  <a:ea typeface="+mn-ea"/>
                </a:rPr>
                <a:t>)</a:t>
              </a:r>
              <a:endParaRPr lang="ko-KR" altLang="en-US" sz="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94B37FE-662E-494A-8C8F-BC3F8EA479FF}"/>
                </a:ext>
              </a:extLst>
            </p:cNvPr>
            <p:cNvSpPr txBox="1"/>
            <p:nvPr/>
          </p:nvSpPr>
          <p:spPr>
            <a:xfrm>
              <a:off x="897618" y="2384862"/>
              <a:ext cx="148842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700" dirty="0">
                  <a:solidFill>
                    <a:schemeClr val="bg1"/>
                  </a:solidFill>
                  <a:latin typeface="+mn-ea"/>
                  <a:ea typeface="+mn-ea"/>
                </a:rPr>
                <a:t>운동 부위 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  <a:ea typeface="+mn-ea"/>
                </a:rPr>
                <a:t>: 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  <a:ea typeface="+mn-ea"/>
                </a:rPr>
                <a:t>무릎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  <a:ea typeface="+mn-ea"/>
                </a:rPr>
                <a:t>엉덩이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  <a:ea typeface="+mn-ea"/>
                </a:rPr>
                <a:t>허벅지</a:t>
              </a:r>
              <a:endParaRPr lang="en-US" altLang="ko-KR" sz="7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7E000325-B36D-4285-B2D0-F2D371F32142}"/>
                </a:ext>
              </a:extLst>
            </p:cNvPr>
            <p:cNvSpPr/>
            <p:nvPr/>
          </p:nvSpPr>
          <p:spPr>
            <a:xfrm>
              <a:off x="2514431" y="2101894"/>
              <a:ext cx="1545944" cy="617717"/>
            </a:xfrm>
            <a:prstGeom prst="roundRect">
              <a:avLst>
                <a:gd name="adj" fmla="val 5625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8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0B82048-84AC-47EF-8C1C-1DEB451BB595}"/>
                </a:ext>
              </a:extLst>
            </p:cNvPr>
            <p:cNvSpPr txBox="1"/>
            <p:nvPr/>
          </p:nvSpPr>
          <p:spPr>
            <a:xfrm>
              <a:off x="2544125" y="2199831"/>
              <a:ext cx="139863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  <a:latin typeface="+mn-ea"/>
                  <a:ea typeface="+mn-ea"/>
                </a:rPr>
                <a:t>무릎 들어올리기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A687180-CF0C-4EA8-A0FA-870FA9F2CBFF}"/>
                </a:ext>
              </a:extLst>
            </p:cNvPr>
            <p:cNvSpPr txBox="1"/>
            <p:nvPr/>
          </p:nvSpPr>
          <p:spPr>
            <a:xfrm>
              <a:off x="2544125" y="2384862"/>
              <a:ext cx="148842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700" dirty="0">
                  <a:solidFill>
                    <a:schemeClr val="bg1"/>
                  </a:solidFill>
                  <a:latin typeface="+mn-ea"/>
                  <a:ea typeface="+mn-ea"/>
                </a:rPr>
                <a:t>운동 부위 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  <a:ea typeface="+mn-ea"/>
                </a:rPr>
                <a:t>: 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  <a:ea typeface="+mn-ea"/>
                </a:rPr>
                <a:t>무릎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  <a:ea typeface="+mn-ea"/>
                </a:rPr>
                <a:t>엉덩이</a:t>
              </a:r>
              <a:r>
                <a:rPr lang="en-US" altLang="ko-KR" sz="700" dirty="0">
                  <a:solidFill>
                    <a:schemeClr val="bg1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700" dirty="0">
                  <a:solidFill>
                    <a:schemeClr val="bg1"/>
                  </a:solidFill>
                  <a:latin typeface="+mn-ea"/>
                  <a:ea typeface="+mn-ea"/>
                </a:rPr>
                <a:t>허벅지</a:t>
              </a:r>
              <a:endParaRPr lang="en-US" altLang="ko-KR" sz="7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0A5292E-06FE-45B9-AA19-4A61DA4F3F11}"/>
                </a:ext>
              </a:extLst>
            </p:cNvPr>
            <p:cNvSpPr txBox="1"/>
            <p:nvPr/>
          </p:nvSpPr>
          <p:spPr>
            <a:xfrm>
              <a:off x="4641227" y="2495667"/>
              <a:ext cx="59785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00" dirty="0">
                  <a:solidFill>
                    <a:schemeClr val="bg1"/>
                  </a:solidFill>
                  <a:latin typeface="+mn-ea"/>
                  <a:ea typeface="+mn-ea"/>
                </a:rPr>
                <a:t>운동 추가</a:t>
              </a:r>
              <a:endParaRPr lang="en-US" altLang="ko-KR" sz="7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pic>
          <p:nvPicPr>
            <p:cNvPr id="106" name="그래픽 105" descr="추가 단색으로 채워진">
              <a:extLst>
                <a:ext uri="{FF2B5EF4-FFF2-40B4-BE49-F238E27FC236}">
                  <a16:creationId xmlns:a16="http://schemas.microsoft.com/office/drawing/2014/main" id="{4A21C92B-CC67-4430-9367-C80F4F030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70727" y="2130099"/>
              <a:ext cx="337363" cy="33736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8A66723-1A73-48E9-A85F-ECDE14C8227E}"/>
              </a:ext>
            </a:extLst>
          </p:cNvPr>
          <p:cNvSpPr txBox="1"/>
          <p:nvPr/>
        </p:nvSpPr>
        <p:spPr>
          <a:xfrm>
            <a:off x="3083553" y="1008028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  <a:latin typeface="+mn-ea"/>
                <a:ea typeface="+mn-ea"/>
              </a:rPr>
              <a:t>삭제</a:t>
            </a:r>
          </a:p>
        </p:txBody>
      </p:sp>
      <p:sp>
        <p:nvSpPr>
          <p:cNvPr id="77" name="Google Shape;173;p5">
            <a:extLst>
              <a:ext uri="{FF2B5EF4-FFF2-40B4-BE49-F238E27FC236}">
                <a16:creationId xmlns:a16="http://schemas.microsoft.com/office/drawing/2014/main" id="{A54A6BF2-9639-44D1-B6E2-DF1A540D969A}"/>
              </a:ext>
            </a:extLst>
          </p:cNvPr>
          <p:cNvSpPr/>
          <p:nvPr/>
        </p:nvSpPr>
        <p:spPr>
          <a:xfrm>
            <a:off x="637055" y="114215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78" name="Google Shape;173;p5">
            <a:extLst>
              <a:ext uri="{FF2B5EF4-FFF2-40B4-BE49-F238E27FC236}">
                <a16:creationId xmlns:a16="http://schemas.microsoft.com/office/drawing/2014/main" id="{B5201D47-A78D-415B-967F-06CAF0040C36}"/>
              </a:ext>
            </a:extLst>
          </p:cNvPr>
          <p:cNvSpPr/>
          <p:nvPr/>
        </p:nvSpPr>
        <p:spPr>
          <a:xfrm>
            <a:off x="637055" y="176293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79" name="Google Shape;173;p5">
            <a:extLst>
              <a:ext uri="{FF2B5EF4-FFF2-40B4-BE49-F238E27FC236}">
                <a16:creationId xmlns:a16="http://schemas.microsoft.com/office/drawing/2014/main" id="{47EEB77A-C49E-4F13-89E4-C3979874DE13}"/>
              </a:ext>
            </a:extLst>
          </p:cNvPr>
          <p:cNvSpPr/>
          <p:nvPr/>
        </p:nvSpPr>
        <p:spPr>
          <a:xfrm>
            <a:off x="637055" y="273606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80" name="Google Shape;173;p5">
            <a:extLst>
              <a:ext uri="{FF2B5EF4-FFF2-40B4-BE49-F238E27FC236}">
                <a16:creationId xmlns:a16="http://schemas.microsoft.com/office/drawing/2014/main" id="{5428A6B3-3418-4063-BBF7-ED35039F7B59}"/>
              </a:ext>
            </a:extLst>
          </p:cNvPr>
          <p:cNvSpPr/>
          <p:nvPr/>
        </p:nvSpPr>
        <p:spPr>
          <a:xfrm>
            <a:off x="3824872" y="608259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6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82" name="Google Shape;173;p5">
            <a:extLst>
              <a:ext uri="{FF2B5EF4-FFF2-40B4-BE49-F238E27FC236}">
                <a16:creationId xmlns:a16="http://schemas.microsoft.com/office/drawing/2014/main" id="{A14E8700-BD8E-4283-AB32-D7BEC2210069}"/>
              </a:ext>
            </a:extLst>
          </p:cNvPr>
          <p:cNvSpPr/>
          <p:nvPr/>
        </p:nvSpPr>
        <p:spPr>
          <a:xfrm>
            <a:off x="2942914" y="857193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7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AE522E2E-C4CF-44FF-B202-F58F2C4B110C}"/>
              </a:ext>
            </a:extLst>
          </p:cNvPr>
          <p:cNvGrpSpPr/>
          <p:nvPr/>
        </p:nvGrpSpPr>
        <p:grpSpPr>
          <a:xfrm>
            <a:off x="1787122" y="1797837"/>
            <a:ext cx="1136288" cy="45719"/>
            <a:chOff x="1787122" y="1797837"/>
            <a:chExt cx="1136288" cy="45719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675786C6-70A5-4A8D-A00C-4E7383582D65}"/>
                </a:ext>
              </a:extLst>
            </p:cNvPr>
            <p:cNvSpPr/>
            <p:nvPr/>
          </p:nvSpPr>
          <p:spPr>
            <a:xfrm>
              <a:off x="1787122" y="17978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500F3208-ACFD-4F6B-A50A-33C22923BD46}"/>
                </a:ext>
              </a:extLst>
            </p:cNvPr>
            <p:cNvSpPr/>
            <p:nvPr/>
          </p:nvSpPr>
          <p:spPr>
            <a:xfrm>
              <a:off x="2156238" y="17978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7A50ADA6-C77A-4F27-AE0C-4FEE29FFB5C3}"/>
                </a:ext>
              </a:extLst>
            </p:cNvPr>
            <p:cNvSpPr/>
            <p:nvPr/>
          </p:nvSpPr>
          <p:spPr>
            <a:xfrm>
              <a:off x="2877691" y="17978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취소">
            <a:extLst>
              <a:ext uri="{FF2B5EF4-FFF2-40B4-BE49-F238E27FC236}">
                <a16:creationId xmlns:a16="http://schemas.microsoft.com/office/drawing/2014/main" id="{953B27CA-065A-4982-AC1E-56C2CD97B531}"/>
              </a:ext>
            </a:extLst>
          </p:cNvPr>
          <p:cNvSpPr/>
          <p:nvPr/>
        </p:nvSpPr>
        <p:spPr>
          <a:xfrm>
            <a:off x="880218" y="1013339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  <p:sp>
        <p:nvSpPr>
          <p:cNvPr id="76" name="메모 내용입니다. 메모 내용입니다. 메모 내용입니다. 메모 내용입니다. 메모 내용입니다. 메모 내용입니다. 메모 내용입니다.">
            <a:extLst>
              <a:ext uri="{FF2B5EF4-FFF2-40B4-BE49-F238E27FC236}">
                <a16:creationId xmlns:a16="http://schemas.microsoft.com/office/drawing/2014/main" id="{F17340D6-CC12-A84D-BB98-1FE8A6859EF5}"/>
              </a:ext>
            </a:extLst>
          </p:cNvPr>
          <p:cNvSpPr txBox="1"/>
          <p:nvPr/>
        </p:nvSpPr>
        <p:spPr>
          <a:xfrm>
            <a:off x="4019323" y="3352129"/>
            <a:ext cx="2591149" cy="690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40000"/>
              </a:lnSpc>
              <a:defRPr sz="10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메모 내용입니다. 메모 내용입니다. 메모 내용입니다. 메모 내용입니다. 메모 내용입니다. 메모 내용입니다. 메모 내용입니다.</a:t>
            </a:r>
          </a:p>
        </p:txBody>
      </p:sp>
      <p:sp>
        <p:nvSpPr>
          <p:cNvPr id="83" name="메모">
            <a:extLst>
              <a:ext uri="{FF2B5EF4-FFF2-40B4-BE49-F238E27FC236}">
                <a16:creationId xmlns:a16="http://schemas.microsoft.com/office/drawing/2014/main" id="{BF39D2A4-1A67-0E4C-9485-8B0A0921D776}"/>
              </a:ext>
            </a:extLst>
          </p:cNvPr>
          <p:cNvSpPr txBox="1"/>
          <p:nvPr/>
        </p:nvSpPr>
        <p:spPr>
          <a:xfrm>
            <a:off x="4019324" y="3194521"/>
            <a:ext cx="188469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" b="1"/>
            </a:lvl1pPr>
          </a:lstStyle>
          <a:p>
            <a:r>
              <a:rPr dirty="0" err="1"/>
              <a:t>메모</a:t>
            </a:r>
            <a:endParaRPr dirty="0"/>
          </a:p>
        </p:txBody>
      </p:sp>
      <p:grpSp>
        <p:nvGrpSpPr>
          <p:cNvPr id="91" name="수정">
            <a:extLst>
              <a:ext uri="{FF2B5EF4-FFF2-40B4-BE49-F238E27FC236}">
                <a16:creationId xmlns:a16="http://schemas.microsoft.com/office/drawing/2014/main" id="{52A4022D-EC33-474F-A01D-ED18044D335F}"/>
              </a:ext>
            </a:extLst>
          </p:cNvPr>
          <p:cNvGrpSpPr/>
          <p:nvPr/>
        </p:nvGrpSpPr>
        <p:grpSpPr>
          <a:xfrm>
            <a:off x="6198775" y="3148180"/>
            <a:ext cx="408562" cy="239499"/>
            <a:chOff x="0" y="0"/>
            <a:chExt cx="408561" cy="217725"/>
          </a:xfrm>
        </p:grpSpPr>
        <p:sp>
          <p:nvSpPr>
            <p:cNvPr id="92" name="모서리가 둥근 직사각형">
              <a:extLst>
                <a:ext uri="{FF2B5EF4-FFF2-40B4-BE49-F238E27FC236}">
                  <a16:creationId xmlns:a16="http://schemas.microsoft.com/office/drawing/2014/main" id="{3D41721F-1745-CA4A-8363-D031D63DC9C7}"/>
                </a:ext>
              </a:extLst>
            </p:cNvPr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" name="수정">
              <a:extLst>
                <a:ext uri="{FF2B5EF4-FFF2-40B4-BE49-F238E27FC236}">
                  <a16:creationId xmlns:a16="http://schemas.microsoft.com/office/drawing/2014/main" id="{94221A24-0CE0-0B48-A62D-9C6612A9425C}"/>
                </a:ext>
              </a:extLst>
            </p:cNvPr>
            <p:cNvSpPr txBox="1"/>
            <p:nvPr/>
          </p:nvSpPr>
          <p:spPr>
            <a:xfrm>
              <a:off x="4744" y="45362"/>
              <a:ext cx="39907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t>수정</a:t>
              </a:r>
            </a:p>
          </p:txBody>
        </p:sp>
      </p:grpSp>
      <p:grpSp>
        <p:nvGrpSpPr>
          <p:cNvPr id="94" name="그룹">
            <a:extLst>
              <a:ext uri="{FF2B5EF4-FFF2-40B4-BE49-F238E27FC236}">
                <a16:creationId xmlns:a16="http://schemas.microsoft.com/office/drawing/2014/main" id="{6AF10BEB-F1A8-E94E-867F-11AE865A62C6}"/>
              </a:ext>
            </a:extLst>
          </p:cNvPr>
          <p:cNvGrpSpPr/>
          <p:nvPr/>
        </p:nvGrpSpPr>
        <p:grpSpPr>
          <a:xfrm>
            <a:off x="789606" y="4142206"/>
            <a:ext cx="2721538" cy="1855935"/>
            <a:chOff x="0" y="0"/>
            <a:chExt cx="2721537" cy="1855934"/>
          </a:xfrm>
        </p:grpSpPr>
        <p:sp>
          <p:nvSpPr>
            <p:cNvPr id="95" name="Rectangle 75">
              <a:extLst>
                <a:ext uri="{FF2B5EF4-FFF2-40B4-BE49-F238E27FC236}">
                  <a16:creationId xmlns:a16="http://schemas.microsoft.com/office/drawing/2014/main" id="{92FD810C-EB45-1149-B1E2-BA5B24F25E8D}"/>
                </a:ext>
              </a:extLst>
            </p:cNvPr>
            <p:cNvSpPr/>
            <p:nvPr/>
          </p:nvSpPr>
          <p:spPr>
            <a:xfrm>
              <a:off x="0" y="0"/>
              <a:ext cx="2721537" cy="1855934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457200">
                <a:defRPr sz="800"/>
              </a:pPr>
              <a:endParaRPr/>
            </a:p>
          </p:txBody>
        </p:sp>
        <p:grpSp>
          <p:nvGrpSpPr>
            <p:cNvPr id="96" name="Group 1">
              <a:extLst>
                <a:ext uri="{FF2B5EF4-FFF2-40B4-BE49-F238E27FC236}">
                  <a16:creationId xmlns:a16="http://schemas.microsoft.com/office/drawing/2014/main" id="{68C54C7B-7494-4342-97D8-4C0045F7DCF7}"/>
                </a:ext>
              </a:extLst>
            </p:cNvPr>
            <p:cNvGrpSpPr/>
            <p:nvPr/>
          </p:nvGrpSpPr>
          <p:grpSpPr>
            <a:xfrm>
              <a:off x="1041538" y="1041569"/>
              <a:ext cx="638463" cy="638463"/>
              <a:chOff x="0" y="0"/>
              <a:chExt cx="638461" cy="638461"/>
            </a:xfrm>
          </p:grpSpPr>
          <p:sp>
            <p:nvSpPr>
              <p:cNvPr id="97" name="Oval 8">
                <a:extLst>
                  <a:ext uri="{FF2B5EF4-FFF2-40B4-BE49-F238E27FC236}">
                    <a16:creationId xmlns:a16="http://schemas.microsoft.com/office/drawing/2014/main" id="{79EF958D-6B01-554D-8289-C611688DBDC3}"/>
                  </a:ext>
                </a:extLst>
              </p:cNvPr>
              <p:cNvSpPr/>
              <p:nvPr/>
            </p:nvSpPr>
            <p:spPr>
              <a:xfrm>
                <a:off x="-1" y="-1"/>
                <a:ext cx="638463" cy="638463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457200">
                  <a:defRPr sz="800"/>
                </a:pPr>
                <a:endParaRPr/>
              </a:p>
            </p:txBody>
          </p:sp>
          <p:sp>
            <p:nvSpPr>
              <p:cNvPr id="107" name="Isosceles Triangle 79">
                <a:extLst>
                  <a:ext uri="{FF2B5EF4-FFF2-40B4-BE49-F238E27FC236}">
                    <a16:creationId xmlns:a16="http://schemas.microsoft.com/office/drawing/2014/main" id="{3467609B-D9AC-074D-A707-3C7CBC7EAFB3}"/>
                  </a:ext>
                </a:extLst>
              </p:cNvPr>
              <p:cNvSpPr/>
              <p:nvPr/>
            </p:nvSpPr>
            <p:spPr>
              <a:xfrm rot="5400000">
                <a:off x="222551" y="189988"/>
                <a:ext cx="277598" cy="239313"/>
              </a:xfrm>
              <a:prstGeom prst="triangl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08" name="보행 운동은 아래의 기구가 필요합니다.">
            <a:extLst>
              <a:ext uri="{FF2B5EF4-FFF2-40B4-BE49-F238E27FC236}">
                <a16:creationId xmlns:a16="http://schemas.microsoft.com/office/drawing/2014/main" id="{EECC7052-8C51-1740-89BA-4A7454EB4778}"/>
              </a:ext>
            </a:extLst>
          </p:cNvPr>
          <p:cNvSpPr txBox="1"/>
          <p:nvPr/>
        </p:nvSpPr>
        <p:spPr>
          <a:xfrm>
            <a:off x="854799" y="3917249"/>
            <a:ext cx="392465" cy="134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" b="1"/>
            </a:lvl1pPr>
          </a:lstStyle>
          <a:p>
            <a:r>
              <a:rPr dirty="0" err="1"/>
              <a:t>운동</a:t>
            </a:r>
            <a:r>
              <a:rPr dirty="0"/>
              <a:t> </a:t>
            </a:r>
            <a:r>
              <a:rPr dirty="0" err="1"/>
              <a:t>방법</a:t>
            </a:r>
            <a:endParaRPr dirty="0"/>
          </a:p>
        </p:txBody>
      </p:sp>
      <p:sp>
        <p:nvSpPr>
          <p:cNvPr id="109" name="아래의 부위를 사용합니다.">
            <a:extLst>
              <a:ext uri="{FF2B5EF4-FFF2-40B4-BE49-F238E27FC236}">
                <a16:creationId xmlns:a16="http://schemas.microsoft.com/office/drawing/2014/main" id="{FDB908DA-75C6-7543-82A9-4A866DE1F0B0}"/>
              </a:ext>
            </a:extLst>
          </p:cNvPr>
          <p:cNvSpPr txBox="1"/>
          <p:nvPr/>
        </p:nvSpPr>
        <p:spPr>
          <a:xfrm>
            <a:off x="882144" y="2928401"/>
            <a:ext cx="1064108" cy="134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" b="1"/>
            </a:lvl1pPr>
          </a:lstStyle>
          <a:p>
            <a:r>
              <a:rPr dirty="0" err="1"/>
              <a:t>아래의</a:t>
            </a:r>
            <a:r>
              <a:rPr dirty="0"/>
              <a:t> </a:t>
            </a:r>
            <a:r>
              <a:rPr dirty="0" err="1"/>
              <a:t>부위를</a:t>
            </a:r>
            <a:r>
              <a:rPr dirty="0"/>
              <a:t> </a:t>
            </a:r>
            <a:r>
              <a:rPr dirty="0" err="1"/>
              <a:t>사용합니다</a:t>
            </a:r>
            <a:r>
              <a:rPr dirty="0"/>
              <a:t>.</a:t>
            </a:r>
          </a:p>
        </p:txBody>
      </p:sp>
      <p:sp>
        <p:nvSpPr>
          <p:cNvPr id="110" name="모서리가 둥근 직사각형 40">
            <a:extLst>
              <a:ext uri="{FF2B5EF4-FFF2-40B4-BE49-F238E27FC236}">
                <a16:creationId xmlns:a16="http://schemas.microsoft.com/office/drawing/2014/main" id="{8FEA9D85-8B22-A44F-802E-6EFAA065BF56}"/>
              </a:ext>
            </a:extLst>
          </p:cNvPr>
          <p:cNvSpPr/>
          <p:nvPr/>
        </p:nvSpPr>
        <p:spPr>
          <a:xfrm>
            <a:off x="4145555" y="4199343"/>
            <a:ext cx="2442595" cy="1190430"/>
          </a:xfrm>
          <a:prstGeom prst="roundRect">
            <a:avLst>
              <a:gd name="adj" fmla="val 9955"/>
            </a:avLst>
          </a:prstGeom>
          <a:solidFill>
            <a:srgbClr val="FFFFFF"/>
          </a:solidFill>
          <a:ln w="3175">
            <a:solidFill>
              <a:srgbClr val="80808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취소">
            <a:extLst>
              <a:ext uri="{FF2B5EF4-FFF2-40B4-BE49-F238E27FC236}">
                <a16:creationId xmlns:a16="http://schemas.microsoft.com/office/drawing/2014/main" id="{15BA801D-3DDD-C841-AA5A-48D12D1B2063}"/>
              </a:ext>
            </a:extLst>
          </p:cNvPr>
          <p:cNvSpPr txBox="1"/>
          <p:nvPr/>
        </p:nvSpPr>
        <p:spPr>
          <a:xfrm>
            <a:off x="4729713" y="5153527"/>
            <a:ext cx="307337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8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취소</a:t>
            </a:r>
          </a:p>
        </p:txBody>
      </p:sp>
      <p:sp>
        <p:nvSpPr>
          <p:cNvPr id="112" name="저장">
            <a:extLst>
              <a:ext uri="{FF2B5EF4-FFF2-40B4-BE49-F238E27FC236}">
                <a16:creationId xmlns:a16="http://schemas.microsoft.com/office/drawing/2014/main" id="{DEA08FD0-1659-AF4D-AD0C-48419FBD7786}"/>
              </a:ext>
            </a:extLst>
          </p:cNvPr>
          <p:cNvSpPr txBox="1"/>
          <p:nvPr/>
        </p:nvSpPr>
        <p:spPr>
          <a:xfrm>
            <a:off x="5613773" y="5153527"/>
            <a:ext cx="307337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8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저장</a:t>
            </a:r>
          </a:p>
        </p:txBody>
      </p:sp>
      <p:sp>
        <p:nvSpPr>
          <p:cNvPr id="113" name="메모 작성">
            <a:extLst>
              <a:ext uri="{FF2B5EF4-FFF2-40B4-BE49-F238E27FC236}">
                <a16:creationId xmlns:a16="http://schemas.microsoft.com/office/drawing/2014/main" id="{BF963247-BD7C-6741-BFE7-218044B1ADD1}"/>
              </a:ext>
            </a:extLst>
          </p:cNvPr>
          <p:cNvSpPr txBox="1"/>
          <p:nvPr/>
        </p:nvSpPr>
        <p:spPr>
          <a:xfrm>
            <a:off x="4262249" y="4290599"/>
            <a:ext cx="2209207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8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메모 작성</a:t>
            </a:r>
          </a:p>
        </p:txBody>
      </p:sp>
      <p:sp>
        <p:nvSpPr>
          <p:cNvPr id="114" name="모서리가 둥근 직사각형 40">
            <a:extLst>
              <a:ext uri="{FF2B5EF4-FFF2-40B4-BE49-F238E27FC236}">
                <a16:creationId xmlns:a16="http://schemas.microsoft.com/office/drawing/2014/main" id="{0A882C01-B4B6-B04E-AEF3-0754D62E19B8}"/>
              </a:ext>
            </a:extLst>
          </p:cNvPr>
          <p:cNvSpPr/>
          <p:nvPr/>
        </p:nvSpPr>
        <p:spPr>
          <a:xfrm>
            <a:off x="4241903" y="4505275"/>
            <a:ext cx="2249899" cy="57856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>
            <a:solidFill>
              <a:srgbClr val="80808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Google Shape;173;p5">
            <a:extLst>
              <a:ext uri="{FF2B5EF4-FFF2-40B4-BE49-F238E27FC236}">
                <a16:creationId xmlns:a16="http://schemas.microsoft.com/office/drawing/2014/main" id="{093ECF57-0407-7B4B-A15E-70B7DB5EA2DF}"/>
              </a:ext>
            </a:extLst>
          </p:cNvPr>
          <p:cNvSpPr/>
          <p:nvPr/>
        </p:nvSpPr>
        <p:spPr>
          <a:xfrm>
            <a:off x="6053759" y="3223330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a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6" name="Google Shape;173;p5">
            <a:extLst>
              <a:ext uri="{FF2B5EF4-FFF2-40B4-BE49-F238E27FC236}">
                <a16:creationId xmlns:a16="http://schemas.microsoft.com/office/drawing/2014/main" id="{5FC1D7D6-F55D-5F46-84C8-CDE7E62CC34C}"/>
              </a:ext>
            </a:extLst>
          </p:cNvPr>
          <p:cNvSpPr/>
          <p:nvPr/>
        </p:nvSpPr>
        <p:spPr>
          <a:xfrm>
            <a:off x="4069976" y="5105031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b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9CB74D83-220E-594A-93B4-1EF2C9E6F3F0}"/>
              </a:ext>
            </a:extLst>
          </p:cNvPr>
          <p:cNvSpPr/>
          <p:nvPr/>
        </p:nvSpPr>
        <p:spPr>
          <a:xfrm>
            <a:off x="3841075" y="301708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8" name="Google Shape;173;p5">
            <a:extLst>
              <a:ext uri="{FF2B5EF4-FFF2-40B4-BE49-F238E27FC236}">
                <a16:creationId xmlns:a16="http://schemas.microsoft.com/office/drawing/2014/main" id="{34D9C6A3-BB61-CE47-8339-0C7193BC5552}"/>
              </a:ext>
            </a:extLst>
          </p:cNvPr>
          <p:cNvSpPr/>
          <p:nvPr/>
        </p:nvSpPr>
        <p:spPr>
          <a:xfrm>
            <a:off x="637055" y="384884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69779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제목 1"/>
          <p:cNvSpPr txBox="1">
            <a:spLocks noGrp="1"/>
          </p:cNvSpPr>
          <p:nvPr>
            <p:ph type="title"/>
          </p:nvPr>
        </p:nvSpPr>
        <p:spPr>
          <a:xfrm>
            <a:off x="1164032" y="116632"/>
            <a:ext cx="4581057" cy="275561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운동 </a:t>
            </a:r>
            <a:r>
              <a:rPr lang="en-US" altLang="ko-KR" dirty="0"/>
              <a:t>&gt;</a:t>
            </a:r>
            <a:r>
              <a:rPr lang="ko-KR" altLang="en-US" dirty="0"/>
              <a:t> 운동 추가</a:t>
            </a:r>
            <a:endParaRPr dirty="0"/>
          </a:p>
        </p:txBody>
      </p:sp>
      <p:sp>
        <p:nvSpPr>
          <p:cNvPr id="479" name="텍스트 개체 틀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PT-A-06-3</a:t>
            </a:r>
            <a:endParaRPr dirty="0"/>
          </a:p>
        </p:txBody>
      </p:sp>
      <p:sp>
        <p:nvSpPr>
          <p:cNvPr id="480" name="Google Shape;166;p5"/>
          <p:cNvSpPr txBox="1"/>
          <p:nvPr/>
        </p:nvSpPr>
        <p:spPr>
          <a:xfrm>
            <a:off x="1222839" y="1104887"/>
            <a:ext cx="1853921" cy="252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1000" b="1"/>
            </a:lvl1pPr>
          </a:lstStyle>
          <a:p>
            <a:r>
              <a:t>운동 추가</a:t>
            </a:r>
          </a:p>
        </p:txBody>
      </p:sp>
      <p:sp>
        <p:nvSpPr>
          <p:cNvPr id="481" name="사각형: 둥근 모서리 186"/>
          <p:cNvSpPr/>
          <p:nvPr/>
        </p:nvSpPr>
        <p:spPr>
          <a:xfrm>
            <a:off x="827963" y="2742611"/>
            <a:ext cx="1288861" cy="1056565"/>
          </a:xfrm>
          <a:prstGeom prst="roundRect">
            <a:avLst>
              <a:gd name="adj" fmla="val 5625"/>
            </a:avLst>
          </a:prstGeom>
          <a:solidFill>
            <a:srgbClr val="403F40"/>
          </a:solidFill>
          <a:ln w="6350">
            <a:solidFill>
              <a:srgbClr val="808080"/>
            </a:solidFill>
          </a:ln>
        </p:spPr>
        <p:txBody>
          <a:bodyPr lIns="45718" tIns="45718" rIns="45718" bIns="45718"/>
          <a:lstStyle/>
          <a:p>
            <a: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482" name="TextBox 115"/>
          <p:cNvSpPr txBox="1"/>
          <p:nvPr/>
        </p:nvSpPr>
        <p:spPr>
          <a:xfrm>
            <a:off x="903377" y="2840548"/>
            <a:ext cx="893405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보행</a:t>
            </a:r>
          </a:p>
        </p:txBody>
      </p:sp>
      <p:sp>
        <p:nvSpPr>
          <p:cNvPr id="483" name="TextBox 116"/>
          <p:cNvSpPr txBox="1"/>
          <p:nvPr/>
        </p:nvSpPr>
        <p:spPr>
          <a:xfrm>
            <a:off x="903377" y="3134351"/>
            <a:ext cx="1132622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r>
              <a:t>운동 부위</a:t>
            </a:r>
          </a:p>
          <a:p>
            <a:pPr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  <a:p>
            <a:pPr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r>
              <a:t>골반, 허벅지, 무릎, 종아리, 발목, 발바닥, 발가락</a:t>
            </a:r>
          </a:p>
        </p:txBody>
      </p:sp>
      <p:sp>
        <p:nvSpPr>
          <p:cNvPr id="484" name="사각형: 둥근 모서리 186"/>
          <p:cNvSpPr/>
          <p:nvPr/>
        </p:nvSpPr>
        <p:spPr>
          <a:xfrm>
            <a:off x="2169085" y="2742611"/>
            <a:ext cx="1288860" cy="1056565"/>
          </a:xfrm>
          <a:prstGeom prst="roundRect">
            <a:avLst>
              <a:gd name="adj" fmla="val 5625"/>
            </a:avLst>
          </a:prstGeom>
          <a:solidFill>
            <a:srgbClr val="A6A6A6"/>
          </a:solidFill>
          <a:ln w="6350">
            <a:solidFill>
              <a:srgbClr val="808080"/>
            </a:solidFill>
          </a:ln>
        </p:spPr>
        <p:txBody>
          <a:bodyPr lIns="45718" tIns="45718" rIns="45718" bIns="45718"/>
          <a:lstStyle/>
          <a:p>
            <a: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485" name="TextBox 119"/>
          <p:cNvSpPr txBox="1"/>
          <p:nvPr/>
        </p:nvSpPr>
        <p:spPr>
          <a:xfrm>
            <a:off x="2244499" y="2840548"/>
            <a:ext cx="893405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양발 밸런스</a:t>
            </a:r>
          </a:p>
        </p:txBody>
      </p:sp>
      <p:sp>
        <p:nvSpPr>
          <p:cNvPr id="486" name="TextBox 120"/>
          <p:cNvSpPr txBox="1"/>
          <p:nvPr/>
        </p:nvSpPr>
        <p:spPr>
          <a:xfrm>
            <a:off x="2244499" y="3134351"/>
            <a:ext cx="1132622" cy="472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r>
              <a:t>운동 부위</a:t>
            </a:r>
          </a:p>
          <a:p>
            <a:pPr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  <a:p>
            <a:pPr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r>
              <a:t>골반, 발목, 발바닥, 발가락</a:t>
            </a:r>
          </a:p>
        </p:txBody>
      </p:sp>
      <p:sp>
        <p:nvSpPr>
          <p:cNvPr id="487" name="사각형: 둥근 모서리 186"/>
          <p:cNvSpPr/>
          <p:nvPr/>
        </p:nvSpPr>
        <p:spPr>
          <a:xfrm>
            <a:off x="827963" y="3850721"/>
            <a:ext cx="1288861" cy="1056565"/>
          </a:xfrm>
          <a:prstGeom prst="roundRect">
            <a:avLst>
              <a:gd name="adj" fmla="val 5625"/>
            </a:avLst>
          </a:prstGeom>
          <a:solidFill>
            <a:srgbClr val="A6A6A6"/>
          </a:solidFill>
          <a:ln w="6350">
            <a:solidFill>
              <a:srgbClr val="808080"/>
            </a:solidFill>
          </a:ln>
        </p:spPr>
        <p:txBody>
          <a:bodyPr lIns="45718" tIns="45718" rIns="45718" bIns="45718"/>
          <a:lstStyle/>
          <a:p>
            <a: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488" name="TextBox 125"/>
          <p:cNvSpPr txBox="1"/>
          <p:nvPr/>
        </p:nvSpPr>
        <p:spPr>
          <a:xfrm>
            <a:off x="903377" y="3948660"/>
            <a:ext cx="893405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외발 밸런스</a:t>
            </a:r>
          </a:p>
        </p:txBody>
      </p:sp>
      <p:sp>
        <p:nvSpPr>
          <p:cNvPr id="489" name="TextBox 126"/>
          <p:cNvSpPr txBox="1"/>
          <p:nvPr/>
        </p:nvSpPr>
        <p:spPr>
          <a:xfrm>
            <a:off x="903377" y="4242461"/>
            <a:ext cx="1132622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r>
              <a:t>운동 부위</a:t>
            </a:r>
          </a:p>
          <a:p>
            <a:pPr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  <a:p>
            <a:pPr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r>
              <a:t>허벅지, 무릎, 종아리, 발목, 발바닥, 발가락</a:t>
            </a:r>
          </a:p>
        </p:txBody>
      </p:sp>
      <p:sp>
        <p:nvSpPr>
          <p:cNvPr id="490" name="사각형: 둥근 모서리 186"/>
          <p:cNvSpPr/>
          <p:nvPr/>
        </p:nvSpPr>
        <p:spPr>
          <a:xfrm>
            <a:off x="2165443" y="3850721"/>
            <a:ext cx="1288860" cy="1056565"/>
          </a:xfrm>
          <a:prstGeom prst="roundRect">
            <a:avLst>
              <a:gd name="adj" fmla="val 5625"/>
            </a:avLst>
          </a:prstGeom>
          <a:solidFill>
            <a:srgbClr val="A6A6A6"/>
          </a:solidFill>
          <a:ln w="6350">
            <a:solidFill>
              <a:srgbClr val="808080"/>
            </a:solidFill>
          </a:ln>
        </p:spPr>
        <p:txBody>
          <a:bodyPr lIns="45718" tIns="45718" rIns="45718" bIns="45718"/>
          <a:lstStyle/>
          <a:p>
            <a: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491" name="TextBox 128"/>
          <p:cNvSpPr txBox="1"/>
          <p:nvPr/>
        </p:nvSpPr>
        <p:spPr>
          <a:xfrm>
            <a:off x="2240857" y="3948660"/>
            <a:ext cx="893405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계단 오르내리기</a:t>
            </a:r>
          </a:p>
        </p:txBody>
      </p:sp>
      <p:sp>
        <p:nvSpPr>
          <p:cNvPr id="492" name="TextBox 129"/>
          <p:cNvSpPr txBox="1"/>
          <p:nvPr/>
        </p:nvSpPr>
        <p:spPr>
          <a:xfrm>
            <a:off x="2240857" y="4242461"/>
            <a:ext cx="1132623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r>
              <a:t>운동 부위</a:t>
            </a:r>
          </a:p>
          <a:p>
            <a:pPr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  <a:p>
            <a:pPr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r>
              <a:t>골반, 허벅지, 무릎, 종아리, 발목, 발바닥, 발가락</a:t>
            </a:r>
          </a:p>
        </p:txBody>
      </p:sp>
      <p:sp>
        <p:nvSpPr>
          <p:cNvPr id="493" name="사각형: 둥근 모서리 186"/>
          <p:cNvSpPr/>
          <p:nvPr/>
        </p:nvSpPr>
        <p:spPr>
          <a:xfrm>
            <a:off x="827963" y="4964717"/>
            <a:ext cx="1288861" cy="1056565"/>
          </a:xfrm>
          <a:prstGeom prst="roundRect">
            <a:avLst>
              <a:gd name="adj" fmla="val 5625"/>
            </a:avLst>
          </a:prstGeom>
          <a:solidFill>
            <a:srgbClr val="A6A6A6"/>
          </a:solidFill>
          <a:ln w="6350">
            <a:solidFill>
              <a:srgbClr val="808080"/>
            </a:solidFill>
          </a:ln>
        </p:spPr>
        <p:txBody>
          <a:bodyPr lIns="45718" tIns="45718" rIns="45718" bIns="45718"/>
          <a:lstStyle/>
          <a:p>
            <a: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494" name="TextBox 131"/>
          <p:cNvSpPr txBox="1"/>
          <p:nvPr/>
        </p:nvSpPr>
        <p:spPr>
          <a:xfrm>
            <a:off x="903377" y="5062656"/>
            <a:ext cx="893405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앉았다 일어나기</a:t>
            </a:r>
          </a:p>
        </p:txBody>
      </p:sp>
      <p:sp>
        <p:nvSpPr>
          <p:cNvPr id="495" name="TextBox 132"/>
          <p:cNvSpPr txBox="1"/>
          <p:nvPr/>
        </p:nvSpPr>
        <p:spPr>
          <a:xfrm>
            <a:off x="903377" y="5356459"/>
            <a:ext cx="1132622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r>
              <a:t>운동 부위</a:t>
            </a:r>
          </a:p>
          <a:p>
            <a:pPr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  <a:p>
            <a:pPr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r>
              <a:t>골반, 허벅지, 무릎, 종아리, 발목, 발바닥, 발가락</a:t>
            </a:r>
          </a:p>
        </p:txBody>
      </p:sp>
      <p:sp>
        <p:nvSpPr>
          <p:cNvPr id="496" name="사각형: 둥근 모서리 186"/>
          <p:cNvSpPr/>
          <p:nvPr/>
        </p:nvSpPr>
        <p:spPr>
          <a:xfrm>
            <a:off x="2165443" y="4964717"/>
            <a:ext cx="1288860" cy="1056565"/>
          </a:xfrm>
          <a:prstGeom prst="roundRect">
            <a:avLst>
              <a:gd name="adj" fmla="val 5625"/>
            </a:avLst>
          </a:prstGeom>
          <a:solidFill>
            <a:srgbClr val="A6A6A6"/>
          </a:solidFill>
          <a:ln w="6350">
            <a:solidFill>
              <a:srgbClr val="808080"/>
            </a:solidFill>
          </a:ln>
        </p:spPr>
        <p:txBody>
          <a:bodyPr lIns="45718" tIns="45718" rIns="45718" bIns="45718"/>
          <a:lstStyle/>
          <a:p>
            <a: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497" name="TextBox 134"/>
          <p:cNvSpPr txBox="1"/>
          <p:nvPr/>
        </p:nvSpPr>
        <p:spPr>
          <a:xfrm>
            <a:off x="2240857" y="5062656"/>
            <a:ext cx="893405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까치발 서기</a:t>
            </a:r>
          </a:p>
        </p:txBody>
      </p:sp>
      <p:sp>
        <p:nvSpPr>
          <p:cNvPr id="498" name="TextBox 135"/>
          <p:cNvSpPr txBox="1"/>
          <p:nvPr/>
        </p:nvSpPr>
        <p:spPr>
          <a:xfrm>
            <a:off x="2240857" y="5356459"/>
            <a:ext cx="1132623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r>
              <a:t>운동 부위</a:t>
            </a:r>
          </a:p>
          <a:p>
            <a:pPr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  <a:p>
            <a:pPr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r>
              <a:t>골반, 허벅지, 무릎, 종아리, 발목, 발바닥, 발가락</a:t>
            </a:r>
          </a:p>
        </p:txBody>
      </p:sp>
      <p:sp>
        <p:nvSpPr>
          <p:cNvPr id="499" name="사각형: 둥근 모서리 186"/>
          <p:cNvSpPr/>
          <p:nvPr/>
        </p:nvSpPr>
        <p:spPr>
          <a:xfrm>
            <a:off x="4104271" y="2211153"/>
            <a:ext cx="1288860" cy="1056565"/>
          </a:xfrm>
          <a:prstGeom prst="roundRect">
            <a:avLst>
              <a:gd name="adj" fmla="val 5625"/>
            </a:avLst>
          </a:prstGeom>
          <a:solidFill>
            <a:srgbClr val="A6A6A6"/>
          </a:solidFill>
          <a:ln w="6350">
            <a:solidFill>
              <a:srgbClr val="808080"/>
            </a:solidFill>
          </a:ln>
        </p:spPr>
        <p:txBody>
          <a:bodyPr lIns="45718" tIns="45718" rIns="45718" bIns="45718"/>
          <a:lstStyle/>
          <a:p>
            <a: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500" name="TextBox 137"/>
          <p:cNvSpPr txBox="1"/>
          <p:nvPr/>
        </p:nvSpPr>
        <p:spPr>
          <a:xfrm>
            <a:off x="4179685" y="2309092"/>
            <a:ext cx="893405" cy="23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부분 부하</a:t>
            </a:r>
          </a:p>
        </p:txBody>
      </p:sp>
      <p:sp>
        <p:nvSpPr>
          <p:cNvPr id="501" name="TextBox 138"/>
          <p:cNvSpPr txBox="1"/>
          <p:nvPr/>
        </p:nvSpPr>
        <p:spPr>
          <a:xfrm>
            <a:off x="4179685" y="2602894"/>
            <a:ext cx="1132622" cy="59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r>
              <a:t>운동 부위</a:t>
            </a:r>
          </a:p>
          <a:p>
            <a:pPr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  <a:p>
            <a:pPr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r>
              <a:t>골반, 허벅지, 무릎, 종아리, 발목, 발바닥, 발가락</a:t>
            </a:r>
          </a:p>
        </p:txBody>
      </p:sp>
      <p:sp>
        <p:nvSpPr>
          <p:cNvPr id="502" name="추가할 운동을 1개 선택해 주세요."/>
          <p:cNvSpPr txBox="1"/>
          <p:nvPr/>
        </p:nvSpPr>
        <p:spPr>
          <a:xfrm>
            <a:off x="1456906" y="1774439"/>
            <a:ext cx="1378397" cy="54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/>
            <a:r>
              <a:t>추가할 운동을 1개</a:t>
            </a:r>
            <a:br/>
            <a:r>
              <a:t>선택해 주세요.</a:t>
            </a:r>
          </a:p>
        </p:txBody>
      </p:sp>
      <p:sp>
        <p:nvSpPr>
          <p:cNvPr id="503" name="추가할 운동을 1개 선택해 주세요."/>
          <p:cNvSpPr txBox="1"/>
          <p:nvPr/>
        </p:nvSpPr>
        <p:spPr>
          <a:xfrm>
            <a:off x="4730061" y="1484580"/>
            <a:ext cx="1378397" cy="54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/>
            <a:r>
              <a:t>추가할 운동을 1개</a:t>
            </a:r>
            <a:br/>
            <a:r>
              <a:t>선택해 주세요.</a:t>
            </a:r>
          </a:p>
        </p:txBody>
      </p:sp>
      <p:grpSp>
        <p:nvGrpSpPr>
          <p:cNvPr id="506" name="취소"/>
          <p:cNvGrpSpPr/>
          <p:nvPr/>
        </p:nvGrpSpPr>
        <p:grpSpPr>
          <a:xfrm>
            <a:off x="883167" y="1122371"/>
            <a:ext cx="408562" cy="217727"/>
            <a:chOff x="0" y="0"/>
            <a:chExt cx="408561" cy="217725"/>
          </a:xfrm>
        </p:grpSpPr>
        <p:sp>
          <p:nvSpPr>
            <p:cNvPr id="504" name="모서리가 둥근 직사각형"/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취소"/>
            <p:cNvSpPr txBox="1"/>
            <p:nvPr/>
          </p:nvSpPr>
          <p:spPr>
            <a:xfrm>
              <a:off x="4744" y="45362"/>
              <a:ext cx="39907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t>취소</a:t>
              </a:r>
            </a:p>
          </p:txBody>
        </p:sp>
      </p:grpSp>
      <p:grpSp>
        <p:nvGrpSpPr>
          <p:cNvPr id="509" name="추가"/>
          <p:cNvGrpSpPr/>
          <p:nvPr/>
        </p:nvGrpSpPr>
        <p:grpSpPr>
          <a:xfrm>
            <a:off x="3000482" y="1122371"/>
            <a:ext cx="408562" cy="217727"/>
            <a:chOff x="0" y="0"/>
            <a:chExt cx="408561" cy="217725"/>
          </a:xfrm>
        </p:grpSpPr>
        <p:sp>
          <p:nvSpPr>
            <p:cNvPr id="507" name="모서리가 둥근 직사각형"/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8" name="다음"/>
            <p:cNvSpPr txBox="1"/>
            <p:nvPr/>
          </p:nvSpPr>
          <p:spPr>
            <a:xfrm>
              <a:off x="4744" y="45362"/>
              <a:ext cx="39907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t>다음</a:t>
              </a:r>
            </a:p>
          </p:txBody>
        </p:sp>
      </p:grpSp>
      <p:sp>
        <p:nvSpPr>
          <p:cNvPr id="510" name="Google Shape;166;p5"/>
          <p:cNvSpPr txBox="1"/>
          <p:nvPr/>
        </p:nvSpPr>
        <p:spPr>
          <a:xfrm>
            <a:off x="4495994" y="1104887"/>
            <a:ext cx="1853921" cy="252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1000" b="1"/>
            </a:lvl1pPr>
          </a:lstStyle>
          <a:p>
            <a:r>
              <a:t>운동 추가</a:t>
            </a:r>
          </a:p>
        </p:txBody>
      </p:sp>
      <p:grpSp>
        <p:nvGrpSpPr>
          <p:cNvPr id="513" name="취소"/>
          <p:cNvGrpSpPr/>
          <p:nvPr/>
        </p:nvGrpSpPr>
        <p:grpSpPr>
          <a:xfrm>
            <a:off x="4156323" y="1122371"/>
            <a:ext cx="408562" cy="217727"/>
            <a:chOff x="0" y="0"/>
            <a:chExt cx="408561" cy="217725"/>
          </a:xfrm>
        </p:grpSpPr>
        <p:sp>
          <p:nvSpPr>
            <p:cNvPr id="511" name="모서리가 둥근 직사각형"/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취소"/>
            <p:cNvSpPr txBox="1"/>
            <p:nvPr/>
          </p:nvSpPr>
          <p:spPr>
            <a:xfrm>
              <a:off x="4744" y="45362"/>
              <a:ext cx="39907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t>취소</a:t>
              </a:r>
            </a:p>
          </p:txBody>
        </p:sp>
      </p:grpSp>
      <p:grpSp>
        <p:nvGrpSpPr>
          <p:cNvPr id="516" name="추가"/>
          <p:cNvGrpSpPr/>
          <p:nvPr/>
        </p:nvGrpSpPr>
        <p:grpSpPr>
          <a:xfrm>
            <a:off x="6273637" y="1122371"/>
            <a:ext cx="408563" cy="217727"/>
            <a:chOff x="0" y="0"/>
            <a:chExt cx="408561" cy="217725"/>
          </a:xfrm>
        </p:grpSpPr>
        <p:sp>
          <p:nvSpPr>
            <p:cNvPr id="514" name="모서리가 둥근 직사각형"/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5" name="다음"/>
            <p:cNvSpPr txBox="1"/>
            <p:nvPr/>
          </p:nvSpPr>
          <p:spPr>
            <a:xfrm>
              <a:off x="4744" y="45362"/>
              <a:ext cx="39907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t>다음</a:t>
              </a:r>
            </a:p>
          </p:txBody>
        </p:sp>
      </p:grpSp>
      <p:sp>
        <p:nvSpPr>
          <p:cNvPr id="56" name="Google Shape;164;p5">
            <a:extLst>
              <a:ext uri="{FF2B5EF4-FFF2-40B4-BE49-F238E27FC236}">
                <a16:creationId xmlns:a16="http://schemas.microsoft.com/office/drawing/2014/main" id="{BFDCCE0B-198C-8C46-BC2A-C837B68C11C6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7484132" y="392192"/>
            <a:ext cx="2329409" cy="631317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취소 버튼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이전 화면으로 이동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다음 버튼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선택한 운동이 없는 상태에서 비활성화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다음 화면으로 이동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운동 선택 가이드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가이드 위아래 여백 배치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래로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스크롤 시 위아래 여백 최소화하여 헤더와 붙어 고정 표시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운동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운동 선택 시 운동 카드 색상 변경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다른 카드 선택 시 이전 카드 선택 취소 처리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master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admin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에서 운동 부위 추가 하지 않았을 경우 해당영역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숨김처리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A3E2EF4-1D01-0D40-82A5-17D8E4756D52}"/>
              </a:ext>
            </a:extLst>
          </p:cNvPr>
          <p:cNvSpPr/>
          <p:nvPr/>
        </p:nvSpPr>
        <p:spPr>
          <a:xfrm>
            <a:off x="725916" y="93334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C3262F12-F283-6847-A073-DD99CD91BAB6}"/>
              </a:ext>
            </a:extLst>
          </p:cNvPr>
          <p:cNvSpPr/>
          <p:nvPr/>
        </p:nvSpPr>
        <p:spPr>
          <a:xfrm>
            <a:off x="2869509" y="93334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2EEFE2A-FE28-AA48-9925-B3CFCF46812A}"/>
              </a:ext>
            </a:extLst>
          </p:cNvPr>
          <p:cNvSpPr/>
          <p:nvPr/>
        </p:nvSpPr>
        <p:spPr>
          <a:xfrm>
            <a:off x="725916" y="191593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B73F060-8DFD-5549-9944-9A6ECBB94D9B}"/>
              </a:ext>
            </a:extLst>
          </p:cNvPr>
          <p:cNvSpPr/>
          <p:nvPr/>
        </p:nvSpPr>
        <p:spPr>
          <a:xfrm>
            <a:off x="725916" y="256685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운동</a:t>
            </a:r>
            <a:r>
              <a:rPr lang="en-US" altLang="ko-KR" dirty="0"/>
              <a:t> &gt;</a:t>
            </a:r>
            <a:r>
              <a:rPr lang="ko-KR" altLang="en-US" dirty="0"/>
              <a:t> 운동 추가 </a:t>
            </a:r>
            <a:r>
              <a:rPr lang="en-US" altLang="ko-KR" dirty="0"/>
              <a:t>&gt;</a:t>
            </a:r>
            <a:r>
              <a:rPr lang="ko-KR" altLang="en-US" dirty="0"/>
              <a:t> 횟수 지정</a:t>
            </a:r>
            <a:endParaRPr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55CCBE-E637-41B7-AD94-C1983D9C1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PT-A-06-4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lang="ko-KR" altLang="en-US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이전</a:t>
            </a:r>
            <a:br>
              <a:rPr lang="en-US" altLang="ko-KR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</a:br>
            <a:r>
              <a:rPr lang="en-US" altLang="ko-KR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- Tap </a:t>
            </a:r>
            <a:r>
              <a:rPr lang="ko-KR" altLang="en-US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시 운동 선택 단계로 이동</a:t>
            </a:r>
            <a:r>
              <a:rPr lang="en-US" altLang="ko-KR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,</a:t>
            </a:r>
            <a:r>
              <a:rPr lang="ko-KR" altLang="en-US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 선택한 운동 상태 유지</a:t>
            </a:r>
            <a:endParaRPr lang="en-US" altLang="ko-KR" sz="7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j-cs"/>
              <a:sym typeface="맑은 고딕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lang="ko-KR" altLang="en-US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선택한 운동 표시</a:t>
            </a:r>
            <a:r>
              <a:rPr lang="en-US" altLang="ko-KR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:</a:t>
            </a:r>
            <a:br>
              <a:rPr lang="en-US" altLang="ko-KR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</a:br>
            <a:r>
              <a:rPr lang="en-US" altLang="ko-KR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-</a:t>
            </a:r>
            <a:r>
              <a:rPr lang="ko-KR" altLang="en-US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 주요 키워드 강조</a:t>
            </a:r>
            <a:r>
              <a:rPr lang="en-US" altLang="ko-KR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 </a:t>
            </a:r>
            <a:r>
              <a:rPr lang="ko-KR" altLang="en-US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표시</a:t>
            </a:r>
            <a:endParaRPr lang="en-US" altLang="ko-KR" sz="7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j-cs"/>
              <a:sym typeface="맑은 고딕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lang="ko-KR" altLang="en-US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횟수 지정 영역</a:t>
            </a:r>
            <a:r>
              <a:rPr lang="en-US" altLang="ko-KR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:</a:t>
            </a:r>
            <a:br>
              <a:rPr lang="en-US" altLang="ko-KR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</a:br>
            <a:r>
              <a:rPr lang="en-US" altLang="ko-KR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- default</a:t>
            </a:r>
            <a:r>
              <a:rPr lang="ko-KR" altLang="en-US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: 1</a:t>
            </a:r>
            <a:r>
              <a:rPr lang="ko-KR" altLang="en-US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회 선택</a:t>
            </a:r>
            <a:br>
              <a:rPr lang="en-US" altLang="ko-KR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</a:br>
            <a:r>
              <a:rPr lang="en-US" altLang="ko-KR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- </a:t>
            </a:r>
            <a:r>
              <a:rPr lang="ko-KR" altLang="en-US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중복 선택 불가능</a:t>
            </a:r>
            <a:br>
              <a:rPr lang="en-US" altLang="ko-KR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</a:br>
            <a:r>
              <a:rPr lang="en-US" altLang="ko-KR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- </a:t>
            </a:r>
            <a:r>
              <a:rPr lang="ko-KR" altLang="en-US" sz="7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미지정</a:t>
            </a:r>
            <a:r>
              <a:rPr lang="ko-KR" altLang="en-US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 불가능</a:t>
            </a:r>
            <a:endParaRPr lang="en-US" altLang="ko-KR" sz="7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j-cs"/>
              <a:sym typeface="맑은 고딕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lang="ko-KR" altLang="en-US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보행 시간 선택</a:t>
            </a:r>
            <a:br>
              <a:rPr lang="en-US" altLang="ko-KR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</a:br>
            <a:r>
              <a:rPr lang="en-US" altLang="ko-KR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- </a:t>
            </a:r>
            <a:r>
              <a:rPr lang="ko-KR" altLang="en-US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보행 선택 시에만 선택 가능하도록 활성화됨</a:t>
            </a:r>
            <a:br>
              <a:rPr lang="en-US" altLang="ko-KR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</a:br>
            <a:r>
              <a:rPr lang="en-US" altLang="ko-KR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- </a:t>
            </a:r>
            <a:r>
              <a:rPr lang="ko-KR" altLang="en-US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분 선택 시 드롭 다운 메뉴 표시</a:t>
            </a:r>
            <a:endParaRPr lang="en-US" altLang="ko-KR" sz="7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j-cs"/>
              <a:sym typeface="맑은 고딕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lang="ko-KR" altLang="en-US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운동 별 최종 일정 확인 영역</a:t>
            </a:r>
            <a:r>
              <a:rPr lang="en-US" altLang="ko-KR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:</a:t>
            </a:r>
            <a:br>
              <a:rPr lang="en-US" altLang="ko-KR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</a:br>
            <a:r>
              <a:rPr lang="en-US" altLang="ko-KR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-</a:t>
            </a:r>
            <a:r>
              <a:rPr lang="ko-KR" altLang="en-US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3,4</a:t>
            </a:r>
            <a:r>
              <a:rPr lang="ko-KR" altLang="en-US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에서 선택한 값이 즉각 반영</a:t>
            </a:r>
            <a:endParaRPr lang="en-US" altLang="ko-KR" sz="7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j-cs"/>
              <a:sym typeface="맑은 고딕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lang="ko-KR" altLang="en-US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완료</a:t>
            </a:r>
            <a:br>
              <a:rPr lang="en-US" altLang="ko-KR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</a:br>
            <a:r>
              <a:rPr lang="en-US" altLang="ko-KR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- </a:t>
            </a:r>
            <a:r>
              <a:rPr lang="ko-KR" altLang="en-US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모든 항목이 입력 상태가 아닐 경우 비활성화</a:t>
            </a:r>
            <a:br>
              <a:rPr lang="en-US" altLang="ko-KR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</a:br>
            <a:r>
              <a:rPr lang="en-US" altLang="ko-KR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- Tap </a:t>
            </a:r>
            <a:r>
              <a:rPr lang="ko-KR" altLang="en-US" sz="7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  <a:sym typeface="맑은 고딕"/>
              </a:rPr>
              <a:t>시 운동 화면으로 이동 후 해당 운동 포커스</a:t>
            </a:r>
            <a:endParaRPr lang="en-US" altLang="ko-KR" sz="7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j-cs"/>
              <a:sym typeface="맑은 고딕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endParaRPr lang="en-US" altLang="ko-KR" sz="7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+mj-cs"/>
              <a:sym typeface="맑은 고딕"/>
            </a:endParaRPr>
          </a:p>
        </p:txBody>
      </p:sp>
      <p:sp>
        <p:nvSpPr>
          <p:cNvPr id="536" name="Google Shape;166;p5"/>
          <p:cNvSpPr txBox="1"/>
          <p:nvPr/>
        </p:nvSpPr>
        <p:spPr>
          <a:xfrm>
            <a:off x="1275232" y="1079487"/>
            <a:ext cx="1853921" cy="252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1000" b="1"/>
            </a:lvl1pPr>
          </a:lstStyle>
          <a:p>
            <a:r>
              <a:t>운동 추가</a:t>
            </a:r>
          </a:p>
        </p:txBody>
      </p:sp>
      <p:grpSp>
        <p:nvGrpSpPr>
          <p:cNvPr id="539" name="이전"/>
          <p:cNvGrpSpPr/>
          <p:nvPr/>
        </p:nvGrpSpPr>
        <p:grpSpPr>
          <a:xfrm>
            <a:off x="935561" y="1096971"/>
            <a:ext cx="408562" cy="217727"/>
            <a:chOff x="0" y="0"/>
            <a:chExt cx="408561" cy="217725"/>
          </a:xfrm>
        </p:grpSpPr>
        <p:sp>
          <p:nvSpPr>
            <p:cNvPr id="537" name="모서리가 둥근 직사각형"/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8" name="이전"/>
            <p:cNvSpPr txBox="1"/>
            <p:nvPr/>
          </p:nvSpPr>
          <p:spPr>
            <a:xfrm>
              <a:off x="4744" y="45362"/>
              <a:ext cx="39907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t>이전</a:t>
              </a:r>
            </a:p>
          </p:txBody>
        </p:sp>
      </p:grpSp>
      <p:grpSp>
        <p:nvGrpSpPr>
          <p:cNvPr id="542" name="다음"/>
          <p:cNvGrpSpPr/>
          <p:nvPr/>
        </p:nvGrpSpPr>
        <p:grpSpPr>
          <a:xfrm>
            <a:off x="3052877" y="1096971"/>
            <a:ext cx="408563" cy="217728"/>
            <a:chOff x="0" y="0"/>
            <a:chExt cx="408562" cy="217726"/>
          </a:xfrm>
        </p:grpSpPr>
        <p:sp>
          <p:nvSpPr>
            <p:cNvPr id="540" name="모서리가 둥근 직사각형"/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1" name="다음"/>
            <p:cNvSpPr txBox="1"/>
            <p:nvPr/>
          </p:nvSpPr>
          <p:spPr>
            <a:xfrm>
              <a:off x="4744" y="55001"/>
              <a:ext cx="399073" cy="107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dirty="0"/>
                <a:t>완료</a:t>
              </a:r>
              <a:endParaRPr dirty="0"/>
            </a:p>
          </p:txBody>
        </p:sp>
      </p:grpSp>
      <p:sp>
        <p:nvSpPr>
          <p:cNvPr id="543" name="추가할 운동을 1개 선택해 주세요."/>
          <p:cNvSpPr txBox="1"/>
          <p:nvPr/>
        </p:nvSpPr>
        <p:spPr>
          <a:xfrm>
            <a:off x="1160873" y="1774439"/>
            <a:ext cx="2036771" cy="1169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b="1"/>
            </a:pPr>
            <a:r>
              <a:rPr lang="ko-KR" altLang="en-US" dirty="0"/>
              <a:t>보행 운동</a:t>
            </a:r>
            <a:r>
              <a:rPr lang="ko-KR" altLang="en-US" b="0" dirty="0"/>
              <a:t>이</a:t>
            </a:r>
            <a:br>
              <a:rPr lang="ko-KR" altLang="en-US" b="0" dirty="0"/>
            </a:br>
            <a:r>
              <a:rPr lang="ko-KR" altLang="en-US" b="0" dirty="0"/>
              <a:t>스케줄에 추가될 거예요</a:t>
            </a:r>
            <a:r>
              <a:rPr lang="en-US" altLang="ko-KR" b="0" dirty="0"/>
              <a:t>.</a:t>
            </a:r>
          </a:p>
          <a:p>
            <a:pPr algn="ctr">
              <a:defRPr b="1"/>
            </a:pPr>
            <a:endParaRPr lang="en-US" altLang="ko-KR" b="0" dirty="0"/>
          </a:p>
          <a:p>
            <a:pPr algn="ctr">
              <a:defRPr b="1"/>
            </a:pPr>
            <a:r>
              <a:rPr lang="ko-KR" altLang="en-US" b="0" dirty="0"/>
              <a:t>운동을 진행할</a:t>
            </a:r>
          </a:p>
          <a:p>
            <a:pPr algn="ctr"/>
            <a:r>
              <a:rPr lang="ko-KR" altLang="en-US" b="1" dirty="0"/>
              <a:t>횟수</a:t>
            </a:r>
            <a:r>
              <a:rPr lang="ko-KR" altLang="en-US" dirty="0"/>
              <a:t>를 지정해 주세요</a:t>
            </a:r>
            <a:r>
              <a:rPr lang="en-US" altLang="ko-KR" dirty="0"/>
              <a:t>.</a:t>
            </a:r>
          </a:p>
        </p:txBody>
      </p:sp>
      <p:grpSp>
        <p:nvGrpSpPr>
          <p:cNvPr id="546" name="1회"/>
          <p:cNvGrpSpPr/>
          <p:nvPr/>
        </p:nvGrpSpPr>
        <p:grpSpPr>
          <a:xfrm>
            <a:off x="939325" y="3286225"/>
            <a:ext cx="720002" cy="360002"/>
            <a:chOff x="0" y="0"/>
            <a:chExt cx="720001" cy="360000"/>
          </a:xfrm>
        </p:grpSpPr>
        <p:sp>
          <p:nvSpPr>
            <p:cNvPr id="544" name="모서리가 둥근 직사각형"/>
            <p:cNvSpPr/>
            <p:nvPr/>
          </p:nvSpPr>
          <p:spPr>
            <a:xfrm>
              <a:off x="0" y="0"/>
              <a:ext cx="720002" cy="360001"/>
            </a:xfrm>
            <a:prstGeom prst="roundRect">
              <a:avLst>
                <a:gd name="adj" fmla="val 19022"/>
              </a:avLst>
            </a:prstGeom>
            <a:solidFill>
              <a:srgbClr val="53585F"/>
            </a:solidFill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5" name="1회"/>
            <p:cNvSpPr txBox="1"/>
            <p:nvPr/>
          </p:nvSpPr>
          <p:spPr>
            <a:xfrm>
              <a:off x="21644" y="97450"/>
              <a:ext cx="676713" cy="16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1회</a:t>
              </a:r>
            </a:p>
          </p:txBody>
        </p:sp>
      </p:grpSp>
      <p:grpSp>
        <p:nvGrpSpPr>
          <p:cNvPr id="549" name="2회"/>
          <p:cNvGrpSpPr/>
          <p:nvPr/>
        </p:nvGrpSpPr>
        <p:grpSpPr>
          <a:xfrm>
            <a:off x="1726000" y="3286225"/>
            <a:ext cx="720002" cy="360002"/>
            <a:chOff x="0" y="0"/>
            <a:chExt cx="720001" cy="360000"/>
          </a:xfrm>
        </p:grpSpPr>
        <p:sp>
          <p:nvSpPr>
            <p:cNvPr id="547" name="모서리가 둥근 직사각형"/>
            <p:cNvSpPr/>
            <p:nvPr/>
          </p:nvSpPr>
          <p:spPr>
            <a:xfrm>
              <a:off x="0" y="0"/>
              <a:ext cx="720002" cy="360001"/>
            </a:xfrm>
            <a:prstGeom prst="roundRect">
              <a:avLst>
                <a:gd name="adj" fmla="val 19022"/>
              </a:avLst>
            </a:prstGeom>
            <a:solidFill>
              <a:srgbClr val="A6A6A6"/>
            </a:solidFill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8" name="2회"/>
            <p:cNvSpPr txBox="1"/>
            <p:nvPr/>
          </p:nvSpPr>
          <p:spPr>
            <a:xfrm>
              <a:off x="21644" y="97450"/>
              <a:ext cx="676713" cy="16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2회</a:t>
              </a:r>
            </a:p>
          </p:txBody>
        </p:sp>
      </p:grpSp>
      <p:grpSp>
        <p:nvGrpSpPr>
          <p:cNvPr id="552" name="3회"/>
          <p:cNvGrpSpPr/>
          <p:nvPr/>
        </p:nvGrpSpPr>
        <p:grpSpPr>
          <a:xfrm>
            <a:off x="2512674" y="3286225"/>
            <a:ext cx="720002" cy="360002"/>
            <a:chOff x="0" y="0"/>
            <a:chExt cx="720001" cy="360000"/>
          </a:xfrm>
        </p:grpSpPr>
        <p:sp>
          <p:nvSpPr>
            <p:cNvPr id="550" name="모서리가 둥근 직사각형"/>
            <p:cNvSpPr/>
            <p:nvPr/>
          </p:nvSpPr>
          <p:spPr>
            <a:xfrm>
              <a:off x="0" y="0"/>
              <a:ext cx="720002" cy="360001"/>
            </a:xfrm>
            <a:prstGeom prst="roundRect">
              <a:avLst>
                <a:gd name="adj" fmla="val 19022"/>
              </a:avLst>
            </a:prstGeom>
            <a:solidFill>
              <a:srgbClr val="A6A6A6"/>
            </a:solidFill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1" name="3회"/>
            <p:cNvSpPr txBox="1"/>
            <p:nvPr/>
          </p:nvSpPr>
          <p:spPr>
            <a:xfrm>
              <a:off x="21644" y="97450"/>
              <a:ext cx="676713" cy="16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3회</a:t>
              </a:r>
            </a:p>
          </p:txBody>
        </p:sp>
      </p:grpSp>
      <p:grpSp>
        <p:nvGrpSpPr>
          <p:cNvPr id="555" name="4회"/>
          <p:cNvGrpSpPr/>
          <p:nvPr/>
        </p:nvGrpSpPr>
        <p:grpSpPr>
          <a:xfrm>
            <a:off x="3299350" y="3286225"/>
            <a:ext cx="720002" cy="360002"/>
            <a:chOff x="0" y="0"/>
            <a:chExt cx="720001" cy="360000"/>
          </a:xfrm>
        </p:grpSpPr>
        <p:sp>
          <p:nvSpPr>
            <p:cNvPr id="553" name="모서리가 둥근 직사각형"/>
            <p:cNvSpPr/>
            <p:nvPr/>
          </p:nvSpPr>
          <p:spPr>
            <a:xfrm>
              <a:off x="0" y="0"/>
              <a:ext cx="720002" cy="360001"/>
            </a:xfrm>
            <a:prstGeom prst="roundRect">
              <a:avLst>
                <a:gd name="adj" fmla="val 19022"/>
              </a:avLst>
            </a:prstGeom>
            <a:solidFill>
              <a:srgbClr val="A6A6A6"/>
            </a:solidFill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4" name="4회"/>
            <p:cNvSpPr txBox="1"/>
            <p:nvPr/>
          </p:nvSpPr>
          <p:spPr>
            <a:xfrm>
              <a:off x="21644" y="97450"/>
              <a:ext cx="676713" cy="16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4회</a:t>
              </a:r>
            </a:p>
          </p:txBody>
        </p:sp>
      </p:grpSp>
      <p:sp>
        <p:nvSpPr>
          <p:cNvPr id="556" name="Google Shape;166;p5"/>
          <p:cNvSpPr txBox="1"/>
          <p:nvPr/>
        </p:nvSpPr>
        <p:spPr>
          <a:xfrm>
            <a:off x="933973" y="3056841"/>
            <a:ext cx="2529054" cy="225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800" b="1"/>
            </a:lvl1pPr>
          </a:lstStyle>
          <a:p>
            <a:r>
              <a:t>횟수 지정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AB8E576-29D4-0C4F-82CB-78C202F9E446}"/>
              </a:ext>
            </a:extLst>
          </p:cNvPr>
          <p:cNvSpPr/>
          <p:nvPr/>
        </p:nvSpPr>
        <p:spPr>
          <a:xfrm>
            <a:off x="725916" y="93334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9975CCA-12DB-7548-BC2B-B953030B9E8E}"/>
              </a:ext>
            </a:extLst>
          </p:cNvPr>
          <p:cNvSpPr/>
          <p:nvPr/>
        </p:nvSpPr>
        <p:spPr>
          <a:xfrm>
            <a:off x="2918926" y="93334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6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3727ED6-7C99-A547-A4A8-64EBF74C0241}"/>
              </a:ext>
            </a:extLst>
          </p:cNvPr>
          <p:cNvSpPr/>
          <p:nvPr/>
        </p:nvSpPr>
        <p:spPr>
          <a:xfrm>
            <a:off x="836191" y="212535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B6522A0-10D0-E347-97BA-2A2F95DAD423}"/>
              </a:ext>
            </a:extLst>
          </p:cNvPr>
          <p:cNvSpPr/>
          <p:nvPr/>
        </p:nvSpPr>
        <p:spPr>
          <a:xfrm>
            <a:off x="678576" y="325296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84783F0-F4D5-694B-AFBC-2BF9C6D3A188}"/>
              </a:ext>
            </a:extLst>
          </p:cNvPr>
          <p:cNvSpPr/>
          <p:nvPr/>
        </p:nvSpPr>
        <p:spPr>
          <a:xfrm>
            <a:off x="1267230" y="508514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7" name="Google Shape;166;p5"/>
          <p:cNvSpPr txBox="1"/>
          <p:nvPr/>
        </p:nvSpPr>
        <p:spPr>
          <a:xfrm>
            <a:off x="933973" y="4070847"/>
            <a:ext cx="2529054" cy="21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800" b="1"/>
            </a:lvl1pPr>
          </a:lstStyle>
          <a:p>
            <a:r>
              <a:rPr lang="ko-KR" altLang="en-US" dirty="0"/>
              <a:t>시간</a:t>
            </a:r>
            <a:r>
              <a:rPr dirty="0"/>
              <a:t> </a:t>
            </a:r>
            <a:r>
              <a:rPr dirty="0" err="1"/>
              <a:t>지정</a:t>
            </a:r>
            <a:endParaRPr dirty="0"/>
          </a:p>
        </p:txBody>
      </p:sp>
      <p:sp>
        <p:nvSpPr>
          <p:cNvPr id="58" name="모서리가 둥근 직사각형"/>
          <p:cNvSpPr/>
          <p:nvPr/>
        </p:nvSpPr>
        <p:spPr>
          <a:xfrm>
            <a:off x="939325" y="4286248"/>
            <a:ext cx="720003" cy="360003"/>
          </a:xfrm>
          <a:prstGeom prst="roundRect">
            <a:avLst>
              <a:gd name="adj" fmla="val 19022"/>
            </a:avLst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 sz="1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>
                <a:solidFill>
                  <a:schemeClr val="tx1"/>
                </a:solidFill>
              </a:rPr>
              <a:t>5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62218" y="4315511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  <a:latin typeface="+mn-ea"/>
                <a:ea typeface="+mn-ea"/>
              </a:rPr>
              <a:t>분</a:t>
            </a:r>
          </a:p>
        </p:txBody>
      </p:sp>
      <p:sp>
        <p:nvSpPr>
          <p:cNvPr id="60" name="Google Shape;166;p5"/>
          <p:cNvSpPr txBox="1"/>
          <p:nvPr/>
        </p:nvSpPr>
        <p:spPr>
          <a:xfrm>
            <a:off x="952324" y="5229089"/>
            <a:ext cx="2529054" cy="30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b="1"/>
            </a:pPr>
            <a:r>
              <a:rPr dirty="0"/>
              <a:t>1회 </a:t>
            </a:r>
            <a:r>
              <a:rPr lang="en-US" dirty="0"/>
              <a:t>5</a:t>
            </a:r>
            <a:r>
              <a:rPr lang="ko-KR" altLang="en-US" dirty="0"/>
              <a:t>분</a:t>
            </a:r>
            <a:r>
              <a:rPr b="0" dirty="0" err="1"/>
              <a:t>진행합니다</a:t>
            </a:r>
            <a:r>
              <a:rPr b="0" dirty="0"/>
              <a:t>.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B6522A0-10D0-E347-97BA-2A2F95DAD423}"/>
              </a:ext>
            </a:extLst>
          </p:cNvPr>
          <p:cNvSpPr/>
          <p:nvPr/>
        </p:nvSpPr>
        <p:spPr>
          <a:xfrm>
            <a:off x="678576" y="424638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9B20F2C-F79B-42AC-8951-55888C2796EC}"/>
              </a:ext>
            </a:extLst>
          </p:cNvPr>
          <p:cNvSpPr/>
          <p:nvPr/>
        </p:nvSpPr>
        <p:spPr>
          <a:xfrm rot="10800000">
            <a:off x="1461346" y="4404419"/>
            <a:ext cx="125506" cy="9788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텍스트 개체 틀 6"/>
          <p:cNvSpPr txBox="1">
            <a:spLocks noGrp="1"/>
          </p:cNvSpPr>
          <p:nvPr>
            <p:ph type="body" sz="quarter" idx="1"/>
          </p:nvPr>
        </p:nvSpPr>
        <p:spPr>
          <a:xfrm>
            <a:off x="6249144" y="116632"/>
            <a:ext cx="1188134" cy="275561"/>
          </a:xfrm>
          <a:prstGeom prst="rect">
            <a:avLst/>
          </a:prstGeom>
        </p:spPr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PT-A-06-5</a:t>
            </a:r>
            <a:endParaRPr dirty="0"/>
          </a:p>
        </p:txBody>
      </p:sp>
      <p:sp>
        <p:nvSpPr>
          <p:cNvPr id="798" name="Google Shape;164;p5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타이틀</a:t>
            </a:r>
            <a:r>
              <a:rPr lang="en-US" altLang="ko-KR" sz="700" dirty="0"/>
              <a:t>:</a:t>
            </a:r>
            <a:br>
              <a:rPr lang="en-US" altLang="ko-KR" sz="700" dirty="0"/>
            </a:br>
            <a:r>
              <a:rPr lang="en-US" altLang="ko-KR" sz="700" dirty="0"/>
              <a:t>1) </a:t>
            </a:r>
            <a:r>
              <a:rPr lang="ko-KR" altLang="en-US" sz="700" dirty="0"/>
              <a:t>진행하는 </a:t>
            </a:r>
            <a:r>
              <a:rPr lang="ko-KR" altLang="en-US" sz="700" dirty="0" err="1"/>
              <a:t>운동명</a:t>
            </a:r>
            <a:r>
              <a:rPr lang="ko-KR" altLang="en-US" sz="700" dirty="0"/>
              <a:t> 출력</a:t>
            </a:r>
            <a:br>
              <a:rPr lang="ko-KR" altLang="en-US" sz="700" dirty="0"/>
            </a:br>
            <a:r>
              <a:rPr lang="en-US" altLang="ko-KR" sz="700" dirty="0"/>
              <a:t>2) </a:t>
            </a:r>
            <a:r>
              <a:rPr lang="ko-KR" altLang="en-US" sz="700" dirty="0"/>
              <a:t>본인 추가 운동 </a:t>
            </a:r>
            <a:r>
              <a:rPr lang="ko-KR" altLang="en-US" sz="700" dirty="0" err="1"/>
              <a:t>뱃지</a:t>
            </a:r>
            <a:r>
              <a:rPr lang="ko-KR" altLang="en-US" sz="700" dirty="0"/>
              <a:t> 표시</a:t>
            </a:r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이전 버튼</a:t>
            </a:r>
            <a:r>
              <a:rPr lang="en-US" altLang="ko-KR" sz="700" dirty="0"/>
              <a:t>:</a:t>
            </a:r>
            <a:br>
              <a:rPr lang="en-US" altLang="ko-KR" sz="700" dirty="0"/>
            </a:br>
            <a:r>
              <a:rPr lang="en-US" altLang="ko-KR" sz="700" dirty="0"/>
              <a:t>- Tap </a:t>
            </a:r>
            <a:r>
              <a:rPr lang="ko-KR" altLang="en-US" sz="700" dirty="0"/>
              <a:t>시 이전 화면으로 이동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진행률 </a:t>
            </a:r>
            <a:r>
              <a:rPr lang="ko-KR" altLang="en-US" sz="700" dirty="0" err="1"/>
              <a:t>재산정</a:t>
            </a:r>
            <a:endParaRPr lang="ko-KR" altLang="en-US" sz="700" dirty="0"/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메모 버튼</a:t>
            </a:r>
            <a:r>
              <a:rPr lang="en-US" altLang="ko-KR" sz="700" dirty="0"/>
              <a:t>:</a:t>
            </a:r>
            <a:br>
              <a:rPr lang="en-US" altLang="ko-KR" sz="700" dirty="0"/>
            </a:br>
            <a:r>
              <a:rPr lang="en-US" altLang="ko-KR" sz="700" dirty="0"/>
              <a:t>- Tap </a:t>
            </a:r>
            <a:r>
              <a:rPr lang="ko-KR" altLang="en-US" sz="700" dirty="0"/>
              <a:t>시 메모 작성 인풋박스 팝업</a:t>
            </a:r>
            <a:br>
              <a:rPr lang="ko-KR" altLang="en-US" sz="700" dirty="0"/>
            </a:br>
            <a:r>
              <a:rPr lang="en" sz="700" dirty="0"/>
              <a:t>a. “</a:t>
            </a:r>
            <a:r>
              <a:rPr lang="ko-KR" altLang="en-US" sz="700" dirty="0"/>
              <a:t>취소” 버튼 </a:t>
            </a:r>
            <a:r>
              <a:rPr lang="en-US" altLang="ko-KR" sz="700" dirty="0"/>
              <a:t>Tap </a:t>
            </a:r>
            <a:r>
              <a:rPr lang="ko-KR" altLang="en-US" sz="700" dirty="0"/>
              <a:t>시 팝업 닫음</a:t>
            </a:r>
            <a:r>
              <a:rPr lang="en-US" altLang="ko-KR" sz="700" dirty="0"/>
              <a:t>, “</a:t>
            </a:r>
            <a:r>
              <a:rPr lang="ko-KR" altLang="en-US" sz="700" dirty="0"/>
              <a:t>저장” 버튼 </a:t>
            </a:r>
            <a:r>
              <a:rPr lang="en-US" altLang="ko-KR" sz="700" dirty="0"/>
              <a:t>Tap </a:t>
            </a:r>
            <a:r>
              <a:rPr lang="ko-KR" altLang="en-US" sz="700" dirty="0"/>
              <a:t>시 인풋박스에 입력한 내용이 화면에 출력</a:t>
            </a:r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정방형 운동 가이드 동영상</a:t>
            </a:r>
            <a:r>
              <a:rPr lang="en-US" altLang="ko-KR" sz="700" dirty="0"/>
              <a:t>:</a:t>
            </a:r>
            <a:br>
              <a:rPr lang="en-US" altLang="ko-KR" sz="700" dirty="0"/>
            </a:br>
            <a:r>
              <a:rPr lang="en-US" altLang="ko-KR" sz="700" dirty="0"/>
              <a:t>1) </a:t>
            </a:r>
            <a:r>
              <a:rPr lang="ko-KR" altLang="en-US" sz="700" dirty="0"/>
              <a:t>페이지 로드 시 일시정지 상태</a:t>
            </a:r>
            <a:br>
              <a:rPr lang="ko-KR" altLang="en-US" sz="700" dirty="0"/>
            </a:br>
            <a:r>
              <a:rPr lang="en-US" altLang="ko-KR" sz="700" dirty="0"/>
              <a:t>2) </a:t>
            </a:r>
            <a:r>
              <a:rPr lang="ko-KR" altLang="en-US" sz="700" dirty="0"/>
              <a:t>반복 재생 없음</a:t>
            </a:r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en-US" altLang="ko-KR" sz="700" dirty="0"/>
              <a:t>1</a:t>
            </a:r>
            <a:r>
              <a:rPr lang="ko-KR" altLang="en-US" sz="700" dirty="0"/>
              <a:t>회 차</a:t>
            </a:r>
            <a:r>
              <a:rPr lang="en-US" altLang="ko-KR" sz="700" dirty="0"/>
              <a:t>: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완료된 상태 배경색 적용</a:t>
            </a:r>
            <a:br>
              <a:rPr lang="ko-KR" altLang="en-US" sz="700" dirty="0"/>
            </a:br>
            <a:r>
              <a:rPr lang="en" sz="700" dirty="0"/>
              <a:t>b. </a:t>
            </a:r>
            <a:r>
              <a:rPr lang="en-US" altLang="ko-KR" sz="700" dirty="0"/>
              <a:t>Tap </a:t>
            </a:r>
            <a:r>
              <a:rPr lang="ko-KR" altLang="en-US" sz="700" dirty="0"/>
              <a:t>시 </a:t>
            </a:r>
            <a:r>
              <a:rPr lang="ko-KR" altLang="en-US" sz="700" dirty="0" err="1"/>
              <a:t>족저합</a:t>
            </a:r>
            <a:r>
              <a:rPr lang="ko-KR" altLang="en-US" sz="700" dirty="0"/>
              <a:t> 확인 화면으로 이동</a:t>
            </a:r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en-US" altLang="ko-KR" sz="700" dirty="0"/>
              <a:t>2</a:t>
            </a:r>
            <a:r>
              <a:rPr lang="ko-KR" altLang="en-US" sz="700" dirty="0" err="1"/>
              <a:t>회차</a:t>
            </a:r>
            <a:r>
              <a:rPr lang="en-US" altLang="ko-KR" sz="700" dirty="0"/>
              <a:t>: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 err="1"/>
              <a:t>미진행</a:t>
            </a:r>
            <a:r>
              <a:rPr lang="ko-KR" altLang="en-US" sz="700" dirty="0"/>
              <a:t> 상태 배경색 표시</a:t>
            </a:r>
            <a:br>
              <a:rPr lang="ko-KR" altLang="en-US" sz="700" dirty="0"/>
            </a:br>
            <a:r>
              <a:rPr lang="en" sz="700" dirty="0"/>
              <a:t>c. </a:t>
            </a:r>
            <a:r>
              <a:rPr lang="ko-KR" altLang="en-US" sz="700" dirty="0"/>
              <a:t>버튼 </a:t>
            </a:r>
            <a:r>
              <a:rPr lang="en-US" altLang="ko-KR" sz="700" dirty="0"/>
              <a:t>Tap </a:t>
            </a:r>
            <a:r>
              <a:rPr lang="ko-KR" altLang="en-US" sz="700" dirty="0"/>
              <a:t>시 </a:t>
            </a:r>
            <a:r>
              <a:rPr lang="ko-KR" altLang="en-US" sz="700" dirty="0" err="1"/>
              <a:t>족저압</a:t>
            </a:r>
            <a:r>
              <a:rPr lang="ko-KR" altLang="en-US" sz="700" dirty="0"/>
              <a:t> 운동 페이지 팝업 표시</a:t>
            </a:r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 err="1"/>
              <a:t>미진행</a:t>
            </a:r>
            <a:r>
              <a:rPr lang="ko-KR" altLang="en-US" sz="700" dirty="0"/>
              <a:t> 상태의 시작 버튼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직전 </a:t>
            </a:r>
            <a:r>
              <a:rPr lang="ko-KR" altLang="en-US" sz="700" dirty="0" err="1"/>
              <a:t>회차를</a:t>
            </a:r>
            <a:r>
              <a:rPr lang="ko-KR" altLang="en-US" sz="700" dirty="0"/>
              <a:t> 완료하기 전 버튼 비활성화</a:t>
            </a:r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마지막 </a:t>
            </a:r>
            <a:r>
              <a:rPr lang="ko-KR" altLang="en-US" sz="700" dirty="0" err="1"/>
              <a:t>회차</a:t>
            </a:r>
            <a:r>
              <a:rPr lang="ko-KR" altLang="en-US" sz="700" dirty="0"/>
              <a:t> 완료 시 운동 완료 피드백 팝업 표시</a:t>
            </a:r>
          </a:p>
        </p:txBody>
      </p:sp>
      <p:sp>
        <p:nvSpPr>
          <p:cNvPr id="799" name="직사각형 93"/>
          <p:cNvSpPr txBox="1"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886968">
              <a:defRPr sz="776"/>
            </a:lvl1pPr>
          </a:lstStyle>
          <a:p>
            <a:pPr marL="0" indent="0">
              <a:buNone/>
            </a:pPr>
            <a:r>
              <a:rPr dirty="0" err="1"/>
              <a:t>보행</a:t>
            </a:r>
            <a:r>
              <a:rPr dirty="0"/>
              <a:t> </a:t>
            </a:r>
            <a:r>
              <a:rPr dirty="0" err="1"/>
              <a:t>진행</a:t>
            </a:r>
            <a:endParaRPr dirty="0"/>
          </a:p>
        </p:txBody>
      </p:sp>
      <p:grpSp>
        <p:nvGrpSpPr>
          <p:cNvPr id="804" name="그룹"/>
          <p:cNvGrpSpPr/>
          <p:nvPr/>
        </p:nvGrpSpPr>
        <p:grpSpPr>
          <a:xfrm>
            <a:off x="837732" y="1407597"/>
            <a:ext cx="2721538" cy="2721603"/>
            <a:chOff x="0" y="0"/>
            <a:chExt cx="2721536" cy="2721602"/>
          </a:xfrm>
        </p:grpSpPr>
        <p:sp>
          <p:nvSpPr>
            <p:cNvPr id="800" name="Rectangle 75"/>
            <p:cNvSpPr/>
            <p:nvPr/>
          </p:nvSpPr>
          <p:spPr>
            <a:xfrm>
              <a:off x="0" y="-1"/>
              <a:ext cx="2721538" cy="2721603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457200">
                <a:defRPr sz="800"/>
              </a:pPr>
              <a:endParaRPr/>
            </a:p>
          </p:txBody>
        </p:sp>
        <p:grpSp>
          <p:nvGrpSpPr>
            <p:cNvPr id="803" name="Group 1"/>
            <p:cNvGrpSpPr/>
            <p:nvPr/>
          </p:nvGrpSpPr>
          <p:grpSpPr>
            <a:xfrm>
              <a:off x="1041538" y="1041569"/>
              <a:ext cx="638463" cy="638463"/>
              <a:chOff x="0" y="0"/>
              <a:chExt cx="638461" cy="638461"/>
            </a:xfrm>
          </p:grpSpPr>
          <p:sp>
            <p:nvSpPr>
              <p:cNvPr id="801" name="Oval 8"/>
              <p:cNvSpPr/>
              <p:nvPr/>
            </p:nvSpPr>
            <p:spPr>
              <a:xfrm>
                <a:off x="-1" y="-1"/>
                <a:ext cx="638463" cy="638463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457200">
                  <a:defRPr sz="800"/>
                </a:pPr>
                <a:endParaRPr/>
              </a:p>
            </p:txBody>
          </p:sp>
          <p:sp>
            <p:nvSpPr>
              <p:cNvPr id="802" name="Isosceles Triangle 79"/>
              <p:cNvSpPr/>
              <p:nvPr/>
            </p:nvSpPr>
            <p:spPr>
              <a:xfrm rot="5400000">
                <a:off x="222551" y="189988"/>
                <a:ext cx="277598" cy="239313"/>
              </a:xfrm>
              <a:prstGeom prst="triangl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aphicFrame>
        <p:nvGraphicFramePr>
          <p:cNvPr id="805" name="표"/>
          <p:cNvGraphicFramePr/>
          <p:nvPr/>
        </p:nvGraphicFramePr>
        <p:xfrm>
          <a:off x="836321" y="4129199"/>
          <a:ext cx="2721533" cy="1800000"/>
        </p:xfrm>
        <a:graphic>
          <a:graphicData uri="http://schemas.openxmlformats.org/drawingml/2006/table">
            <a:tbl>
              <a:tblPr/>
              <a:tblGrid>
                <a:gridCol w="1931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indent="89999" algn="l">
                        <a:defRPr sz="800"/>
                      </a:pPr>
                      <a:r>
                        <a:t>1회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89999" algn="l">
                        <a:defRPr sz="800"/>
                      </a:pPr>
                      <a:r>
                        <a:t>2회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89999" algn="ctr">
                        <a:defRPr sz="800"/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89999" algn="l">
                        <a:defRPr sz="800"/>
                      </a:pPr>
                      <a:r>
                        <a:t>3회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89999" algn="ctr">
                        <a:defRPr sz="800"/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89999" algn="l">
                        <a:defRPr sz="800"/>
                      </a:pPr>
                      <a:r>
                        <a:t>4회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89999" algn="ctr">
                        <a:defRPr sz="800"/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08" name="메모"/>
          <p:cNvGrpSpPr/>
          <p:nvPr/>
        </p:nvGrpSpPr>
        <p:grpSpPr>
          <a:xfrm>
            <a:off x="3105262" y="1122371"/>
            <a:ext cx="408562" cy="217727"/>
            <a:chOff x="0" y="0"/>
            <a:chExt cx="408561" cy="217725"/>
          </a:xfrm>
        </p:grpSpPr>
        <p:sp>
          <p:nvSpPr>
            <p:cNvPr id="806" name="모서리가 둥근 직사각형"/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7" name="메모"/>
            <p:cNvSpPr txBox="1"/>
            <p:nvPr/>
          </p:nvSpPr>
          <p:spPr>
            <a:xfrm>
              <a:off x="4744" y="45362"/>
              <a:ext cx="39907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dirty="0" err="1"/>
                <a:t>메모</a:t>
              </a:r>
              <a:endParaRPr dirty="0"/>
            </a:p>
          </p:txBody>
        </p:sp>
      </p:grpSp>
      <p:sp>
        <p:nvSpPr>
          <p:cNvPr id="809" name="모서리가 둥근 직사각형 40"/>
          <p:cNvSpPr/>
          <p:nvPr/>
        </p:nvSpPr>
        <p:spPr>
          <a:xfrm>
            <a:off x="4457651" y="1371546"/>
            <a:ext cx="2442594" cy="1190430"/>
          </a:xfrm>
          <a:prstGeom prst="roundRect">
            <a:avLst>
              <a:gd name="adj" fmla="val 9955"/>
            </a:avLst>
          </a:prstGeom>
          <a:solidFill>
            <a:srgbClr val="FFFFFF"/>
          </a:solidFill>
          <a:ln w="3175">
            <a:solidFill>
              <a:srgbClr val="80808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0" name="취소"/>
          <p:cNvSpPr txBox="1"/>
          <p:nvPr/>
        </p:nvSpPr>
        <p:spPr>
          <a:xfrm>
            <a:off x="5041810" y="2325732"/>
            <a:ext cx="307337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8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취소</a:t>
            </a:r>
          </a:p>
        </p:txBody>
      </p:sp>
      <p:sp>
        <p:nvSpPr>
          <p:cNvPr id="811" name="저장"/>
          <p:cNvSpPr txBox="1"/>
          <p:nvPr/>
        </p:nvSpPr>
        <p:spPr>
          <a:xfrm>
            <a:off x="5925870" y="2325732"/>
            <a:ext cx="307337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8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저장</a:t>
            </a:r>
          </a:p>
        </p:txBody>
      </p:sp>
      <p:sp>
        <p:nvSpPr>
          <p:cNvPr id="812" name="메모 작성"/>
          <p:cNvSpPr txBox="1"/>
          <p:nvPr/>
        </p:nvSpPr>
        <p:spPr>
          <a:xfrm>
            <a:off x="4574344" y="1462804"/>
            <a:ext cx="2209206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8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메모 작성</a:t>
            </a:r>
          </a:p>
        </p:txBody>
      </p:sp>
      <p:sp>
        <p:nvSpPr>
          <p:cNvPr id="813" name="모서리가 둥근 직사각형 40"/>
          <p:cNvSpPr/>
          <p:nvPr/>
        </p:nvSpPr>
        <p:spPr>
          <a:xfrm>
            <a:off x="4553999" y="1677479"/>
            <a:ext cx="2249898" cy="57856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>
            <a:solidFill>
              <a:srgbClr val="80808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5" name="원"/>
          <p:cNvSpPr/>
          <p:nvPr/>
        </p:nvSpPr>
        <p:spPr>
          <a:xfrm>
            <a:off x="1865877" y="1188772"/>
            <a:ext cx="72002" cy="72002"/>
          </a:xfrm>
          <a:prstGeom prst="roundRect">
            <a:avLst>
              <a:gd name="adj" fmla="val 50000"/>
            </a:avLst>
          </a:prstGeom>
          <a:solidFill>
            <a:srgbClr val="A7A7A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800">
                <a:solidFill>
                  <a:srgbClr val="808080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grpSp>
        <p:nvGrpSpPr>
          <p:cNvPr id="841" name="삭제"/>
          <p:cNvGrpSpPr/>
          <p:nvPr/>
        </p:nvGrpSpPr>
        <p:grpSpPr>
          <a:xfrm>
            <a:off x="3027934" y="4233333"/>
            <a:ext cx="408562" cy="217726"/>
            <a:chOff x="0" y="0"/>
            <a:chExt cx="408561" cy="217725"/>
          </a:xfrm>
        </p:grpSpPr>
        <p:sp>
          <p:nvSpPr>
            <p:cNvPr id="839" name="모서리가 둥근 직사각형"/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0" name="자세히"/>
            <p:cNvSpPr txBox="1"/>
            <p:nvPr/>
          </p:nvSpPr>
          <p:spPr>
            <a:xfrm>
              <a:off x="4744" y="45362"/>
              <a:ext cx="39907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t>자세히</a:t>
              </a:r>
            </a:p>
          </p:txBody>
        </p:sp>
      </p:grpSp>
      <p:grpSp>
        <p:nvGrpSpPr>
          <p:cNvPr id="844" name="삭제"/>
          <p:cNvGrpSpPr/>
          <p:nvPr/>
        </p:nvGrpSpPr>
        <p:grpSpPr>
          <a:xfrm>
            <a:off x="3027934" y="4695419"/>
            <a:ext cx="408562" cy="217726"/>
            <a:chOff x="0" y="0"/>
            <a:chExt cx="408561" cy="217725"/>
          </a:xfrm>
        </p:grpSpPr>
        <p:sp>
          <p:nvSpPr>
            <p:cNvPr id="842" name="모서리가 둥근 직사각형"/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3" name="시작"/>
            <p:cNvSpPr txBox="1"/>
            <p:nvPr/>
          </p:nvSpPr>
          <p:spPr>
            <a:xfrm>
              <a:off x="4744" y="45362"/>
              <a:ext cx="39907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t>시작</a:t>
              </a:r>
            </a:p>
          </p:txBody>
        </p:sp>
      </p:grpSp>
      <p:sp>
        <p:nvSpPr>
          <p:cNvPr id="64" name="Google Shape;164;p5">
            <a:extLst>
              <a:ext uri="{FF2B5EF4-FFF2-40B4-BE49-F238E27FC236}">
                <a16:creationId xmlns:a16="http://schemas.microsoft.com/office/drawing/2014/main" id="{BBF5839F-AB8E-1743-B03B-ED1CC558CF6A}"/>
              </a:ext>
            </a:extLst>
          </p:cNvPr>
          <p:cNvSpPr txBox="1">
            <a:spLocks/>
          </p:cNvSpPr>
          <p:nvPr/>
        </p:nvSpPr>
        <p:spPr>
          <a:xfrm>
            <a:off x="7484132" y="392192"/>
            <a:ext cx="2329409" cy="6313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marL="177800" marR="0" indent="-177800" algn="l" defTabSz="9144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Tx/>
              <a:buAutoNum type="arabicPeriod"/>
              <a:tabLst/>
              <a:defRPr sz="9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algun Gothic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algun Gothic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algun Gothic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algun Gothic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algun Gothic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algun Gothic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algun Gothic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algun Gothic"/>
              </a:defRPr>
            </a:lvl9pPr>
          </a:lstStyle>
          <a:p>
            <a:pPr hangingPunct="1"/>
            <a:endParaRPr lang="ko-KR" altLang="en-US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0C9CD8F-E1DD-5344-BE6A-B1DEC7D36598}"/>
              </a:ext>
            </a:extLst>
          </p:cNvPr>
          <p:cNvSpPr/>
          <p:nvPr/>
        </p:nvSpPr>
        <p:spPr>
          <a:xfrm>
            <a:off x="731204" y="98666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CDE69B4-7F4B-D745-9675-13BDB84CB12E}"/>
              </a:ext>
            </a:extLst>
          </p:cNvPr>
          <p:cNvSpPr/>
          <p:nvPr/>
        </p:nvSpPr>
        <p:spPr>
          <a:xfrm>
            <a:off x="1651175" y="98666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51F2051-F47B-6544-982A-9231B8B8F796}"/>
              </a:ext>
            </a:extLst>
          </p:cNvPr>
          <p:cNvSpPr/>
          <p:nvPr/>
        </p:nvSpPr>
        <p:spPr>
          <a:xfrm>
            <a:off x="2896434" y="98666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BCCF412-9F65-614C-A3DC-4366110699C6}"/>
              </a:ext>
            </a:extLst>
          </p:cNvPr>
          <p:cNvSpPr/>
          <p:nvPr/>
        </p:nvSpPr>
        <p:spPr>
          <a:xfrm>
            <a:off x="731204" y="137750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A6747D6-29DA-8645-9333-99357D37AFB3}"/>
              </a:ext>
            </a:extLst>
          </p:cNvPr>
          <p:cNvSpPr/>
          <p:nvPr/>
        </p:nvSpPr>
        <p:spPr>
          <a:xfrm>
            <a:off x="731204" y="4019853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15F2C02-846D-BF43-A03F-393AF577685C}"/>
              </a:ext>
            </a:extLst>
          </p:cNvPr>
          <p:cNvSpPr/>
          <p:nvPr/>
        </p:nvSpPr>
        <p:spPr>
          <a:xfrm>
            <a:off x="696676" y="467883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6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1" name="Google Shape;173;p5">
            <a:extLst>
              <a:ext uri="{FF2B5EF4-FFF2-40B4-BE49-F238E27FC236}">
                <a16:creationId xmlns:a16="http://schemas.microsoft.com/office/drawing/2014/main" id="{9BC4789E-E54C-BF44-BB26-85F72E722AEF}"/>
              </a:ext>
            </a:extLst>
          </p:cNvPr>
          <p:cNvSpPr/>
          <p:nvPr/>
        </p:nvSpPr>
        <p:spPr>
          <a:xfrm>
            <a:off x="4296992" y="2092152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a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3DECE654-4753-E445-A0AB-F27BDF37FF8F}"/>
              </a:ext>
            </a:extLst>
          </p:cNvPr>
          <p:cNvSpPr/>
          <p:nvPr/>
        </p:nvSpPr>
        <p:spPr>
          <a:xfrm>
            <a:off x="693603" y="546587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8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3" name="Google Shape;173;p5">
            <a:extLst>
              <a:ext uri="{FF2B5EF4-FFF2-40B4-BE49-F238E27FC236}">
                <a16:creationId xmlns:a16="http://schemas.microsoft.com/office/drawing/2014/main" id="{132468AE-61CC-3C41-AC12-9A2CC876FD67}"/>
              </a:ext>
            </a:extLst>
          </p:cNvPr>
          <p:cNvSpPr/>
          <p:nvPr/>
        </p:nvSpPr>
        <p:spPr>
          <a:xfrm>
            <a:off x="2741797" y="4225406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b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74" name="Google Shape;173;p5">
            <a:extLst>
              <a:ext uri="{FF2B5EF4-FFF2-40B4-BE49-F238E27FC236}">
                <a16:creationId xmlns:a16="http://schemas.microsoft.com/office/drawing/2014/main" id="{0F3399CB-715A-4440-8A36-1C674B5AA381}"/>
              </a:ext>
            </a:extLst>
          </p:cNvPr>
          <p:cNvSpPr/>
          <p:nvPr/>
        </p:nvSpPr>
        <p:spPr>
          <a:xfrm>
            <a:off x="2741797" y="4678831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c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86" name="동영상 촬영">
            <a:extLst>
              <a:ext uri="{FF2B5EF4-FFF2-40B4-BE49-F238E27FC236}">
                <a16:creationId xmlns:a16="http://schemas.microsoft.com/office/drawing/2014/main" id="{64DD1F11-1004-534C-A1FA-AC9DBE3AFDBA}"/>
              </a:ext>
            </a:extLst>
          </p:cNvPr>
          <p:cNvGrpSpPr/>
          <p:nvPr/>
        </p:nvGrpSpPr>
        <p:grpSpPr>
          <a:xfrm>
            <a:off x="3027934" y="5153435"/>
            <a:ext cx="408562" cy="213363"/>
            <a:chOff x="0" y="0"/>
            <a:chExt cx="408561" cy="213362"/>
          </a:xfrm>
        </p:grpSpPr>
        <p:sp>
          <p:nvSpPr>
            <p:cNvPr id="87" name="직사각형">
              <a:extLst>
                <a:ext uri="{FF2B5EF4-FFF2-40B4-BE49-F238E27FC236}">
                  <a16:creationId xmlns:a16="http://schemas.microsoft.com/office/drawing/2014/main" id="{AEF144E9-988E-CB43-B501-F71CF7338B03}"/>
                </a:ext>
              </a:extLst>
            </p:cNvPr>
            <p:cNvSpPr/>
            <p:nvPr/>
          </p:nvSpPr>
          <p:spPr>
            <a:xfrm>
              <a:off x="-1" y="-1"/>
              <a:ext cx="408563" cy="213364"/>
            </a:xfrm>
            <a:prstGeom prst="rect">
              <a:avLst/>
            </a:prstGeom>
            <a:solidFill>
              <a:srgbClr val="F2F2F2"/>
            </a:solidFill>
            <a:ln w="3175" cap="flat">
              <a:solidFill>
                <a:srgbClr val="BFBFBF"/>
              </a:solidFill>
              <a:prstDash val="sysDot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88" name="시작">
              <a:extLst>
                <a:ext uri="{FF2B5EF4-FFF2-40B4-BE49-F238E27FC236}">
                  <a16:creationId xmlns:a16="http://schemas.microsoft.com/office/drawing/2014/main" id="{71DD861C-4F0C-C34A-80DB-1F72624E5DC4}"/>
                </a:ext>
              </a:extLst>
            </p:cNvPr>
            <p:cNvSpPr txBox="1"/>
            <p:nvPr/>
          </p:nvSpPr>
          <p:spPr>
            <a:xfrm>
              <a:off x="1587" y="36830"/>
              <a:ext cx="40538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rPr dirty="0" err="1"/>
                <a:t>시작</a:t>
              </a:r>
              <a:endParaRPr dirty="0"/>
            </a:p>
          </p:txBody>
        </p:sp>
      </p:grpSp>
      <p:grpSp>
        <p:nvGrpSpPr>
          <p:cNvPr id="89" name="동영상 촬영">
            <a:extLst>
              <a:ext uri="{FF2B5EF4-FFF2-40B4-BE49-F238E27FC236}">
                <a16:creationId xmlns:a16="http://schemas.microsoft.com/office/drawing/2014/main" id="{1E16B16D-73CF-5F47-94D5-410F0EE5400E}"/>
              </a:ext>
            </a:extLst>
          </p:cNvPr>
          <p:cNvGrpSpPr/>
          <p:nvPr/>
        </p:nvGrpSpPr>
        <p:grpSpPr>
          <a:xfrm>
            <a:off x="3027934" y="5606367"/>
            <a:ext cx="408562" cy="213363"/>
            <a:chOff x="0" y="0"/>
            <a:chExt cx="408561" cy="213362"/>
          </a:xfrm>
        </p:grpSpPr>
        <p:sp>
          <p:nvSpPr>
            <p:cNvPr id="90" name="직사각형">
              <a:extLst>
                <a:ext uri="{FF2B5EF4-FFF2-40B4-BE49-F238E27FC236}">
                  <a16:creationId xmlns:a16="http://schemas.microsoft.com/office/drawing/2014/main" id="{00D56949-51BA-FA40-B660-7630A8D6BE86}"/>
                </a:ext>
              </a:extLst>
            </p:cNvPr>
            <p:cNvSpPr/>
            <p:nvPr/>
          </p:nvSpPr>
          <p:spPr>
            <a:xfrm>
              <a:off x="-1" y="-1"/>
              <a:ext cx="408563" cy="213364"/>
            </a:xfrm>
            <a:prstGeom prst="rect">
              <a:avLst/>
            </a:prstGeom>
            <a:solidFill>
              <a:srgbClr val="F2F2F2"/>
            </a:solidFill>
            <a:ln w="3175" cap="flat">
              <a:solidFill>
                <a:srgbClr val="BFBFBF"/>
              </a:solidFill>
              <a:prstDash val="sysDot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91" name="시작">
              <a:extLst>
                <a:ext uri="{FF2B5EF4-FFF2-40B4-BE49-F238E27FC236}">
                  <a16:creationId xmlns:a16="http://schemas.microsoft.com/office/drawing/2014/main" id="{99AA77D5-8C9E-2748-82BF-311EB646F3D9}"/>
                </a:ext>
              </a:extLst>
            </p:cNvPr>
            <p:cNvSpPr txBox="1"/>
            <p:nvPr/>
          </p:nvSpPr>
          <p:spPr>
            <a:xfrm>
              <a:off x="1587" y="36830"/>
              <a:ext cx="40538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시작</a:t>
              </a:r>
            </a:p>
          </p:txBody>
        </p:sp>
      </p:grpSp>
      <p:sp>
        <p:nvSpPr>
          <p:cNvPr id="92" name="타원 91">
            <a:extLst>
              <a:ext uri="{FF2B5EF4-FFF2-40B4-BE49-F238E27FC236}">
                <a16:creationId xmlns:a16="http://schemas.microsoft.com/office/drawing/2014/main" id="{96A31C4A-D5D0-D44F-B7F6-200CBEBEC3A4}"/>
              </a:ext>
            </a:extLst>
          </p:cNvPr>
          <p:cNvSpPr/>
          <p:nvPr/>
        </p:nvSpPr>
        <p:spPr>
          <a:xfrm>
            <a:off x="2747350" y="509638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7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6" name="편집하려면 이중 클릭">
            <a:extLst>
              <a:ext uri="{FF2B5EF4-FFF2-40B4-BE49-F238E27FC236}">
                <a16:creationId xmlns:a16="http://schemas.microsoft.com/office/drawing/2014/main" id="{757FF466-27A5-8540-88ED-A5FA0461FD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운동</a:t>
            </a:r>
            <a:r>
              <a:rPr lang="en-US" altLang="ko-KR" dirty="0"/>
              <a:t>(</a:t>
            </a:r>
            <a:r>
              <a:rPr lang="ko-KR" altLang="en-US" dirty="0"/>
              <a:t>내가 추가한 운동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운동 대기</a:t>
            </a:r>
            <a:r>
              <a:rPr lang="en-US" altLang="ko-KR" dirty="0"/>
              <a:t>(</a:t>
            </a:r>
            <a:r>
              <a:rPr lang="ko-KR" altLang="en-US" dirty="0"/>
              <a:t>동영상 </a:t>
            </a:r>
            <a:r>
              <a:rPr lang="ko-KR" altLang="en-US" dirty="0" err="1"/>
              <a:t>비촬영</a:t>
            </a:r>
            <a:r>
              <a:rPr lang="en-US" altLang="ko-KR" dirty="0"/>
              <a:t>)</a:t>
            </a:r>
            <a:endParaRPr dirty="0"/>
          </a:p>
        </p:txBody>
      </p:sp>
      <p:grpSp>
        <p:nvGrpSpPr>
          <p:cNvPr id="47" name="메모">
            <a:extLst>
              <a:ext uri="{FF2B5EF4-FFF2-40B4-BE49-F238E27FC236}">
                <a16:creationId xmlns:a16="http://schemas.microsoft.com/office/drawing/2014/main" id="{537B00B1-D3D1-4711-8971-AF8F01F7A7C3}"/>
              </a:ext>
            </a:extLst>
          </p:cNvPr>
          <p:cNvGrpSpPr/>
          <p:nvPr/>
        </p:nvGrpSpPr>
        <p:grpSpPr>
          <a:xfrm>
            <a:off x="882179" y="1113982"/>
            <a:ext cx="408563" cy="217728"/>
            <a:chOff x="0" y="0"/>
            <a:chExt cx="408562" cy="217726"/>
          </a:xfrm>
        </p:grpSpPr>
        <p:sp>
          <p:nvSpPr>
            <p:cNvPr id="48" name="모서리가 둥근 직사각형">
              <a:extLst>
                <a:ext uri="{FF2B5EF4-FFF2-40B4-BE49-F238E27FC236}">
                  <a16:creationId xmlns:a16="http://schemas.microsoft.com/office/drawing/2014/main" id="{3561092A-27CE-4221-A082-7FB74126D8AC}"/>
                </a:ext>
              </a:extLst>
            </p:cNvPr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" name="메모">
              <a:extLst>
                <a:ext uri="{FF2B5EF4-FFF2-40B4-BE49-F238E27FC236}">
                  <a16:creationId xmlns:a16="http://schemas.microsoft.com/office/drawing/2014/main" id="{DFAF8C5E-7C4F-4D80-8280-EF6F470C4128}"/>
                </a:ext>
              </a:extLst>
            </p:cNvPr>
            <p:cNvSpPr txBox="1"/>
            <p:nvPr/>
          </p:nvSpPr>
          <p:spPr>
            <a:xfrm>
              <a:off x="4744" y="55001"/>
              <a:ext cx="399073" cy="107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dirty="0"/>
                <a:t>이전</a:t>
              </a:r>
              <a:endParaRPr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E2EA06C-D5CA-45B8-B8D8-E7F1265EC731}"/>
              </a:ext>
            </a:extLst>
          </p:cNvPr>
          <p:cNvGrpSpPr/>
          <p:nvPr/>
        </p:nvGrpSpPr>
        <p:grpSpPr>
          <a:xfrm>
            <a:off x="247968" y="1047162"/>
            <a:ext cx="445635" cy="5258221"/>
            <a:chOff x="-6473" y="2351178"/>
            <a:chExt cx="445635" cy="5258221"/>
          </a:xfrm>
        </p:grpSpPr>
        <p:sp>
          <p:nvSpPr>
            <p:cNvPr id="51" name="왼쪽 대괄호 50">
              <a:extLst>
                <a:ext uri="{FF2B5EF4-FFF2-40B4-BE49-F238E27FC236}">
                  <a16:creationId xmlns:a16="http://schemas.microsoft.com/office/drawing/2014/main" id="{36CB1F7C-82C3-432A-A246-10BC6C25F5D7}"/>
                </a:ext>
              </a:extLst>
            </p:cNvPr>
            <p:cNvSpPr/>
            <p:nvPr/>
          </p:nvSpPr>
          <p:spPr>
            <a:xfrm>
              <a:off x="308219" y="2351178"/>
              <a:ext cx="130943" cy="525822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A535C62-DDDD-4111-A576-816EA972F5A6}"/>
                </a:ext>
              </a:extLst>
            </p:cNvPr>
            <p:cNvSpPr txBox="1"/>
            <p:nvPr/>
          </p:nvSpPr>
          <p:spPr>
            <a:xfrm>
              <a:off x="-6473" y="4654156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C1D395-B2A2-4EC6-A705-BC361C5D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튜토리얼</a:t>
            </a:r>
            <a:r>
              <a:rPr lang="en-US" altLang="ko-KR" dirty="0"/>
              <a:t>(</a:t>
            </a:r>
            <a:r>
              <a:rPr lang="ko-KR" altLang="en-US" dirty="0"/>
              <a:t>인솔 정보 및 구매연결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8E9C3-B657-44E6-A707-61A6DE399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PT-A-02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B99356-7898-4BAC-9CDB-21866A09D14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77800" indent="-177800">
              <a:lnSpc>
                <a:spcPct val="100000"/>
              </a:lnSpc>
            </a:pPr>
            <a:r>
              <a:rPr lang="ko-KR" altLang="en-US" sz="800" dirty="0"/>
              <a:t>인솔 소개 페이지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앱 최초 실행 시 표시</a:t>
            </a:r>
            <a:br>
              <a:rPr lang="en-US" altLang="ko-KR" sz="800" dirty="0"/>
            </a:br>
            <a:r>
              <a:rPr lang="en-US" altLang="ko-KR" sz="800" dirty="0"/>
              <a:t>  &gt; </a:t>
            </a:r>
            <a:r>
              <a:rPr lang="ko-KR" altLang="en-US" sz="800" dirty="0"/>
              <a:t>이후 앱 실행 시 바로 이용안내 화면으로 이동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좌</a:t>
            </a:r>
            <a:r>
              <a:rPr lang="en-US" altLang="ko-KR" sz="800" dirty="0"/>
              <a:t>/</a:t>
            </a:r>
            <a:r>
              <a:rPr lang="ko-KR" altLang="en-US" sz="800" dirty="0"/>
              <a:t>우 </a:t>
            </a:r>
            <a:r>
              <a:rPr lang="en-US" altLang="ko-KR" dirty="0"/>
              <a:t>swipe</a:t>
            </a:r>
            <a:r>
              <a:rPr lang="ko-KR" altLang="en-US" dirty="0"/>
              <a:t>를 이용하여 페이지 전환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첫 페이지 </a:t>
            </a:r>
            <a:r>
              <a:rPr lang="en-US" altLang="ko-KR" dirty="0"/>
              <a:t>: </a:t>
            </a:r>
            <a:r>
              <a:rPr lang="ko-KR" altLang="en-US" dirty="0"/>
              <a:t>좌 </a:t>
            </a:r>
            <a:r>
              <a:rPr lang="en-US" altLang="ko-KR" dirty="0"/>
              <a:t>swipe </a:t>
            </a:r>
            <a:r>
              <a:rPr lang="ko-KR" altLang="en-US" dirty="0"/>
              <a:t>막기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마지막 페이지 </a:t>
            </a:r>
            <a:r>
              <a:rPr lang="en-US" altLang="ko-KR" dirty="0"/>
              <a:t>: </a:t>
            </a:r>
            <a:r>
              <a:rPr lang="ko-KR" altLang="en-US" dirty="0"/>
              <a:t>우 </a:t>
            </a:r>
            <a:r>
              <a:rPr lang="en-US" altLang="ko-KR" dirty="0"/>
              <a:t>swipe </a:t>
            </a:r>
            <a:r>
              <a:rPr lang="ko-KR" altLang="en-US" dirty="0"/>
              <a:t>막기</a:t>
            </a:r>
            <a:endParaRPr lang="en-US" altLang="ko-KR" dirty="0"/>
          </a:p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인솔 구매하기 버튼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버튼 </a:t>
            </a:r>
            <a:r>
              <a:rPr lang="en-US" altLang="ko-KR" dirty="0"/>
              <a:t>tap</a:t>
            </a:r>
            <a:r>
              <a:rPr lang="ko-KR" altLang="en-US" dirty="0"/>
              <a:t>시 인솔 구매 링크로 이동</a:t>
            </a:r>
            <a:endParaRPr lang="en-US" altLang="ko-KR" dirty="0"/>
          </a:p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en-US" altLang="ko-KR" dirty="0"/>
              <a:t>skip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앱 이용안내 화면으로 이동</a:t>
            </a:r>
            <a:endParaRPr lang="en-US" altLang="ko-KR" dirty="0"/>
          </a:p>
          <a:p>
            <a:pPr marL="177800" indent="-177800">
              <a:lnSpc>
                <a:spcPct val="100000"/>
              </a:lnSpc>
            </a:pPr>
            <a:r>
              <a:rPr lang="ko-KR" altLang="en-US" sz="800" dirty="0">
                <a:latin typeface="+mn-ea"/>
                <a:ea typeface="+mn-ea"/>
              </a:rPr>
              <a:t>안드로이드</a:t>
            </a:r>
            <a:r>
              <a:rPr lang="en-US" altLang="ko-KR" sz="800" dirty="0">
                <a:latin typeface="+mn-ea"/>
                <a:ea typeface="+mn-ea"/>
              </a:rPr>
              <a:t> </a:t>
            </a:r>
            <a:r>
              <a:rPr lang="ko-KR" altLang="en-US" sz="800" dirty="0">
                <a:latin typeface="+mn-ea"/>
                <a:ea typeface="+mn-ea"/>
              </a:rPr>
              <a:t>이전버튼 </a:t>
            </a:r>
            <a:r>
              <a:rPr lang="en-US" altLang="ko-KR" sz="800" dirty="0">
                <a:latin typeface="+mn-ea"/>
                <a:ea typeface="+mn-ea"/>
              </a:rPr>
              <a:t>tap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앱 이용안내 화면으로 이동</a:t>
            </a:r>
            <a:endParaRPr lang="en-US" altLang="ko-KR" dirty="0"/>
          </a:p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EF0839-0A98-4D87-A442-C7A6A0B568AF}"/>
              </a:ext>
            </a:extLst>
          </p:cNvPr>
          <p:cNvGrpSpPr/>
          <p:nvPr/>
        </p:nvGrpSpPr>
        <p:grpSpPr>
          <a:xfrm>
            <a:off x="739188" y="663122"/>
            <a:ext cx="2799960" cy="5567722"/>
            <a:chOff x="739188" y="663122"/>
            <a:chExt cx="2799960" cy="5567722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A86CB1C-C875-4A31-A8B2-AD7AB21C5C59}"/>
                </a:ext>
              </a:extLst>
            </p:cNvPr>
            <p:cNvGrpSpPr/>
            <p:nvPr/>
          </p:nvGrpSpPr>
          <p:grpSpPr>
            <a:xfrm>
              <a:off x="1922635" y="4549919"/>
              <a:ext cx="433066" cy="94570"/>
              <a:chOff x="1440269" y="4837820"/>
              <a:chExt cx="4187344" cy="91440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1E0C8A61-D8B8-4459-8710-8E6ED79D10E1}"/>
                  </a:ext>
                </a:extLst>
              </p:cNvPr>
              <p:cNvSpPr/>
              <p:nvPr/>
            </p:nvSpPr>
            <p:spPr>
              <a:xfrm>
                <a:off x="2531250" y="4837820"/>
                <a:ext cx="914400" cy="914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3E1857A2-4D51-41D3-B16C-E07053AB0766}"/>
                  </a:ext>
                </a:extLst>
              </p:cNvPr>
              <p:cNvSpPr/>
              <p:nvPr/>
            </p:nvSpPr>
            <p:spPr>
              <a:xfrm>
                <a:off x="3622231" y="4837820"/>
                <a:ext cx="914400" cy="914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A68691B-886A-4878-8369-AE4C4EA03C8A}"/>
                  </a:ext>
                </a:extLst>
              </p:cNvPr>
              <p:cNvSpPr/>
              <p:nvPr/>
            </p:nvSpPr>
            <p:spPr>
              <a:xfrm>
                <a:off x="4713213" y="4837820"/>
                <a:ext cx="914400" cy="914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ABC08855-36A6-42E7-9A0B-5F58BC0D3FCF}"/>
                  </a:ext>
                </a:extLst>
              </p:cNvPr>
              <p:cNvSpPr/>
              <p:nvPr/>
            </p:nvSpPr>
            <p:spPr>
              <a:xfrm>
                <a:off x="1440269" y="4837820"/>
                <a:ext cx="914400" cy="9144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DF9134C-1CC0-4345-9332-4BC5E1E1F812}"/>
                </a:ext>
              </a:extLst>
            </p:cNvPr>
            <p:cNvGrpSpPr/>
            <p:nvPr/>
          </p:nvGrpSpPr>
          <p:grpSpPr>
            <a:xfrm>
              <a:off x="739188" y="663122"/>
              <a:ext cx="2799960" cy="5567722"/>
              <a:chOff x="822776" y="663122"/>
              <a:chExt cx="2799960" cy="5567722"/>
            </a:xfrm>
          </p:grpSpPr>
          <p:sp>
            <p:nvSpPr>
              <p:cNvPr id="50" name="직사각형 63">
                <a:extLst>
                  <a:ext uri="{FF2B5EF4-FFF2-40B4-BE49-F238E27FC236}">
                    <a16:creationId xmlns:a16="http://schemas.microsoft.com/office/drawing/2014/main" id="{E402198E-0C07-4B85-A2B0-DA6AF8B57983}"/>
                  </a:ext>
                </a:extLst>
              </p:cNvPr>
              <p:cNvSpPr/>
              <p:nvPr/>
            </p:nvSpPr>
            <p:spPr>
              <a:xfrm>
                <a:off x="822776" y="5873756"/>
                <a:ext cx="2764350" cy="329016"/>
              </a:xfrm>
              <a:custGeom>
                <a:avLst/>
                <a:gdLst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7200 w 2707200"/>
                  <a:gd name="connsiteY2" fmla="*/ 324000 h 324000"/>
                  <a:gd name="connsiteX3" fmla="*/ 0 w 2707200"/>
                  <a:gd name="connsiteY3" fmla="*/ 324000 h 324000"/>
                  <a:gd name="connsiteX4" fmla="*/ 0 w 2707200"/>
                  <a:gd name="connsiteY4" fmla="*/ 0 h 324000"/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6455 w 2707200"/>
                  <a:gd name="connsiteY2" fmla="*/ 231717 h 324000"/>
                  <a:gd name="connsiteX3" fmla="*/ 2707200 w 2707200"/>
                  <a:gd name="connsiteY3" fmla="*/ 324000 h 324000"/>
                  <a:gd name="connsiteX4" fmla="*/ 0 w 2707200"/>
                  <a:gd name="connsiteY4" fmla="*/ 324000 h 324000"/>
                  <a:gd name="connsiteX5" fmla="*/ 0 w 2707200"/>
                  <a:gd name="connsiteY5" fmla="*/ 0 h 324000"/>
                  <a:gd name="connsiteX0" fmla="*/ 0 w 2707200"/>
                  <a:gd name="connsiteY0" fmla="*/ 0 h 326381"/>
                  <a:gd name="connsiteX1" fmla="*/ 2707200 w 2707200"/>
                  <a:gd name="connsiteY1" fmla="*/ 0 h 326381"/>
                  <a:gd name="connsiteX2" fmla="*/ 2706455 w 2707200"/>
                  <a:gd name="connsiteY2" fmla="*/ 231717 h 326381"/>
                  <a:gd name="connsiteX3" fmla="*/ 2588138 w 2707200"/>
                  <a:gd name="connsiteY3" fmla="*/ 326381 h 326381"/>
                  <a:gd name="connsiteX4" fmla="*/ 0 w 2707200"/>
                  <a:gd name="connsiteY4" fmla="*/ 324000 h 326381"/>
                  <a:gd name="connsiteX5" fmla="*/ 0 w 2707200"/>
                  <a:gd name="connsiteY5" fmla="*/ 0 h 326381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0 w 2707200"/>
                  <a:gd name="connsiteY4" fmla="*/ 324000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39455 w 2707200"/>
                  <a:gd name="connsiteY5" fmla="*/ 148374 h 326635"/>
                  <a:gd name="connsiteX6" fmla="*/ 0 w 2707200"/>
                  <a:gd name="connsiteY6" fmla="*/ 0 h 326635"/>
                  <a:gd name="connsiteX0" fmla="*/ 8170 w 2715370"/>
                  <a:gd name="connsiteY0" fmla="*/ 0 h 326635"/>
                  <a:gd name="connsiteX1" fmla="*/ 2715370 w 2715370"/>
                  <a:gd name="connsiteY1" fmla="*/ 0 h 326635"/>
                  <a:gd name="connsiteX2" fmla="*/ 2714625 w 2715370"/>
                  <a:gd name="connsiteY2" fmla="*/ 231717 h 326635"/>
                  <a:gd name="connsiteX3" fmla="*/ 2596308 w 2715370"/>
                  <a:gd name="connsiteY3" fmla="*/ 326381 h 326635"/>
                  <a:gd name="connsiteX4" fmla="*/ 105802 w 2715370"/>
                  <a:gd name="connsiteY4" fmla="*/ 326381 h 326635"/>
                  <a:gd name="connsiteX5" fmla="*/ 0 w 2715370"/>
                  <a:gd name="connsiteY5" fmla="*/ 210286 h 326635"/>
                  <a:gd name="connsiteX6" fmla="*/ 8170 w 2715370"/>
                  <a:gd name="connsiteY6" fmla="*/ 0 h 326635"/>
                  <a:gd name="connsiteX0" fmla="*/ 0 w 2764350"/>
                  <a:gd name="connsiteY0" fmla="*/ 0 h 329016"/>
                  <a:gd name="connsiteX1" fmla="*/ 2764350 w 2764350"/>
                  <a:gd name="connsiteY1" fmla="*/ 2381 h 329016"/>
                  <a:gd name="connsiteX2" fmla="*/ 2763605 w 2764350"/>
                  <a:gd name="connsiteY2" fmla="*/ 234098 h 329016"/>
                  <a:gd name="connsiteX3" fmla="*/ 2645288 w 2764350"/>
                  <a:gd name="connsiteY3" fmla="*/ 328762 h 329016"/>
                  <a:gd name="connsiteX4" fmla="*/ 154782 w 2764350"/>
                  <a:gd name="connsiteY4" fmla="*/ 328762 h 329016"/>
                  <a:gd name="connsiteX5" fmla="*/ 48980 w 2764350"/>
                  <a:gd name="connsiteY5" fmla="*/ 212667 h 329016"/>
                  <a:gd name="connsiteX6" fmla="*/ 0 w 2764350"/>
                  <a:gd name="connsiteY6" fmla="*/ 0 h 329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4350" h="329016">
                    <a:moveTo>
                      <a:pt x="0" y="0"/>
                    </a:moveTo>
                    <a:lnTo>
                      <a:pt x="2764350" y="2381"/>
                    </a:lnTo>
                    <a:cubicBezTo>
                      <a:pt x="2764102" y="79620"/>
                      <a:pt x="2763853" y="156859"/>
                      <a:pt x="2763605" y="234098"/>
                    </a:cubicBezTo>
                    <a:cubicBezTo>
                      <a:pt x="2763853" y="264859"/>
                      <a:pt x="2709334" y="333720"/>
                      <a:pt x="2645288" y="328762"/>
                    </a:cubicBezTo>
                    <a:lnTo>
                      <a:pt x="154782" y="328762"/>
                    </a:lnTo>
                    <a:lnTo>
                      <a:pt x="48980" y="212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</a:rPr>
                  <a:t>인솔 구매하기</a:t>
                </a:r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905483B1-FDCA-4A55-8B0D-045B01EE5BE8}"/>
                  </a:ext>
                </a:extLst>
              </p:cNvPr>
              <p:cNvGrpSpPr/>
              <p:nvPr/>
            </p:nvGrpSpPr>
            <p:grpSpPr>
              <a:xfrm>
                <a:off x="839184" y="663122"/>
                <a:ext cx="2783552" cy="5567722"/>
                <a:chOff x="272480" y="944724"/>
                <a:chExt cx="2808000" cy="5616624"/>
              </a:xfrm>
            </p:grpSpPr>
            <p:sp>
              <p:nvSpPr>
                <p:cNvPr id="52" name="모서리가 둥근 직사각형 108">
                  <a:extLst>
                    <a:ext uri="{FF2B5EF4-FFF2-40B4-BE49-F238E27FC236}">
                      <a16:creationId xmlns:a16="http://schemas.microsoft.com/office/drawing/2014/main" id="{8C7376E4-EECB-48C5-A3F8-0E3DBEE5A918}"/>
                    </a:ext>
                  </a:extLst>
                </p:cNvPr>
                <p:cNvSpPr/>
                <p:nvPr userDrawn="1"/>
              </p:nvSpPr>
              <p:spPr>
                <a:xfrm>
                  <a:off x="272480" y="944724"/>
                  <a:ext cx="2808000" cy="5616624"/>
                </a:xfrm>
                <a:prstGeom prst="roundRect">
                  <a:avLst>
                    <a:gd name="adj" fmla="val 8301"/>
                  </a:avLst>
                </a:prstGeom>
                <a:noFill/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AE36A1-E906-4D63-817D-EAC7E38F5453}"/>
                    </a:ext>
                  </a:extLst>
                </p:cNvPr>
                <p:cNvSpPr txBox="1"/>
                <p:nvPr userDrawn="1"/>
              </p:nvSpPr>
              <p:spPr>
                <a:xfrm>
                  <a:off x="416497" y="1031150"/>
                  <a:ext cx="55544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11:59</a:t>
                  </a:r>
                  <a:endParaRPr lang="ko-KR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54" name="Picture 12">
                  <a:extLst>
                    <a:ext uri="{FF2B5EF4-FFF2-40B4-BE49-F238E27FC236}">
                      <a16:creationId xmlns:a16="http://schemas.microsoft.com/office/drawing/2014/main" id="{5620B9A5-3519-4318-8C8F-794C4CC10EFA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114" y="1066014"/>
                  <a:ext cx="514448" cy="1764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5" name="모서리가 둥근 직사각형 111">
                  <a:extLst>
                    <a:ext uri="{FF2B5EF4-FFF2-40B4-BE49-F238E27FC236}">
                      <a16:creationId xmlns:a16="http://schemas.microsoft.com/office/drawing/2014/main" id="{B7A1EC1D-2B62-4DC2-8763-ACC7F284A9CF}"/>
                    </a:ext>
                  </a:extLst>
                </p:cNvPr>
                <p:cNvSpPr/>
                <p:nvPr userDrawn="1"/>
              </p:nvSpPr>
              <p:spPr>
                <a:xfrm>
                  <a:off x="1051367" y="944724"/>
                  <a:ext cx="1250227" cy="235422"/>
                </a:xfrm>
                <a:prstGeom prst="roundRect">
                  <a:avLst>
                    <a:gd name="adj" fmla="val 10974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F60B028-13BA-43DF-9B74-24AB44B78EB5}"/>
                </a:ext>
              </a:extLst>
            </p:cNvPr>
            <p:cNvGrpSpPr/>
            <p:nvPr/>
          </p:nvGrpSpPr>
          <p:grpSpPr>
            <a:xfrm>
              <a:off x="793593" y="1856721"/>
              <a:ext cx="2691150" cy="2591046"/>
              <a:chOff x="749941" y="1856721"/>
              <a:chExt cx="2691150" cy="2591046"/>
            </a:xfrm>
          </p:grpSpPr>
          <p:pic>
            <p:nvPicPr>
              <p:cNvPr id="8" name="그림 7" descr="텍스트, 테니스, 채, 신발이(가) 표시된 사진&#10;&#10;자동 생성된 설명">
                <a:extLst>
                  <a:ext uri="{FF2B5EF4-FFF2-40B4-BE49-F238E27FC236}">
                    <a16:creationId xmlns:a16="http://schemas.microsoft.com/office/drawing/2014/main" id="{8ECE5D22-B62A-4DA9-AA26-7A8A205D9B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3243" y="2376726"/>
                <a:ext cx="2464547" cy="1507723"/>
              </a:xfrm>
              <a:prstGeom prst="rect">
                <a:avLst/>
              </a:prstGeom>
            </p:spPr>
          </p:pic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FF01A73B-AF0B-42F3-9F09-5F592A2464A4}"/>
                  </a:ext>
                </a:extLst>
              </p:cNvPr>
              <p:cNvSpPr txBox="1"/>
              <p:nvPr/>
            </p:nvSpPr>
            <p:spPr>
              <a:xfrm>
                <a:off x="863243" y="1856721"/>
                <a:ext cx="246454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b="1" i="0" dirty="0"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4 Pressure Sensory Technology</a:t>
                </a: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10445171-D968-4021-91B4-BD18D6B156E1}"/>
                  </a:ext>
                </a:extLst>
              </p:cNvPr>
              <p:cNvSpPr txBox="1"/>
              <p:nvPr/>
            </p:nvSpPr>
            <p:spPr>
              <a:xfrm>
                <a:off x="749941" y="3986102"/>
                <a:ext cx="26911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800" b="0" i="0" dirty="0"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특허 받은 기술로 구현한 압력센서 배치로 </a:t>
                </a:r>
                <a:endParaRPr lang="en-US" altLang="ko-KR" sz="800" b="0" i="0" dirty="0">
                  <a:solidFill>
                    <a:schemeClr val="tx1"/>
                  </a:solidFill>
                  <a:effectLst/>
                  <a:latin typeface="+mn-ea"/>
                  <a:ea typeface="+mn-ea"/>
                </a:endParaRPr>
              </a:p>
              <a:p>
                <a:pPr algn="ctr"/>
                <a:r>
                  <a:rPr lang="ko-KR" altLang="en-US" sz="800" b="0" i="0" dirty="0"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사용자의 </a:t>
                </a:r>
                <a:r>
                  <a:rPr lang="ko-KR" altLang="en-US" sz="800" b="0" i="0" dirty="0" err="1"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족저압</a:t>
                </a:r>
                <a:r>
                  <a:rPr lang="en-US" altLang="ko-KR" sz="800" b="0" i="0" dirty="0"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, </a:t>
                </a:r>
                <a:r>
                  <a:rPr lang="ko-KR" altLang="en-US" sz="800" b="0" i="0" dirty="0"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보행패턴</a:t>
                </a:r>
                <a:r>
                  <a:rPr lang="en-US" altLang="ko-KR" sz="800" b="0" i="0" dirty="0"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, </a:t>
                </a:r>
                <a:r>
                  <a:rPr lang="ko-KR" altLang="en-US" sz="800" b="0" i="0" dirty="0"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체중의 치우침</a:t>
                </a:r>
                <a:r>
                  <a:rPr lang="en-US" altLang="ko-KR" sz="800" b="0" i="0" dirty="0"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, </a:t>
                </a:r>
              </a:p>
              <a:p>
                <a:pPr algn="ctr"/>
                <a:r>
                  <a:rPr lang="ko-KR" altLang="en-US" sz="800" b="0" i="0" dirty="0"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근육의 움직임 등을 정확하게 분석합니다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DD1330-1639-4481-84BE-F98FD9586DC3}"/>
                </a:ext>
              </a:extLst>
            </p:cNvPr>
            <p:cNvSpPr txBox="1"/>
            <p:nvPr/>
          </p:nvSpPr>
          <p:spPr>
            <a:xfrm>
              <a:off x="3078761" y="989839"/>
              <a:ext cx="3917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+mn-ea"/>
                  <a:ea typeface="+mn-ea"/>
                </a:rPr>
                <a:t>skip</a:t>
              </a:r>
              <a:endParaRPr lang="ko-KR" altLang="en-US" sz="800" dirty="0">
                <a:latin typeface="+mn-ea"/>
                <a:ea typeface="+mn-ea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FB0A94F-337F-4EEE-A224-766FF3E69A73}"/>
              </a:ext>
            </a:extLst>
          </p:cNvPr>
          <p:cNvGrpSpPr/>
          <p:nvPr/>
        </p:nvGrpSpPr>
        <p:grpSpPr>
          <a:xfrm>
            <a:off x="4180904" y="663122"/>
            <a:ext cx="2799960" cy="5567722"/>
            <a:chOff x="4180904" y="663122"/>
            <a:chExt cx="2799960" cy="5567722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59B37C67-BC67-4E28-BDB3-B47DB1720226}"/>
                </a:ext>
              </a:extLst>
            </p:cNvPr>
            <p:cNvGrpSpPr/>
            <p:nvPr/>
          </p:nvGrpSpPr>
          <p:grpSpPr>
            <a:xfrm>
              <a:off x="5370685" y="4549919"/>
              <a:ext cx="433066" cy="94570"/>
              <a:chOff x="1440269" y="4837820"/>
              <a:chExt cx="4187344" cy="914400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1FD209E6-687E-4E3F-9D9F-D834DF1F983C}"/>
                  </a:ext>
                </a:extLst>
              </p:cNvPr>
              <p:cNvSpPr/>
              <p:nvPr/>
            </p:nvSpPr>
            <p:spPr>
              <a:xfrm>
                <a:off x="2531250" y="4837820"/>
                <a:ext cx="914400" cy="9144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7005E0F9-5B5A-4C56-83F9-955D893E3396}"/>
                  </a:ext>
                </a:extLst>
              </p:cNvPr>
              <p:cNvSpPr/>
              <p:nvPr/>
            </p:nvSpPr>
            <p:spPr>
              <a:xfrm>
                <a:off x="3622231" y="4837820"/>
                <a:ext cx="914400" cy="914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99C2F6BF-028F-4942-AA3B-B580B5F6ED6A}"/>
                  </a:ext>
                </a:extLst>
              </p:cNvPr>
              <p:cNvSpPr/>
              <p:nvPr/>
            </p:nvSpPr>
            <p:spPr>
              <a:xfrm>
                <a:off x="4713213" y="4837820"/>
                <a:ext cx="914400" cy="914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AA596410-49F1-4F2A-A3F9-982EF509F239}"/>
                  </a:ext>
                </a:extLst>
              </p:cNvPr>
              <p:cNvSpPr/>
              <p:nvPr/>
            </p:nvSpPr>
            <p:spPr>
              <a:xfrm>
                <a:off x="1440269" y="4837820"/>
                <a:ext cx="914400" cy="914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2FCA5D6-6490-4B0F-A332-90BAD12AD94C}"/>
                </a:ext>
              </a:extLst>
            </p:cNvPr>
            <p:cNvGrpSpPr/>
            <p:nvPr/>
          </p:nvGrpSpPr>
          <p:grpSpPr>
            <a:xfrm>
              <a:off x="4180904" y="663122"/>
              <a:ext cx="2799960" cy="5567722"/>
              <a:chOff x="822776" y="663122"/>
              <a:chExt cx="2799960" cy="5567722"/>
            </a:xfrm>
          </p:grpSpPr>
          <p:sp>
            <p:nvSpPr>
              <p:cNvPr id="63" name="직사각형 63">
                <a:extLst>
                  <a:ext uri="{FF2B5EF4-FFF2-40B4-BE49-F238E27FC236}">
                    <a16:creationId xmlns:a16="http://schemas.microsoft.com/office/drawing/2014/main" id="{3BCB8DC2-2930-4F8C-A918-528FC7454B63}"/>
                  </a:ext>
                </a:extLst>
              </p:cNvPr>
              <p:cNvSpPr/>
              <p:nvPr/>
            </p:nvSpPr>
            <p:spPr>
              <a:xfrm>
                <a:off x="822776" y="5873756"/>
                <a:ext cx="2764350" cy="329016"/>
              </a:xfrm>
              <a:custGeom>
                <a:avLst/>
                <a:gdLst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7200 w 2707200"/>
                  <a:gd name="connsiteY2" fmla="*/ 324000 h 324000"/>
                  <a:gd name="connsiteX3" fmla="*/ 0 w 2707200"/>
                  <a:gd name="connsiteY3" fmla="*/ 324000 h 324000"/>
                  <a:gd name="connsiteX4" fmla="*/ 0 w 2707200"/>
                  <a:gd name="connsiteY4" fmla="*/ 0 h 324000"/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6455 w 2707200"/>
                  <a:gd name="connsiteY2" fmla="*/ 231717 h 324000"/>
                  <a:gd name="connsiteX3" fmla="*/ 2707200 w 2707200"/>
                  <a:gd name="connsiteY3" fmla="*/ 324000 h 324000"/>
                  <a:gd name="connsiteX4" fmla="*/ 0 w 2707200"/>
                  <a:gd name="connsiteY4" fmla="*/ 324000 h 324000"/>
                  <a:gd name="connsiteX5" fmla="*/ 0 w 2707200"/>
                  <a:gd name="connsiteY5" fmla="*/ 0 h 324000"/>
                  <a:gd name="connsiteX0" fmla="*/ 0 w 2707200"/>
                  <a:gd name="connsiteY0" fmla="*/ 0 h 326381"/>
                  <a:gd name="connsiteX1" fmla="*/ 2707200 w 2707200"/>
                  <a:gd name="connsiteY1" fmla="*/ 0 h 326381"/>
                  <a:gd name="connsiteX2" fmla="*/ 2706455 w 2707200"/>
                  <a:gd name="connsiteY2" fmla="*/ 231717 h 326381"/>
                  <a:gd name="connsiteX3" fmla="*/ 2588138 w 2707200"/>
                  <a:gd name="connsiteY3" fmla="*/ 326381 h 326381"/>
                  <a:gd name="connsiteX4" fmla="*/ 0 w 2707200"/>
                  <a:gd name="connsiteY4" fmla="*/ 324000 h 326381"/>
                  <a:gd name="connsiteX5" fmla="*/ 0 w 2707200"/>
                  <a:gd name="connsiteY5" fmla="*/ 0 h 326381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0 w 2707200"/>
                  <a:gd name="connsiteY4" fmla="*/ 324000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39455 w 2707200"/>
                  <a:gd name="connsiteY5" fmla="*/ 148374 h 326635"/>
                  <a:gd name="connsiteX6" fmla="*/ 0 w 2707200"/>
                  <a:gd name="connsiteY6" fmla="*/ 0 h 326635"/>
                  <a:gd name="connsiteX0" fmla="*/ 8170 w 2715370"/>
                  <a:gd name="connsiteY0" fmla="*/ 0 h 326635"/>
                  <a:gd name="connsiteX1" fmla="*/ 2715370 w 2715370"/>
                  <a:gd name="connsiteY1" fmla="*/ 0 h 326635"/>
                  <a:gd name="connsiteX2" fmla="*/ 2714625 w 2715370"/>
                  <a:gd name="connsiteY2" fmla="*/ 231717 h 326635"/>
                  <a:gd name="connsiteX3" fmla="*/ 2596308 w 2715370"/>
                  <a:gd name="connsiteY3" fmla="*/ 326381 h 326635"/>
                  <a:gd name="connsiteX4" fmla="*/ 105802 w 2715370"/>
                  <a:gd name="connsiteY4" fmla="*/ 326381 h 326635"/>
                  <a:gd name="connsiteX5" fmla="*/ 0 w 2715370"/>
                  <a:gd name="connsiteY5" fmla="*/ 210286 h 326635"/>
                  <a:gd name="connsiteX6" fmla="*/ 8170 w 2715370"/>
                  <a:gd name="connsiteY6" fmla="*/ 0 h 326635"/>
                  <a:gd name="connsiteX0" fmla="*/ 0 w 2764350"/>
                  <a:gd name="connsiteY0" fmla="*/ 0 h 329016"/>
                  <a:gd name="connsiteX1" fmla="*/ 2764350 w 2764350"/>
                  <a:gd name="connsiteY1" fmla="*/ 2381 h 329016"/>
                  <a:gd name="connsiteX2" fmla="*/ 2763605 w 2764350"/>
                  <a:gd name="connsiteY2" fmla="*/ 234098 h 329016"/>
                  <a:gd name="connsiteX3" fmla="*/ 2645288 w 2764350"/>
                  <a:gd name="connsiteY3" fmla="*/ 328762 h 329016"/>
                  <a:gd name="connsiteX4" fmla="*/ 154782 w 2764350"/>
                  <a:gd name="connsiteY4" fmla="*/ 328762 h 329016"/>
                  <a:gd name="connsiteX5" fmla="*/ 48980 w 2764350"/>
                  <a:gd name="connsiteY5" fmla="*/ 212667 h 329016"/>
                  <a:gd name="connsiteX6" fmla="*/ 0 w 2764350"/>
                  <a:gd name="connsiteY6" fmla="*/ 0 h 329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4350" h="329016">
                    <a:moveTo>
                      <a:pt x="0" y="0"/>
                    </a:moveTo>
                    <a:lnTo>
                      <a:pt x="2764350" y="2381"/>
                    </a:lnTo>
                    <a:cubicBezTo>
                      <a:pt x="2764102" y="79620"/>
                      <a:pt x="2763853" y="156859"/>
                      <a:pt x="2763605" y="234098"/>
                    </a:cubicBezTo>
                    <a:cubicBezTo>
                      <a:pt x="2763853" y="264859"/>
                      <a:pt x="2709334" y="333720"/>
                      <a:pt x="2645288" y="328762"/>
                    </a:cubicBezTo>
                    <a:lnTo>
                      <a:pt x="154782" y="328762"/>
                    </a:lnTo>
                    <a:lnTo>
                      <a:pt x="48980" y="212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</a:rPr>
                  <a:t>인솔 구매하기</a:t>
                </a: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E102AF14-3517-4910-AF9F-81447A5EA100}"/>
                  </a:ext>
                </a:extLst>
              </p:cNvPr>
              <p:cNvGrpSpPr/>
              <p:nvPr/>
            </p:nvGrpSpPr>
            <p:grpSpPr>
              <a:xfrm>
                <a:off x="839184" y="663122"/>
                <a:ext cx="2783552" cy="5567722"/>
                <a:chOff x="272480" y="944724"/>
                <a:chExt cx="2808000" cy="5616624"/>
              </a:xfrm>
            </p:grpSpPr>
            <p:sp>
              <p:nvSpPr>
                <p:cNvPr id="65" name="모서리가 둥근 직사각형 108">
                  <a:extLst>
                    <a:ext uri="{FF2B5EF4-FFF2-40B4-BE49-F238E27FC236}">
                      <a16:creationId xmlns:a16="http://schemas.microsoft.com/office/drawing/2014/main" id="{CF68D5B1-88B9-4DB4-81FF-0EE6E9ECCA87}"/>
                    </a:ext>
                  </a:extLst>
                </p:cNvPr>
                <p:cNvSpPr/>
                <p:nvPr userDrawn="1"/>
              </p:nvSpPr>
              <p:spPr>
                <a:xfrm>
                  <a:off x="272480" y="944724"/>
                  <a:ext cx="2808000" cy="5616624"/>
                </a:xfrm>
                <a:prstGeom prst="roundRect">
                  <a:avLst>
                    <a:gd name="adj" fmla="val 8301"/>
                  </a:avLst>
                </a:prstGeom>
                <a:noFill/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006ED6A-B4FF-48F7-B01C-E16DDF016808}"/>
                    </a:ext>
                  </a:extLst>
                </p:cNvPr>
                <p:cNvSpPr txBox="1"/>
                <p:nvPr userDrawn="1"/>
              </p:nvSpPr>
              <p:spPr>
                <a:xfrm>
                  <a:off x="416497" y="1031150"/>
                  <a:ext cx="55544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11:59</a:t>
                  </a:r>
                  <a:endParaRPr lang="ko-KR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67" name="Picture 12">
                  <a:extLst>
                    <a:ext uri="{FF2B5EF4-FFF2-40B4-BE49-F238E27FC236}">
                      <a16:creationId xmlns:a16="http://schemas.microsoft.com/office/drawing/2014/main" id="{C2211DF4-164A-4279-A74A-26B02974BB25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114" y="1066014"/>
                  <a:ext cx="514448" cy="1764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8" name="모서리가 둥근 직사각형 111">
                  <a:extLst>
                    <a:ext uri="{FF2B5EF4-FFF2-40B4-BE49-F238E27FC236}">
                      <a16:creationId xmlns:a16="http://schemas.microsoft.com/office/drawing/2014/main" id="{A92FFFAD-0D44-4A2C-BE06-332F5242A744}"/>
                    </a:ext>
                  </a:extLst>
                </p:cNvPr>
                <p:cNvSpPr/>
                <p:nvPr userDrawn="1"/>
              </p:nvSpPr>
              <p:spPr>
                <a:xfrm>
                  <a:off x="1051367" y="944724"/>
                  <a:ext cx="1250227" cy="235422"/>
                </a:xfrm>
                <a:prstGeom prst="roundRect">
                  <a:avLst>
                    <a:gd name="adj" fmla="val 10974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1026" name="Picture 2" descr="스마트 인솔">
              <a:extLst>
                <a:ext uri="{FF2B5EF4-FFF2-40B4-BE49-F238E27FC236}">
                  <a16:creationId xmlns:a16="http://schemas.microsoft.com/office/drawing/2014/main" id="{C5FE5CD6-0BF0-4D1D-B531-4CEBFA6BBB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55" t="-2263" r="-2753" b="-3833"/>
            <a:stretch/>
          </p:blipFill>
          <p:spPr bwMode="auto">
            <a:xfrm>
              <a:off x="4340075" y="2259962"/>
              <a:ext cx="2479417" cy="1726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6ACD9E17-0385-4A84-BB89-54B17B9C2CB2}"/>
                </a:ext>
              </a:extLst>
            </p:cNvPr>
            <p:cNvGrpSpPr/>
            <p:nvPr/>
          </p:nvGrpSpPr>
          <p:grpSpPr>
            <a:xfrm>
              <a:off x="4241643" y="1856721"/>
              <a:ext cx="2691150" cy="2467935"/>
              <a:chOff x="749941" y="1856721"/>
              <a:chExt cx="2691150" cy="2467935"/>
            </a:xfrm>
          </p:grpSpPr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31CF6AE2-1A0C-48D3-898C-CB2C46524945}"/>
                  </a:ext>
                </a:extLst>
              </p:cNvPr>
              <p:cNvSpPr txBox="1"/>
              <p:nvPr/>
            </p:nvSpPr>
            <p:spPr>
              <a:xfrm>
                <a:off x="863243" y="1856721"/>
                <a:ext cx="246454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b="1" i="0" dirty="0"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곁에만 있다면 언제 어디서든 사용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D8A443D6-FE53-4133-A063-D20A0BDC7910}"/>
                  </a:ext>
                </a:extLst>
              </p:cNvPr>
              <p:cNvSpPr txBox="1"/>
              <p:nvPr/>
            </p:nvSpPr>
            <p:spPr>
              <a:xfrm>
                <a:off x="749941" y="3986102"/>
                <a:ext cx="269115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800" b="0" i="0" dirty="0"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따라하면 더 쉬운 블루투스 연결</a:t>
                </a:r>
              </a:p>
              <a:p>
                <a:pPr algn="ctr"/>
                <a:r>
                  <a:rPr lang="ko-KR" altLang="en-US" sz="800" b="0" i="0" dirty="0"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이제 당신이 가는 곳엔 스마트 인솔이 함께 합니다</a:t>
                </a:r>
                <a:r>
                  <a:rPr lang="en-US" altLang="ko-KR" sz="800" b="0" i="0" dirty="0"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.</a:t>
                </a:r>
                <a:endParaRPr lang="ko-KR" altLang="en-US" sz="800" b="0" i="0" dirty="0">
                  <a:solidFill>
                    <a:schemeClr val="tx1"/>
                  </a:solidFill>
                  <a:effectLst/>
                  <a:latin typeface="+mn-ea"/>
                  <a:ea typeface="+mn-ea"/>
                </a:endParaRPr>
              </a:p>
            </p:txBody>
          </p:sp>
        </p:grp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919FB66C-B4CE-4527-9FE8-307CB18FA073}"/>
                </a:ext>
              </a:extLst>
            </p:cNvPr>
            <p:cNvSpPr txBox="1"/>
            <p:nvPr/>
          </p:nvSpPr>
          <p:spPr>
            <a:xfrm>
              <a:off x="6522331" y="989839"/>
              <a:ext cx="3917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+mn-ea"/>
                  <a:ea typeface="+mn-ea"/>
                </a:rPr>
                <a:t>skip</a:t>
              </a:r>
              <a:endParaRPr lang="ko-KR" altLang="en-US" sz="800" dirty="0">
                <a:latin typeface="+mn-ea"/>
                <a:ea typeface="+mn-ea"/>
              </a:endParaRPr>
            </a:p>
          </p:txBody>
        </p:sp>
      </p:grpSp>
      <p:sp>
        <p:nvSpPr>
          <p:cNvPr id="41" name="Google Shape;173;p5">
            <a:extLst>
              <a:ext uri="{FF2B5EF4-FFF2-40B4-BE49-F238E27FC236}">
                <a16:creationId xmlns:a16="http://schemas.microsoft.com/office/drawing/2014/main" id="{4B60280C-7111-4BA9-B794-AD956CB1386E}"/>
              </a:ext>
            </a:extLst>
          </p:cNvPr>
          <p:cNvSpPr/>
          <p:nvPr/>
        </p:nvSpPr>
        <p:spPr>
          <a:xfrm>
            <a:off x="766830" y="159507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2" name="Google Shape;173;p5">
            <a:extLst>
              <a:ext uri="{FF2B5EF4-FFF2-40B4-BE49-F238E27FC236}">
                <a16:creationId xmlns:a16="http://schemas.microsoft.com/office/drawing/2014/main" id="{5E6525CE-92F1-473B-81B7-047108F88892}"/>
              </a:ext>
            </a:extLst>
          </p:cNvPr>
          <p:cNvSpPr/>
          <p:nvPr/>
        </p:nvSpPr>
        <p:spPr>
          <a:xfrm>
            <a:off x="746260" y="575696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3" name="Google Shape;173;p5">
            <a:extLst>
              <a:ext uri="{FF2B5EF4-FFF2-40B4-BE49-F238E27FC236}">
                <a16:creationId xmlns:a16="http://schemas.microsoft.com/office/drawing/2014/main" id="{99841DF3-EC49-4A6C-8B3F-76287774BFEF}"/>
              </a:ext>
            </a:extLst>
          </p:cNvPr>
          <p:cNvSpPr/>
          <p:nvPr/>
        </p:nvSpPr>
        <p:spPr>
          <a:xfrm>
            <a:off x="2918405" y="95830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4" name="왼쪽 대괄호 43">
            <a:extLst>
              <a:ext uri="{FF2B5EF4-FFF2-40B4-BE49-F238E27FC236}">
                <a16:creationId xmlns:a16="http://schemas.microsoft.com/office/drawing/2014/main" id="{7BCAE8D2-CE03-47D5-AC3D-B3727D31732B}"/>
              </a:ext>
            </a:extLst>
          </p:cNvPr>
          <p:cNvSpPr/>
          <p:nvPr/>
        </p:nvSpPr>
        <p:spPr>
          <a:xfrm>
            <a:off x="444759" y="1002300"/>
            <a:ext cx="267589" cy="5330339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F30F6CB-6679-4D17-B48B-72113601F63D}"/>
              </a:ext>
            </a:extLst>
          </p:cNvPr>
          <p:cNvSpPr txBox="1"/>
          <p:nvPr/>
        </p:nvSpPr>
        <p:spPr>
          <a:xfrm>
            <a:off x="199411" y="3426795"/>
            <a:ext cx="445635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native</a:t>
            </a:r>
            <a:endParaRPr lang="ko-KR" altLang="en-US" sz="1200" b="1" dirty="0">
              <a:solidFill>
                <a:schemeClr val="accent3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7259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텍스트 개체 틀 6"/>
          <p:cNvSpPr txBox="1">
            <a:spLocks noGrp="1"/>
          </p:cNvSpPr>
          <p:nvPr>
            <p:ph type="body" sz="quarter" idx="1"/>
          </p:nvPr>
        </p:nvSpPr>
        <p:spPr>
          <a:xfrm>
            <a:off x="6249144" y="116632"/>
            <a:ext cx="1188134" cy="275561"/>
          </a:xfrm>
          <a:prstGeom prst="rect">
            <a:avLst/>
          </a:prstGeom>
        </p:spPr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PT-A-06-5</a:t>
            </a:r>
            <a:endParaRPr dirty="0"/>
          </a:p>
        </p:txBody>
      </p:sp>
      <p:sp>
        <p:nvSpPr>
          <p:cNvPr id="798" name="Google Shape;164;p5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메모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메모 기능 유지</a:t>
            </a:r>
            <a:endParaRPr lang="en-US" altLang="ko-KR" sz="700" dirty="0"/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버튼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운동 완료한 운동 우측에 자세히 버튼 표시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운동을 진행하지 않았을 경우 </a:t>
            </a:r>
            <a:r>
              <a:rPr lang="ko-KR" altLang="en-US" sz="700" dirty="0" err="1"/>
              <a:t>미진행</a:t>
            </a:r>
            <a:r>
              <a:rPr lang="ko-KR" altLang="en-US" sz="700" dirty="0"/>
              <a:t> 표시</a:t>
            </a:r>
          </a:p>
        </p:txBody>
      </p:sp>
      <p:sp>
        <p:nvSpPr>
          <p:cNvPr id="799" name="직사각형 93"/>
          <p:cNvSpPr txBox="1"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886968">
              <a:defRPr sz="776"/>
            </a:lvl1pPr>
          </a:lstStyle>
          <a:p>
            <a:pPr marL="0" indent="0">
              <a:buNone/>
            </a:pPr>
            <a:r>
              <a:rPr dirty="0" err="1"/>
              <a:t>보행</a:t>
            </a:r>
            <a:r>
              <a:rPr dirty="0"/>
              <a:t> </a:t>
            </a:r>
            <a:r>
              <a:rPr dirty="0" err="1"/>
              <a:t>진행</a:t>
            </a:r>
            <a:endParaRPr dirty="0"/>
          </a:p>
        </p:txBody>
      </p:sp>
      <p:grpSp>
        <p:nvGrpSpPr>
          <p:cNvPr id="804" name="그룹"/>
          <p:cNvGrpSpPr/>
          <p:nvPr/>
        </p:nvGrpSpPr>
        <p:grpSpPr>
          <a:xfrm>
            <a:off x="837732" y="1407597"/>
            <a:ext cx="2721538" cy="2721603"/>
            <a:chOff x="0" y="0"/>
            <a:chExt cx="2721536" cy="2721602"/>
          </a:xfrm>
        </p:grpSpPr>
        <p:sp>
          <p:nvSpPr>
            <p:cNvPr id="800" name="Rectangle 75"/>
            <p:cNvSpPr/>
            <p:nvPr/>
          </p:nvSpPr>
          <p:spPr>
            <a:xfrm>
              <a:off x="0" y="-1"/>
              <a:ext cx="2721538" cy="2721603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457200">
                <a:defRPr sz="800"/>
              </a:pPr>
              <a:endParaRPr/>
            </a:p>
          </p:txBody>
        </p:sp>
        <p:grpSp>
          <p:nvGrpSpPr>
            <p:cNvPr id="803" name="Group 1"/>
            <p:cNvGrpSpPr/>
            <p:nvPr/>
          </p:nvGrpSpPr>
          <p:grpSpPr>
            <a:xfrm>
              <a:off x="1041538" y="1041569"/>
              <a:ext cx="638463" cy="638463"/>
              <a:chOff x="0" y="0"/>
              <a:chExt cx="638461" cy="638461"/>
            </a:xfrm>
          </p:grpSpPr>
          <p:sp>
            <p:nvSpPr>
              <p:cNvPr id="801" name="Oval 8"/>
              <p:cNvSpPr/>
              <p:nvPr/>
            </p:nvSpPr>
            <p:spPr>
              <a:xfrm>
                <a:off x="-1" y="-1"/>
                <a:ext cx="638463" cy="638463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457200">
                  <a:defRPr sz="800"/>
                </a:pPr>
                <a:endParaRPr/>
              </a:p>
            </p:txBody>
          </p:sp>
          <p:sp>
            <p:nvSpPr>
              <p:cNvPr id="802" name="Isosceles Triangle 79"/>
              <p:cNvSpPr/>
              <p:nvPr/>
            </p:nvSpPr>
            <p:spPr>
              <a:xfrm rot="5400000">
                <a:off x="222551" y="189988"/>
                <a:ext cx="277598" cy="239313"/>
              </a:xfrm>
              <a:prstGeom prst="triangl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aphicFrame>
        <p:nvGraphicFramePr>
          <p:cNvPr id="805" name="표"/>
          <p:cNvGraphicFramePr/>
          <p:nvPr>
            <p:extLst>
              <p:ext uri="{D42A27DB-BD31-4B8C-83A1-F6EECF244321}">
                <p14:modId xmlns:p14="http://schemas.microsoft.com/office/powerpoint/2010/main" val="750980979"/>
              </p:ext>
            </p:extLst>
          </p:nvPr>
        </p:nvGraphicFramePr>
        <p:xfrm>
          <a:off x="836321" y="4151834"/>
          <a:ext cx="2721533" cy="1800000"/>
        </p:xfrm>
        <a:graphic>
          <a:graphicData uri="http://schemas.openxmlformats.org/drawingml/2006/table">
            <a:tbl>
              <a:tblPr/>
              <a:tblGrid>
                <a:gridCol w="1931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indent="89999" algn="l">
                        <a:defRPr sz="800"/>
                      </a:pPr>
                      <a:r>
                        <a:t>1회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89999" algn="l">
                        <a:defRPr sz="800"/>
                      </a:pPr>
                      <a:r>
                        <a:t>2회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89999" algn="ctr">
                        <a:defRPr sz="800"/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89999" algn="l">
                        <a:defRPr sz="800"/>
                      </a:pPr>
                      <a:r>
                        <a:t>3회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89999" algn="ctr">
                        <a:defRPr sz="800"/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89999" algn="l">
                        <a:defRPr sz="800"/>
                      </a:pPr>
                      <a:r>
                        <a:t>4회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89999" algn="ctr">
                        <a:defRPr sz="800"/>
                      </a:pPr>
                      <a:endParaRPr dirty="0"/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08" name="메모"/>
          <p:cNvGrpSpPr/>
          <p:nvPr/>
        </p:nvGrpSpPr>
        <p:grpSpPr>
          <a:xfrm>
            <a:off x="3105262" y="1122371"/>
            <a:ext cx="408562" cy="217727"/>
            <a:chOff x="0" y="0"/>
            <a:chExt cx="408561" cy="217725"/>
          </a:xfrm>
        </p:grpSpPr>
        <p:sp>
          <p:nvSpPr>
            <p:cNvPr id="806" name="모서리가 둥근 직사각형"/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7" name="메모"/>
            <p:cNvSpPr txBox="1"/>
            <p:nvPr/>
          </p:nvSpPr>
          <p:spPr>
            <a:xfrm>
              <a:off x="4744" y="45362"/>
              <a:ext cx="39907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dirty="0" err="1"/>
                <a:t>메모</a:t>
              </a:r>
              <a:endParaRPr dirty="0"/>
            </a:p>
          </p:txBody>
        </p:sp>
      </p:grpSp>
      <p:sp>
        <p:nvSpPr>
          <p:cNvPr id="809" name="모서리가 둥근 직사각형 40"/>
          <p:cNvSpPr/>
          <p:nvPr/>
        </p:nvSpPr>
        <p:spPr>
          <a:xfrm>
            <a:off x="4457651" y="1371546"/>
            <a:ext cx="2442594" cy="1190430"/>
          </a:xfrm>
          <a:prstGeom prst="roundRect">
            <a:avLst>
              <a:gd name="adj" fmla="val 9955"/>
            </a:avLst>
          </a:prstGeom>
          <a:solidFill>
            <a:srgbClr val="FFFFFF"/>
          </a:solidFill>
          <a:ln w="3175">
            <a:solidFill>
              <a:srgbClr val="80808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0" name="취소"/>
          <p:cNvSpPr txBox="1"/>
          <p:nvPr/>
        </p:nvSpPr>
        <p:spPr>
          <a:xfrm>
            <a:off x="5041810" y="2325732"/>
            <a:ext cx="307337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8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취소</a:t>
            </a:r>
          </a:p>
        </p:txBody>
      </p:sp>
      <p:sp>
        <p:nvSpPr>
          <p:cNvPr id="811" name="저장"/>
          <p:cNvSpPr txBox="1"/>
          <p:nvPr/>
        </p:nvSpPr>
        <p:spPr>
          <a:xfrm>
            <a:off x="5925870" y="2325732"/>
            <a:ext cx="307337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8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저장</a:t>
            </a:r>
          </a:p>
        </p:txBody>
      </p:sp>
      <p:sp>
        <p:nvSpPr>
          <p:cNvPr id="812" name="메모 작성"/>
          <p:cNvSpPr txBox="1"/>
          <p:nvPr/>
        </p:nvSpPr>
        <p:spPr>
          <a:xfrm>
            <a:off x="4574344" y="1462804"/>
            <a:ext cx="2209206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8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rPr dirty="0" err="1"/>
              <a:t>메모</a:t>
            </a:r>
            <a:r>
              <a:rPr dirty="0"/>
              <a:t> </a:t>
            </a:r>
            <a:r>
              <a:rPr dirty="0" err="1"/>
              <a:t>작성</a:t>
            </a:r>
            <a:endParaRPr dirty="0"/>
          </a:p>
        </p:txBody>
      </p:sp>
      <p:sp>
        <p:nvSpPr>
          <p:cNvPr id="813" name="모서리가 둥근 직사각형 40"/>
          <p:cNvSpPr/>
          <p:nvPr/>
        </p:nvSpPr>
        <p:spPr>
          <a:xfrm>
            <a:off x="4553999" y="1677479"/>
            <a:ext cx="2249898" cy="57856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>
            <a:solidFill>
              <a:srgbClr val="80808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5" name="원"/>
          <p:cNvSpPr/>
          <p:nvPr/>
        </p:nvSpPr>
        <p:spPr>
          <a:xfrm>
            <a:off x="1865877" y="1188772"/>
            <a:ext cx="72002" cy="72002"/>
          </a:xfrm>
          <a:prstGeom prst="roundRect">
            <a:avLst>
              <a:gd name="adj" fmla="val 50000"/>
            </a:avLst>
          </a:prstGeom>
          <a:solidFill>
            <a:srgbClr val="A7A7A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800">
                <a:solidFill>
                  <a:srgbClr val="808080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grpSp>
        <p:nvGrpSpPr>
          <p:cNvPr id="841" name="삭제"/>
          <p:cNvGrpSpPr/>
          <p:nvPr/>
        </p:nvGrpSpPr>
        <p:grpSpPr>
          <a:xfrm>
            <a:off x="3027934" y="4233333"/>
            <a:ext cx="408562" cy="217726"/>
            <a:chOff x="0" y="0"/>
            <a:chExt cx="408561" cy="217725"/>
          </a:xfrm>
        </p:grpSpPr>
        <p:sp>
          <p:nvSpPr>
            <p:cNvPr id="839" name="모서리가 둥근 직사각형"/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0" name="자세히"/>
            <p:cNvSpPr txBox="1"/>
            <p:nvPr/>
          </p:nvSpPr>
          <p:spPr>
            <a:xfrm>
              <a:off x="4744" y="45362"/>
              <a:ext cx="39907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t>자세히</a:t>
              </a:r>
            </a:p>
          </p:txBody>
        </p:sp>
      </p:grpSp>
      <p:sp>
        <p:nvSpPr>
          <p:cNvPr id="64" name="Google Shape;164;p5">
            <a:extLst>
              <a:ext uri="{FF2B5EF4-FFF2-40B4-BE49-F238E27FC236}">
                <a16:creationId xmlns:a16="http://schemas.microsoft.com/office/drawing/2014/main" id="{BBF5839F-AB8E-1743-B03B-ED1CC558CF6A}"/>
              </a:ext>
            </a:extLst>
          </p:cNvPr>
          <p:cNvSpPr txBox="1">
            <a:spLocks/>
          </p:cNvSpPr>
          <p:nvPr/>
        </p:nvSpPr>
        <p:spPr>
          <a:xfrm>
            <a:off x="7484132" y="392192"/>
            <a:ext cx="2329409" cy="6313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marL="177800" marR="0" indent="-177800" algn="l" defTabSz="9144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Tx/>
              <a:buAutoNum type="arabicPeriod"/>
              <a:tabLst/>
              <a:defRPr sz="9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algun Gothic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algun Gothic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algun Gothic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algun Gothic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algun Gothic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algun Gothic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algun Gothic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algun Gothic"/>
              </a:defRPr>
            </a:lvl9pPr>
          </a:lstStyle>
          <a:p>
            <a:pPr hangingPunct="1"/>
            <a:endParaRPr lang="ko-KR" altLang="en-US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51F2051-F47B-6544-982A-9231B8B8F796}"/>
              </a:ext>
            </a:extLst>
          </p:cNvPr>
          <p:cNvSpPr/>
          <p:nvPr/>
        </p:nvSpPr>
        <p:spPr>
          <a:xfrm>
            <a:off x="2896434" y="98666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1" name="Google Shape;173;p5">
            <a:extLst>
              <a:ext uri="{FF2B5EF4-FFF2-40B4-BE49-F238E27FC236}">
                <a16:creationId xmlns:a16="http://schemas.microsoft.com/office/drawing/2014/main" id="{9BC4789E-E54C-BF44-BB26-85F72E722AEF}"/>
              </a:ext>
            </a:extLst>
          </p:cNvPr>
          <p:cNvSpPr/>
          <p:nvPr/>
        </p:nvSpPr>
        <p:spPr>
          <a:xfrm>
            <a:off x="4296992" y="2092152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a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6" name="편집하려면 이중 클릭">
            <a:extLst>
              <a:ext uri="{FF2B5EF4-FFF2-40B4-BE49-F238E27FC236}">
                <a16:creationId xmlns:a16="http://schemas.microsoft.com/office/drawing/2014/main" id="{757FF466-27A5-8540-88ED-A5FA0461FD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4034" y="116632"/>
            <a:ext cx="4581054" cy="2755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운동</a:t>
            </a:r>
            <a:r>
              <a:rPr lang="en-US" altLang="ko-KR" dirty="0"/>
              <a:t>(</a:t>
            </a:r>
            <a:r>
              <a:rPr lang="ko-KR" altLang="en-US" dirty="0"/>
              <a:t>내가 추가한 운동</a:t>
            </a:r>
            <a:r>
              <a:rPr lang="en-US" altLang="ko-KR" dirty="0"/>
              <a:t> , </a:t>
            </a:r>
            <a:r>
              <a:rPr lang="ko-KR" altLang="en-US" dirty="0"/>
              <a:t>이전 날짜의 운동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결과 보기</a:t>
            </a:r>
            <a:r>
              <a:rPr lang="en-US" altLang="ko-KR" dirty="0"/>
              <a:t>(</a:t>
            </a:r>
            <a:r>
              <a:rPr lang="ko-KR" altLang="en-US" dirty="0"/>
              <a:t>동영상 </a:t>
            </a:r>
            <a:r>
              <a:rPr lang="ko-KR" altLang="en-US" dirty="0" err="1"/>
              <a:t>비촬영</a:t>
            </a:r>
            <a:r>
              <a:rPr lang="en-US" altLang="ko-KR" dirty="0"/>
              <a:t>)</a:t>
            </a:r>
            <a:endParaRPr dirty="0"/>
          </a:p>
        </p:txBody>
      </p:sp>
      <p:grpSp>
        <p:nvGrpSpPr>
          <p:cNvPr id="47" name="메모">
            <a:extLst>
              <a:ext uri="{FF2B5EF4-FFF2-40B4-BE49-F238E27FC236}">
                <a16:creationId xmlns:a16="http://schemas.microsoft.com/office/drawing/2014/main" id="{537B00B1-D3D1-4711-8971-AF8F01F7A7C3}"/>
              </a:ext>
            </a:extLst>
          </p:cNvPr>
          <p:cNvGrpSpPr/>
          <p:nvPr/>
        </p:nvGrpSpPr>
        <p:grpSpPr>
          <a:xfrm>
            <a:off x="882179" y="1113982"/>
            <a:ext cx="408563" cy="217728"/>
            <a:chOff x="0" y="0"/>
            <a:chExt cx="408562" cy="217726"/>
          </a:xfrm>
        </p:grpSpPr>
        <p:sp>
          <p:nvSpPr>
            <p:cNvPr id="48" name="모서리가 둥근 직사각형">
              <a:extLst>
                <a:ext uri="{FF2B5EF4-FFF2-40B4-BE49-F238E27FC236}">
                  <a16:creationId xmlns:a16="http://schemas.microsoft.com/office/drawing/2014/main" id="{3561092A-27CE-4221-A082-7FB74126D8AC}"/>
                </a:ext>
              </a:extLst>
            </p:cNvPr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" name="메모">
              <a:extLst>
                <a:ext uri="{FF2B5EF4-FFF2-40B4-BE49-F238E27FC236}">
                  <a16:creationId xmlns:a16="http://schemas.microsoft.com/office/drawing/2014/main" id="{DFAF8C5E-7C4F-4D80-8280-EF6F470C4128}"/>
                </a:ext>
              </a:extLst>
            </p:cNvPr>
            <p:cNvSpPr txBox="1"/>
            <p:nvPr/>
          </p:nvSpPr>
          <p:spPr>
            <a:xfrm>
              <a:off x="4744" y="55001"/>
              <a:ext cx="399073" cy="107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dirty="0"/>
                <a:t>이전</a:t>
              </a:r>
              <a:endParaRPr dirty="0"/>
            </a:p>
          </p:txBody>
        </p: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82A8947A-FEC0-4EDB-8A69-E6332AEB82D5}"/>
              </a:ext>
            </a:extLst>
          </p:cNvPr>
          <p:cNvSpPr/>
          <p:nvPr/>
        </p:nvSpPr>
        <p:spPr>
          <a:xfrm>
            <a:off x="2828700" y="411933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10CD159-D860-4A91-854C-B4E1B1FAD66B}"/>
              </a:ext>
            </a:extLst>
          </p:cNvPr>
          <p:cNvSpPr/>
          <p:nvPr/>
        </p:nvSpPr>
        <p:spPr>
          <a:xfrm rot="21383520">
            <a:off x="7756013" y="3960922"/>
            <a:ext cx="1785645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결과보기 화면 추가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grpSp>
        <p:nvGrpSpPr>
          <p:cNvPr id="36" name="동영상 촬영">
            <a:extLst>
              <a:ext uri="{FF2B5EF4-FFF2-40B4-BE49-F238E27FC236}">
                <a16:creationId xmlns:a16="http://schemas.microsoft.com/office/drawing/2014/main" id="{61A50997-BC50-48ED-9EEB-E03273626D5F}"/>
              </a:ext>
            </a:extLst>
          </p:cNvPr>
          <p:cNvGrpSpPr/>
          <p:nvPr/>
        </p:nvGrpSpPr>
        <p:grpSpPr>
          <a:xfrm>
            <a:off x="3027933" y="4715296"/>
            <a:ext cx="408564" cy="213365"/>
            <a:chOff x="-1" y="-1"/>
            <a:chExt cx="408563" cy="213364"/>
          </a:xfrm>
        </p:grpSpPr>
        <p:sp>
          <p:nvSpPr>
            <p:cNvPr id="37" name="직사각형">
              <a:extLst>
                <a:ext uri="{FF2B5EF4-FFF2-40B4-BE49-F238E27FC236}">
                  <a16:creationId xmlns:a16="http://schemas.microsoft.com/office/drawing/2014/main" id="{93C769F0-5C05-4FF4-8E96-C3207B2C82A7}"/>
                </a:ext>
              </a:extLst>
            </p:cNvPr>
            <p:cNvSpPr/>
            <p:nvPr/>
          </p:nvSpPr>
          <p:spPr>
            <a:xfrm>
              <a:off x="-1" y="-1"/>
              <a:ext cx="408563" cy="213364"/>
            </a:xfrm>
            <a:prstGeom prst="rect">
              <a:avLst/>
            </a:prstGeom>
            <a:solidFill>
              <a:srgbClr val="F2F2F2"/>
            </a:solidFill>
            <a:ln w="3175" cap="flat">
              <a:solidFill>
                <a:srgbClr val="BFBFBF"/>
              </a:solidFill>
              <a:prstDash val="sysDot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38" name="시작">
              <a:extLst>
                <a:ext uri="{FF2B5EF4-FFF2-40B4-BE49-F238E27FC236}">
                  <a16:creationId xmlns:a16="http://schemas.microsoft.com/office/drawing/2014/main" id="{BE2EFC69-E6D6-4A5E-B4D6-F3FAA318D1A1}"/>
                </a:ext>
              </a:extLst>
            </p:cNvPr>
            <p:cNvSpPr txBox="1"/>
            <p:nvPr/>
          </p:nvSpPr>
          <p:spPr>
            <a:xfrm>
              <a:off x="1587" y="45125"/>
              <a:ext cx="405387" cy="123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rPr lang="ko-KR" altLang="en-US" dirty="0" err="1"/>
                <a:t>미진행</a:t>
              </a:r>
              <a:endParaRPr dirty="0"/>
            </a:p>
          </p:txBody>
        </p:sp>
      </p:grpSp>
      <p:grpSp>
        <p:nvGrpSpPr>
          <p:cNvPr id="39" name="동영상 촬영">
            <a:extLst>
              <a:ext uri="{FF2B5EF4-FFF2-40B4-BE49-F238E27FC236}">
                <a16:creationId xmlns:a16="http://schemas.microsoft.com/office/drawing/2014/main" id="{3BB7C094-A716-4DEA-9483-16AA8F1E9456}"/>
              </a:ext>
            </a:extLst>
          </p:cNvPr>
          <p:cNvGrpSpPr/>
          <p:nvPr/>
        </p:nvGrpSpPr>
        <p:grpSpPr>
          <a:xfrm>
            <a:off x="3027933" y="5154567"/>
            <a:ext cx="408564" cy="213365"/>
            <a:chOff x="-1" y="-1"/>
            <a:chExt cx="408563" cy="213364"/>
          </a:xfrm>
        </p:grpSpPr>
        <p:sp>
          <p:nvSpPr>
            <p:cNvPr id="40" name="직사각형">
              <a:extLst>
                <a:ext uri="{FF2B5EF4-FFF2-40B4-BE49-F238E27FC236}">
                  <a16:creationId xmlns:a16="http://schemas.microsoft.com/office/drawing/2014/main" id="{DBED43E9-C43B-4118-A78C-A74295BEB735}"/>
                </a:ext>
              </a:extLst>
            </p:cNvPr>
            <p:cNvSpPr/>
            <p:nvPr/>
          </p:nvSpPr>
          <p:spPr>
            <a:xfrm>
              <a:off x="-1" y="-1"/>
              <a:ext cx="408563" cy="213364"/>
            </a:xfrm>
            <a:prstGeom prst="rect">
              <a:avLst/>
            </a:prstGeom>
            <a:solidFill>
              <a:srgbClr val="F2F2F2"/>
            </a:solidFill>
            <a:ln w="3175" cap="flat">
              <a:solidFill>
                <a:srgbClr val="BFBFBF"/>
              </a:solidFill>
              <a:prstDash val="sysDot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41" name="시작">
              <a:extLst>
                <a:ext uri="{FF2B5EF4-FFF2-40B4-BE49-F238E27FC236}">
                  <a16:creationId xmlns:a16="http://schemas.microsoft.com/office/drawing/2014/main" id="{E4CA0DE2-E9C3-48CD-B25C-8F6A96975C11}"/>
                </a:ext>
              </a:extLst>
            </p:cNvPr>
            <p:cNvSpPr txBox="1"/>
            <p:nvPr/>
          </p:nvSpPr>
          <p:spPr>
            <a:xfrm>
              <a:off x="1587" y="45125"/>
              <a:ext cx="405387" cy="123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rPr lang="ko-KR" altLang="en-US" dirty="0" err="1"/>
                <a:t>미진행</a:t>
              </a:r>
              <a:endParaRPr dirty="0"/>
            </a:p>
          </p:txBody>
        </p:sp>
      </p:grpSp>
      <p:grpSp>
        <p:nvGrpSpPr>
          <p:cNvPr id="42" name="동영상 촬영">
            <a:extLst>
              <a:ext uri="{FF2B5EF4-FFF2-40B4-BE49-F238E27FC236}">
                <a16:creationId xmlns:a16="http://schemas.microsoft.com/office/drawing/2014/main" id="{259D52DC-6BA1-41E9-8E7F-2E45C5FAE886}"/>
              </a:ext>
            </a:extLst>
          </p:cNvPr>
          <p:cNvGrpSpPr/>
          <p:nvPr/>
        </p:nvGrpSpPr>
        <p:grpSpPr>
          <a:xfrm>
            <a:off x="3027933" y="5611767"/>
            <a:ext cx="408564" cy="213365"/>
            <a:chOff x="-1" y="-1"/>
            <a:chExt cx="408563" cy="213364"/>
          </a:xfrm>
        </p:grpSpPr>
        <p:sp>
          <p:nvSpPr>
            <p:cNvPr id="43" name="직사각형">
              <a:extLst>
                <a:ext uri="{FF2B5EF4-FFF2-40B4-BE49-F238E27FC236}">
                  <a16:creationId xmlns:a16="http://schemas.microsoft.com/office/drawing/2014/main" id="{E5E5EAE5-5CAD-4472-94D1-22FB7AF45FB2}"/>
                </a:ext>
              </a:extLst>
            </p:cNvPr>
            <p:cNvSpPr/>
            <p:nvPr/>
          </p:nvSpPr>
          <p:spPr>
            <a:xfrm>
              <a:off x="-1" y="-1"/>
              <a:ext cx="408563" cy="213364"/>
            </a:xfrm>
            <a:prstGeom prst="rect">
              <a:avLst/>
            </a:prstGeom>
            <a:solidFill>
              <a:srgbClr val="F2F2F2"/>
            </a:solidFill>
            <a:ln w="3175" cap="flat">
              <a:solidFill>
                <a:srgbClr val="BFBFBF"/>
              </a:solidFill>
              <a:prstDash val="sysDot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44" name="시작">
              <a:extLst>
                <a:ext uri="{FF2B5EF4-FFF2-40B4-BE49-F238E27FC236}">
                  <a16:creationId xmlns:a16="http://schemas.microsoft.com/office/drawing/2014/main" id="{70FF4026-F80F-422F-A108-B416146BC11B}"/>
                </a:ext>
              </a:extLst>
            </p:cNvPr>
            <p:cNvSpPr txBox="1"/>
            <p:nvPr/>
          </p:nvSpPr>
          <p:spPr>
            <a:xfrm>
              <a:off x="1587" y="45125"/>
              <a:ext cx="405387" cy="123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rPr lang="ko-KR" altLang="en-US" dirty="0" err="1"/>
                <a:t>미진행</a:t>
              </a:r>
              <a:endParaRPr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A6D64D-B77E-4979-A7AC-604FD330E9F2}"/>
              </a:ext>
            </a:extLst>
          </p:cNvPr>
          <p:cNvGrpSpPr/>
          <p:nvPr/>
        </p:nvGrpSpPr>
        <p:grpSpPr>
          <a:xfrm>
            <a:off x="247968" y="1047162"/>
            <a:ext cx="445635" cy="5258221"/>
            <a:chOff x="-6473" y="2351178"/>
            <a:chExt cx="445635" cy="5258221"/>
          </a:xfrm>
        </p:grpSpPr>
        <p:sp>
          <p:nvSpPr>
            <p:cNvPr id="51" name="왼쪽 대괄호 50">
              <a:extLst>
                <a:ext uri="{FF2B5EF4-FFF2-40B4-BE49-F238E27FC236}">
                  <a16:creationId xmlns:a16="http://schemas.microsoft.com/office/drawing/2014/main" id="{2F1706ED-F2F6-4DB6-886D-1F339D836EB9}"/>
                </a:ext>
              </a:extLst>
            </p:cNvPr>
            <p:cNvSpPr/>
            <p:nvPr/>
          </p:nvSpPr>
          <p:spPr>
            <a:xfrm>
              <a:off x="308219" y="2351178"/>
              <a:ext cx="130943" cy="525822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5CF558E-03C6-4405-997F-B5A716AB3294}"/>
                </a:ext>
              </a:extLst>
            </p:cNvPr>
            <p:cNvSpPr txBox="1"/>
            <p:nvPr/>
          </p:nvSpPr>
          <p:spPr>
            <a:xfrm>
              <a:off x="-6473" y="4654156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4762761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텍스트 개체 틀 6"/>
          <p:cNvSpPr txBox="1">
            <a:spLocks noGrp="1"/>
          </p:cNvSpPr>
          <p:nvPr>
            <p:ph type="body" sz="quarter" idx="1"/>
          </p:nvPr>
        </p:nvSpPr>
        <p:spPr>
          <a:xfrm>
            <a:off x="6249144" y="116632"/>
            <a:ext cx="1188134" cy="275561"/>
          </a:xfrm>
          <a:prstGeom prst="rect">
            <a:avLst/>
          </a:prstGeom>
        </p:spPr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PT-A-06-10</a:t>
            </a:r>
            <a:endParaRPr lang="en-US" altLang="ko-KR" dirty="0"/>
          </a:p>
        </p:txBody>
      </p:sp>
      <p:sp>
        <p:nvSpPr>
          <p:cNvPr id="861" name="Google Shape;164;p5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타이틀</a:t>
            </a:r>
            <a:r>
              <a:rPr lang="en-US" altLang="ko-KR" sz="700" dirty="0"/>
              <a:t>:</a:t>
            </a:r>
            <a:br>
              <a:rPr lang="en-US" altLang="ko-KR" sz="700" dirty="0"/>
            </a:br>
            <a:r>
              <a:rPr lang="en-US" altLang="ko-KR" sz="700" dirty="0"/>
              <a:t>1) </a:t>
            </a:r>
            <a:r>
              <a:rPr lang="ko-KR" altLang="en-US" sz="700" dirty="0"/>
              <a:t>진행하는 </a:t>
            </a:r>
            <a:r>
              <a:rPr lang="ko-KR" altLang="en-US" sz="700" dirty="0" err="1"/>
              <a:t>운동명</a:t>
            </a:r>
            <a:r>
              <a:rPr lang="ko-KR" altLang="en-US" sz="700" dirty="0"/>
              <a:t> 출력</a:t>
            </a:r>
            <a:br>
              <a:rPr lang="ko-KR" altLang="en-US" sz="700" dirty="0"/>
            </a:br>
            <a:r>
              <a:rPr lang="en-US" altLang="ko-KR" sz="700" dirty="0"/>
              <a:t>2) </a:t>
            </a:r>
            <a:r>
              <a:rPr lang="ko-KR" altLang="en-US" sz="700" dirty="0"/>
              <a:t>의료진 추가 운동 </a:t>
            </a:r>
            <a:r>
              <a:rPr lang="ko-KR" altLang="en-US" sz="700" dirty="0" err="1"/>
              <a:t>뱃지</a:t>
            </a:r>
            <a:r>
              <a:rPr lang="ko-KR" altLang="en-US" sz="700" dirty="0"/>
              <a:t> 표시</a:t>
            </a:r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문의 버튼</a:t>
            </a:r>
            <a:r>
              <a:rPr lang="en-US" altLang="ko-KR" sz="700" dirty="0"/>
              <a:t>:</a:t>
            </a:r>
            <a:br>
              <a:rPr lang="en-US" altLang="ko-KR" sz="700" dirty="0"/>
            </a:br>
            <a:r>
              <a:rPr lang="en-US" altLang="ko-KR" sz="700" dirty="0"/>
              <a:t>- Tap </a:t>
            </a:r>
            <a:r>
              <a:rPr lang="ko-KR" altLang="en-US" sz="700" dirty="0"/>
              <a:t>시 “의료진에게 문의” 화면으로 이동</a:t>
            </a:r>
          </a:p>
        </p:txBody>
      </p:sp>
      <p:sp>
        <p:nvSpPr>
          <p:cNvPr id="862" name="직사각형 93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886968">
              <a:defRPr sz="776"/>
            </a:lvl1pPr>
          </a:lstStyle>
          <a:p>
            <a:r>
              <a:t>보행 진행</a:t>
            </a:r>
          </a:p>
        </p:txBody>
      </p:sp>
      <p:grpSp>
        <p:nvGrpSpPr>
          <p:cNvPr id="867" name="그룹"/>
          <p:cNvGrpSpPr/>
          <p:nvPr/>
        </p:nvGrpSpPr>
        <p:grpSpPr>
          <a:xfrm>
            <a:off x="837732" y="1407597"/>
            <a:ext cx="2721538" cy="2721603"/>
            <a:chOff x="0" y="0"/>
            <a:chExt cx="2721536" cy="2721602"/>
          </a:xfrm>
        </p:grpSpPr>
        <p:sp>
          <p:nvSpPr>
            <p:cNvPr id="863" name="Rectangle 75"/>
            <p:cNvSpPr/>
            <p:nvPr/>
          </p:nvSpPr>
          <p:spPr>
            <a:xfrm>
              <a:off x="0" y="-1"/>
              <a:ext cx="2721538" cy="2721603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457200">
                <a:defRPr sz="800"/>
              </a:pPr>
              <a:endParaRPr/>
            </a:p>
          </p:txBody>
        </p:sp>
        <p:grpSp>
          <p:nvGrpSpPr>
            <p:cNvPr id="866" name="Group 1"/>
            <p:cNvGrpSpPr/>
            <p:nvPr/>
          </p:nvGrpSpPr>
          <p:grpSpPr>
            <a:xfrm>
              <a:off x="1041538" y="1041569"/>
              <a:ext cx="638463" cy="638463"/>
              <a:chOff x="0" y="0"/>
              <a:chExt cx="638461" cy="638461"/>
            </a:xfrm>
          </p:grpSpPr>
          <p:sp>
            <p:nvSpPr>
              <p:cNvPr id="864" name="Oval 8"/>
              <p:cNvSpPr/>
              <p:nvPr/>
            </p:nvSpPr>
            <p:spPr>
              <a:xfrm>
                <a:off x="-1" y="-1"/>
                <a:ext cx="638463" cy="638463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457200">
                  <a:defRPr sz="800"/>
                </a:pPr>
                <a:endParaRPr/>
              </a:p>
            </p:txBody>
          </p:sp>
          <p:sp>
            <p:nvSpPr>
              <p:cNvPr id="865" name="Isosceles Triangle 79"/>
              <p:cNvSpPr/>
              <p:nvPr/>
            </p:nvSpPr>
            <p:spPr>
              <a:xfrm rot="5400000">
                <a:off x="222551" y="189988"/>
                <a:ext cx="277598" cy="239313"/>
              </a:xfrm>
              <a:prstGeom prst="triangl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870" name="메모"/>
          <p:cNvGrpSpPr/>
          <p:nvPr/>
        </p:nvGrpSpPr>
        <p:grpSpPr>
          <a:xfrm>
            <a:off x="3105262" y="1122371"/>
            <a:ext cx="408562" cy="217727"/>
            <a:chOff x="0" y="0"/>
            <a:chExt cx="408561" cy="217725"/>
          </a:xfrm>
        </p:grpSpPr>
        <p:sp>
          <p:nvSpPr>
            <p:cNvPr id="868" name="모서리가 둥근 직사각형"/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9" name="문의"/>
            <p:cNvSpPr txBox="1"/>
            <p:nvPr/>
          </p:nvSpPr>
          <p:spPr>
            <a:xfrm>
              <a:off x="4744" y="45362"/>
              <a:ext cx="39907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t>문의</a:t>
              </a:r>
            </a:p>
          </p:txBody>
        </p:sp>
      </p:grpSp>
      <p:graphicFrame>
        <p:nvGraphicFramePr>
          <p:cNvPr id="871" name="표"/>
          <p:cNvGraphicFramePr/>
          <p:nvPr/>
        </p:nvGraphicFramePr>
        <p:xfrm>
          <a:off x="836321" y="4129199"/>
          <a:ext cx="2721533" cy="2190320"/>
        </p:xfrm>
        <a:graphic>
          <a:graphicData uri="http://schemas.openxmlformats.org/drawingml/2006/table">
            <a:tbl>
              <a:tblPr/>
              <a:tblGrid>
                <a:gridCol w="1931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indent="89999" algn="l">
                        <a:defRPr sz="800"/>
                      </a:pPr>
                      <a:r>
                        <a:t>1회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89999" algn="l">
                        <a:defRPr sz="800"/>
                      </a:pPr>
                      <a:r>
                        <a:t>2회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89999" algn="ctr">
                        <a:defRPr sz="800"/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89999" algn="l">
                        <a:defRPr sz="800"/>
                      </a:pPr>
                      <a:r>
                        <a:t>3회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89999" algn="ctr">
                        <a:defRPr sz="800"/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89999" algn="l">
                        <a:defRPr sz="800"/>
                      </a:pPr>
                      <a:r>
                        <a:t>4회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89999" algn="ctr">
                        <a:defRPr sz="800"/>
                      </a:pPr>
                      <a:endParaRPr dirty="0"/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320">
                <a:tc>
                  <a:txBody>
                    <a:bodyPr/>
                    <a:lstStyle/>
                    <a:p>
                      <a:pPr indent="89999" algn="l">
                        <a:defRPr sz="800"/>
                      </a:pPr>
                      <a:r>
                        <a:t>5회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89999" algn="ctr">
                        <a:defRPr sz="800"/>
                      </a:pPr>
                      <a:endParaRPr dirty="0"/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77" name="타원 28"/>
          <p:cNvGrpSpPr/>
          <p:nvPr/>
        </p:nvGrpSpPr>
        <p:grpSpPr>
          <a:xfrm>
            <a:off x="1651175" y="986667"/>
            <a:ext cx="233580" cy="233580"/>
            <a:chOff x="0" y="0"/>
            <a:chExt cx="233579" cy="233579"/>
          </a:xfrm>
        </p:grpSpPr>
        <p:sp>
          <p:nvSpPr>
            <p:cNvPr id="875" name="원"/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876" name="1"/>
            <p:cNvSpPr txBox="1"/>
            <p:nvPr/>
          </p:nvSpPr>
          <p:spPr>
            <a:xfrm>
              <a:off x="34207" y="46939"/>
              <a:ext cx="165165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880" name="타원 29"/>
          <p:cNvGrpSpPr/>
          <p:nvPr/>
        </p:nvGrpSpPr>
        <p:grpSpPr>
          <a:xfrm>
            <a:off x="2896434" y="986667"/>
            <a:ext cx="233582" cy="233581"/>
            <a:chOff x="0" y="0"/>
            <a:chExt cx="233580" cy="233580"/>
          </a:xfrm>
        </p:grpSpPr>
        <p:sp>
          <p:nvSpPr>
            <p:cNvPr id="878" name="원"/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879" name="3"/>
            <p:cNvSpPr txBox="1"/>
            <p:nvPr/>
          </p:nvSpPr>
          <p:spPr>
            <a:xfrm>
              <a:off x="34207" y="55234"/>
              <a:ext cx="165165" cy="123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grpSp>
        <p:nvGrpSpPr>
          <p:cNvPr id="896" name="삭제"/>
          <p:cNvGrpSpPr/>
          <p:nvPr/>
        </p:nvGrpSpPr>
        <p:grpSpPr>
          <a:xfrm>
            <a:off x="3027934" y="4233333"/>
            <a:ext cx="408562" cy="217726"/>
            <a:chOff x="0" y="0"/>
            <a:chExt cx="408561" cy="217725"/>
          </a:xfrm>
        </p:grpSpPr>
        <p:sp>
          <p:nvSpPr>
            <p:cNvPr id="894" name="모서리가 둥근 직사각형"/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5" name="자세히"/>
            <p:cNvSpPr txBox="1"/>
            <p:nvPr/>
          </p:nvSpPr>
          <p:spPr>
            <a:xfrm>
              <a:off x="4744" y="45362"/>
              <a:ext cx="39907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t>자세히</a:t>
              </a:r>
            </a:p>
          </p:txBody>
        </p:sp>
      </p:grpSp>
      <p:sp>
        <p:nvSpPr>
          <p:cNvPr id="62" name="원">
            <a:extLst>
              <a:ext uri="{FF2B5EF4-FFF2-40B4-BE49-F238E27FC236}">
                <a16:creationId xmlns:a16="http://schemas.microsoft.com/office/drawing/2014/main" id="{8BA82D02-7D5A-3C40-B375-F5683EEF0847}"/>
              </a:ext>
            </a:extLst>
          </p:cNvPr>
          <p:cNvSpPr/>
          <p:nvPr/>
        </p:nvSpPr>
        <p:spPr>
          <a:xfrm>
            <a:off x="1870298" y="1188772"/>
            <a:ext cx="72002" cy="72002"/>
          </a:xfrm>
          <a:prstGeom prst="roundRect">
            <a:avLst>
              <a:gd name="adj" fmla="val 50000"/>
            </a:avLst>
          </a:prstGeom>
          <a:solidFill>
            <a:srgbClr val="80808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800">
                <a:solidFill>
                  <a:srgbClr val="808080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63" name="편집하려면 이중 클릭">
            <a:extLst>
              <a:ext uri="{FF2B5EF4-FFF2-40B4-BE49-F238E27FC236}">
                <a16:creationId xmlns:a16="http://schemas.microsoft.com/office/drawing/2014/main" id="{83143ACD-F658-B74B-B26F-66F710E825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3638" y="115888"/>
            <a:ext cx="4581525" cy="2762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운동</a:t>
            </a:r>
            <a:r>
              <a:rPr lang="en-US" altLang="ko-KR" dirty="0"/>
              <a:t>(</a:t>
            </a:r>
            <a:r>
              <a:rPr lang="ko-KR" altLang="en-US" dirty="0"/>
              <a:t>의료진이 추가한 운동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운동 대기</a:t>
            </a:r>
            <a:r>
              <a:rPr lang="en-US" altLang="ko-KR" dirty="0"/>
              <a:t>(</a:t>
            </a:r>
            <a:r>
              <a:rPr lang="ko-KR" altLang="en-US" dirty="0"/>
              <a:t>동영상 </a:t>
            </a:r>
            <a:r>
              <a:rPr lang="ko-KR" altLang="en-US" dirty="0" err="1"/>
              <a:t>미촬영</a:t>
            </a:r>
            <a:r>
              <a:rPr lang="en-US" altLang="ko-KR" dirty="0"/>
              <a:t>)</a:t>
            </a:r>
            <a:endParaRPr dirty="0"/>
          </a:p>
        </p:txBody>
      </p:sp>
      <p:grpSp>
        <p:nvGrpSpPr>
          <p:cNvPr id="64" name="메모">
            <a:extLst>
              <a:ext uri="{FF2B5EF4-FFF2-40B4-BE49-F238E27FC236}">
                <a16:creationId xmlns:a16="http://schemas.microsoft.com/office/drawing/2014/main" id="{697D400A-B72B-4D05-B4CF-6521929F1128}"/>
              </a:ext>
            </a:extLst>
          </p:cNvPr>
          <p:cNvGrpSpPr/>
          <p:nvPr/>
        </p:nvGrpSpPr>
        <p:grpSpPr>
          <a:xfrm>
            <a:off x="882179" y="1113982"/>
            <a:ext cx="408563" cy="217728"/>
            <a:chOff x="0" y="0"/>
            <a:chExt cx="408562" cy="217726"/>
          </a:xfrm>
        </p:grpSpPr>
        <p:sp>
          <p:nvSpPr>
            <p:cNvPr id="65" name="모서리가 둥근 직사각형">
              <a:extLst>
                <a:ext uri="{FF2B5EF4-FFF2-40B4-BE49-F238E27FC236}">
                  <a16:creationId xmlns:a16="http://schemas.microsoft.com/office/drawing/2014/main" id="{DDC8E392-1D9D-4693-BCCF-D9F5FD544C6D}"/>
                </a:ext>
              </a:extLst>
            </p:cNvPr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메모">
              <a:extLst>
                <a:ext uri="{FF2B5EF4-FFF2-40B4-BE49-F238E27FC236}">
                  <a16:creationId xmlns:a16="http://schemas.microsoft.com/office/drawing/2014/main" id="{8A807425-529D-4AC1-B555-8C7F232D274F}"/>
                </a:ext>
              </a:extLst>
            </p:cNvPr>
            <p:cNvSpPr txBox="1"/>
            <p:nvPr/>
          </p:nvSpPr>
          <p:spPr>
            <a:xfrm>
              <a:off x="4744" y="55001"/>
              <a:ext cx="399073" cy="107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dirty="0"/>
                <a:t>이전</a:t>
              </a:r>
              <a:endParaRPr dirty="0"/>
            </a:p>
          </p:txBody>
        </p:sp>
      </p:grpSp>
      <p:grpSp>
        <p:nvGrpSpPr>
          <p:cNvPr id="40" name="삭제">
            <a:extLst>
              <a:ext uri="{FF2B5EF4-FFF2-40B4-BE49-F238E27FC236}">
                <a16:creationId xmlns:a16="http://schemas.microsoft.com/office/drawing/2014/main" id="{597FD686-DCCA-4A5F-8834-5D61140BE427}"/>
              </a:ext>
            </a:extLst>
          </p:cNvPr>
          <p:cNvGrpSpPr/>
          <p:nvPr/>
        </p:nvGrpSpPr>
        <p:grpSpPr>
          <a:xfrm>
            <a:off x="3027934" y="4695419"/>
            <a:ext cx="408562" cy="217726"/>
            <a:chOff x="0" y="0"/>
            <a:chExt cx="408561" cy="217725"/>
          </a:xfrm>
        </p:grpSpPr>
        <p:sp>
          <p:nvSpPr>
            <p:cNvPr id="41" name="모서리가 둥근 직사각형">
              <a:extLst>
                <a:ext uri="{FF2B5EF4-FFF2-40B4-BE49-F238E27FC236}">
                  <a16:creationId xmlns:a16="http://schemas.microsoft.com/office/drawing/2014/main" id="{797544F9-EBD6-44E9-B8D2-02FF3C37D2B2}"/>
                </a:ext>
              </a:extLst>
            </p:cNvPr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" name="시작">
              <a:extLst>
                <a:ext uri="{FF2B5EF4-FFF2-40B4-BE49-F238E27FC236}">
                  <a16:creationId xmlns:a16="http://schemas.microsoft.com/office/drawing/2014/main" id="{63C713C4-026A-4FD8-95E7-8DD6D87ACB48}"/>
                </a:ext>
              </a:extLst>
            </p:cNvPr>
            <p:cNvSpPr txBox="1"/>
            <p:nvPr/>
          </p:nvSpPr>
          <p:spPr>
            <a:xfrm>
              <a:off x="4744" y="45362"/>
              <a:ext cx="39907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dirty="0" err="1"/>
                <a:t>시작</a:t>
              </a:r>
              <a:endParaRPr dirty="0"/>
            </a:p>
          </p:txBody>
        </p:sp>
      </p:grpSp>
      <p:grpSp>
        <p:nvGrpSpPr>
          <p:cNvPr id="43" name="동영상 촬영">
            <a:extLst>
              <a:ext uri="{FF2B5EF4-FFF2-40B4-BE49-F238E27FC236}">
                <a16:creationId xmlns:a16="http://schemas.microsoft.com/office/drawing/2014/main" id="{A7B31CC0-2045-4852-BBF6-A5EBEEC31315}"/>
              </a:ext>
            </a:extLst>
          </p:cNvPr>
          <p:cNvGrpSpPr/>
          <p:nvPr/>
        </p:nvGrpSpPr>
        <p:grpSpPr>
          <a:xfrm>
            <a:off x="3027934" y="5153435"/>
            <a:ext cx="408562" cy="213363"/>
            <a:chOff x="0" y="0"/>
            <a:chExt cx="408561" cy="213362"/>
          </a:xfrm>
        </p:grpSpPr>
        <p:sp>
          <p:nvSpPr>
            <p:cNvPr id="44" name="직사각형">
              <a:extLst>
                <a:ext uri="{FF2B5EF4-FFF2-40B4-BE49-F238E27FC236}">
                  <a16:creationId xmlns:a16="http://schemas.microsoft.com/office/drawing/2014/main" id="{8BE8AD2A-D548-4C9E-A3B6-FAB579C9515A}"/>
                </a:ext>
              </a:extLst>
            </p:cNvPr>
            <p:cNvSpPr/>
            <p:nvPr/>
          </p:nvSpPr>
          <p:spPr>
            <a:xfrm>
              <a:off x="-1" y="-1"/>
              <a:ext cx="408563" cy="213364"/>
            </a:xfrm>
            <a:prstGeom prst="rect">
              <a:avLst/>
            </a:prstGeom>
            <a:solidFill>
              <a:srgbClr val="F2F2F2"/>
            </a:solidFill>
            <a:ln w="3175" cap="flat">
              <a:solidFill>
                <a:srgbClr val="BFBFBF"/>
              </a:solidFill>
              <a:prstDash val="sysDot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45" name="시작">
              <a:extLst>
                <a:ext uri="{FF2B5EF4-FFF2-40B4-BE49-F238E27FC236}">
                  <a16:creationId xmlns:a16="http://schemas.microsoft.com/office/drawing/2014/main" id="{C12ACC1B-85AC-4216-878D-F2D8EE2E0F85}"/>
                </a:ext>
              </a:extLst>
            </p:cNvPr>
            <p:cNvSpPr txBox="1"/>
            <p:nvPr/>
          </p:nvSpPr>
          <p:spPr>
            <a:xfrm>
              <a:off x="1587" y="36830"/>
              <a:ext cx="40538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시작</a:t>
              </a:r>
            </a:p>
          </p:txBody>
        </p:sp>
      </p:grpSp>
      <p:grpSp>
        <p:nvGrpSpPr>
          <p:cNvPr id="46" name="동영상 촬영">
            <a:extLst>
              <a:ext uri="{FF2B5EF4-FFF2-40B4-BE49-F238E27FC236}">
                <a16:creationId xmlns:a16="http://schemas.microsoft.com/office/drawing/2014/main" id="{478F3781-0543-47AC-8538-48E6CE02945F}"/>
              </a:ext>
            </a:extLst>
          </p:cNvPr>
          <p:cNvGrpSpPr/>
          <p:nvPr/>
        </p:nvGrpSpPr>
        <p:grpSpPr>
          <a:xfrm>
            <a:off x="3027934" y="5606367"/>
            <a:ext cx="408562" cy="213363"/>
            <a:chOff x="0" y="0"/>
            <a:chExt cx="408561" cy="213362"/>
          </a:xfrm>
        </p:grpSpPr>
        <p:sp>
          <p:nvSpPr>
            <p:cNvPr id="47" name="직사각형">
              <a:extLst>
                <a:ext uri="{FF2B5EF4-FFF2-40B4-BE49-F238E27FC236}">
                  <a16:creationId xmlns:a16="http://schemas.microsoft.com/office/drawing/2014/main" id="{E7F8C79C-23FD-448F-929D-7634AF2D6A48}"/>
                </a:ext>
              </a:extLst>
            </p:cNvPr>
            <p:cNvSpPr/>
            <p:nvPr/>
          </p:nvSpPr>
          <p:spPr>
            <a:xfrm>
              <a:off x="-1" y="-1"/>
              <a:ext cx="408563" cy="213364"/>
            </a:xfrm>
            <a:prstGeom prst="rect">
              <a:avLst/>
            </a:prstGeom>
            <a:solidFill>
              <a:srgbClr val="F2F2F2"/>
            </a:solidFill>
            <a:ln w="3175" cap="flat">
              <a:solidFill>
                <a:srgbClr val="BFBFBF"/>
              </a:solidFill>
              <a:prstDash val="sysDot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48" name="시작">
              <a:extLst>
                <a:ext uri="{FF2B5EF4-FFF2-40B4-BE49-F238E27FC236}">
                  <a16:creationId xmlns:a16="http://schemas.microsoft.com/office/drawing/2014/main" id="{2138BBE0-E5DB-489F-86FB-BAFC6CF5994A}"/>
                </a:ext>
              </a:extLst>
            </p:cNvPr>
            <p:cNvSpPr txBox="1"/>
            <p:nvPr/>
          </p:nvSpPr>
          <p:spPr>
            <a:xfrm>
              <a:off x="1587" y="36830"/>
              <a:ext cx="40538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시작</a:t>
              </a:r>
            </a:p>
          </p:txBody>
        </p:sp>
      </p:grpSp>
      <p:grpSp>
        <p:nvGrpSpPr>
          <p:cNvPr id="49" name="동영상 촬영">
            <a:extLst>
              <a:ext uri="{FF2B5EF4-FFF2-40B4-BE49-F238E27FC236}">
                <a16:creationId xmlns:a16="http://schemas.microsoft.com/office/drawing/2014/main" id="{65D2A49F-FB98-455F-BB05-91854E1AAB49}"/>
              </a:ext>
            </a:extLst>
          </p:cNvPr>
          <p:cNvGrpSpPr/>
          <p:nvPr/>
        </p:nvGrpSpPr>
        <p:grpSpPr>
          <a:xfrm>
            <a:off x="3027934" y="6060885"/>
            <a:ext cx="408562" cy="213363"/>
            <a:chOff x="0" y="0"/>
            <a:chExt cx="408561" cy="213362"/>
          </a:xfrm>
        </p:grpSpPr>
        <p:sp>
          <p:nvSpPr>
            <p:cNvPr id="50" name="직사각형">
              <a:extLst>
                <a:ext uri="{FF2B5EF4-FFF2-40B4-BE49-F238E27FC236}">
                  <a16:creationId xmlns:a16="http://schemas.microsoft.com/office/drawing/2014/main" id="{DF5362F4-C8C5-4F78-8061-9E2B6E72850C}"/>
                </a:ext>
              </a:extLst>
            </p:cNvPr>
            <p:cNvSpPr/>
            <p:nvPr/>
          </p:nvSpPr>
          <p:spPr>
            <a:xfrm>
              <a:off x="-1" y="-1"/>
              <a:ext cx="408563" cy="213364"/>
            </a:xfrm>
            <a:prstGeom prst="rect">
              <a:avLst/>
            </a:prstGeom>
            <a:solidFill>
              <a:srgbClr val="F2F2F2"/>
            </a:solidFill>
            <a:ln w="3175" cap="flat">
              <a:solidFill>
                <a:srgbClr val="BFBFBF"/>
              </a:solidFill>
              <a:prstDash val="sysDot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51" name="시작">
              <a:extLst>
                <a:ext uri="{FF2B5EF4-FFF2-40B4-BE49-F238E27FC236}">
                  <a16:creationId xmlns:a16="http://schemas.microsoft.com/office/drawing/2014/main" id="{1D57D8D8-CEDF-4E01-AC7B-21822D2A59D3}"/>
                </a:ext>
              </a:extLst>
            </p:cNvPr>
            <p:cNvSpPr txBox="1"/>
            <p:nvPr/>
          </p:nvSpPr>
          <p:spPr>
            <a:xfrm>
              <a:off x="1587" y="36830"/>
              <a:ext cx="40538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시작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0F2F162-1682-4285-AF1F-5D29D6A867BB}"/>
              </a:ext>
            </a:extLst>
          </p:cNvPr>
          <p:cNvGrpSpPr/>
          <p:nvPr/>
        </p:nvGrpSpPr>
        <p:grpSpPr>
          <a:xfrm>
            <a:off x="247968" y="1047162"/>
            <a:ext cx="445635" cy="5258221"/>
            <a:chOff x="-6473" y="2351178"/>
            <a:chExt cx="445635" cy="5258221"/>
          </a:xfrm>
        </p:grpSpPr>
        <p:sp>
          <p:nvSpPr>
            <p:cNvPr id="57" name="왼쪽 대괄호 56">
              <a:extLst>
                <a:ext uri="{FF2B5EF4-FFF2-40B4-BE49-F238E27FC236}">
                  <a16:creationId xmlns:a16="http://schemas.microsoft.com/office/drawing/2014/main" id="{EC72B693-4307-4833-A9AB-8CDCD5BA78DD}"/>
                </a:ext>
              </a:extLst>
            </p:cNvPr>
            <p:cNvSpPr/>
            <p:nvPr/>
          </p:nvSpPr>
          <p:spPr>
            <a:xfrm>
              <a:off x="308219" y="2351178"/>
              <a:ext cx="130943" cy="525822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855A1C-FF8E-43DF-90DC-EA75FBC84F34}"/>
                </a:ext>
              </a:extLst>
            </p:cNvPr>
            <p:cNvSpPr txBox="1"/>
            <p:nvPr/>
          </p:nvSpPr>
          <p:spPr>
            <a:xfrm>
              <a:off x="-6473" y="4654156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2254630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텍스트 개체 틀 6"/>
          <p:cNvSpPr txBox="1">
            <a:spLocks noGrp="1"/>
          </p:cNvSpPr>
          <p:nvPr>
            <p:ph type="body" sz="quarter" idx="1"/>
          </p:nvPr>
        </p:nvSpPr>
        <p:spPr>
          <a:xfrm>
            <a:off x="6249144" y="116632"/>
            <a:ext cx="1188134" cy="275561"/>
          </a:xfrm>
          <a:prstGeom prst="rect">
            <a:avLst/>
          </a:prstGeom>
        </p:spPr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PT-A-06-10</a:t>
            </a:r>
            <a:endParaRPr dirty="0"/>
          </a:p>
        </p:txBody>
      </p:sp>
      <p:sp>
        <p:nvSpPr>
          <p:cNvPr id="861" name="Google Shape;164;p5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문의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오늘 이전 운동에 대한 문의 기능 유지</a:t>
            </a:r>
            <a:endParaRPr lang="en-US" altLang="ko-KR" sz="700" dirty="0"/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버튼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운동 완료한 운동 우측에 자세히 버튼 표시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운동을 진행하지 않았을 경우 </a:t>
            </a:r>
            <a:r>
              <a:rPr lang="ko-KR" altLang="en-US" sz="700" dirty="0" err="1"/>
              <a:t>미진행</a:t>
            </a:r>
            <a:r>
              <a:rPr lang="ko-KR" altLang="en-US" sz="700" dirty="0"/>
              <a:t> 표시</a:t>
            </a:r>
          </a:p>
        </p:txBody>
      </p:sp>
      <p:sp>
        <p:nvSpPr>
          <p:cNvPr id="862" name="직사각형 93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886968">
              <a:defRPr sz="776"/>
            </a:lvl1pPr>
          </a:lstStyle>
          <a:p>
            <a:r>
              <a:t>보행 진행</a:t>
            </a:r>
          </a:p>
        </p:txBody>
      </p:sp>
      <p:grpSp>
        <p:nvGrpSpPr>
          <p:cNvPr id="867" name="그룹"/>
          <p:cNvGrpSpPr/>
          <p:nvPr/>
        </p:nvGrpSpPr>
        <p:grpSpPr>
          <a:xfrm>
            <a:off x="837732" y="1407597"/>
            <a:ext cx="2721538" cy="2721603"/>
            <a:chOff x="0" y="0"/>
            <a:chExt cx="2721536" cy="2721602"/>
          </a:xfrm>
        </p:grpSpPr>
        <p:sp>
          <p:nvSpPr>
            <p:cNvPr id="863" name="Rectangle 75"/>
            <p:cNvSpPr/>
            <p:nvPr/>
          </p:nvSpPr>
          <p:spPr>
            <a:xfrm>
              <a:off x="0" y="-1"/>
              <a:ext cx="2721538" cy="2721603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457200">
                <a:defRPr sz="800"/>
              </a:pPr>
              <a:endParaRPr/>
            </a:p>
          </p:txBody>
        </p:sp>
        <p:grpSp>
          <p:nvGrpSpPr>
            <p:cNvPr id="866" name="Group 1"/>
            <p:cNvGrpSpPr/>
            <p:nvPr/>
          </p:nvGrpSpPr>
          <p:grpSpPr>
            <a:xfrm>
              <a:off x="1041538" y="1041569"/>
              <a:ext cx="638463" cy="638463"/>
              <a:chOff x="0" y="0"/>
              <a:chExt cx="638461" cy="638461"/>
            </a:xfrm>
          </p:grpSpPr>
          <p:sp>
            <p:nvSpPr>
              <p:cNvPr id="864" name="Oval 8"/>
              <p:cNvSpPr/>
              <p:nvPr/>
            </p:nvSpPr>
            <p:spPr>
              <a:xfrm>
                <a:off x="-1" y="-1"/>
                <a:ext cx="638463" cy="638463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457200">
                  <a:defRPr sz="800"/>
                </a:pPr>
                <a:endParaRPr/>
              </a:p>
            </p:txBody>
          </p:sp>
          <p:sp>
            <p:nvSpPr>
              <p:cNvPr id="865" name="Isosceles Triangle 79"/>
              <p:cNvSpPr/>
              <p:nvPr/>
            </p:nvSpPr>
            <p:spPr>
              <a:xfrm rot="5400000">
                <a:off x="222551" y="189988"/>
                <a:ext cx="277598" cy="239313"/>
              </a:xfrm>
              <a:prstGeom prst="triangl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aphicFrame>
        <p:nvGraphicFramePr>
          <p:cNvPr id="871" name="표"/>
          <p:cNvGraphicFramePr/>
          <p:nvPr/>
        </p:nvGraphicFramePr>
        <p:xfrm>
          <a:off x="836321" y="4129199"/>
          <a:ext cx="2721533" cy="2190320"/>
        </p:xfrm>
        <a:graphic>
          <a:graphicData uri="http://schemas.openxmlformats.org/drawingml/2006/table">
            <a:tbl>
              <a:tblPr/>
              <a:tblGrid>
                <a:gridCol w="1931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indent="89999" algn="l">
                        <a:defRPr sz="800"/>
                      </a:pPr>
                      <a:r>
                        <a:t>1회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89999" algn="l">
                        <a:defRPr sz="800"/>
                      </a:pPr>
                      <a:r>
                        <a:t>2회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89999" algn="ctr">
                        <a:defRPr sz="800"/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89999" algn="l">
                        <a:defRPr sz="800"/>
                      </a:pPr>
                      <a:r>
                        <a:t>3회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89999" algn="ctr">
                        <a:defRPr sz="800"/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89999" algn="l">
                        <a:defRPr sz="800"/>
                      </a:pPr>
                      <a:r>
                        <a:t>4회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89999" algn="ctr">
                        <a:defRPr sz="800"/>
                      </a:pPr>
                      <a:endParaRPr dirty="0"/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320">
                <a:tc>
                  <a:txBody>
                    <a:bodyPr/>
                    <a:lstStyle/>
                    <a:p>
                      <a:pPr indent="89999" algn="l">
                        <a:defRPr sz="800"/>
                      </a:pPr>
                      <a:r>
                        <a:t>5회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89999" algn="ctr">
                        <a:defRPr sz="800"/>
                      </a:pPr>
                      <a:endParaRPr dirty="0"/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77" name="타원 28"/>
          <p:cNvGrpSpPr/>
          <p:nvPr/>
        </p:nvGrpSpPr>
        <p:grpSpPr>
          <a:xfrm>
            <a:off x="2799097" y="4108615"/>
            <a:ext cx="233581" cy="233581"/>
            <a:chOff x="0" y="0"/>
            <a:chExt cx="233580" cy="233580"/>
          </a:xfrm>
        </p:grpSpPr>
        <p:sp>
          <p:nvSpPr>
            <p:cNvPr id="875" name="원"/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876" name="1"/>
            <p:cNvSpPr txBox="1"/>
            <p:nvPr/>
          </p:nvSpPr>
          <p:spPr>
            <a:xfrm>
              <a:off x="34207" y="55234"/>
              <a:ext cx="165165" cy="123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grpSp>
        <p:nvGrpSpPr>
          <p:cNvPr id="896" name="삭제"/>
          <p:cNvGrpSpPr/>
          <p:nvPr/>
        </p:nvGrpSpPr>
        <p:grpSpPr>
          <a:xfrm>
            <a:off x="3027934" y="4233333"/>
            <a:ext cx="408562" cy="217726"/>
            <a:chOff x="0" y="0"/>
            <a:chExt cx="408561" cy="217725"/>
          </a:xfrm>
        </p:grpSpPr>
        <p:sp>
          <p:nvSpPr>
            <p:cNvPr id="894" name="모서리가 둥근 직사각형"/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5" name="자세히"/>
            <p:cNvSpPr txBox="1"/>
            <p:nvPr/>
          </p:nvSpPr>
          <p:spPr>
            <a:xfrm>
              <a:off x="4744" y="45362"/>
              <a:ext cx="39907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t>자세히</a:t>
              </a:r>
            </a:p>
          </p:txBody>
        </p:sp>
      </p:grpSp>
      <p:sp>
        <p:nvSpPr>
          <p:cNvPr id="62" name="원">
            <a:extLst>
              <a:ext uri="{FF2B5EF4-FFF2-40B4-BE49-F238E27FC236}">
                <a16:creationId xmlns:a16="http://schemas.microsoft.com/office/drawing/2014/main" id="{8BA82D02-7D5A-3C40-B375-F5683EEF0847}"/>
              </a:ext>
            </a:extLst>
          </p:cNvPr>
          <p:cNvSpPr/>
          <p:nvPr/>
        </p:nvSpPr>
        <p:spPr>
          <a:xfrm>
            <a:off x="1870298" y="1188772"/>
            <a:ext cx="72002" cy="72002"/>
          </a:xfrm>
          <a:prstGeom prst="roundRect">
            <a:avLst>
              <a:gd name="adj" fmla="val 50000"/>
            </a:avLst>
          </a:prstGeom>
          <a:solidFill>
            <a:srgbClr val="80808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800">
                <a:solidFill>
                  <a:srgbClr val="808080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63" name="편집하려면 이중 클릭">
            <a:extLst>
              <a:ext uri="{FF2B5EF4-FFF2-40B4-BE49-F238E27FC236}">
                <a16:creationId xmlns:a16="http://schemas.microsoft.com/office/drawing/2014/main" id="{83143ACD-F658-B74B-B26F-66F710E825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3638" y="115888"/>
            <a:ext cx="4581525" cy="2762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운동</a:t>
            </a:r>
            <a:r>
              <a:rPr lang="en-US" altLang="ko-KR" dirty="0"/>
              <a:t>(</a:t>
            </a:r>
            <a:r>
              <a:rPr lang="ko-KR" altLang="en-US" dirty="0"/>
              <a:t>의료진이 추가한 운동</a:t>
            </a:r>
            <a:r>
              <a:rPr lang="en-US" altLang="ko-KR" dirty="0"/>
              <a:t>, </a:t>
            </a:r>
            <a:r>
              <a:rPr lang="ko-KR" altLang="en-US" dirty="0"/>
              <a:t>이전 날짜의 운동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결과보기</a:t>
            </a:r>
            <a:r>
              <a:rPr lang="en-US" altLang="ko-KR" dirty="0"/>
              <a:t>(</a:t>
            </a:r>
            <a:r>
              <a:rPr lang="ko-KR" altLang="en-US" dirty="0"/>
              <a:t>동영상 </a:t>
            </a:r>
            <a:r>
              <a:rPr lang="ko-KR" altLang="en-US" dirty="0" err="1"/>
              <a:t>미촬영</a:t>
            </a:r>
            <a:r>
              <a:rPr lang="en-US" altLang="ko-KR" dirty="0"/>
              <a:t>)</a:t>
            </a:r>
            <a:endParaRPr dirty="0"/>
          </a:p>
        </p:txBody>
      </p:sp>
      <p:grpSp>
        <p:nvGrpSpPr>
          <p:cNvPr id="64" name="메모">
            <a:extLst>
              <a:ext uri="{FF2B5EF4-FFF2-40B4-BE49-F238E27FC236}">
                <a16:creationId xmlns:a16="http://schemas.microsoft.com/office/drawing/2014/main" id="{697D400A-B72B-4D05-B4CF-6521929F1128}"/>
              </a:ext>
            </a:extLst>
          </p:cNvPr>
          <p:cNvGrpSpPr/>
          <p:nvPr/>
        </p:nvGrpSpPr>
        <p:grpSpPr>
          <a:xfrm>
            <a:off x="882179" y="1113982"/>
            <a:ext cx="408563" cy="217728"/>
            <a:chOff x="0" y="0"/>
            <a:chExt cx="408562" cy="217726"/>
          </a:xfrm>
        </p:grpSpPr>
        <p:sp>
          <p:nvSpPr>
            <p:cNvPr id="65" name="모서리가 둥근 직사각형">
              <a:extLst>
                <a:ext uri="{FF2B5EF4-FFF2-40B4-BE49-F238E27FC236}">
                  <a16:creationId xmlns:a16="http://schemas.microsoft.com/office/drawing/2014/main" id="{DDC8E392-1D9D-4693-BCCF-D9F5FD544C6D}"/>
                </a:ext>
              </a:extLst>
            </p:cNvPr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메모">
              <a:extLst>
                <a:ext uri="{FF2B5EF4-FFF2-40B4-BE49-F238E27FC236}">
                  <a16:creationId xmlns:a16="http://schemas.microsoft.com/office/drawing/2014/main" id="{8A807425-529D-4AC1-B555-8C7F232D274F}"/>
                </a:ext>
              </a:extLst>
            </p:cNvPr>
            <p:cNvSpPr txBox="1"/>
            <p:nvPr/>
          </p:nvSpPr>
          <p:spPr>
            <a:xfrm>
              <a:off x="4744" y="55001"/>
              <a:ext cx="399073" cy="107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dirty="0"/>
                <a:t>이전</a:t>
              </a:r>
              <a:endParaRPr dirty="0"/>
            </a:p>
          </p:txBody>
        </p:sp>
      </p:grpSp>
      <p:grpSp>
        <p:nvGrpSpPr>
          <p:cNvPr id="40" name="메모">
            <a:extLst>
              <a:ext uri="{FF2B5EF4-FFF2-40B4-BE49-F238E27FC236}">
                <a16:creationId xmlns:a16="http://schemas.microsoft.com/office/drawing/2014/main" id="{42736B3E-429A-4157-A0C5-2981E3DEC99B}"/>
              </a:ext>
            </a:extLst>
          </p:cNvPr>
          <p:cNvGrpSpPr/>
          <p:nvPr/>
        </p:nvGrpSpPr>
        <p:grpSpPr>
          <a:xfrm>
            <a:off x="3105262" y="1122371"/>
            <a:ext cx="408562" cy="217727"/>
            <a:chOff x="0" y="0"/>
            <a:chExt cx="408561" cy="217725"/>
          </a:xfrm>
        </p:grpSpPr>
        <p:sp>
          <p:nvSpPr>
            <p:cNvPr id="41" name="모서리가 둥근 직사각형">
              <a:extLst>
                <a:ext uri="{FF2B5EF4-FFF2-40B4-BE49-F238E27FC236}">
                  <a16:creationId xmlns:a16="http://schemas.microsoft.com/office/drawing/2014/main" id="{D2BE927A-4C2E-4589-938E-BFC00C55C45E}"/>
                </a:ext>
              </a:extLst>
            </p:cNvPr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" name="문의">
              <a:extLst>
                <a:ext uri="{FF2B5EF4-FFF2-40B4-BE49-F238E27FC236}">
                  <a16:creationId xmlns:a16="http://schemas.microsoft.com/office/drawing/2014/main" id="{753981F5-D947-4187-8EB8-7476CB138608}"/>
                </a:ext>
              </a:extLst>
            </p:cNvPr>
            <p:cNvSpPr txBox="1"/>
            <p:nvPr/>
          </p:nvSpPr>
          <p:spPr>
            <a:xfrm>
              <a:off x="4744" y="45362"/>
              <a:ext cx="39907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t>문의</a:t>
              </a:r>
            </a:p>
          </p:txBody>
        </p:sp>
      </p:grpSp>
      <p:grpSp>
        <p:nvGrpSpPr>
          <p:cNvPr id="880" name="타원 29"/>
          <p:cNvGrpSpPr/>
          <p:nvPr/>
        </p:nvGrpSpPr>
        <p:grpSpPr>
          <a:xfrm>
            <a:off x="2896434" y="986667"/>
            <a:ext cx="233582" cy="233581"/>
            <a:chOff x="0" y="0"/>
            <a:chExt cx="233580" cy="233580"/>
          </a:xfrm>
        </p:grpSpPr>
        <p:sp>
          <p:nvSpPr>
            <p:cNvPr id="878" name="원"/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879" name="3"/>
            <p:cNvSpPr txBox="1"/>
            <p:nvPr/>
          </p:nvSpPr>
          <p:spPr>
            <a:xfrm>
              <a:off x="34207" y="55234"/>
              <a:ext cx="165165" cy="123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rPr lang="en-US" dirty="0"/>
                <a:t>1</a:t>
              </a:r>
              <a:endParaRPr dirty="0"/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2223571-CE7D-44C0-A420-107B9F1C7744}"/>
              </a:ext>
            </a:extLst>
          </p:cNvPr>
          <p:cNvSpPr/>
          <p:nvPr/>
        </p:nvSpPr>
        <p:spPr>
          <a:xfrm rot="21383520">
            <a:off x="7756013" y="3960922"/>
            <a:ext cx="1785645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결과보기 화면 추가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grpSp>
        <p:nvGrpSpPr>
          <p:cNvPr id="33" name="동영상 촬영">
            <a:extLst>
              <a:ext uri="{FF2B5EF4-FFF2-40B4-BE49-F238E27FC236}">
                <a16:creationId xmlns:a16="http://schemas.microsoft.com/office/drawing/2014/main" id="{D423950A-005E-4E96-97D1-CF0BAC6F48EA}"/>
              </a:ext>
            </a:extLst>
          </p:cNvPr>
          <p:cNvGrpSpPr/>
          <p:nvPr/>
        </p:nvGrpSpPr>
        <p:grpSpPr>
          <a:xfrm>
            <a:off x="3027933" y="4715296"/>
            <a:ext cx="408564" cy="213365"/>
            <a:chOff x="-1" y="-1"/>
            <a:chExt cx="408563" cy="213364"/>
          </a:xfrm>
        </p:grpSpPr>
        <p:sp>
          <p:nvSpPr>
            <p:cNvPr id="34" name="직사각형">
              <a:extLst>
                <a:ext uri="{FF2B5EF4-FFF2-40B4-BE49-F238E27FC236}">
                  <a16:creationId xmlns:a16="http://schemas.microsoft.com/office/drawing/2014/main" id="{7265999C-A384-4FBC-A7E6-423D0359803B}"/>
                </a:ext>
              </a:extLst>
            </p:cNvPr>
            <p:cNvSpPr/>
            <p:nvPr/>
          </p:nvSpPr>
          <p:spPr>
            <a:xfrm>
              <a:off x="-1" y="-1"/>
              <a:ext cx="408563" cy="213364"/>
            </a:xfrm>
            <a:prstGeom prst="rect">
              <a:avLst/>
            </a:prstGeom>
            <a:solidFill>
              <a:srgbClr val="F2F2F2"/>
            </a:solidFill>
            <a:ln w="3175" cap="flat">
              <a:solidFill>
                <a:srgbClr val="BFBFBF"/>
              </a:solidFill>
              <a:prstDash val="sysDot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35" name="시작">
              <a:extLst>
                <a:ext uri="{FF2B5EF4-FFF2-40B4-BE49-F238E27FC236}">
                  <a16:creationId xmlns:a16="http://schemas.microsoft.com/office/drawing/2014/main" id="{E3256011-DBDE-4106-B576-C93342BB6D76}"/>
                </a:ext>
              </a:extLst>
            </p:cNvPr>
            <p:cNvSpPr txBox="1"/>
            <p:nvPr/>
          </p:nvSpPr>
          <p:spPr>
            <a:xfrm>
              <a:off x="1587" y="45125"/>
              <a:ext cx="405387" cy="123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rPr lang="ko-KR" altLang="en-US" dirty="0" err="1"/>
                <a:t>미진행</a:t>
              </a:r>
              <a:endParaRPr dirty="0"/>
            </a:p>
          </p:txBody>
        </p:sp>
      </p:grpSp>
      <p:grpSp>
        <p:nvGrpSpPr>
          <p:cNvPr id="36" name="동영상 촬영">
            <a:extLst>
              <a:ext uri="{FF2B5EF4-FFF2-40B4-BE49-F238E27FC236}">
                <a16:creationId xmlns:a16="http://schemas.microsoft.com/office/drawing/2014/main" id="{28B36630-ADB3-4B19-9F06-C805515F91F5}"/>
              </a:ext>
            </a:extLst>
          </p:cNvPr>
          <p:cNvGrpSpPr/>
          <p:nvPr/>
        </p:nvGrpSpPr>
        <p:grpSpPr>
          <a:xfrm>
            <a:off x="3027933" y="5154567"/>
            <a:ext cx="408564" cy="213365"/>
            <a:chOff x="-1" y="-1"/>
            <a:chExt cx="408563" cy="213364"/>
          </a:xfrm>
        </p:grpSpPr>
        <p:sp>
          <p:nvSpPr>
            <p:cNvPr id="37" name="직사각형">
              <a:extLst>
                <a:ext uri="{FF2B5EF4-FFF2-40B4-BE49-F238E27FC236}">
                  <a16:creationId xmlns:a16="http://schemas.microsoft.com/office/drawing/2014/main" id="{709C37F0-E88C-4FE6-BA0E-60927E0E3078}"/>
                </a:ext>
              </a:extLst>
            </p:cNvPr>
            <p:cNvSpPr/>
            <p:nvPr/>
          </p:nvSpPr>
          <p:spPr>
            <a:xfrm>
              <a:off x="-1" y="-1"/>
              <a:ext cx="408563" cy="213364"/>
            </a:xfrm>
            <a:prstGeom prst="rect">
              <a:avLst/>
            </a:prstGeom>
            <a:solidFill>
              <a:srgbClr val="F2F2F2"/>
            </a:solidFill>
            <a:ln w="3175" cap="flat">
              <a:solidFill>
                <a:srgbClr val="BFBFBF"/>
              </a:solidFill>
              <a:prstDash val="sysDot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38" name="시작">
              <a:extLst>
                <a:ext uri="{FF2B5EF4-FFF2-40B4-BE49-F238E27FC236}">
                  <a16:creationId xmlns:a16="http://schemas.microsoft.com/office/drawing/2014/main" id="{8CC1FDC3-65F7-4800-B862-94D5EB1793E0}"/>
                </a:ext>
              </a:extLst>
            </p:cNvPr>
            <p:cNvSpPr txBox="1"/>
            <p:nvPr/>
          </p:nvSpPr>
          <p:spPr>
            <a:xfrm>
              <a:off x="1587" y="45125"/>
              <a:ext cx="405387" cy="123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rPr lang="ko-KR" altLang="en-US" dirty="0" err="1"/>
                <a:t>미진행</a:t>
              </a:r>
              <a:endParaRPr dirty="0"/>
            </a:p>
          </p:txBody>
        </p:sp>
      </p:grpSp>
      <p:grpSp>
        <p:nvGrpSpPr>
          <p:cNvPr id="39" name="동영상 촬영">
            <a:extLst>
              <a:ext uri="{FF2B5EF4-FFF2-40B4-BE49-F238E27FC236}">
                <a16:creationId xmlns:a16="http://schemas.microsoft.com/office/drawing/2014/main" id="{F212C504-0D59-44F3-8DAD-AE13E7F8EFBC}"/>
              </a:ext>
            </a:extLst>
          </p:cNvPr>
          <p:cNvGrpSpPr/>
          <p:nvPr/>
        </p:nvGrpSpPr>
        <p:grpSpPr>
          <a:xfrm>
            <a:off x="3027933" y="5611767"/>
            <a:ext cx="408564" cy="213365"/>
            <a:chOff x="-1" y="-1"/>
            <a:chExt cx="408563" cy="213364"/>
          </a:xfrm>
        </p:grpSpPr>
        <p:sp>
          <p:nvSpPr>
            <p:cNvPr id="44" name="직사각형">
              <a:extLst>
                <a:ext uri="{FF2B5EF4-FFF2-40B4-BE49-F238E27FC236}">
                  <a16:creationId xmlns:a16="http://schemas.microsoft.com/office/drawing/2014/main" id="{12AA44BF-8845-45DA-864B-E02FCB1B3344}"/>
                </a:ext>
              </a:extLst>
            </p:cNvPr>
            <p:cNvSpPr/>
            <p:nvPr/>
          </p:nvSpPr>
          <p:spPr>
            <a:xfrm>
              <a:off x="-1" y="-1"/>
              <a:ext cx="408563" cy="213364"/>
            </a:xfrm>
            <a:prstGeom prst="rect">
              <a:avLst/>
            </a:prstGeom>
            <a:solidFill>
              <a:srgbClr val="F2F2F2"/>
            </a:solidFill>
            <a:ln w="3175" cap="flat">
              <a:solidFill>
                <a:srgbClr val="BFBFBF"/>
              </a:solidFill>
              <a:prstDash val="sysDot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45" name="시작">
              <a:extLst>
                <a:ext uri="{FF2B5EF4-FFF2-40B4-BE49-F238E27FC236}">
                  <a16:creationId xmlns:a16="http://schemas.microsoft.com/office/drawing/2014/main" id="{C17DEC03-413C-433A-ABD3-3032976E7195}"/>
                </a:ext>
              </a:extLst>
            </p:cNvPr>
            <p:cNvSpPr txBox="1"/>
            <p:nvPr/>
          </p:nvSpPr>
          <p:spPr>
            <a:xfrm>
              <a:off x="1587" y="45125"/>
              <a:ext cx="405387" cy="123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rPr lang="ko-KR" altLang="en-US" dirty="0" err="1"/>
                <a:t>미진행</a:t>
              </a:r>
              <a:endParaRPr dirty="0"/>
            </a:p>
          </p:txBody>
        </p:sp>
      </p:grpSp>
      <p:grpSp>
        <p:nvGrpSpPr>
          <p:cNvPr id="46" name="동영상 촬영">
            <a:extLst>
              <a:ext uri="{FF2B5EF4-FFF2-40B4-BE49-F238E27FC236}">
                <a16:creationId xmlns:a16="http://schemas.microsoft.com/office/drawing/2014/main" id="{0AE66FDD-DCF6-488D-8180-F48D392CBC32}"/>
              </a:ext>
            </a:extLst>
          </p:cNvPr>
          <p:cNvGrpSpPr/>
          <p:nvPr/>
        </p:nvGrpSpPr>
        <p:grpSpPr>
          <a:xfrm>
            <a:off x="3027933" y="6022036"/>
            <a:ext cx="408564" cy="213365"/>
            <a:chOff x="-1" y="-1"/>
            <a:chExt cx="408563" cy="213364"/>
          </a:xfrm>
        </p:grpSpPr>
        <p:sp>
          <p:nvSpPr>
            <p:cNvPr id="47" name="직사각형">
              <a:extLst>
                <a:ext uri="{FF2B5EF4-FFF2-40B4-BE49-F238E27FC236}">
                  <a16:creationId xmlns:a16="http://schemas.microsoft.com/office/drawing/2014/main" id="{0C96B9B0-DBAB-4F60-A5EB-0B44383B4500}"/>
                </a:ext>
              </a:extLst>
            </p:cNvPr>
            <p:cNvSpPr/>
            <p:nvPr/>
          </p:nvSpPr>
          <p:spPr>
            <a:xfrm>
              <a:off x="-1" y="-1"/>
              <a:ext cx="408563" cy="213364"/>
            </a:xfrm>
            <a:prstGeom prst="rect">
              <a:avLst/>
            </a:prstGeom>
            <a:solidFill>
              <a:srgbClr val="F2F2F2"/>
            </a:solidFill>
            <a:ln w="3175" cap="flat">
              <a:solidFill>
                <a:srgbClr val="BFBFBF"/>
              </a:solidFill>
              <a:prstDash val="sysDot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48" name="시작">
              <a:extLst>
                <a:ext uri="{FF2B5EF4-FFF2-40B4-BE49-F238E27FC236}">
                  <a16:creationId xmlns:a16="http://schemas.microsoft.com/office/drawing/2014/main" id="{C1D188AF-8787-44F1-80B2-86F5BEFA3C18}"/>
                </a:ext>
              </a:extLst>
            </p:cNvPr>
            <p:cNvSpPr txBox="1"/>
            <p:nvPr/>
          </p:nvSpPr>
          <p:spPr>
            <a:xfrm>
              <a:off x="1587" y="45125"/>
              <a:ext cx="405387" cy="123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rPr lang="ko-KR" altLang="en-US" dirty="0" err="1"/>
                <a:t>미진행</a:t>
              </a:r>
              <a:endParaRPr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D3DD6A3-3F57-424F-A802-6F71E5DF9D12}"/>
              </a:ext>
            </a:extLst>
          </p:cNvPr>
          <p:cNvGrpSpPr/>
          <p:nvPr/>
        </p:nvGrpSpPr>
        <p:grpSpPr>
          <a:xfrm>
            <a:off x="247968" y="1047162"/>
            <a:ext cx="445635" cy="5258221"/>
            <a:chOff x="-6473" y="2351178"/>
            <a:chExt cx="445635" cy="5258221"/>
          </a:xfrm>
        </p:grpSpPr>
        <p:sp>
          <p:nvSpPr>
            <p:cNvPr id="50" name="왼쪽 대괄호 49">
              <a:extLst>
                <a:ext uri="{FF2B5EF4-FFF2-40B4-BE49-F238E27FC236}">
                  <a16:creationId xmlns:a16="http://schemas.microsoft.com/office/drawing/2014/main" id="{31885D2E-56DE-4240-ACA4-D6CC9B5F5551}"/>
                </a:ext>
              </a:extLst>
            </p:cNvPr>
            <p:cNvSpPr/>
            <p:nvPr/>
          </p:nvSpPr>
          <p:spPr>
            <a:xfrm>
              <a:off x="308219" y="2351178"/>
              <a:ext cx="130943" cy="525822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15DBA70-F280-4E9B-8D06-8F1F4E39C327}"/>
                </a:ext>
              </a:extLst>
            </p:cNvPr>
            <p:cNvSpPr txBox="1"/>
            <p:nvPr/>
          </p:nvSpPr>
          <p:spPr>
            <a:xfrm>
              <a:off x="-6473" y="4654156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08-04.png" descr="08-04.png"/>
          <p:cNvPicPr>
            <a:picLocks noChangeAspect="1"/>
          </p:cNvPicPr>
          <p:nvPr/>
        </p:nvPicPr>
        <p:blipFill>
          <a:blip r:embed="rId2"/>
          <a:srcRect l="19846" t="64564" r="47524" b="24461"/>
          <a:stretch>
            <a:fillRect/>
          </a:stretch>
        </p:blipFill>
        <p:spPr>
          <a:xfrm>
            <a:off x="1351450" y="2711438"/>
            <a:ext cx="3674844" cy="1647802"/>
          </a:xfrm>
          <a:prstGeom prst="rect">
            <a:avLst/>
          </a:prstGeom>
          <a:ln w="12700">
            <a:miter lim="400000"/>
          </a:ln>
        </p:spPr>
      </p:pic>
      <p:sp>
        <p:nvSpPr>
          <p:cNvPr id="921" name="텍스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249144" y="116632"/>
            <a:ext cx="1188134" cy="275561"/>
          </a:xfrm>
          <a:prstGeom prst="rect">
            <a:avLst/>
          </a:prstGeom>
        </p:spPr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PT-A-06-7</a:t>
            </a:r>
            <a:endParaRPr dirty="0"/>
          </a:p>
        </p:txBody>
      </p:sp>
      <p:sp>
        <p:nvSpPr>
          <p:cNvPr id="922" name="모서리가 둥근 직사각형 40"/>
          <p:cNvSpPr/>
          <p:nvPr/>
        </p:nvSpPr>
        <p:spPr>
          <a:xfrm>
            <a:off x="4804783" y="5218865"/>
            <a:ext cx="2442594" cy="1190430"/>
          </a:xfrm>
          <a:prstGeom prst="roundRect">
            <a:avLst>
              <a:gd name="adj" fmla="val 9955"/>
            </a:avLst>
          </a:prstGeom>
          <a:solidFill>
            <a:srgbClr val="FFFFFF"/>
          </a:solidFill>
          <a:ln w="3175">
            <a:solidFill>
              <a:srgbClr val="80808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3" name="TextBox 41"/>
          <p:cNvSpPr txBox="1"/>
          <p:nvPr/>
        </p:nvSpPr>
        <p:spPr>
          <a:xfrm>
            <a:off x="4863131" y="5680796"/>
            <a:ext cx="232589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800">
                <a:latin typeface="+mn-lt"/>
                <a:ea typeface="+mn-ea"/>
                <a:cs typeface="+mn-cs"/>
                <a:sym typeface="Malgun Gothic"/>
              </a:defRPr>
            </a:pPr>
            <a:r>
              <a:t>중지된 운동은 다시 진행해야 하며 인솔이 연결되어 있지 않으면 운동을 진행할 수 없습니다.</a:t>
            </a:r>
          </a:p>
        </p:txBody>
      </p:sp>
      <p:sp>
        <p:nvSpPr>
          <p:cNvPr id="924" name="운동 중단"/>
          <p:cNvSpPr txBox="1"/>
          <p:nvPr/>
        </p:nvSpPr>
        <p:spPr>
          <a:xfrm>
            <a:off x="5269483" y="6109551"/>
            <a:ext cx="546255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8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운동 중단</a:t>
            </a:r>
          </a:p>
        </p:txBody>
      </p:sp>
      <p:sp>
        <p:nvSpPr>
          <p:cNvPr id="925" name="인솔 연결"/>
          <p:cNvSpPr txBox="1"/>
          <p:nvPr/>
        </p:nvSpPr>
        <p:spPr>
          <a:xfrm>
            <a:off x="6153543" y="6109551"/>
            <a:ext cx="546255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8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인솔 연결</a:t>
            </a:r>
          </a:p>
        </p:txBody>
      </p:sp>
      <p:sp>
        <p:nvSpPr>
          <p:cNvPr id="926" name="인솔 연결이 끊겼습니다. 다시 연결하고 운동을 재개하시겠어요?"/>
          <p:cNvSpPr txBox="1"/>
          <p:nvPr/>
        </p:nvSpPr>
        <p:spPr>
          <a:xfrm>
            <a:off x="4921477" y="5310123"/>
            <a:ext cx="2209206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800">
                <a:latin typeface="+mn-lt"/>
                <a:ea typeface="+mn-ea"/>
                <a:cs typeface="+mn-cs"/>
                <a:sym typeface="Malgun Gothic"/>
              </a:defRPr>
            </a:pPr>
            <a:r>
              <a:t>인솔 연결이 끊겼습니다. 다시 연결하고 운동을 재개하시겠어요?</a:t>
            </a:r>
          </a:p>
        </p:txBody>
      </p:sp>
      <p:sp>
        <p:nvSpPr>
          <p:cNvPr id="927" name="Background (Selected)"/>
          <p:cNvSpPr/>
          <p:nvPr/>
        </p:nvSpPr>
        <p:spPr>
          <a:xfrm>
            <a:off x="2294907" y="4710131"/>
            <a:ext cx="2731387" cy="36002"/>
          </a:xfrm>
          <a:prstGeom prst="roundRect">
            <a:avLst>
              <a:gd name="adj" fmla="val 0"/>
            </a:avLst>
          </a:prstGeom>
          <a:solidFill>
            <a:srgbClr val="DDDDDD"/>
          </a:solidFill>
          <a:ln w="3175">
            <a:solidFill>
              <a:srgbClr val="000000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917222">
              <a:spcBef>
                <a:spcPts val="4500"/>
              </a:spcBef>
              <a:defRPr sz="800" spc="8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928" name="Background (Selected)"/>
          <p:cNvSpPr/>
          <p:nvPr/>
        </p:nvSpPr>
        <p:spPr>
          <a:xfrm>
            <a:off x="2294907" y="4710131"/>
            <a:ext cx="1566300" cy="36002"/>
          </a:xfrm>
          <a:prstGeom prst="roundRect">
            <a:avLst>
              <a:gd name="adj" fmla="val 0"/>
            </a:avLst>
          </a:prstGeom>
          <a:solidFill>
            <a:srgbClr val="535353"/>
          </a:solidFill>
          <a:ln w="3175">
            <a:solidFill>
              <a:srgbClr val="000000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917222">
              <a:spcBef>
                <a:spcPts val="4500"/>
              </a:spcBef>
              <a:defRPr sz="800" spc="8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929" name="제갈훈"/>
          <p:cNvSpPr txBox="1"/>
          <p:nvPr/>
        </p:nvSpPr>
        <p:spPr>
          <a:xfrm>
            <a:off x="1985416" y="4664632"/>
            <a:ext cx="26694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/>
            </a:lvl1pPr>
          </a:lstStyle>
          <a:p>
            <a:r>
              <a:t>00:19</a:t>
            </a:r>
          </a:p>
        </p:txBody>
      </p:sp>
      <p:sp>
        <p:nvSpPr>
          <p:cNvPr id="930" name="제갈훈"/>
          <p:cNvSpPr txBox="1"/>
          <p:nvPr/>
        </p:nvSpPr>
        <p:spPr>
          <a:xfrm>
            <a:off x="5088923" y="4664632"/>
            <a:ext cx="26694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/>
            </a:lvl1pPr>
          </a:lstStyle>
          <a:p>
            <a:r>
              <a:t>00:30</a:t>
            </a:r>
          </a:p>
        </p:txBody>
      </p:sp>
      <p:grpSp>
        <p:nvGrpSpPr>
          <p:cNvPr id="933" name="삭제"/>
          <p:cNvGrpSpPr/>
          <p:nvPr/>
        </p:nvGrpSpPr>
        <p:grpSpPr>
          <a:xfrm>
            <a:off x="5802736" y="4619269"/>
            <a:ext cx="449419" cy="217727"/>
            <a:chOff x="0" y="0"/>
            <a:chExt cx="449417" cy="217726"/>
          </a:xfrm>
        </p:grpSpPr>
        <p:sp>
          <p:nvSpPr>
            <p:cNvPr id="931" name="모서리가 둥근 직사각형"/>
            <p:cNvSpPr/>
            <p:nvPr/>
          </p:nvSpPr>
          <p:spPr>
            <a:xfrm>
              <a:off x="0" y="0"/>
              <a:ext cx="449417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2" name="일시정지"/>
            <p:cNvSpPr txBox="1"/>
            <p:nvPr/>
          </p:nvSpPr>
          <p:spPr>
            <a:xfrm>
              <a:off x="4744" y="55002"/>
              <a:ext cx="439929" cy="107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dirty="0"/>
                <a:t>운동 시작</a:t>
              </a:r>
              <a:endParaRPr dirty="0"/>
            </a:p>
          </p:txBody>
        </p:sp>
      </p:grpSp>
      <p:sp>
        <p:nvSpPr>
          <p:cNvPr id="935" name="텍스트 개체 틀 2"/>
          <p:cNvSpPr txBox="1"/>
          <p:nvPr/>
        </p:nvSpPr>
        <p:spPr>
          <a:xfrm>
            <a:off x="2420888" y="2282468"/>
            <a:ext cx="253801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800">
                <a:latin typeface="+mn-lt"/>
                <a:ea typeface="+mn-ea"/>
                <a:cs typeface="+mn-cs"/>
                <a:sym typeface="Malgun Gothic"/>
              </a:defRPr>
            </a:pPr>
            <a:r>
              <a:rPr dirty="0"/>
              <a:t>#회차 </a:t>
            </a:r>
            <a:r>
              <a:rPr lang="ko-KR" altLang="en-US" dirty="0"/>
              <a:t>운동</a:t>
            </a:r>
            <a:endParaRPr dirty="0"/>
          </a:p>
        </p:txBody>
      </p:sp>
      <p:sp>
        <p:nvSpPr>
          <p:cNvPr id="936" name="답변 내용입니다. 답변 내용입니다. 답변 내용입니다. 답변 내용입니다. 답변 내용입니다. 답변 내용입니다. 답변 내용입니다. 답변 내용입니다."/>
          <p:cNvSpPr txBox="1"/>
          <p:nvPr/>
        </p:nvSpPr>
        <p:spPr>
          <a:xfrm>
            <a:off x="5400540" y="2838848"/>
            <a:ext cx="778956" cy="1419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140000"/>
              </a:lnSpc>
              <a:defRPr sz="1000">
                <a:latin typeface="+mn-lt"/>
                <a:ea typeface="+mn-ea"/>
                <a:cs typeface="+mn-cs"/>
                <a:sym typeface="Malgun Gothic"/>
              </a:defRPr>
            </a:pPr>
            <a:r>
              <a:rPr dirty="0" err="1"/>
              <a:t>왼발</a:t>
            </a:r>
            <a:endParaRPr dirty="0"/>
          </a:p>
          <a:p>
            <a:pPr>
              <a:lnSpc>
                <a:spcPct val="140000"/>
              </a:lnSpc>
              <a:defRPr sz="800">
                <a:latin typeface="+mn-lt"/>
                <a:ea typeface="+mn-ea"/>
                <a:cs typeface="+mn-cs"/>
                <a:sym typeface="Malgun Gothic"/>
              </a:defRPr>
            </a:pPr>
            <a:r>
              <a:rPr dirty="0" err="1"/>
              <a:t>발끝</a:t>
            </a:r>
            <a:r>
              <a:rPr dirty="0"/>
              <a:t> ##%</a:t>
            </a:r>
            <a:endParaRPr sz="1000" dirty="0"/>
          </a:p>
          <a:p>
            <a:pPr>
              <a:lnSpc>
                <a:spcPct val="140000"/>
              </a:lnSpc>
              <a:defRPr sz="800">
                <a:latin typeface="+mn-lt"/>
                <a:ea typeface="+mn-ea"/>
                <a:cs typeface="+mn-cs"/>
                <a:sym typeface="Malgun Gothic"/>
              </a:defRPr>
            </a:pPr>
            <a:r>
              <a:rPr dirty="0" err="1"/>
              <a:t>뒤꿈치</a:t>
            </a:r>
            <a:r>
              <a:rPr dirty="0"/>
              <a:t> ##%</a:t>
            </a:r>
            <a:endParaRPr sz="1000" dirty="0"/>
          </a:p>
          <a:p>
            <a:pPr>
              <a:lnSpc>
                <a:spcPct val="140000"/>
              </a:lnSpc>
              <a:defRPr sz="1000">
                <a:latin typeface="+mn-lt"/>
                <a:ea typeface="+mn-ea"/>
                <a:cs typeface="+mn-cs"/>
                <a:sym typeface="Malgun Gothic"/>
              </a:defRPr>
            </a:pPr>
            <a:endParaRPr sz="1000" dirty="0"/>
          </a:p>
          <a:p>
            <a:pPr>
              <a:lnSpc>
                <a:spcPct val="140000"/>
              </a:lnSpc>
              <a:defRPr sz="1000">
                <a:latin typeface="+mn-lt"/>
                <a:ea typeface="+mn-ea"/>
                <a:cs typeface="+mn-cs"/>
                <a:sym typeface="Malgun Gothic"/>
              </a:defRPr>
            </a:pPr>
            <a:r>
              <a:rPr dirty="0" err="1"/>
              <a:t>오른발</a:t>
            </a:r>
            <a:endParaRPr dirty="0"/>
          </a:p>
          <a:p>
            <a:pPr>
              <a:lnSpc>
                <a:spcPct val="140000"/>
              </a:lnSpc>
              <a:defRPr sz="800">
                <a:latin typeface="+mn-lt"/>
                <a:ea typeface="+mn-ea"/>
                <a:cs typeface="+mn-cs"/>
                <a:sym typeface="Malgun Gothic"/>
              </a:defRPr>
            </a:pPr>
            <a:r>
              <a:rPr dirty="0" err="1"/>
              <a:t>발끝</a:t>
            </a:r>
            <a:r>
              <a:rPr dirty="0"/>
              <a:t>  ##%</a:t>
            </a:r>
            <a:endParaRPr sz="1000" dirty="0"/>
          </a:p>
          <a:p>
            <a:pPr>
              <a:lnSpc>
                <a:spcPct val="140000"/>
              </a:lnSpc>
              <a:defRPr sz="800">
                <a:latin typeface="+mn-lt"/>
                <a:ea typeface="+mn-ea"/>
                <a:cs typeface="+mn-cs"/>
                <a:sym typeface="Malgun Gothic"/>
              </a:defRPr>
            </a:pPr>
            <a:r>
              <a:rPr dirty="0" err="1"/>
              <a:t>뒤꿈치</a:t>
            </a:r>
            <a:r>
              <a:rPr dirty="0"/>
              <a:t>  ##%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807FCEF-5F74-D949-B66F-5A9B44B81FBA}"/>
              </a:ext>
            </a:extLst>
          </p:cNvPr>
          <p:cNvSpPr/>
          <p:nvPr/>
        </p:nvSpPr>
        <p:spPr>
          <a:xfrm>
            <a:off x="4714311" y="512759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6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Google Shape;164;p5">
            <a:extLst>
              <a:ext uri="{FF2B5EF4-FFF2-40B4-BE49-F238E27FC236}">
                <a16:creationId xmlns:a16="http://schemas.microsoft.com/office/drawing/2014/main" id="{6C44655A-7D98-6347-870C-964002C6E30F}"/>
              </a:ext>
            </a:extLst>
          </p:cNvPr>
          <p:cNvSpPr txBox="1">
            <a:spLocks/>
          </p:cNvSpPr>
          <p:nvPr/>
        </p:nvSpPr>
        <p:spPr>
          <a:xfrm>
            <a:off x="7484132" y="392192"/>
            <a:ext cx="2329409" cy="6313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177800" marR="0" indent="-177800" algn="l" defTabSz="9144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Tx/>
              <a:buAutoNum type="arabicPeriod"/>
              <a:tabLst/>
              <a:defRPr sz="9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hangingPunct="1"/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타이틀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운동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회차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출력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hangingPunct="1"/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취소 버튼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Tap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 이전 화면으로 이동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hangingPunct="1"/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족저압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운동 영역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a.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족저압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출력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b.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양쪽 밸런스 비중 출력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c.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밸런스 가이드 출력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hangingPunct="1"/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족저압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운동 게이지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⑤ 버튼이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운동 시작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”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인 상태에서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Tap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초 카운트다운 후 운동 시작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⑤ 버튼이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중지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”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인 상태에서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Tap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 게이지  및 시간 초기화</a:t>
            </a:r>
          </a:p>
          <a:p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족저압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운동 컨트롤 버튼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페이지 진입 시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운동 시작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”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레이블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출력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Tap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 운동 진행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운동 완료 시 자동으로 운동 조회 화면으로 이동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운동 진행 중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중지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”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레이블 출력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Tap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 운동 중지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운동 초기화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인솔 연결 끊김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알럿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메시지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운동 진행 중 메시지 출력 시 운동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타이머 초기화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컨트롤 버튼 운동 시작으로 변경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운동 중단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”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Tap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 운동 정보 휘발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회차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운동 페이지 닫음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인솔 연결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”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Tap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 인솔 연결 시도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994CA23-0F99-6E4A-9D5B-7F7DA9473EC1}"/>
              </a:ext>
            </a:extLst>
          </p:cNvPr>
          <p:cNvSpPr/>
          <p:nvPr/>
        </p:nvSpPr>
        <p:spPr>
          <a:xfrm>
            <a:off x="1075524" y="208669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9445B77-BEF1-5445-8FEF-30517F254DFF}"/>
              </a:ext>
            </a:extLst>
          </p:cNvPr>
          <p:cNvSpPr/>
          <p:nvPr/>
        </p:nvSpPr>
        <p:spPr>
          <a:xfrm>
            <a:off x="3205982" y="208669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69FF1D4-F674-1842-AE1D-72866EEF261F}"/>
              </a:ext>
            </a:extLst>
          </p:cNvPr>
          <p:cNvSpPr/>
          <p:nvPr/>
        </p:nvSpPr>
        <p:spPr>
          <a:xfrm>
            <a:off x="1311195" y="259573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45998BC-E486-8441-BE25-14A8EC4C2B45}"/>
              </a:ext>
            </a:extLst>
          </p:cNvPr>
          <p:cNvSpPr/>
          <p:nvPr/>
        </p:nvSpPr>
        <p:spPr>
          <a:xfrm>
            <a:off x="1612854" y="4584793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6043987-1E85-6543-B497-3A8FB678918E}"/>
              </a:ext>
            </a:extLst>
          </p:cNvPr>
          <p:cNvSpPr/>
          <p:nvPr/>
        </p:nvSpPr>
        <p:spPr>
          <a:xfrm>
            <a:off x="5628672" y="445281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2" name="Google Shape;173;p5">
            <a:extLst>
              <a:ext uri="{FF2B5EF4-FFF2-40B4-BE49-F238E27FC236}">
                <a16:creationId xmlns:a16="http://schemas.microsoft.com/office/drawing/2014/main" id="{D47645D2-E0DF-7A4F-A022-A8BA0EB67AB5}"/>
              </a:ext>
            </a:extLst>
          </p:cNvPr>
          <p:cNvSpPr/>
          <p:nvPr/>
        </p:nvSpPr>
        <p:spPr>
          <a:xfrm>
            <a:off x="1309103" y="4137135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a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3" name="Google Shape;173;p5">
            <a:extLst>
              <a:ext uri="{FF2B5EF4-FFF2-40B4-BE49-F238E27FC236}">
                <a16:creationId xmlns:a16="http://schemas.microsoft.com/office/drawing/2014/main" id="{B1E0DB4D-0213-2B4A-82C8-9A55C05CCC87}"/>
              </a:ext>
            </a:extLst>
          </p:cNvPr>
          <p:cNvSpPr/>
          <p:nvPr/>
        </p:nvSpPr>
        <p:spPr>
          <a:xfrm>
            <a:off x="5166961" y="4137135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b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5" name="편집하려면 이중 클릭">
            <a:extLst>
              <a:ext uri="{FF2B5EF4-FFF2-40B4-BE49-F238E27FC236}">
                <a16:creationId xmlns:a16="http://schemas.microsoft.com/office/drawing/2014/main" id="{964D977B-7F7B-9E47-8387-439653774E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3638" y="115888"/>
            <a:ext cx="4581525" cy="2762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운동</a:t>
            </a:r>
            <a:r>
              <a:rPr lang="en-US" altLang="ko-KR" dirty="0"/>
              <a:t>(</a:t>
            </a:r>
            <a:r>
              <a:rPr lang="ko-KR" altLang="en-US" dirty="0"/>
              <a:t>동영상 </a:t>
            </a:r>
            <a:r>
              <a:rPr lang="ko-KR" altLang="en-US" dirty="0" err="1"/>
              <a:t>비촬영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운동 대기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ko-KR" altLang="en-US" dirty="0" err="1"/>
              <a:t>족저압</a:t>
            </a:r>
            <a:r>
              <a:rPr lang="ko-KR" altLang="en-US" dirty="0"/>
              <a:t> 녹화</a:t>
            </a:r>
            <a:r>
              <a:rPr lang="en-US" altLang="ko-KR" dirty="0"/>
              <a:t>(</a:t>
            </a:r>
            <a:r>
              <a:rPr lang="ko-KR" altLang="en-US" dirty="0"/>
              <a:t>대기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338AED4-D04F-4737-86C7-13B0BAC6C537}"/>
              </a:ext>
            </a:extLst>
          </p:cNvPr>
          <p:cNvSpPr/>
          <p:nvPr/>
        </p:nvSpPr>
        <p:spPr>
          <a:xfrm>
            <a:off x="3017422" y="2961238"/>
            <a:ext cx="342900" cy="1175897"/>
          </a:xfrm>
          <a:prstGeom prst="roundRect">
            <a:avLst/>
          </a:prstGeom>
          <a:noFill/>
          <a:ln>
            <a:solidFill>
              <a:srgbClr val="56FD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Google Shape;173;p5">
            <a:extLst>
              <a:ext uri="{FF2B5EF4-FFF2-40B4-BE49-F238E27FC236}">
                <a16:creationId xmlns:a16="http://schemas.microsoft.com/office/drawing/2014/main" id="{B4D16BBE-2ABE-4A44-8622-7C901053D76C}"/>
              </a:ext>
            </a:extLst>
          </p:cNvPr>
          <p:cNvSpPr/>
          <p:nvPr/>
        </p:nvSpPr>
        <p:spPr>
          <a:xfrm>
            <a:off x="2849410" y="2813535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c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7444567-72B0-4F5E-BB04-6B50718F3C63}"/>
              </a:ext>
            </a:extLst>
          </p:cNvPr>
          <p:cNvGrpSpPr/>
          <p:nvPr/>
        </p:nvGrpSpPr>
        <p:grpSpPr>
          <a:xfrm>
            <a:off x="289599" y="2303472"/>
            <a:ext cx="445635" cy="2705852"/>
            <a:chOff x="35158" y="2351179"/>
            <a:chExt cx="445635" cy="2705852"/>
          </a:xfrm>
        </p:grpSpPr>
        <p:sp>
          <p:nvSpPr>
            <p:cNvPr id="36" name="왼쪽 대괄호 35">
              <a:extLst>
                <a:ext uri="{FF2B5EF4-FFF2-40B4-BE49-F238E27FC236}">
                  <a16:creationId xmlns:a16="http://schemas.microsoft.com/office/drawing/2014/main" id="{2B1664BE-5967-4A7C-AC09-D6E0855309BF}"/>
                </a:ext>
              </a:extLst>
            </p:cNvPr>
            <p:cNvSpPr/>
            <p:nvPr/>
          </p:nvSpPr>
          <p:spPr>
            <a:xfrm>
              <a:off x="308219" y="2351179"/>
              <a:ext cx="172574" cy="270585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C9022A-AE70-4EBA-97F1-67DEB205E48F}"/>
                </a:ext>
              </a:extLst>
            </p:cNvPr>
            <p:cNvSpPr txBox="1"/>
            <p:nvPr/>
          </p:nvSpPr>
          <p:spPr>
            <a:xfrm>
              <a:off x="35158" y="3611771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231194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08-04.png" descr="08-04.png"/>
          <p:cNvPicPr>
            <a:picLocks noChangeAspect="1"/>
          </p:cNvPicPr>
          <p:nvPr/>
        </p:nvPicPr>
        <p:blipFill>
          <a:blip r:embed="rId2"/>
          <a:srcRect l="19846" t="64564" r="47524" b="24461"/>
          <a:stretch>
            <a:fillRect/>
          </a:stretch>
        </p:blipFill>
        <p:spPr>
          <a:xfrm>
            <a:off x="1351450" y="2711438"/>
            <a:ext cx="3674844" cy="1647802"/>
          </a:xfrm>
          <a:prstGeom prst="rect">
            <a:avLst/>
          </a:prstGeom>
          <a:ln w="12700">
            <a:miter lim="400000"/>
          </a:ln>
        </p:spPr>
      </p:pic>
      <p:sp>
        <p:nvSpPr>
          <p:cNvPr id="921" name="텍스트 개체 틀 2"/>
          <p:cNvSpPr txBox="1">
            <a:spLocks noGrp="1"/>
          </p:cNvSpPr>
          <p:nvPr>
            <p:ph type="body" sz="quarter" idx="1"/>
          </p:nvPr>
        </p:nvSpPr>
        <p:spPr>
          <a:xfrm>
            <a:off x="6249144" y="116632"/>
            <a:ext cx="1188134" cy="275561"/>
          </a:xfrm>
          <a:prstGeom prst="rect">
            <a:avLst/>
          </a:prstGeom>
        </p:spPr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PT-A-06-8</a:t>
            </a:r>
            <a:endParaRPr dirty="0"/>
          </a:p>
        </p:txBody>
      </p:sp>
      <p:sp>
        <p:nvSpPr>
          <p:cNvPr id="922" name="모서리가 둥근 직사각형 40"/>
          <p:cNvSpPr/>
          <p:nvPr/>
        </p:nvSpPr>
        <p:spPr>
          <a:xfrm>
            <a:off x="4804783" y="5218865"/>
            <a:ext cx="2442594" cy="1190430"/>
          </a:xfrm>
          <a:prstGeom prst="roundRect">
            <a:avLst>
              <a:gd name="adj" fmla="val 9955"/>
            </a:avLst>
          </a:prstGeom>
          <a:solidFill>
            <a:srgbClr val="FFFFFF"/>
          </a:solidFill>
          <a:ln w="3175">
            <a:solidFill>
              <a:srgbClr val="80808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3" name="TextBox 41"/>
          <p:cNvSpPr txBox="1"/>
          <p:nvPr/>
        </p:nvSpPr>
        <p:spPr>
          <a:xfrm>
            <a:off x="4863131" y="5680796"/>
            <a:ext cx="232589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800">
                <a:latin typeface="+mn-lt"/>
                <a:ea typeface="+mn-ea"/>
                <a:cs typeface="+mn-cs"/>
                <a:sym typeface="Malgun Gothic"/>
              </a:defRPr>
            </a:pPr>
            <a:r>
              <a:t>중지된 운동은 다시 진행해야 하며 인솔이 연결되어 있지 않으면 운동을 진행할 수 없습니다.</a:t>
            </a:r>
          </a:p>
        </p:txBody>
      </p:sp>
      <p:sp>
        <p:nvSpPr>
          <p:cNvPr id="924" name="운동 중단"/>
          <p:cNvSpPr txBox="1"/>
          <p:nvPr/>
        </p:nvSpPr>
        <p:spPr>
          <a:xfrm>
            <a:off x="5269483" y="6109551"/>
            <a:ext cx="546255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8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운동 중단</a:t>
            </a:r>
          </a:p>
        </p:txBody>
      </p:sp>
      <p:sp>
        <p:nvSpPr>
          <p:cNvPr id="925" name="인솔 연결"/>
          <p:cNvSpPr txBox="1"/>
          <p:nvPr/>
        </p:nvSpPr>
        <p:spPr>
          <a:xfrm>
            <a:off x="6153543" y="6109551"/>
            <a:ext cx="546255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8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인솔 연결</a:t>
            </a:r>
          </a:p>
        </p:txBody>
      </p:sp>
      <p:sp>
        <p:nvSpPr>
          <p:cNvPr id="926" name="인솔 연결이 끊겼습니다. 다시 연결하고 운동을 재개하시겠어요?"/>
          <p:cNvSpPr txBox="1"/>
          <p:nvPr/>
        </p:nvSpPr>
        <p:spPr>
          <a:xfrm>
            <a:off x="4921477" y="5310123"/>
            <a:ext cx="2209206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800">
                <a:latin typeface="+mn-lt"/>
                <a:ea typeface="+mn-ea"/>
                <a:cs typeface="+mn-cs"/>
                <a:sym typeface="Malgun Gothic"/>
              </a:defRPr>
            </a:pPr>
            <a:r>
              <a:t>인솔 연결이 끊겼습니다. 다시 연결하고 운동을 재개하시겠어요?</a:t>
            </a:r>
          </a:p>
        </p:txBody>
      </p:sp>
      <p:sp>
        <p:nvSpPr>
          <p:cNvPr id="927" name="Background (Selected)"/>
          <p:cNvSpPr/>
          <p:nvPr/>
        </p:nvSpPr>
        <p:spPr>
          <a:xfrm>
            <a:off x="2294907" y="4710131"/>
            <a:ext cx="2731387" cy="36002"/>
          </a:xfrm>
          <a:prstGeom prst="roundRect">
            <a:avLst>
              <a:gd name="adj" fmla="val 0"/>
            </a:avLst>
          </a:prstGeom>
          <a:solidFill>
            <a:srgbClr val="DDDDDD"/>
          </a:solidFill>
          <a:ln w="3175">
            <a:solidFill>
              <a:srgbClr val="000000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917222">
              <a:spcBef>
                <a:spcPts val="4500"/>
              </a:spcBef>
              <a:defRPr sz="800" spc="8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928" name="Background (Selected)"/>
          <p:cNvSpPr/>
          <p:nvPr/>
        </p:nvSpPr>
        <p:spPr>
          <a:xfrm>
            <a:off x="2294907" y="4710131"/>
            <a:ext cx="1566300" cy="36002"/>
          </a:xfrm>
          <a:prstGeom prst="roundRect">
            <a:avLst>
              <a:gd name="adj" fmla="val 0"/>
            </a:avLst>
          </a:prstGeom>
          <a:solidFill>
            <a:srgbClr val="535353"/>
          </a:solidFill>
          <a:ln w="3175">
            <a:solidFill>
              <a:srgbClr val="000000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917222">
              <a:spcBef>
                <a:spcPts val="4500"/>
              </a:spcBef>
              <a:defRPr sz="800" spc="8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929" name="제갈훈"/>
          <p:cNvSpPr txBox="1"/>
          <p:nvPr/>
        </p:nvSpPr>
        <p:spPr>
          <a:xfrm>
            <a:off x="1985416" y="4664632"/>
            <a:ext cx="26694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/>
            </a:lvl1pPr>
          </a:lstStyle>
          <a:p>
            <a:r>
              <a:t>00:19</a:t>
            </a:r>
          </a:p>
        </p:txBody>
      </p:sp>
      <p:sp>
        <p:nvSpPr>
          <p:cNvPr id="930" name="제갈훈"/>
          <p:cNvSpPr txBox="1"/>
          <p:nvPr/>
        </p:nvSpPr>
        <p:spPr>
          <a:xfrm>
            <a:off x="5088923" y="4664632"/>
            <a:ext cx="26694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/>
            </a:lvl1pPr>
          </a:lstStyle>
          <a:p>
            <a:r>
              <a:t>00:30</a:t>
            </a:r>
          </a:p>
        </p:txBody>
      </p:sp>
      <p:grpSp>
        <p:nvGrpSpPr>
          <p:cNvPr id="933" name="삭제"/>
          <p:cNvGrpSpPr/>
          <p:nvPr/>
        </p:nvGrpSpPr>
        <p:grpSpPr>
          <a:xfrm>
            <a:off x="5802736" y="4619269"/>
            <a:ext cx="449419" cy="217727"/>
            <a:chOff x="0" y="0"/>
            <a:chExt cx="449417" cy="217726"/>
          </a:xfrm>
        </p:grpSpPr>
        <p:sp>
          <p:nvSpPr>
            <p:cNvPr id="931" name="모서리가 둥근 직사각형"/>
            <p:cNvSpPr/>
            <p:nvPr/>
          </p:nvSpPr>
          <p:spPr>
            <a:xfrm>
              <a:off x="0" y="0"/>
              <a:ext cx="449417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2" name="일시정지"/>
            <p:cNvSpPr txBox="1"/>
            <p:nvPr/>
          </p:nvSpPr>
          <p:spPr>
            <a:xfrm>
              <a:off x="4744" y="55002"/>
              <a:ext cx="439929" cy="107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dirty="0"/>
                <a:t>중지</a:t>
              </a:r>
              <a:endParaRPr dirty="0"/>
            </a:p>
          </p:txBody>
        </p:sp>
      </p:grpSp>
      <p:sp>
        <p:nvSpPr>
          <p:cNvPr id="935" name="텍스트 개체 틀 2"/>
          <p:cNvSpPr txBox="1"/>
          <p:nvPr/>
        </p:nvSpPr>
        <p:spPr>
          <a:xfrm>
            <a:off x="2420888" y="2282468"/>
            <a:ext cx="253801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800">
                <a:latin typeface="+mn-lt"/>
                <a:ea typeface="+mn-ea"/>
                <a:cs typeface="+mn-cs"/>
                <a:sym typeface="Malgun Gothic"/>
              </a:defRPr>
            </a:pPr>
            <a:r>
              <a:rPr dirty="0"/>
              <a:t>#회차 </a:t>
            </a:r>
            <a:r>
              <a:rPr lang="ko-KR" altLang="en-US" dirty="0"/>
              <a:t>운동</a:t>
            </a:r>
            <a:endParaRPr dirty="0"/>
          </a:p>
        </p:txBody>
      </p:sp>
      <p:sp>
        <p:nvSpPr>
          <p:cNvPr id="936" name="답변 내용입니다. 답변 내용입니다. 답변 내용입니다. 답변 내용입니다. 답변 내용입니다. 답변 내용입니다. 답변 내용입니다. 답변 내용입니다."/>
          <p:cNvSpPr txBox="1"/>
          <p:nvPr/>
        </p:nvSpPr>
        <p:spPr>
          <a:xfrm>
            <a:off x="5400540" y="2838848"/>
            <a:ext cx="778956" cy="1419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140000"/>
              </a:lnSpc>
              <a:defRPr sz="1000">
                <a:latin typeface="+mn-lt"/>
                <a:ea typeface="+mn-ea"/>
                <a:cs typeface="+mn-cs"/>
                <a:sym typeface="Malgun Gothic"/>
              </a:defRPr>
            </a:pPr>
            <a:r>
              <a:rPr dirty="0" err="1"/>
              <a:t>왼발</a:t>
            </a:r>
            <a:endParaRPr dirty="0"/>
          </a:p>
          <a:p>
            <a:pPr>
              <a:lnSpc>
                <a:spcPct val="140000"/>
              </a:lnSpc>
              <a:defRPr sz="800">
                <a:latin typeface="+mn-lt"/>
                <a:ea typeface="+mn-ea"/>
                <a:cs typeface="+mn-cs"/>
                <a:sym typeface="Malgun Gothic"/>
              </a:defRPr>
            </a:pPr>
            <a:r>
              <a:rPr dirty="0" err="1"/>
              <a:t>발끝</a:t>
            </a:r>
            <a:r>
              <a:rPr dirty="0"/>
              <a:t> ##%</a:t>
            </a:r>
            <a:endParaRPr sz="1000" dirty="0"/>
          </a:p>
          <a:p>
            <a:pPr>
              <a:lnSpc>
                <a:spcPct val="140000"/>
              </a:lnSpc>
              <a:defRPr sz="800">
                <a:latin typeface="+mn-lt"/>
                <a:ea typeface="+mn-ea"/>
                <a:cs typeface="+mn-cs"/>
                <a:sym typeface="Malgun Gothic"/>
              </a:defRPr>
            </a:pPr>
            <a:r>
              <a:rPr dirty="0" err="1"/>
              <a:t>뒤꿈치</a:t>
            </a:r>
            <a:r>
              <a:rPr dirty="0"/>
              <a:t> ##%</a:t>
            </a:r>
            <a:endParaRPr sz="1000" dirty="0"/>
          </a:p>
          <a:p>
            <a:pPr>
              <a:lnSpc>
                <a:spcPct val="140000"/>
              </a:lnSpc>
              <a:defRPr sz="1000">
                <a:latin typeface="+mn-lt"/>
                <a:ea typeface="+mn-ea"/>
                <a:cs typeface="+mn-cs"/>
                <a:sym typeface="Malgun Gothic"/>
              </a:defRPr>
            </a:pPr>
            <a:endParaRPr sz="1000" dirty="0"/>
          </a:p>
          <a:p>
            <a:pPr>
              <a:lnSpc>
                <a:spcPct val="140000"/>
              </a:lnSpc>
              <a:defRPr sz="1000">
                <a:latin typeface="+mn-lt"/>
                <a:ea typeface="+mn-ea"/>
                <a:cs typeface="+mn-cs"/>
                <a:sym typeface="Malgun Gothic"/>
              </a:defRPr>
            </a:pPr>
            <a:r>
              <a:rPr dirty="0" err="1"/>
              <a:t>오른발</a:t>
            </a:r>
            <a:endParaRPr dirty="0"/>
          </a:p>
          <a:p>
            <a:pPr>
              <a:lnSpc>
                <a:spcPct val="140000"/>
              </a:lnSpc>
              <a:defRPr sz="800">
                <a:latin typeface="+mn-lt"/>
                <a:ea typeface="+mn-ea"/>
                <a:cs typeface="+mn-cs"/>
                <a:sym typeface="Malgun Gothic"/>
              </a:defRPr>
            </a:pPr>
            <a:r>
              <a:rPr dirty="0" err="1"/>
              <a:t>발끝</a:t>
            </a:r>
            <a:r>
              <a:rPr dirty="0"/>
              <a:t>  ##%</a:t>
            </a:r>
            <a:endParaRPr sz="1000" dirty="0"/>
          </a:p>
          <a:p>
            <a:pPr>
              <a:lnSpc>
                <a:spcPct val="140000"/>
              </a:lnSpc>
              <a:defRPr sz="800">
                <a:latin typeface="+mn-lt"/>
                <a:ea typeface="+mn-ea"/>
                <a:cs typeface="+mn-cs"/>
                <a:sym typeface="Malgun Gothic"/>
              </a:defRPr>
            </a:pPr>
            <a:r>
              <a:rPr dirty="0" err="1"/>
              <a:t>뒤꿈치</a:t>
            </a:r>
            <a:r>
              <a:rPr dirty="0"/>
              <a:t>  ##%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807FCEF-5F74-D949-B66F-5A9B44B81FBA}"/>
              </a:ext>
            </a:extLst>
          </p:cNvPr>
          <p:cNvSpPr/>
          <p:nvPr/>
        </p:nvSpPr>
        <p:spPr>
          <a:xfrm>
            <a:off x="4714311" y="512759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6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Google Shape;164;p5">
            <a:extLst>
              <a:ext uri="{FF2B5EF4-FFF2-40B4-BE49-F238E27FC236}">
                <a16:creationId xmlns:a16="http://schemas.microsoft.com/office/drawing/2014/main" id="{6C44655A-7D98-6347-870C-964002C6E30F}"/>
              </a:ext>
            </a:extLst>
          </p:cNvPr>
          <p:cNvSpPr txBox="1">
            <a:spLocks/>
          </p:cNvSpPr>
          <p:nvPr/>
        </p:nvSpPr>
        <p:spPr>
          <a:xfrm>
            <a:off x="7484132" y="392192"/>
            <a:ext cx="2329409" cy="6313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177800" marR="0" indent="-177800" algn="l" defTabSz="9144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Tx/>
              <a:buAutoNum type="arabicPeriod"/>
              <a:tabLst/>
              <a:defRPr sz="9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hangingPunct="1"/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타이틀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운동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회차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출력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hangingPunct="1"/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취소 버튼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Tap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 이전 화면으로 이동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족저압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운동 영역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a.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족저압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출력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b.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양쪽 밸런스 비중 출력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c.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밸런스 가이드 출력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hangingPunct="1"/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족저압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운동 게이지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⑤ 버튼이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운동 시작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”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인 상태에서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Tap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초 카운트다운 후 운동 시작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⑤ 버튼이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중지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”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인 상태에서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Tap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 게이지  및 시간 초기화</a:t>
            </a:r>
          </a:p>
          <a:p>
            <a:pPr hangingPunct="1"/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족저압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운동 컨트롤 버튼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페이지 진입 시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운동 시작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”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레이블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출력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Tap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 운동 진행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운동 완료 시 자동으로 운동 조회 화면으로 이동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운동 진행 중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중지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”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레이블 출력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Tap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 운동 중지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운동 초기화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hangingPunct="1"/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인솔 연결 끊김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알럿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메시지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운동 진행 중 메시지 출력 시 운동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타이머 초기화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컨트롤 버튼 운동 시작으로 변경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운동 중단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”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Tap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 운동 정보 휘발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회차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운동 페이지 닫음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인솔 연결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”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Tap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 인솔 연결 시도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994CA23-0F99-6E4A-9D5B-7F7DA9473EC1}"/>
              </a:ext>
            </a:extLst>
          </p:cNvPr>
          <p:cNvSpPr/>
          <p:nvPr/>
        </p:nvSpPr>
        <p:spPr>
          <a:xfrm>
            <a:off x="1075524" y="208669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9445B77-BEF1-5445-8FEF-30517F254DFF}"/>
              </a:ext>
            </a:extLst>
          </p:cNvPr>
          <p:cNvSpPr/>
          <p:nvPr/>
        </p:nvSpPr>
        <p:spPr>
          <a:xfrm>
            <a:off x="3205982" y="208669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69FF1D4-F674-1842-AE1D-72866EEF261F}"/>
              </a:ext>
            </a:extLst>
          </p:cNvPr>
          <p:cNvSpPr/>
          <p:nvPr/>
        </p:nvSpPr>
        <p:spPr>
          <a:xfrm>
            <a:off x="1311195" y="259573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45998BC-E486-8441-BE25-14A8EC4C2B45}"/>
              </a:ext>
            </a:extLst>
          </p:cNvPr>
          <p:cNvSpPr/>
          <p:nvPr/>
        </p:nvSpPr>
        <p:spPr>
          <a:xfrm>
            <a:off x="1612854" y="4584793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6043987-1E85-6543-B497-3A8FB678918E}"/>
              </a:ext>
            </a:extLst>
          </p:cNvPr>
          <p:cNvSpPr/>
          <p:nvPr/>
        </p:nvSpPr>
        <p:spPr>
          <a:xfrm>
            <a:off x="5628672" y="445281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2" name="Google Shape;173;p5">
            <a:extLst>
              <a:ext uri="{FF2B5EF4-FFF2-40B4-BE49-F238E27FC236}">
                <a16:creationId xmlns:a16="http://schemas.microsoft.com/office/drawing/2014/main" id="{D47645D2-E0DF-7A4F-A022-A8BA0EB67AB5}"/>
              </a:ext>
            </a:extLst>
          </p:cNvPr>
          <p:cNvSpPr/>
          <p:nvPr/>
        </p:nvSpPr>
        <p:spPr>
          <a:xfrm>
            <a:off x="1309103" y="4137135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a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3" name="Google Shape;173;p5">
            <a:extLst>
              <a:ext uri="{FF2B5EF4-FFF2-40B4-BE49-F238E27FC236}">
                <a16:creationId xmlns:a16="http://schemas.microsoft.com/office/drawing/2014/main" id="{B1E0DB4D-0213-2B4A-82C8-9A55C05CCC87}"/>
              </a:ext>
            </a:extLst>
          </p:cNvPr>
          <p:cNvSpPr/>
          <p:nvPr/>
        </p:nvSpPr>
        <p:spPr>
          <a:xfrm>
            <a:off x="5166961" y="4137135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b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5" name="편집하려면 이중 클릭">
            <a:extLst>
              <a:ext uri="{FF2B5EF4-FFF2-40B4-BE49-F238E27FC236}">
                <a16:creationId xmlns:a16="http://schemas.microsoft.com/office/drawing/2014/main" id="{964D977B-7F7B-9E47-8387-439653774E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3638" y="115888"/>
            <a:ext cx="4581525" cy="2762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운동</a:t>
            </a:r>
            <a:r>
              <a:rPr lang="en-US" altLang="ko-KR" dirty="0"/>
              <a:t>(</a:t>
            </a:r>
            <a:r>
              <a:rPr lang="ko-KR" altLang="en-US" dirty="0"/>
              <a:t>동영상 </a:t>
            </a:r>
            <a:r>
              <a:rPr lang="ko-KR" altLang="en-US" dirty="0" err="1"/>
              <a:t>비촬영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운동 대기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ko-KR" altLang="en-US" dirty="0" err="1"/>
              <a:t>족저압</a:t>
            </a:r>
            <a:r>
              <a:rPr lang="ko-KR" altLang="en-US" dirty="0"/>
              <a:t> 녹화</a:t>
            </a:r>
            <a:r>
              <a:rPr lang="en-US" altLang="ko-KR" dirty="0"/>
              <a:t>(</a:t>
            </a:r>
            <a:r>
              <a:rPr lang="ko-KR" altLang="en-US" dirty="0"/>
              <a:t>운동 진행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C4290B3-4122-475C-BBC6-926AE6B3C540}"/>
              </a:ext>
            </a:extLst>
          </p:cNvPr>
          <p:cNvSpPr/>
          <p:nvPr/>
        </p:nvSpPr>
        <p:spPr>
          <a:xfrm>
            <a:off x="3017422" y="2947390"/>
            <a:ext cx="342900" cy="1175897"/>
          </a:xfrm>
          <a:prstGeom prst="roundRect">
            <a:avLst/>
          </a:prstGeom>
          <a:noFill/>
          <a:ln>
            <a:solidFill>
              <a:srgbClr val="56FD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Google Shape;173;p5">
            <a:extLst>
              <a:ext uri="{FF2B5EF4-FFF2-40B4-BE49-F238E27FC236}">
                <a16:creationId xmlns:a16="http://schemas.microsoft.com/office/drawing/2014/main" id="{8737F9F9-85CA-4623-B5DF-BC761D6A67C4}"/>
              </a:ext>
            </a:extLst>
          </p:cNvPr>
          <p:cNvSpPr/>
          <p:nvPr/>
        </p:nvSpPr>
        <p:spPr>
          <a:xfrm>
            <a:off x="2849410" y="2813535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c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AB2FB55-3B19-4BDC-9E69-11D193A2C4F2}"/>
              </a:ext>
            </a:extLst>
          </p:cNvPr>
          <p:cNvGrpSpPr/>
          <p:nvPr/>
        </p:nvGrpSpPr>
        <p:grpSpPr>
          <a:xfrm>
            <a:off x="289599" y="2303472"/>
            <a:ext cx="445635" cy="2705852"/>
            <a:chOff x="35158" y="2351179"/>
            <a:chExt cx="445635" cy="2705852"/>
          </a:xfrm>
        </p:grpSpPr>
        <p:sp>
          <p:nvSpPr>
            <p:cNvPr id="42" name="왼쪽 대괄호 41">
              <a:extLst>
                <a:ext uri="{FF2B5EF4-FFF2-40B4-BE49-F238E27FC236}">
                  <a16:creationId xmlns:a16="http://schemas.microsoft.com/office/drawing/2014/main" id="{62109A91-0C08-4957-A00C-018DA64582BC}"/>
                </a:ext>
              </a:extLst>
            </p:cNvPr>
            <p:cNvSpPr/>
            <p:nvPr/>
          </p:nvSpPr>
          <p:spPr>
            <a:xfrm>
              <a:off x="308219" y="2351179"/>
              <a:ext cx="172574" cy="270585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5FDF152-09B6-4022-8AA6-B8A33761A5BE}"/>
                </a:ext>
              </a:extLst>
            </p:cNvPr>
            <p:cNvSpPr txBox="1"/>
            <p:nvPr/>
          </p:nvSpPr>
          <p:spPr>
            <a:xfrm>
              <a:off x="35158" y="3611771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08-04.png" descr="08-04.png"/>
          <p:cNvPicPr>
            <a:picLocks noChangeAspect="1"/>
          </p:cNvPicPr>
          <p:nvPr/>
        </p:nvPicPr>
        <p:blipFill>
          <a:blip r:embed="rId2"/>
          <a:srcRect l="19846" t="64564" r="47523" b="24461"/>
          <a:stretch>
            <a:fillRect/>
          </a:stretch>
        </p:blipFill>
        <p:spPr>
          <a:xfrm>
            <a:off x="1351450" y="2711439"/>
            <a:ext cx="3674844" cy="1647802"/>
          </a:xfrm>
          <a:prstGeom prst="rect">
            <a:avLst/>
          </a:prstGeom>
          <a:ln w="12700">
            <a:miter lim="400000"/>
          </a:ln>
        </p:spPr>
      </p:pic>
      <p:sp>
        <p:nvSpPr>
          <p:cNvPr id="944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dirty="0"/>
              <a:t>운동</a:t>
            </a:r>
            <a:r>
              <a:rPr lang="en-US" altLang="ko-KR" dirty="0"/>
              <a:t>(</a:t>
            </a:r>
            <a:r>
              <a:rPr lang="ko-KR" altLang="en-US" dirty="0"/>
              <a:t>동영상 </a:t>
            </a:r>
            <a:r>
              <a:rPr lang="ko-KR" altLang="en-US" dirty="0" err="1"/>
              <a:t>비촬영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운동 대기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ko-KR" altLang="en-US" dirty="0" err="1"/>
              <a:t>족저압</a:t>
            </a:r>
            <a:r>
              <a:rPr lang="ko-KR" altLang="en-US" dirty="0"/>
              <a:t> 촬영 </a:t>
            </a:r>
            <a:r>
              <a:rPr lang="en-US" altLang="ko-KR" dirty="0"/>
              <a:t>&gt; </a:t>
            </a:r>
            <a:r>
              <a:rPr lang="ko-KR" altLang="en-US" dirty="0"/>
              <a:t>운동 완료 </a:t>
            </a:r>
            <a:r>
              <a:rPr lang="en-US" altLang="ko-KR" dirty="0"/>
              <a:t>&gt; </a:t>
            </a:r>
            <a:r>
              <a:rPr lang="ko-KR" altLang="en-US" dirty="0"/>
              <a:t>자동 이동</a:t>
            </a:r>
            <a:br>
              <a:rPr lang="en-US" altLang="ko-KR" dirty="0"/>
            </a:br>
            <a:r>
              <a:rPr lang="ko-KR" altLang="en-US" dirty="0"/>
              <a:t>운동</a:t>
            </a:r>
            <a:r>
              <a:rPr lang="en-US" altLang="ko-KR" dirty="0"/>
              <a:t>(</a:t>
            </a:r>
            <a:r>
              <a:rPr lang="ko-KR" altLang="en-US" dirty="0"/>
              <a:t>동영상 </a:t>
            </a:r>
            <a:r>
              <a:rPr lang="ko-KR" altLang="en-US" dirty="0" err="1"/>
              <a:t>비촬영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결과 보기</a:t>
            </a:r>
            <a:r>
              <a:rPr lang="en-US" altLang="ko-KR" dirty="0"/>
              <a:t>&gt;</a:t>
            </a:r>
            <a:r>
              <a:rPr lang="ko-KR" altLang="en-US" dirty="0"/>
              <a:t> 완료된 운동 조회</a:t>
            </a:r>
            <a:endParaRPr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3164118-B4C5-414E-B5E9-119C4018AA5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PT-A-06-9</a:t>
            </a:r>
            <a:endParaRPr lang="ko-Kore-KR" altLang="en-US" dirty="0"/>
          </a:p>
        </p:txBody>
      </p:sp>
      <p:sp>
        <p:nvSpPr>
          <p:cNvPr id="952" name="Background (Selected)"/>
          <p:cNvSpPr/>
          <p:nvPr/>
        </p:nvSpPr>
        <p:spPr>
          <a:xfrm>
            <a:off x="2100280" y="4710131"/>
            <a:ext cx="3780001" cy="36002"/>
          </a:xfrm>
          <a:prstGeom prst="roundRect">
            <a:avLst>
              <a:gd name="adj" fmla="val 0"/>
            </a:avLst>
          </a:prstGeom>
          <a:solidFill>
            <a:srgbClr val="DDDDDD"/>
          </a:solidFill>
          <a:ln w="3175">
            <a:solidFill>
              <a:srgbClr val="000000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917222">
              <a:spcBef>
                <a:spcPts val="4500"/>
              </a:spcBef>
              <a:defRPr sz="800" spc="8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953" name="Background (Selected)"/>
          <p:cNvSpPr/>
          <p:nvPr/>
        </p:nvSpPr>
        <p:spPr>
          <a:xfrm>
            <a:off x="2100280" y="4710131"/>
            <a:ext cx="1566300" cy="36002"/>
          </a:xfrm>
          <a:prstGeom prst="roundRect">
            <a:avLst>
              <a:gd name="adj" fmla="val 0"/>
            </a:avLst>
          </a:prstGeom>
          <a:solidFill>
            <a:srgbClr val="535353"/>
          </a:solidFill>
          <a:ln w="3175">
            <a:solidFill>
              <a:srgbClr val="000000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917222">
              <a:spcBef>
                <a:spcPts val="4500"/>
              </a:spcBef>
              <a:defRPr sz="800" spc="8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954" name="원"/>
          <p:cNvSpPr/>
          <p:nvPr/>
        </p:nvSpPr>
        <p:spPr>
          <a:xfrm>
            <a:off x="3596165" y="4656131"/>
            <a:ext cx="144003" cy="14400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955" name="제갈훈"/>
          <p:cNvSpPr txBox="1"/>
          <p:nvPr/>
        </p:nvSpPr>
        <p:spPr>
          <a:xfrm>
            <a:off x="1731416" y="4664632"/>
            <a:ext cx="25945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/>
            </a:lvl1pPr>
          </a:lstStyle>
          <a:p>
            <a:r>
              <a:t>00:11</a:t>
            </a:r>
          </a:p>
        </p:txBody>
      </p:sp>
      <p:sp>
        <p:nvSpPr>
          <p:cNvPr id="956" name="제갈훈"/>
          <p:cNvSpPr txBox="1"/>
          <p:nvPr/>
        </p:nvSpPr>
        <p:spPr>
          <a:xfrm>
            <a:off x="5982196" y="4664632"/>
            <a:ext cx="26694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/>
            </a:lvl1pPr>
          </a:lstStyle>
          <a:p>
            <a:r>
              <a:t>00:30</a:t>
            </a:r>
          </a:p>
        </p:txBody>
      </p:sp>
      <p:sp>
        <p:nvSpPr>
          <p:cNvPr id="957" name="다시 기록"/>
          <p:cNvSpPr/>
          <p:nvPr/>
        </p:nvSpPr>
        <p:spPr>
          <a:xfrm>
            <a:off x="5802736" y="2281327"/>
            <a:ext cx="449418" cy="217727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</a:defRPr>
            </a:lvl1pPr>
          </a:lstStyle>
          <a:p>
            <a:r>
              <a:rPr dirty="0" err="1"/>
              <a:t>다시</a:t>
            </a:r>
            <a:r>
              <a:rPr dirty="0"/>
              <a:t> </a:t>
            </a:r>
            <a:r>
              <a:rPr lang="ko-KR" altLang="en-US" dirty="0"/>
              <a:t>운동</a:t>
            </a:r>
            <a:endParaRPr dirty="0"/>
          </a:p>
        </p:txBody>
      </p:sp>
      <p:sp>
        <p:nvSpPr>
          <p:cNvPr id="958" name="텍스트 개체 틀 2"/>
          <p:cNvSpPr txBox="1"/>
          <p:nvPr/>
        </p:nvSpPr>
        <p:spPr>
          <a:xfrm>
            <a:off x="2420889" y="2282468"/>
            <a:ext cx="253801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800">
                <a:latin typeface="+mn-lt"/>
                <a:ea typeface="+mn-ea"/>
                <a:cs typeface="+mn-cs"/>
                <a:sym typeface="Malgun Gothic"/>
              </a:defRPr>
            </a:pPr>
            <a:r>
              <a:rPr dirty="0"/>
              <a:t>#</a:t>
            </a:r>
            <a:r>
              <a:rPr dirty="0" err="1"/>
              <a:t>회차</a:t>
            </a:r>
            <a:endParaRPr dirty="0"/>
          </a:p>
        </p:txBody>
      </p:sp>
      <p:sp>
        <p:nvSpPr>
          <p:cNvPr id="959" name="답변 내용입니다. 답변 내용입니다. 답변 내용입니다. 답변 내용입니다. 답변 내용입니다. 답변 내용입니다. 답변 내용입니다. 답변 내용입니다."/>
          <p:cNvSpPr txBox="1"/>
          <p:nvPr/>
        </p:nvSpPr>
        <p:spPr>
          <a:xfrm>
            <a:off x="5400540" y="2838848"/>
            <a:ext cx="778956" cy="1419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140000"/>
              </a:lnSpc>
              <a:defRPr sz="1000">
                <a:latin typeface="+mn-lt"/>
                <a:ea typeface="+mn-ea"/>
                <a:cs typeface="+mn-cs"/>
                <a:sym typeface="Malgun Gothic"/>
              </a:defRPr>
            </a:pPr>
            <a:r>
              <a:t>왼발</a:t>
            </a:r>
          </a:p>
          <a:p>
            <a:pPr>
              <a:lnSpc>
                <a:spcPct val="140000"/>
              </a:lnSpc>
              <a:defRPr sz="800">
                <a:latin typeface="+mn-lt"/>
                <a:ea typeface="+mn-ea"/>
                <a:cs typeface="+mn-cs"/>
                <a:sym typeface="Malgun Gothic"/>
              </a:defRPr>
            </a:pPr>
            <a:r>
              <a:t>발끝 ##%</a:t>
            </a:r>
            <a:endParaRPr sz="1000"/>
          </a:p>
          <a:p>
            <a:pPr>
              <a:lnSpc>
                <a:spcPct val="140000"/>
              </a:lnSpc>
              <a:defRPr sz="800">
                <a:latin typeface="+mn-lt"/>
                <a:ea typeface="+mn-ea"/>
                <a:cs typeface="+mn-cs"/>
                <a:sym typeface="Malgun Gothic"/>
              </a:defRPr>
            </a:pPr>
            <a:r>
              <a:t>뒤꿈치 ##%</a:t>
            </a:r>
            <a:endParaRPr sz="1000"/>
          </a:p>
          <a:p>
            <a:pPr>
              <a:lnSpc>
                <a:spcPct val="140000"/>
              </a:lnSpc>
              <a:defRPr sz="1000">
                <a:latin typeface="+mn-lt"/>
                <a:ea typeface="+mn-ea"/>
                <a:cs typeface="+mn-cs"/>
                <a:sym typeface="Malgun Gothic"/>
              </a:defRPr>
            </a:pPr>
            <a:endParaRPr sz="1000"/>
          </a:p>
          <a:p>
            <a:pPr>
              <a:lnSpc>
                <a:spcPct val="140000"/>
              </a:lnSpc>
              <a:defRPr sz="1000">
                <a:latin typeface="+mn-lt"/>
                <a:ea typeface="+mn-ea"/>
                <a:cs typeface="+mn-cs"/>
                <a:sym typeface="Malgun Gothic"/>
              </a:defRPr>
            </a:pPr>
            <a:r>
              <a:t>오른발</a:t>
            </a:r>
          </a:p>
          <a:p>
            <a:pPr>
              <a:lnSpc>
                <a:spcPct val="140000"/>
              </a:lnSpc>
              <a:defRPr sz="800">
                <a:latin typeface="+mn-lt"/>
                <a:ea typeface="+mn-ea"/>
                <a:cs typeface="+mn-cs"/>
                <a:sym typeface="Malgun Gothic"/>
              </a:defRPr>
            </a:pPr>
            <a:r>
              <a:t>발끝  ##%</a:t>
            </a:r>
            <a:endParaRPr sz="1000"/>
          </a:p>
          <a:p>
            <a:pPr>
              <a:lnSpc>
                <a:spcPct val="140000"/>
              </a:lnSpc>
              <a:defRPr sz="800">
                <a:latin typeface="+mn-lt"/>
                <a:ea typeface="+mn-ea"/>
                <a:cs typeface="+mn-cs"/>
                <a:sym typeface="Malgun Gothic"/>
              </a:defRPr>
            </a:pPr>
            <a:r>
              <a:t>뒤꿈치  ##%</a:t>
            </a:r>
          </a:p>
        </p:txBody>
      </p:sp>
      <p:sp>
        <p:nvSpPr>
          <p:cNvPr id="960" name="등호 6"/>
          <p:cNvSpPr/>
          <p:nvPr/>
        </p:nvSpPr>
        <p:spPr>
          <a:xfrm rot="16200000">
            <a:off x="1332859" y="4653715"/>
            <a:ext cx="186016" cy="148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8640"/>
                </a:lnTo>
                <a:lnTo>
                  <a:pt x="0" y="8640"/>
                </a:lnTo>
                <a:close/>
                <a:moveTo>
                  <a:pt x="0" y="12960"/>
                </a:moveTo>
                <a:lnTo>
                  <a:pt x="21600" y="1296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800"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69392F6-39F4-6D41-AEB5-DB8DDB7B2748}"/>
              </a:ext>
            </a:extLst>
          </p:cNvPr>
          <p:cNvSpPr/>
          <p:nvPr/>
        </p:nvSpPr>
        <p:spPr>
          <a:xfrm>
            <a:off x="1075524" y="208669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A5EF1F4-9681-C246-B1FE-4745ED96D256}"/>
              </a:ext>
            </a:extLst>
          </p:cNvPr>
          <p:cNvSpPr/>
          <p:nvPr/>
        </p:nvSpPr>
        <p:spPr>
          <a:xfrm>
            <a:off x="3205982" y="208669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298B9AC-BE2C-6140-B7E1-94BE3835A7B8}"/>
              </a:ext>
            </a:extLst>
          </p:cNvPr>
          <p:cNvSpPr/>
          <p:nvPr/>
        </p:nvSpPr>
        <p:spPr>
          <a:xfrm>
            <a:off x="1311195" y="259573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0F0F0E0-D918-5C48-9E74-1DA0DDE8AF5E}"/>
              </a:ext>
            </a:extLst>
          </p:cNvPr>
          <p:cNvSpPr/>
          <p:nvPr/>
        </p:nvSpPr>
        <p:spPr>
          <a:xfrm>
            <a:off x="1148424" y="4431053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Google Shape;173;p5">
            <a:extLst>
              <a:ext uri="{FF2B5EF4-FFF2-40B4-BE49-F238E27FC236}">
                <a16:creationId xmlns:a16="http://schemas.microsoft.com/office/drawing/2014/main" id="{A13281D5-2D96-664E-A033-A5426882B9A7}"/>
              </a:ext>
            </a:extLst>
          </p:cNvPr>
          <p:cNvSpPr/>
          <p:nvPr/>
        </p:nvSpPr>
        <p:spPr>
          <a:xfrm>
            <a:off x="1309103" y="4137135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a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7" name="Google Shape;173;p5">
            <a:extLst>
              <a:ext uri="{FF2B5EF4-FFF2-40B4-BE49-F238E27FC236}">
                <a16:creationId xmlns:a16="http://schemas.microsoft.com/office/drawing/2014/main" id="{661DAC0B-3C58-3C46-83BD-0D9C27B7B44A}"/>
              </a:ext>
            </a:extLst>
          </p:cNvPr>
          <p:cNvSpPr/>
          <p:nvPr/>
        </p:nvSpPr>
        <p:spPr>
          <a:xfrm>
            <a:off x="5166961" y="4137135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b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8" name="Google Shape;164;p5">
            <a:extLst>
              <a:ext uri="{FF2B5EF4-FFF2-40B4-BE49-F238E27FC236}">
                <a16:creationId xmlns:a16="http://schemas.microsoft.com/office/drawing/2014/main" id="{2FCBBA7A-F266-8F46-A84A-C1DED64DC2AD}"/>
              </a:ext>
            </a:extLst>
          </p:cNvPr>
          <p:cNvSpPr txBox="1">
            <a:spLocks/>
          </p:cNvSpPr>
          <p:nvPr/>
        </p:nvSpPr>
        <p:spPr>
          <a:xfrm>
            <a:off x="7484132" y="392192"/>
            <a:ext cx="2329409" cy="6313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177800" marR="0" indent="-177800" algn="l" defTabSz="9144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Tx/>
              <a:buAutoNum type="arabicPeriod"/>
              <a:tabLst/>
              <a:defRPr sz="9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hangingPunct="1"/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타이틀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회차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출력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hangingPunct="1"/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이전 버튼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Tap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 이전 화면으로 이동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hangingPunct="1"/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족저압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영역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a.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운동된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족저압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출력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b.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양쪽 밸런스 비중 출력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c. 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밸런스 가이드 출력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hangingPunct="1"/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재생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일시정지 버튼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Tap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 ⑤ 타임라인 재생 및 ③의 데이터 재생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일시정지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hangingPunct="1"/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타임라인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d.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현재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ⓓ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 위치한 시점 출력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e. seeker: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좌우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스와이프하여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해당 시점의 ③의 데이터 출력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hangingPunct="1"/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다시 운동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현재 데이터 제거 후 해당 운동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족저압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녹화 화면으로 이동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오늘 이전 날짜의 운동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운동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확인 시 다시 운동 버튼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비노출</a:t>
            </a:r>
            <a:endParaRPr lang="ko-KR" altLang="en-US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CD0A8C8-F94A-AF48-926E-5FBFFDC45923}"/>
              </a:ext>
            </a:extLst>
          </p:cNvPr>
          <p:cNvSpPr/>
          <p:nvPr/>
        </p:nvSpPr>
        <p:spPr>
          <a:xfrm>
            <a:off x="1575144" y="4441213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0" name="Google Shape;173;p5">
            <a:extLst>
              <a:ext uri="{FF2B5EF4-FFF2-40B4-BE49-F238E27FC236}">
                <a16:creationId xmlns:a16="http://schemas.microsoft.com/office/drawing/2014/main" id="{991F9470-6D0A-DA4D-84E1-A846051A5C73}"/>
              </a:ext>
            </a:extLst>
          </p:cNvPr>
          <p:cNvSpPr/>
          <p:nvPr/>
        </p:nvSpPr>
        <p:spPr>
          <a:xfrm>
            <a:off x="3395597" y="4728116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e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2" name="Google Shape;173;p5">
            <a:extLst>
              <a:ext uri="{FF2B5EF4-FFF2-40B4-BE49-F238E27FC236}">
                <a16:creationId xmlns:a16="http://schemas.microsoft.com/office/drawing/2014/main" id="{44211895-261D-DA46-BEE2-F33C7D10C76F}"/>
              </a:ext>
            </a:extLst>
          </p:cNvPr>
          <p:cNvSpPr/>
          <p:nvPr/>
        </p:nvSpPr>
        <p:spPr>
          <a:xfrm>
            <a:off x="1539766" y="4730296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d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2E62B31-451A-4485-8DCA-9D5B4243B554}"/>
              </a:ext>
            </a:extLst>
          </p:cNvPr>
          <p:cNvSpPr/>
          <p:nvPr/>
        </p:nvSpPr>
        <p:spPr>
          <a:xfrm>
            <a:off x="5630401" y="208669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6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50014E9-C4B2-4B15-90B1-39C8400B0973}"/>
              </a:ext>
            </a:extLst>
          </p:cNvPr>
          <p:cNvSpPr/>
          <p:nvPr/>
        </p:nvSpPr>
        <p:spPr>
          <a:xfrm>
            <a:off x="3017422" y="2947390"/>
            <a:ext cx="342900" cy="1175897"/>
          </a:xfrm>
          <a:prstGeom prst="roundRect">
            <a:avLst/>
          </a:prstGeom>
          <a:noFill/>
          <a:ln>
            <a:solidFill>
              <a:srgbClr val="56FD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73;p5">
            <a:extLst>
              <a:ext uri="{FF2B5EF4-FFF2-40B4-BE49-F238E27FC236}">
                <a16:creationId xmlns:a16="http://schemas.microsoft.com/office/drawing/2014/main" id="{A006336E-FE59-449E-88D8-105652B9600F}"/>
              </a:ext>
            </a:extLst>
          </p:cNvPr>
          <p:cNvSpPr/>
          <p:nvPr/>
        </p:nvSpPr>
        <p:spPr>
          <a:xfrm>
            <a:off x="2849410" y="2813535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c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421DAE8-DA62-429A-B4C2-B681452A2E07}"/>
              </a:ext>
            </a:extLst>
          </p:cNvPr>
          <p:cNvGrpSpPr/>
          <p:nvPr/>
        </p:nvGrpSpPr>
        <p:grpSpPr>
          <a:xfrm>
            <a:off x="289599" y="2303472"/>
            <a:ext cx="445635" cy="2705852"/>
            <a:chOff x="35158" y="2351179"/>
            <a:chExt cx="445635" cy="2705852"/>
          </a:xfrm>
        </p:grpSpPr>
        <p:sp>
          <p:nvSpPr>
            <p:cNvPr id="39" name="왼쪽 대괄호 38">
              <a:extLst>
                <a:ext uri="{FF2B5EF4-FFF2-40B4-BE49-F238E27FC236}">
                  <a16:creationId xmlns:a16="http://schemas.microsoft.com/office/drawing/2014/main" id="{6AA48510-75F6-42C6-A6D5-567C87C5C8D1}"/>
                </a:ext>
              </a:extLst>
            </p:cNvPr>
            <p:cNvSpPr/>
            <p:nvPr/>
          </p:nvSpPr>
          <p:spPr>
            <a:xfrm>
              <a:off x="308219" y="2351179"/>
              <a:ext cx="172574" cy="270585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809D530-60DB-42D4-B8BE-89081D5587DA}"/>
                </a:ext>
              </a:extLst>
            </p:cNvPr>
            <p:cNvSpPr txBox="1"/>
            <p:nvPr/>
          </p:nvSpPr>
          <p:spPr>
            <a:xfrm>
              <a:off x="35158" y="3611771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편집하려면 이중 클릭"/>
          <p:cNvSpPr txBox="1">
            <a:spLocks noGrp="1"/>
          </p:cNvSpPr>
          <p:nvPr>
            <p:ph type="title"/>
          </p:nvPr>
        </p:nvSpPr>
        <p:spPr>
          <a:xfrm>
            <a:off x="1164033" y="116632"/>
            <a:ext cx="4581057" cy="275561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운동</a:t>
            </a:r>
            <a:r>
              <a:rPr lang="en-US" altLang="ko-KR" dirty="0"/>
              <a:t>(</a:t>
            </a:r>
            <a:r>
              <a:rPr lang="ko-KR" altLang="en-US" dirty="0"/>
              <a:t>의료진이 추가한 운동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운동 대기</a:t>
            </a:r>
            <a:r>
              <a:rPr lang="en-US" altLang="ko-KR" dirty="0"/>
              <a:t>(</a:t>
            </a:r>
            <a:r>
              <a:rPr lang="ko-KR" altLang="en-US" dirty="0"/>
              <a:t>동영상 촬영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964" name="Screen ID"/>
          <p:cNvSpPr txBox="1">
            <a:spLocks noGrp="1"/>
          </p:cNvSpPr>
          <p:nvPr>
            <p:ph type="body" sz="quarter" idx="1"/>
          </p:nvPr>
        </p:nvSpPr>
        <p:spPr>
          <a:xfrm>
            <a:off x="6249144" y="116632"/>
            <a:ext cx="1188134" cy="275561"/>
          </a:xfrm>
          <a:prstGeom prst="rect">
            <a:avLst/>
          </a:prstGeom>
        </p:spPr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PT-A-06-10</a:t>
            </a:r>
            <a:endParaRPr dirty="0"/>
          </a:p>
        </p:txBody>
      </p:sp>
      <p:sp>
        <p:nvSpPr>
          <p:cNvPr id="965" name="직사각형 93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algn="ctr" defTabSz="886968">
              <a:defRPr sz="776"/>
            </a:pPr>
            <a:r>
              <a:t>보행 진행</a:t>
            </a:r>
          </a:p>
        </p:txBody>
      </p:sp>
      <p:grpSp>
        <p:nvGrpSpPr>
          <p:cNvPr id="970" name="그룹"/>
          <p:cNvGrpSpPr/>
          <p:nvPr/>
        </p:nvGrpSpPr>
        <p:grpSpPr>
          <a:xfrm>
            <a:off x="837732" y="1407597"/>
            <a:ext cx="2721538" cy="2721603"/>
            <a:chOff x="0" y="0"/>
            <a:chExt cx="2721536" cy="2721602"/>
          </a:xfrm>
        </p:grpSpPr>
        <p:sp>
          <p:nvSpPr>
            <p:cNvPr id="966" name="Rectangle 75"/>
            <p:cNvSpPr/>
            <p:nvPr/>
          </p:nvSpPr>
          <p:spPr>
            <a:xfrm>
              <a:off x="0" y="-1"/>
              <a:ext cx="2721538" cy="2721603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457200">
                <a:defRPr sz="800"/>
              </a:pPr>
              <a:endParaRPr/>
            </a:p>
          </p:txBody>
        </p:sp>
        <p:grpSp>
          <p:nvGrpSpPr>
            <p:cNvPr id="969" name="Group 1"/>
            <p:cNvGrpSpPr/>
            <p:nvPr/>
          </p:nvGrpSpPr>
          <p:grpSpPr>
            <a:xfrm>
              <a:off x="1041538" y="1041569"/>
              <a:ext cx="638463" cy="638463"/>
              <a:chOff x="0" y="0"/>
              <a:chExt cx="638461" cy="638461"/>
            </a:xfrm>
          </p:grpSpPr>
          <p:sp>
            <p:nvSpPr>
              <p:cNvPr id="967" name="Oval 8"/>
              <p:cNvSpPr/>
              <p:nvPr/>
            </p:nvSpPr>
            <p:spPr>
              <a:xfrm>
                <a:off x="-1" y="-1"/>
                <a:ext cx="638463" cy="638463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457200">
                  <a:defRPr sz="800"/>
                </a:pPr>
                <a:endParaRPr/>
              </a:p>
            </p:txBody>
          </p:sp>
          <p:sp>
            <p:nvSpPr>
              <p:cNvPr id="968" name="Isosceles Triangle 79"/>
              <p:cNvSpPr/>
              <p:nvPr/>
            </p:nvSpPr>
            <p:spPr>
              <a:xfrm rot="5400000">
                <a:off x="222551" y="189988"/>
                <a:ext cx="277598" cy="239313"/>
              </a:xfrm>
              <a:prstGeom prst="triangl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aphicFrame>
        <p:nvGraphicFramePr>
          <p:cNvPr id="971" name="표"/>
          <p:cNvGraphicFramePr/>
          <p:nvPr/>
        </p:nvGraphicFramePr>
        <p:xfrm>
          <a:off x="839599" y="4141897"/>
          <a:ext cx="2721533" cy="2250000"/>
        </p:xfrm>
        <a:graphic>
          <a:graphicData uri="http://schemas.openxmlformats.org/drawingml/2006/table">
            <a:tbl>
              <a:tblPr/>
              <a:tblGrid>
                <a:gridCol w="1931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indent="89999" algn="l">
                        <a:defRPr sz="1800"/>
                      </a:pPr>
                      <a:r>
                        <a:rPr sz="800"/>
                        <a:t>1회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89999" algn="l">
                        <a:defRPr sz="1800"/>
                      </a:pPr>
                      <a:r>
                        <a:rPr sz="800"/>
                        <a:t>2회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89999" algn="ctr">
                        <a:defRPr sz="800"/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89999" algn="l">
                        <a:defRPr sz="1800"/>
                      </a:pPr>
                      <a:r>
                        <a:rPr sz="800"/>
                        <a:t>3회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89999" algn="ctr">
                        <a:defRPr sz="800"/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89999" algn="l">
                        <a:defRPr sz="1800"/>
                      </a:pPr>
                      <a:r>
                        <a:rPr sz="800"/>
                        <a:t>4회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89999" algn="ctr">
                        <a:defRPr sz="800"/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89999" algn="l">
                        <a:defRPr sz="1800"/>
                      </a:pPr>
                      <a:r>
                        <a:rPr sz="800"/>
                        <a:t>5회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indent="89999" algn="ctr">
                        <a:defRPr sz="800"/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74" name="메모"/>
          <p:cNvGrpSpPr/>
          <p:nvPr/>
        </p:nvGrpSpPr>
        <p:grpSpPr>
          <a:xfrm>
            <a:off x="3105262" y="1122371"/>
            <a:ext cx="408562" cy="217727"/>
            <a:chOff x="0" y="0"/>
            <a:chExt cx="408561" cy="217725"/>
          </a:xfrm>
        </p:grpSpPr>
        <p:sp>
          <p:nvSpPr>
            <p:cNvPr id="972" name="모서리가 둥근 직사각형"/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73" name="문의"/>
            <p:cNvSpPr txBox="1"/>
            <p:nvPr/>
          </p:nvSpPr>
          <p:spPr>
            <a:xfrm>
              <a:off x="4744" y="45362"/>
              <a:ext cx="39907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t>문의</a:t>
              </a:r>
            </a:p>
          </p:txBody>
        </p:sp>
      </p:grpSp>
      <p:grpSp>
        <p:nvGrpSpPr>
          <p:cNvPr id="977" name="동영상 촬영"/>
          <p:cNvGrpSpPr/>
          <p:nvPr/>
        </p:nvGrpSpPr>
        <p:grpSpPr>
          <a:xfrm>
            <a:off x="2748482" y="4700504"/>
            <a:ext cx="720004" cy="213363"/>
            <a:chOff x="0" y="0"/>
            <a:chExt cx="720002" cy="213362"/>
          </a:xfrm>
        </p:grpSpPr>
        <p:sp>
          <p:nvSpPr>
            <p:cNvPr id="975" name="직사각형"/>
            <p:cNvSpPr/>
            <p:nvPr/>
          </p:nvSpPr>
          <p:spPr>
            <a:xfrm>
              <a:off x="-1" y="-1"/>
              <a:ext cx="720004" cy="213364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976" name="동영상 촬영"/>
            <p:cNvSpPr txBox="1"/>
            <p:nvPr/>
          </p:nvSpPr>
          <p:spPr>
            <a:xfrm>
              <a:off x="-1" y="36830"/>
              <a:ext cx="720004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동영상 촬영</a:t>
              </a:r>
            </a:p>
          </p:txBody>
        </p:sp>
      </p:grpSp>
      <p:grpSp>
        <p:nvGrpSpPr>
          <p:cNvPr id="980" name="동영상 촬영"/>
          <p:cNvGrpSpPr/>
          <p:nvPr/>
        </p:nvGrpSpPr>
        <p:grpSpPr>
          <a:xfrm>
            <a:off x="2748482" y="5153435"/>
            <a:ext cx="720004" cy="213363"/>
            <a:chOff x="0" y="0"/>
            <a:chExt cx="720002" cy="213362"/>
          </a:xfrm>
        </p:grpSpPr>
        <p:sp>
          <p:nvSpPr>
            <p:cNvPr id="978" name="직사각형"/>
            <p:cNvSpPr/>
            <p:nvPr/>
          </p:nvSpPr>
          <p:spPr>
            <a:xfrm>
              <a:off x="-1" y="-1"/>
              <a:ext cx="720004" cy="213364"/>
            </a:xfrm>
            <a:prstGeom prst="rect">
              <a:avLst/>
            </a:prstGeom>
            <a:solidFill>
              <a:srgbClr val="F2F2F2"/>
            </a:solidFill>
            <a:ln w="3175" cap="flat">
              <a:solidFill>
                <a:srgbClr val="BFBFBF"/>
              </a:solidFill>
              <a:prstDash val="sysDot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979" name="동영상 촬영"/>
            <p:cNvSpPr txBox="1"/>
            <p:nvPr/>
          </p:nvSpPr>
          <p:spPr>
            <a:xfrm>
              <a:off x="1587" y="36830"/>
              <a:ext cx="716828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동영상 촬영</a:t>
              </a:r>
            </a:p>
          </p:txBody>
        </p:sp>
      </p:grpSp>
      <p:grpSp>
        <p:nvGrpSpPr>
          <p:cNvPr id="983" name="동영상 촬영"/>
          <p:cNvGrpSpPr/>
          <p:nvPr/>
        </p:nvGrpSpPr>
        <p:grpSpPr>
          <a:xfrm>
            <a:off x="2748482" y="5606367"/>
            <a:ext cx="720004" cy="213363"/>
            <a:chOff x="0" y="0"/>
            <a:chExt cx="720002" cy="213362"/>
          </a:xfrm>
        </p:grpSpPr>
        <p:sp>
          <p:nvSpPr>
            <p:cNvPr id="981" name="직사각형"/>
            <p:cNvSpPr/>
            <p:nvPr/>
          </p:nvSpPr>
          <p:spPr>
            <a:xfrm>
              <a:off x="-1" y="-1"/>
              <a:ext cx="720004" cy="213364"/>
            </a:xfrm>
            <a:prstGeom prst="rect">
              <a:avLst/>
            </a:prstGeom>
            <a:solidFill>
              <a:srgbClr val="F2F2F2"/>
            </a:solidFill>
            <a:ln w="3175" cap="flat">
              <a:solidFill>
                <a:srgbClr val="BFBFBF"/>
              </a:solidFill>
              <a:prstDash val="sysDot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982" name="동영상 촬영"/>
            <p:cNvSpPr txBox="1"/>
            <p:nvPr/>
          </p:nvSpPr>
          <p:spPr>
            <a:xfrm>
              <a:off x="1587" y="36830"/>
              <a:ext cx="716828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동영상 촬영</a:t>
              </a:r>
            </a:p>
          </p:txBody>
        </p:sp>
      </p:grpSp>
      <p:grpSp>
        <p:nvGrpSpPr>
          <p:cNvPr id="987" name="그룹 10"/>
          <p:cNvGrpSpPr/>
          <p:nvPr/>
        </p:nvGrpSpPr>
        <p:grpSpPr>
          <a:xfrm>
            <a:off x="2878470" y="4133945"/>
            <a:ext cx="450003" cy="450003"/>
            <a:chOff x="0" y="0"/>
            <a:chExt cx="450001" cy="450001"/>
          </a:xfrm>
        </p:grpSpPr>
        <p:sp>
          <p:nvSpPr>
            <p:cNvPr id="984" name="직사각형 161"/>
            <p:cNvSpPr/>
            <p:nvPr/>
          </p:nvSpPr>
          <p:spPr>
            <a:xfrm>
              <a:off x="-1" y="-1"/>
              <a:ext cx="450003" cy="450003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57262">
                <a:defRPr sz="900"/>
              </a:pPr>
              <a:endParaRPr/>
            </a:p>
          </p:txBody>
        </p:sp>
        <p:sp>
          <p:nvSpPr>
            <p:cNvPr id="985" name="직선 연결선 162"/>
            <p:cNvSpPr/>
            <p:nvPr/>
          </p:nvSpPr>
          <p:spPr>
            <a:xfrm>
              <a:off x="2761" y="4555"/>
              <a:ext cx="444479" cy="440894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86" name="직선 연결선 163"/>
            <p:cNvSpPr/>
            <p:nvPr/>
          </p:nvSpPr>
          <p:spPr>
            <a:xfrm flipV="1">
              <a:off x="5578" y="3643"/>
              <a:ext cx="438959" cy="442717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88" name="삼각형"/>
          <p:cNvSpPr/>
          <p:nvPr/>
        </p:nvSpPr>
        <p:spPr>
          <a:xfrm rot="5400000">
            <a:off x="3021784" y="4277261"/>
            <a:ext cx="163375" cy="163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grpSp>
        <p:nvGrpSpPr>
          <p:cNvPr id="991" name="동영상 촬영"/>
          <p:cNvGrpSpPr/>
          <p:nvPr/>
        </p:nvGrpSpPr>
        <p:grpSpPr>
          <a:xfrm>
            <a:off x="2748482" y="6060885"/>
            <a:ext cx="720004" cy="213363"/>
            <a:chOff x="0" y="0"/>
            <a:chExt cx="720002" cy="213362"/>
          </a:xfrm>
        </p:grpSpPr>
        <p:sp>
          <p:nvSpPr>
            <p:cNvPr id="989" name="직사각형"/>
            <p:cNvSpPr/>
            <p:nvPr/>
          </p:nvSpPr>
          <p:spPr>
            <a:xfrm>
              <a:off x="-1" y="-1"/>
              <a:ext cx="720004" cy="213364"/>
            </a:xfrm>
            <a:prstGeom prst="rect">
              <a:avLst/>
            </a:prstGeom>
            <a:solidFill>
              <a:srgbClr val="F2F2F2"/>
            </a:solidFill>
            <a:ln w="3175" cap="flat">
              <a:solidFill>
                <a:srgbClr val="BFBFBF"/>
              </a:solidFill>
              <a:prstDash val="sysDot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990" name="동영상 촬영"/>
            <p:cNvSpPr txBox="1"/>
            <p:nvPr/>
          </p:nvSpPr>
          <p:spPr>
            <a:xfrm>
              <a:off x="1587" y="36830"/>
              <a:ext cx="716828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BFBFB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동영상 촬영</a:t>
              </a:r>
            </a:p>
          </p:txBody>
        </p:sp>
      </p:grpSp>
      <p:grpSp>
        <p:nvGrpSpPr>
          <p:cNvPr id="994" name="타원 26"/>
          <p:cNvGrpSpPr/>
          <p:nvPr/>
        </p:nvGrpSpPr>
        <p:grpSpPr>
          <a:xfrm>
            <a:off x="731204" y="986667"/>
            <a:ext cx="233581" cy="233580"/>
            <a:chOff x="0" y="0"/>
            <a:chExt cx="233579" cy="233579"/>
          </a:xfrm>
        </p:grpSpPr>
        <p:sp>
          <p:nvSpPr>
            <p:cNvPr id="992" name="원"/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993" name="2"/>
            <p:cNvSpPr txBox="1"/>
            <p:nvPr/>
          </p:nvSpPr>
          <p:spPr>
            <a:xfrm>
              <a:off x="34207" y="46939"/>
              <a:ext cx="165165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997" name="타원 27"/>
          <p:cNvGrpSpPr/>
          <p:nvPr/>
        </p:nvGrpSpPr>
        <p:grpSpPr>
          <a:xfrm>
            <a:off x="1651175" y="986667"/>
            <a:ext cx="233580" cy="233580"/>
            <a:chOff x="0" y="0"/>
            <a:chExt cx="233579" cy="233579"/>
          </a:xfrm>
        </p:grpSpPr>
        <p:sp>
          <p:nvSpPr>
            <p:cNvPr id="995" name="원"/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996" name="1"/>
            <p:cNvSpPr txBox="1"/>
            <p:nvPr/>
          </p:nvSpPr>
          <p:spPr>
            <a:xfrm>
              <a:off x="34207" y="46939"/>
              <a:ext cx="165165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000" name="타원 28"/>
          <p:cNvGrpSpPr/>
          <p:nvPr/>
        </p:nvGrpSpPr>
        <p:grpSpPr>
          <a:xfrm>
            <a:off x="2896434" y="986667"/>
            <a:ext cx="233581" cy="233580"/>
            <a:chOff x="0" y="0"/>
            <a:chExt cx="233579" cy="233579"/>
          </a:xfrm>
        </p:grpSpPr>
        <p:sp>
          <p:nvSpPr>
            <p:cNvPr id="998" name="원"/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999" name="3"/>
            <p:cNvSpPr txBox="1"/>
            <p:nvPr/>
          </p:nvSpPr>
          <p:spPr>
            <a:xfrm>
              <a:off x="34207" y="46939"/>
              <a:ext cx="165165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003" name="타원 29"/>
          <p:cNvGrpSpPr/>
          <p:nvPr/>
        </p:nvGrpSpPr>
        <p:grpSpPr>
          <a:xfrm>
            <a:off x="731204" y="1377500"/>
            <a:ext cx="233581" cy="233581"/>
            <a:chOff x="0" y="0"/>
            <a:chExt cx="233579" cy="233579"/>
          </a:xfrm>
        </p:grpSpPr>
        <p:sp>
          <p:nvSpPr>
            <p:cNvPr id="1001" name="원"/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1002" name="4"/>
            <p:cNvSpPr txBox="1"/>
            <p:nvPr/>
          </p:nvSpPr>
          <p:spPr>
            <a:xfrm>
              <a:off x="34207" y="46939"/>
              <a:ext cx="165165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006" name="타원 30"/>
          <p:cNvGrpSpPr/>
          <p:nvPr/>
        </p:nvGrpSpPr>
        <p:grpSpPr>
          <a:xfrm>
            <a:off x="731204" y="4032210"/>
            <a:ext cx="233581" cy="233581"/>
            <a:chOff x="0" y="0"/>
            <a:chExt cx="233579" cy="233579"/>
          </a:xfrm>
        </p:grpSpPr>
        <p:sp>
          <p:nvSpPr>
            <p:cNvPr id="1004" name="원"/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1005" name="5"/>
            <p:cNvSpPr txBox="1"/>
            <p:nvPr/>
          </p:nvSpPr>
          <p:spPr>
            <a:xfrm>
              <a:off x="34207" y="46939"/>
              <a:ext cx="165165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009" name="타원 31"/>
          <p:cNvGrpSpPr/>
          <p:nvPr/>
        </p:nvGrpSpPr>
        <p:grpSpPr>
          <a:xfrm>
            <a:off x="2632258" y="4032210"/>
            <a:ext cx="233581" cy="233581"/>
            <a:chOff x="0" y="0"/>
            <a:chExt cx="233579" cy="233579"/>
          </a:xfrm>
        </p:grpSpPr>
        <p:sp>
          <p:nvSpPr>
            <p:cNvPr id="1007" name="원"/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1008" name="6"/>
            <p:cNvSpPr txBox="1"/>
            <p:nvPr/>
          </p:nvSpPr>
          <p:spPr>
            <a:xfrm>
              <a:off x="34207" y="46939"/>
              <a:ext cx="165165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1012" name="타원 32"/>
          <p:cNvGrpSpPr/>
          <p:nvPr/>
        </p:nvGrpSpPr>
        <p:grpSpPr>
          <a:xfrm>
            <a:off x="2462077" y="4660648"/>
            <a:ext cx="233581" cy="233581"/>
            <a:chOff x="0" y="0"/>
            <a:chExt cx="233579" cy="233579"/>
          </a:xfrm>
        </p:grpSpPr>
        <p:sp>
          <p:nvSpPr>
            <p:cNvPr id="1010" name="원"/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1011" name="7"/>
            <p:cNvSpPr txBox="1"/>
            <p:nvPr/>
          </p:nvSpPr>
          <p:spPr>
            <a:xfrm>
              <a:off x="34207" y="46939"/>
              <a:ext cx="165165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1013" name="Google Shape;164;p5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타이틀</a:t>
            </a:r>
            <a:r>
              <a:rPr lang="en-US" altLang="ko-KR" sz="700" dirty="0"/>
              <a:t>:</a:t>
            </a:r>
            <a:br>
              <a:rPr lang="en-US" altLang="ko-KR" sz="700" dirty="0"/>
            </a:br>
            <a:r>
              <a:rPr lang="en-US" altLang="ko-KR" sz="700" dirty="0"/>
              <a:t>1) </a:t>
            </a:r>
            <a:r>
              <a:rPr lang="ko-KR" altLang="en-US" sz="700" dirty="0"/>
              <a:t>진행하는 </a:t>
            </a:r>
            <a:r>
              <a:rPr lang="ko-KR" altLang="en-US" sz="700" dirty="0" err="1"/>
              <a:t>운동명</a:t>
            </a:r>
            <a:r>
              <a:rPr lang="ko-KR" altLang="en-US" sz="700" dirty="0"/>
              <a:t> 출력</a:t>
            </a:r>
            <a:br>
              <a:rPr lang="ko-KR" altLang="en-US" sz="700" dirty="0"/>
            </a:br>
            <a:r>
              <a:rPr lang="en-US" altLang="ko-KR" sz="700" dirty="0"/>
              <a:t>2) </a:t>
            </a:r>
            <a:r>
              <a:rPr lang="ko-KR" altLang="en-US" sz="700" dirty="0"/>
              <a:t>본인 추가 운동 </a:t>
            </a:r>
            <a:r>
              <a:rPr lang="ko-KR" altLang="en-US" sz="700" dirty="0" err="1"/>
              <a:t>뱃지</a:t>
            </a:r>
            <a:r>
              <a:rPr lang="ko-KR" altLang="en-US" sz="700" dirty="0"/>
              <a:t> 표시</a:t>
            </a:r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이전 버튼</a:t>
            </a:r>
            <a:r>
              <a:rPr lang="en-US" altLang="ko-KR" sz="700" dirty="0"/>
              <a:t>:</a:t>
            </a:r>
            <a:br>
              <a:rPr lang="en-US" altLang="ko-KR" sz="700" dirty="0"/>
            </a:br>
            <a:r>
              <a:rPr lang="en-US" altLang="ko-KR" sz="700" dirty="0"/>
              <a:t>- Tap </a:t>
            </a:r>
            <a:r>
              <a:rPr lang="ko-KR" altLang="en-US" sz="700" dirty="0"/>
              <a:t>시 이전 화면으로 이동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진행률 </a:t>
            </a:r>
            <a:r>
              <a:rPr lang="ko-KR" altLang="en-US" sz="700" dirty="0" err="1"/>
              <a:t>재산정</a:t>
            </a:r>
            <a:endParaRPr lang="ko-KR" altLang="en-US" sz="700" dirty="0"/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문의 버튼</a:t>
            </a:r>
            <a:r>
              <a:rPr lang="en-US" altLang="ko-KR" sz="700" dirty="0"/>
              <a:t>:</a:t>
            </a:r>
            <a:br>
              <a:rPr lang="en-US" altLang="ko-KR" sz="700" dirty="0"/>
            </a:br>
            <a:r>
              <a:rPr lang="en-US" altLang="ko-KR" sz="700" dirty="0"/>
              <a:t>- Tap </a:t>
            </a:r>
            <a:r>
              <a:rPr lang="ko-KR" altLang="en-US" sz="700" dirty="0"/>
              <a:t>시 “의료진에게 문의” 페이지 팝업</a:t>
            </a:r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정방형 운동 가이드 동영상</a:t>
            </a:r>
            <a:r>
              <a:rPr lang="en-US" altLang="ko-KR" sz="700" dirty="0"/>
              <a:t>:</a:t>
            </a:r>
            <a:br>
              <a:rPr lang="en-US" altLang="ko-KR" sz="700" dirty="0"/>
            </a:br>
            <a:r>
              <a:rPr lang="en-US" altLang="ko-KR" sz="700" dirty="0"/>
              <a:t>1) </a:t>
            </a:r>
            <a:r>
              <a:rPr lang="ko-KR" altLang="en-US" sz="700" dirty="0"/>
              <a:t>페이지 로드 시 일시정지 상태</a:t>
            </a:r>
            <a:br>
              <a:rPr lang="ko-KR" altLang="en-US" sz="700" dirty="0"/>
            </a:br>
            <a:r>
              <a:rPr lang="en-US" altLang="ko-KR" sz="700" dirty="0"/>
              <a:t>2) </a:t>
            </a:r>
            <a:r>
              <a:rPr lang="ko-KR" altLang="en-US" sz="700" dirty="0"/>
              <a:t>반복 재생 없음</a:t>
            </a:r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en-US" altLang="ko-KR" sz="700" dirty="0"/>
              <a:t>1</a:t>
            </a:r>
            <a:r>
              <a:rPr lang="ko-KR" altLang="en-US" sz="700" dirty="0" err="1"/>
              <a:t>회차</a:t>
            </a:r>
            <a:r>
              <a:rPr lang="en-US" altLang="ko-KR" sz="700" dirty="0"/>
              <a:t>: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배경색 적용</a:t>
            </a:r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동영상 </a:t>
            </a:r>
            <a:r>
              <a:rPr lang="ko-KR" altLang="en-US" sz="700" dirty="0" err="1"/>
              <a:t>썸네일</a:t>
            </a:r>
            <a:r>
              <a:rPr lang="en-US" altLang="ko-KR" sz="700" dirty="0"/>
              <a:t>:</a:t>
            </a:r>
            <a:br>
              <a:rPr lang="en-US" altLang="ko-KR" sz="700" dirty="0"/>
            </a:br>
            <a:r>
              <a:rPr lang="en-US" altLang="ko-KR" sz="700" dirty="0"/>
              <a:t>1) </a:t>
            </a:r>
            <a:r>
              <a:rPr lang="ko-KR" altLang="en-US" sz="700" dirty="0"/>
              <a:t>동영상 파일의 첫 프레임 출력</a:t>
            </a:r>
            <a:br>
              <a:rPr lang="ko-KR" altLang="en-US" sz="700" dirty="0"/>
            </a:br>
            <a:r>
              <a:rPr lang="en-US" altLang="ko-KR" sz="700" dirty="0"/>
              <a:t>2) Tap </a:t>
            </a:r>
            <a:r>
              <a:rPr lang="ko-KR" altLang="en-US" sz="700" dirty="0"/>
              <a:t>시 동영상 플레이어 화면으로 이동</a:t>
            </a:r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동영상 촬영 버튼</a:t>
            </a:r>
            <a:r>
              <a:rPr lang="en-US" altLang="ko-KR" sz="700" dirty="0"/>
              <a:t>:</a:t>
            </a:r>
            <a:br>
              <a:rPr lang="en-US" altLang="ko-KR" sz="700" dirty="0"/>
            </a:br>
            <a:r>
              <a:rPr lang="en-US" altLang="ko-KR" sz="700" dirty="0"/>
              <a:t>1) Tap </a:t>
            </a:r>
            <a:r>
              <a:rPr lang="ko-KR" altLang="en-US" sz="700" dirty="0"/>
              <a:t>시 동영상 촬영 카메라 화면으로 이동</a:t>
            </a:r>
            <a:br>
              <a:rPr lang="ko-KR" altLang="en-US" sz="700" dirty="0"/>
            </a:br>
            <a:r>
              <a:rPr lang="en-US" altLang="ko-KR" sz="700" dirty="0"/>
              <a:t>2) </a:t>
            </a:r>
            <a:r>
              <a:rPr lang="ko-KR" altLang="en-US" sz="700" dirty="0"/>
              <a:t>동영상 촬영 완료 시 ⑥으로 변경</a:t>
            </a:r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 err="1"/>
              <a:t>미진행</a:t>
            </a:r>
            <a:r>
              <a:rPr lang="ko-KR" altLang="en-US" sz="700" dirty="0"/>
              <a:t> 상태의 동영상 촬영 버튼</a:t>
            </a:r>
            <a:r>
              <a:rPr lang="en-US" altLang="ko-KR" sz="700" dirty="0"/>
              <a:t>: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직전 </a:t>
            </a:r>
            <a:r>
              <a:rPr lang="ko-KR" altLang="en-US" sz="700" dirty="0" err="1"/>
              <a:t>회차를</a:t>
            </a:r>
            <a:r>
              <a:rPr lang="ko-KR" altLang="en-US" sz="700" dirty="0"/>
              <a:t> 완료하기 전 버튼 비활성화</a:t>
            </a:r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마지막 </a:t>
            </a:r>
            <a:r>
              <a:rPr lang="ko-KR" altLang="en-US" sz="700" dirty="0" err="1"/>
              <a:t>회차</a:t>
            </a:r>
            <a:r>
              <a:rPr lang="ko-KR" altLang="en-US" sz="700" dirty="0"/>
              <a:t> 완료 시 운동 완료 피드백 팝업 표시</a:t>
            </a:r>
          </a:p>
        </p:txBody>
      </p:sp>
      <p:sp>
        <p:nvSpPr>
          <p:cNvPr id="1014" name="원"/>
          <p:cNvSpPr/>
          <p:nvPr/>
        </p:nvSpPr>
        <p:spPr>
          <a:xfrm>
            <a:off x="1865877" y="1188772"/>
            <a:ext cx="72002" cy="72002"/>
          </a:xfrm>
          <a:prstGeom prst="roundRect">
            <a:avLst>
              <a:gd name="adj" fmla="val 50000"/>
            </a:avLst>
          </a:prstGeom>
          <a:solidFill>
            <a:srgbClr val="80808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800">
                <a:solidFill>
                  <a:srgbClr val="808080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grpSp>
        <p:nvGrpSpPr>
          <p:cNvPr id="1017" name="타원 36"/>
          <p:cNvGrpSpPr/>
          <p:nvPr/>
        </p:nvGrpSpPr>
        <p:grpSpPr>
          <a:xfrm>
            <a:off x="2462077" y="5135950"/>
            <a:ext cx="233581" cy="233581"/>
            <a:chOff x="0" y="0"/>
            <a:chExt cx="233579" cy="233579"/>
          </a:xfrm>
        </p:grpSpPr>
        <p:sp>
          <p:nvSpPr>
            <p:cNvPr id="1015" name="원"/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1016" name="8"/>
            <p:cNvSpPr txBox="1"/>
            <p:nvPr/>
          </p:nvSpPr>
          <p:spPr>
            <a:xfrm>
              <a:off x="34207" y="46939"/>
              <a:ext cx="165165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8</a:t>
              </a:r>
            </a:p>
          </p:txBody>
        </p:sp>
      </p:grpSp>
      <p:grpSp>
        <p:nvGrpSpPr>
          <p:cNvPr id="1020" name="타원 37"/>
          <p:cNvGrpSpPr/>
          <p:nvPr/>
        </p:nvGrpSpPr>
        <p:grpSpPr>
          <a:xfrm>
            <a:off x="720942" y="5827305"/>
            <a:ext cx="233580" cy="233581"/>
            <a:chOff x="0" y="0"/>
            <a:chExt cx="233579" cy="233579"/>
          </a:xfrm>
        </p:grpSpPr>
        <p:sp>
          <p:nvSpPr>
            <p:cNvPr id="1018" name="원"/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1019" name="9"/>
            <p:cNvSpPr txBox="1"/>
            <p:nvPr/>
          </p:nvSpPr>
          <p:spPr>
            <a:xfrm>
              <a:off x="34207" y="46939"/>
              <a:ext cx="165165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9</a:t>
              </a:r>
            </a:p>
          </p:txBody>
        </p:sp>
      </p:grpSp>
      <p:grpSp>
        <p:nvGrpSpPr>
          <p:cNvPr id="61" name="메모">
            <a:extLst>
              <a:ext uri="{FF2B5EF4-FFF2-40B4-BE49-F238E27FC236}">
                <a16:creationId xmlns:a16="http://schemas.microsoft.com/office/drawing/2014/main" id="{08A63A57-0C8D-49E7-8CF1-D3D12AE7A6C6}"/>
              </a:ext>
            </a:extLst>
          </p:cNvPr>
          <p:cNvGrpSpPr/>
          <p:nvPr/>
        </p:nvGrpSpPr>
        <p:grpSpPr>
          <a:xfrm>
            <a:off x="882179" y="1113982"/>
            <a:ext cx="408563" cy="217728"/>
            <a:chOff x="0" y="0"/>
            <a:chExt cx="408562" cy="217726"/>
          </a:xfrm>
        </p:grpSpPr>
        <p:sp>
          <p:nvSpPr>
            <p:cNvPr id="62" name="모서리가 둥근 직사각형">
              <a:extLst>
                <a:ext uri="{FF2B5EF4-FFF2-40B4-BE49-F238E27FC236}">
                  <a16:creationId xmlns:a16="http://schemas.microsoft.com/office/drawing/2014/main" id="{17FA25D7-F4EB-4A5F-9B37-E9E7885963B7}"/>
                </a:ext>
              </a:extLst>
            </p:cNvPr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" name="메모">
              <a:extLst>
                <a:ext uri="{FF2B5EF4-FFF2-40B4-BE49-F238E27FC236}">
                  <a16:creationId xmlns:a16="http://schemas.microsoft.com/office/drawing/2014/main" id="{3CC54994-9386-413C-ABB1-6F8F45BBC87B}"/>
                </a:ext>
              </a:extLst>
            </p:cNvPr>
            <p:cNvSpPr txBox="1"/>
            <p:nvPr/>
          </p:nvSpPr>
          <p:spPr>
            <a:xfrm>
              <a:off x="4744" y="55001"/>
              <a:ext cx="399073" cy="107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dirty="0"/>
                <a:t>이전</a:t>
              </a:r>
              <a:endParaRPr dirty="0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233F196-C304-4CF0-B553-7C19026146B8}"/>
              </a:ext>
            </a:extLst>
          </p:cNvPr>
          <p:cNvGrpSpPr/>
          <p:nvPr/>
        </p:nvGrpSpPr>
        <p:grpSpPr>
          <a:xfrm>
            <a:off x="193846" y="1047162"/>
            <a:ext cx="499757" cy="5258221"/>
            <a:chOff x="-60595" y="2351178"/>
            <a:chExt cx="499757" cy="5258221"/>
          </a:xfrm>
        </p:grpSpPr>
        <p:sp>
          <p:nvSpPr>
            <p:cNvPr id="65" name="왼쪽 대괄호 64">
              <a:extLst>
                <a:ext uri="{FF2B5EF4-FFF2-40B4-BE49-F238E27FC236}">
                  <a16:creationId xmlns:a16="http://schemas.microsoft.com/office/drawing/2014/main" id="{4A72819A-D7AD-4D60-9192-5AAC4895D90E}"/>
                </a:ext>
              </a:extLst>
            </p:cNvPr>
            <p:cNvSpPr/>
            <p:nvPr/>
          </p:nvSpPr>
          <p:spPr>
            <a:xfrm>
              <a:off x="308219" y="2351178"/>
              <a:ext cx="130943" cy="525822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F1AC482-CD9B-4F29-9FC4-5DC9F9455F3C}"/>
                </a:ext>
              </a:extLst>
            </p:cNvPr>
            <p:cNvSpPr txBox="1"/>
            <p:nvPr/>
          </p:nvSpPr>
          <p:spPr>
            <a:xfrm>
              <a:off x="-60595" y="4887955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편집하려면 이중 클릭"/>
          <p:cNvSpPr txBox="1">
            <a:spLocks noGrp="1"/>
          </p:cNvSpPr>
          <p:nvPr>
            <p:ph type="title"/>
          </p:nvPr>
        </p:nvSpPr>
        <p:spPr>
          <a:xfrm>
            <a:off x="1164033" y="116632"/>
            <a:ext cx="4581057" cy="27556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운동</a:t>
            </a:r>
            <a:r>
              <a:rPr lang="en-US" altLang="ko-KR" dirty="0"/>
              <a:t>(</a:t>
            </a:r>
            <a:r>
              <a:rPr lang="ko-KR" altLang="en-US" dirty="0"/>
              <a:t>의료진이 추가한 운동</a:t>
            </a:r>
            <a:r>
              <a:rPr lang="en-US" altLang="ko-KR" dirty="0"/>
              <a:t>, </a:t>
            </a:r>
            <a:r>
              <a:rPr lang="ko-KR" altLang="en-US" dirty="0"/>
              <a:t>이전 날짜의 운동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결과 보기</a:t>
            </a:r>
            <a:r>
              <a:rPr lang="en-US" altLang="ko-KR" dirty="0"/>
              <a:t>(</a:t>
            </a:r>
            <a:r>
              <a:rPr lang="ko-KR" altLang="en-US" dirty="0"/>
              <a:t>동영상 촬영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964" name="Screen ID"/>
          <p:cNvSpPr txBox="1">
            <a:spLocks noGrp="1"/>
          </p:cNvSpPr>
          <p:nvPr>
            <p:ph type="body" sz="quarter" idx="1"/>
          </p:nvPr>
        </p:nvSpPr>
        <p:spPr>
          <a:xfrm>
            <a:off x="6249144" y="116632"/>
            <a:ext cx="1188134" cy="275561"/>
          </a:xfrm>
          <a:prstGeom prst="rect">
            <a:avLst/>
          </a:prstGeom>
        </p:spPr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PT-A-06-10</a:t>
            </a:r>
            <a:endParaRPr dirty="0"/>
          </a:p>
        </p:txBody>
      </p:sp>
      <p:sp>
        <p:nvSpPr>
          <p:cNvPr id="965" name="직사각형 93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algn="ctr" defTabSz="886968">
              <a:defRPr sz="776"/>
            </a:pPr>
            <a:r>
              <a:t>보행 진행</a:t>
            </a:r>
          </a:p>
        </p:txBody>
      </p:sp>
      <p:grpSp>
        <p:nvGrpSpPr>
          <p:cNvPr id="970" name="그룹"/>
          <p:cNvGrpSpPr/>
          <p:nvPr/>
        </p:nvGrpSpPr>
        <p:grpSpPr>
          <a:xfrm>
            <a:off x="837732" y="1407597"/>
            <a:ext cx="2721538" cy="2721603"/>
            <a:chOff x="0" y="0"/>
            <a:chExt cx="2721536" cy="2721602"/>
          </a:xfrm>
        </p:grpSpPr>
        <p:sp>
          <p:nvSpPr>
            <p:cNvPr id="966" name="Rectangle 75"/>
            <p:cNvSpPr/>
            <p:nvPr/>
          </p:nvSpPr>
          <p:spPr>
            <a:xfrm>
              <a:off x="0" y="-1"/>
              <a:ext cx="2721538" cy="2721603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457200">
                <a:defRPr sz="800"/>
              </a:pPr>
              <a:endParaRPr/>
            </a:p>
          </p:txBody>
        </p:sp>
        <p:grpSp>
          <p:nvGrpSpPr>
            <p:cNvPr id="969" name="Group 1"/>
            <p:cNvGrpSpPr/>
            <p:nvPr/>
          </p:nvGrpSpPr>
          <p:grpSpPr>
            <a:xfrm>
              <a:off x="1041538" y="1041569"/>
              <a:ext cx="638463" cy="638463"/>
              <a:chOff x="0" y="0"/>
              <a:chExt cx="638461" cy="638461"/>
            </a:xfrm>
          </p:grpSpPr>
          <p:sp>
            <p:nvSpPr>
              <p:cNvPr id="967" name="Oval 8"/>
              <p:cNvSpPr/>
              <p:nvPr/>
            </p:nvSpPr>
            <p:spPr>
              <a:xfrm>
                <a:off x="-1" y="-1"/>
                <a:ext cx="638463" cy="638463"/>
              </a:xfrm>
              <a:prstGeom prst="ellipse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457200">
                  <a:defRPr sz="800"/>
                </a:pPr>
                <a:endParaRPr/>
              </a:p>
            </p:txBody>
          </p:sp>
          <p:sp>
            <p:nvSpPr>
              <p:cNvPr id="968" name="Isosceles Triangle 79"/>
              <p:cNvSpPr/>
              <p:nvPr/>
            </p:nvSpPr>
            <p:spPr>
              <a:xfrm rot="5400000">
                <a:off x="222551" y="189988"/>
                <a:ext cx="277598" cy="239313"/>
              </a:xfrm>
              <a:prstGeom prst="triangl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aphicFrame>
        <p:nvGraphicFramePr>
          <p:cNvPr id="971" name="표"/>
          <p:cNvGraphicFramePr/>
          <p:nvPr/>
        </p:nvGraphicFramePr>
        <p:xfrm>
          <a:off x="839599" y="4141897"/>
          <a:ext cx="2721533" cy="2250000"/>
        </p:xfrm>
        <a:graphic>
          <a:graphicData uri="http://schemas.openxmlformats.org/drawingml/2006/table">
            <a:tbl>
              <a:tblPr/>
              <a:tblGrid>
                <a:gridCol w="1931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indent="89999" algn="l">
                        <a:defRPr sz="1800"/>
                      </a:pPr>
                      <a:r>
                        <a:rPr sz="800"/>
                        <a:t>1회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endParaRPr/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89999" algn="l">
                        <a:defRPr sz="1800"/>
                      </a:pPr>
                      <a:r>
                        <a:rPr sz="800"/>
                        <a:t>2회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89999" algn="ctr">
                        <a:defRPr sz="800"/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89999" algn="l">
                        <a:defRPr sz="1800"/>
                      </a:pPr>
                      <a:r>
                        <a:rPr sz="800"/>
                        <a:t>3회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89999" algn="ctr">
                        <a:defRPr sz="800"/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89999" algn="l">
                        <a:defRPr sz="1800"/>
                      </a:pPr>
                      <a:r>
                        <a:rPr sz="800"/>
                        <a:t>4회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89999" algn="ctr">
                        <a:defRPr sz="800"/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89999" algn="l">
                        <a:defRPr sz="1800"/>
                      </a:pPr>
                      <a:r>
                        <a:rPr sz="800"/>
                        <a:t>5회</a:t>
                      </a: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indent="89999" algn="ctr">
                        <a:defRPr sz="800"/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74" name="메모"/>
          <p:cNvGrpSpPr/>
          <p:nvPr/>
        </p:nvGrpSpPr>
        <p:grpSpPr>
          <a:xfrm>
            <a:off x="3105262" y="1122371"/>
            <a:ext cx="408562" cy="217727"/>
            <a:chOff x="0" y="0"/>
            <a:chExt cx="408561" cy="217725"/>
          </a:xfrm>
        </p:grpSpPr>
        <p:sp>
          <p:nvSpPr>
            <p:cNvPr id="972" name="모서리가 둥근 직사각형"/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73" name="문의"/>
            <p:cNvSpPr txBox="1"/>
            <p:nvPr/>
          </p:nvSpPr>
          <p:spPr>
            <a:xfrm>
              <a:off x="4744" y="45362"/>
              <a:ext cx="39907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t>문의</a:t>
              </a:r>
            </a:p>
          </p:txBody>
        </p:sp>
      </p:grpSp>
      <p:grpSp>
        <p:nvGrpSpPr>
          <p:cNvPr id="987" name="그룹 10"/>
          <p:cNvGrpSpPr/>
          <p:nvPr/>
        </p:nvGrpSpPr>
        <p:grpSpPr>
          <a:xfrm>
            <a:off x="2878470" y="4133945"/>
            <a:ext cx="450003" cy="450003"/>
            <a:chOff x="0" y="0"/>
            <a:chExt cx="450001" cy="450001"/>
          </a:xfrm>
        </p:grpSpPr>
        <p:sp>
          <p:nvSpPr>
            <p:cNvPr id="984" name="직사각형 161"/>
            <p:cNvSpPr/>
            <p:nvPr/>
          </p:nvSpPr>
          <p:spPr>
            <a:xfrm>
              <a:off x="-1" y="-1"/>
              <a:ext cx="450003" cy="450003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57262">
                <a:defRPr sz="900"/>
              </a:pPr>
              <a:endParaRPr/>
            </a:p>
          </p:txBody>
        </p:sp>
        <p:sp>
          <p:nvSpPr>
            <p:cNvPr id="985" name="직선 연결선 162"/>
            <p:cNvSpPr/>
            <p:nvPr/>
          </p:nvSpPr>
          <p:spPr>
            <a:xfrm>
              <a:off x="2761" y="4555"/>
              <a:ext cx="444479" cy="440894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86" name="직선 연결선 163"/>
            <p:cNvSpPr/>
            <p:nvPr/>
          </p:nvSpPr>
          <p:spPr>
            <a:xfrm flipV="1">
              <a:off x="5578" y="3643"/>
              <a:ext cx="438959" cy="442717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88" name="삼각형"/>
          <p:cNvSpPr/>
          <p:nvPr/>
        </p:nvSpPr>
        <p:spPr>
          <a:xfrm rot="5400000">
            <a:off x="3021784" y="4277261"/>
            <a:ext cx="163375" cy="163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grpSp>
        <p:nvGrpSpPr>
          <p:cNvPr id="1000" name="타원 28"/>
          <p:cNvGrpSpPr/>
          <p:nvPr/>
        </p:nvGrpSpPr>
        <p:grpSpPr>
          <a:xfrm>
            <a:off x="2896434" y="986667"/>
            <a:ext cx="233582" cy="233581"/>
            <a:chOff x="0" y="0"/>
            <a:chExt cx="233580" cy="233580"/>
          </a:xfrm>
        </p:grpSpPr>
        <p:sp>
          <p:nvSpPr>
            <p:cNvPr id="998" name="원"/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999" name="3"/>
            <p:cNvSpPr txBox="1"/>
            <p:nvPr/>
          </p:nvSpPr>
          <p:spPr>
            <a:xfrm>
              <a:off x="34207" y="55234"/>
              <a:ext cx="165165" cy="123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rPr lang="en-US" dirty="0"/>
                <a:t>1</a:t>
              </a:r>
              <a:endParaRPr dirty="0"/>
            </a:p>
          </p:txBody>
        </p:sp>
      </p:grpSp>
      <p:grpSp>
        <p:nvGrpSpPr>
          <p:cNvPr id="1009" name="타원 31"/>
          <p:cNvGrpSpPr/>
          <p:nvPr/>
        </p:nvGrpSpPr>
        <p:grpSpPr>
          <a:xfrm>
            <a:off x="2632258" y="4032210"/>
            <a:ext cx="233582" cy="233582"/>
            <a:chOff x="0" y="0"/>
            <a:chExt cx="233580" cy="233580"/>
          </a:xfrm>
        </p:grpSpPr>
        <p:sp>
          <p:nvSpPr>
            <p:cNvPr id="1007" name="원"/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1008" name="6"/>
            <p:cNvSpPr txBox="1"/>
            <p:nvPr/>
          </p:nvSpPr>
          <p:spPr>
            <a:xfrm>
              <a:off x="34207" y="55234"/>
              <a:ext cx="165165" cy="123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sp>
        <p:nvSpPr>
          <p:cNvPr id="1013" name="Google Shape;164;p5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문의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오늘 이전 운동에 대한 문의 기능 유지</a:t>
            </a:r>
            <a:endParaRPr lang="en-US" altLang="ko-KR" sz="700" dirty="0"/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버튼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운동 완료한 운동 우측에 썸네일 표시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운동을 진행하지 않았을 경우 버튼 </a:t>
            </a:r>
            <a:r>
              <a:rPr lang="ko-KR" altLang="en-US" sz="700" dirty="0" err="1"/>
              <a:t>미표시</a:t>
            </a:r>
            <a:endParaRPr lang="ko-KR" altLang="en-US" sz="700" dirty="0"/>
          </a:p>
        </p:txBody>
      </p:sp>
      <p:sp>
        <p:nvSpPr>
          <p:cNvPr id="1014" name="원"/>
          <p:cNvSpPr/>
          <p:nvPr/>
        </p:nvSpPr>
        <p:spPr>
          <a:xfrm>
            <a:off x="1865877" y="1188772"/>
            <a:ext cx="72002" cy="72002"/>
          </a:xfrm>
          <a:prstGeom prst="roundRect">
            <a:avLst>
              <a:gd name="adj" fmla="val 50000"/>
            </a:avLst>
          </a:prstGeom>
          <a:solidFill>
            <a:srgbClr val="80808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800">
                <a:solidFill>
                  <a:srgbClr val="808080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grpSp>
        <p:nvGrpSpPr>
          <p:cNvPr id="61" name="메모">
            <a:extLst>
              <a:ext uri="{FF2B5EF4-FFF2-40B4-BE49-F238E27FC236}">
                <a16:creationId xmlns:a16="http://schemas.microsoft.com/office/drawing/2014/main" id="{08A63A57-0C8D-49E7-8CF1-D3D12AE7A6C6}"/>
              </a:ext>
            </a:extLst>
          </p:cNvPr>
          <p:cNvGrpSpPr/>
          <p:nvPr/>
        </p:nvGrpSpPr>
        <p:grpSpPr>
          <a:xfrm>
            <a:off x="882179" y="1113982"/>
            <a:ext cx="408563" cy="217728"/>
            <a:chOff x="0" y="0"/>
            <a:chExt cx="408562" cy="217726"/>
          </a:xfrm>
        </p:grpSpPr>
        <p:sp>
          <p:nvSpPr>
            <p:cNvPr id="62" name="모서리가 둥근 직사각형">
              <a:extLst>
                <a:ext uri="{FF2B5EF4-FFF2-40B4-BE49-F238E27FC236}">
                  <a16:creationId xmlns:a16="http://schemas.microsoft.com/office/drawing/2014/main" id="{17FA25D7-F4EB-4A5F-9B37-E9E7885963B7}"/>
                </a:ext>
              </a:extLst>
            </p:cNvPr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" name="메모">
              <a:extLst>
                <a:ext uri="{FF2B5EF4-FFF2-40B4-BE49-F238E27FC236}">
                  <a16:creationId xmlns:a16="http://schemas.microsoft.com/office/drawing/2014/main" id="{3CC54994-9386-413C-ABB1-6F8F45BBC87B}"/>
                </a:ext>
              </a:extLst>
            </p:cNvPr>
            <p:cNvSpPr txBox="1"/>
            <p:nvPr/>
          </p:nvSpPr>
          <p:spPr>
            <a:xfrm>
              <a:off x="4744" y="55001"/>
              <a:ext cx="399073" cy="107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dirty="0"/>
                <a:t>이전</a:t>
              </a:r>
              <a:endParaRPr dirty="0"/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BA57088-C645-45BF-AB25-2D6A62DA1C56}"/>
              </a:ext>
            </a:extLst>
          </p:cNvPr>
          <p:cNvSpPr/>
          <p:nvPr/>
        </p:nvSpPr>
        <p:spPr>
          <a:xfrm rot="21383520">
            <a:off x="7756013" y="3960922"/>
            <a:ext cx="1785645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결과보기 화면 추가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15B3345-8118-4E70-8878-E650344E0194}"/>
              </a:ext>
            </a:extLst>
          </p:cNvPr>
          <p:cNvGrpSpPr/>
          <p:nvPr/>
        </p:nvGrpSpPr>
        <p:grpSpPr>
          <a:xfrm>
            <a:off x="193846" y="1047162"/>
            <a:ext cx="499757" cy="5258221"/>
            <a:chOff x="-60595" y="2351178"/>
            <a:chExt cx="499757" cy="5258221"/>
          </a:xfrm>
        </p:grpSpPr>
        <p:sp>
          <p:nvSpPr>
            <p:cNvPr id="36" name="왼쪽 대괄호 35">
              <a:extLst>
                <a:ext uri="{FF2B5EF4-FFF2-40B4-BE49-F238E27FC236}">
                  <a16:creationId xmlns:a16="http://schemas.microsoft.com/office/drawing/2014/main" id="{218FFAD8-660F-4A53-9223-EE7A78156F2A}"/>
                </a:ext>
              </a:extLst>
            </p:cNvPr>
            <p:cNvSpPr/>
            <p:nvPr/>
          </p:nvSpPr>
          <p:spPr>
            <a:xfrm>
              <a:off x="308219" y="2351178"/>
              <a:ext cx="130943" cy="525822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07B5C3D-5C66-4E7E-9D8C-05828DBF18DB}"/>
                </a:ext>
              </a:extLst>
            </p:cNvPr>
            <p:cNvSpPr txBox="1"/>
            <p:nvPr/>
          </p:nvSpPr>
          <p:spPr>
            <a:xfrm>
              <a:off x="-60595" y="4887955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170036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446770-1C7F-7343-917E-1A3C94CCA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PT-A-06-11</a:t>
            </a:r>
            <a:endParaRPr lang="ko-Kore-KR" altLang="en-US" dirty="0"/>
          </a:p>
        </p:txBody>
      </p:sp>
      <p:sp>
        <p:nvSpPr>
          <p:cNvPr id="1064" name="Google Shape;164;p5"/>
          <p:cNvSpPr>
            <a:spLocks noGrp="1"/>
          </p:cNvSpPr>
          <p:nvPr>
            <p:ph type="body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타이틀</a:t>
            </a:r>
            <a:r>
              <a:rPr lang="en-US" altLang="ko-KR" sz="700" dirty="0"/>
              <a:t>: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촬영 </a:t>
            </a:r>
            <a:r>
              <a:rPr lang="ko-KR" altLang="en-US" sz="700" dirty="0" err="1"/>
              <a:t>회차</a:t>
            </a:r>
            <a:r>
              <a:rPr lang="ko-KR" altLang="en-US" sz="700" dirty="0"/>
              <a:t> 출력</a:t>
            </a:r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 err="1"/>
              <a:t>뷰파인더</a:t>
            </a:r>
            <a:br>
              <a:rPr lang="ko-KR" altLang="en-US" sz="700" dirty="0"/>
            </a:br>
            <a:r>
              <a:rPr lang="en-US" altLang="ko-KR" sz="700" dirty="0"/>
              <a:t>1) </a:t>
            </a:r>
            <a:r>
              <a:rPr lang="ko-KR" altLang="en-US" sz="700" dirty="0"/>
              <a:t>화면 전체 범위</a:t>
            </a:r>
            <a:br>
              <a:rPr lang="ko-KR" altLang="en-US" sz="700" dirty="0"/>
            </a:br>
            <a:r>
              <a:rPr lang="en-US" altLang="ko-KR" sz="700" dirty="0"/>
              <a:t>2) </a:t>
            </a:r>
            <a:r>
              <a:rPr lang="ko-KR" altLang="en-US" sz="700" dirty="0" err="1"/>
              <a:t>족저압</a:t>
            </a:r>
            <a:r>
              <a:rPr lang="ko-KR" altLang="en-US" sz="700" dirty="0"/>
              <a:t> 레이어와 별개로 촬영</a:t>
            </a:r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취소 버튼</a:t>
            </a:r>
            <a:r>
              <a:rPr lang="en-US" altLang="ko-KR" sz="700" dirty="0"/>
              <a:t>:</a:t>
            </a:r>
            <a:br>
              <a:rPr lang="en-US" altLang="ko-KR" sz="700" dirty="0"/>
            </a:br>
            <a:r>
              <a:rPr lang="en-US" altLang="ko-KR" sz="700" dirty="0"/>
              <a:t>- Tap </a:t>
            </a:r>
            <a:r>
              <a:rPr lang="ko-KR" altLang="en-US" sz="700" dirty="0"/>
              <a:t>시 이전 화면으로 이동</a:t>
            </a:r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 err="1"/>
              <a:t>족저압</a:t>
            </a:r>
            <a:r>
              <a:rPr lang="ko-KR" altLang="en-US" sz="700" dirty="0"/>
              <a:t> 레이어</a:t>
            </a:r>
            <a:endParaRPr lang="en-US" altLang="ko-KR" sz="700" dirty="0"/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그래프 레이어</a:t>
            </a:r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레이어 컨트롤 바</a:t>
            </a:r>
            <a:r>
              <a:rPr lang="en-US" altLang="ko-KR" sz="700" dirty="0"/>
              <a:t>:</a:t>
            </a:r>
            <a:br>
              <a:rPr lang="en-US" altLang="ko-KR" sz="700" dirty="0"/>
            </a:br>
            <a:r>
              <a:rPr lang="en-US" altLang="ko-KR" sz="700" dirty="0"/>
              <a:t>1) </a:t>
            </a:r>
            <a:r>
              <a:rPr lang="ko-KR" altLang="en-US" sz="700" dirty="0"/>
              <a:t>현재 상태 레이블 강조</a:t>
            </a:r>
            <a:br>
              <a:rPr lang="ko-KR" altLang="en-US" sz="700" dirty="0"/>
            </a:br>
            <a:r>
              <a:rPr lang="en-US" altLang="ko-KR" sz="700" dirty="0"/>
              <a:t>2) </a:t>
            </a:r>
            <a:r>
              <a:rPr lang="ko-KR" altLang="en-US" sz="700" dirty="0"/>
              <a:t>창 숨김 </a:t>
            </a:r>
            <a:r>
              <a:rPr lang="en-US" altLang="ko-KR" sz="700" dirty="0"/>
              <a:t>Tap </a:t>
            </a:r>
            <a:r>
              <a:rPr lang="ko-KR" altLang="en-US" sz="700" dirty="0"/>
              <a:t>시 레이어 숨김</a:t>
            </a:r>
            <a:br>
              <a:rPr lang="ko-KR" altLang="en-US" sz="700" dirty="0"/>
            </a:br>
            <a:r>
              <a:rPr lang="en-US" altLang="ko-KR" sz="700" dirty="0"/>
              <a:t>3) </a:t>
            </a:r>
            <a:r>
              <a:rPr lang="ko-KR" altLang="en-US" sz="700" dirty="0" err="1"/>
              <a:t>족저압</a:t>
            </a:r>
            <a:r>
              <a:rPr lang="ko-KR" altLang="en-US" sz="700" dirty="0"/>
              <a:t> </a:t>
            </a:r>
            <a:r>
              <a:rPr lang="en-US" altLang="ko-KR" sz="700" dirty="0"/>
              <a:t>Tap </a:t>
            </a:r>
            <a:r>
              <a:rPr lang="ko-KR" altLang="en-US" sz="700" dirty="0"/>
              <a:t>시 </a:t>
            </a:r>
            <a:r>
              <a:rPr lang="ko-KR" altLang="en-US" sz="700" dirty="0" err="1"/>
              <a:t>족저압</a:t>
            </a:r>
            <a:r>
              <a:rPr lang="ko-KR" altLang="en-US" sz="700" dirty="0"/>
              <a:t> 레이어 표시</a:t>
            </a:r>
            <a:br>
              <a:rPr lang="ko-KR" altLang="en-US" sz="700" dirty="0"/>
            </a:br>
            <a:r>
              <a:rPr lang="en-US" altLang="ko-KR" sz="700" dirty="0"/>
              <a:t>4) </a:t>
            </a:r>
            <a:r>
              <a:rPr lang="ko-KR" altLang="en-US" sz="700" dirty="0"/>
              <a:t>그래프 </a:t>
            </a:r>
            <a:r>
              <a:rPr lang="en-US" altLang="ko-KR" sz="700" dirty="0"/>
              <a:t>Tap </a:t>
            </a:r>
            <a:r>
              <a:rPr lang="ko-KR" altLang="en-US" sz="700" dirty="0"/>
              <a:t>시 그래프 레이어 표시</a:t>
            </a:r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녹화 버튼</a:t>
            </a:r>
            <a:br>
              <a:rPr lang="en-US" altLang="ko-KR" sz="700" dirty="0"/>
            </a:br>
            <a:r>
              <a:rPr lang="en-US" altLang="ko-KR" sz="700" dirty="0"/>
              <a:t>- Tap </a:t>
            </a:r>
            <a:r>
              <a:rPr lang="ko-KR" altLang="en-US" sz="700" dirty="0"/>
              <a:t>시 녹화 시작</a:t>
            </a:r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인솔 연결 끊김 </a:t>
            </a:r>
            <a:r>
              <a:rPr lang="ko-KR" altLang="en-US" sz="700" dirty="0" err="1"/>
              <a:t>알럿</a:t>
            </a:r>
            <a:r>
              <a:rPr lang="ko-KR" altLang="en-US" sz="700" dirty="0"/>
              <a:t> 메시지</a:t>
            </a:r>
            <a:r>
              <a:rPr lang="en-US" altLang="ko-KR" sz="700" dirty="0"/>
              <a:t>:</a:t>
            </a:r>
            <a:br>
              <a:rPr lang="en-US" altLang="ko-KR" sz="700" dirty="0"/>
            </a:br>
            <a:r>
              <a:rPr lang="en-US" altLang="ko-KR" sz="700" dirty="0"/>
              <a:t>1)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운동 진행 중 메시지 출력 시 운동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타이머 초기화</a:t>
            </a:r>
            <a:br>
              <a:rPr lang="en-US" altLang="ko-KR" sz="700" dirty="0"/>
            </a:br>
            <a:r>
              <a:rPr lang="en-US" altLang="ko-KR" sz="700" dirty="0"/>
              <a:t> 2) “</a:t>
            </a:r>
            <a:r>
              <a:rPr lang="ko-KR" altLang="en-US" sz="700" dirty="0"/>
              <a:t>운동 중단” </a:t>
            </a:r>
            <a:r>
              <a:rPr lang="en-US" altLang="ko-KR" sz="700" dirty="0"/>
              <a:t>Tap </a:t>
            </a:r>
            <a:r>
              <a:rPr lang="ko-KR" altLang="en-US" sz="700" dirty="0"/>
              <a:t>시 운동 진행 화면으로 이동</a:t>
            </a:r>
            <a:br>
              <a:rPr lang="ko-KR" altLang="en-US" sz="700" dirty="0"/>
            </a:br>
            <a:r>
              <a:rPr lang="en-US" altLang="ko-KR" sz="700" dirty="0"/>
              <a:t>2) “</a:t>
            </a:r>
            <a:r>
              <a:rPr lang="ko-KR" altLang="en-US" sz="700" dirty="0"/>
              <a:t>인솔 연결” </a:t>
            </a:r>
            <a:r>
              <a:rPr lang="en-US" altLang="ko-KR" sz="700" dirty="0"/>
              <a:t>Tap </a:t>
            </a:r>
            <a:r>
              <a:rPr lang="ko-KR" altLang="en-US" sz="700" dirty="0"/>
              <a:t>시 인솔 연결 시도</a:t>
            </a:r>
          </a:p>
        </p:txBody>
      </p:sp>
      <p:grpSp>
        <p:nvGrpSpPr>
          <p:cNvPr id="1045" name="그룹"/>
          <p:cNvGrpSpPr/>
          <p:nvPr/>
        </p:nvGrpSpPr>
        <p:grpSpPr>
          <a:xfrm>
            <a:off x="2018498" y="5870953"/>
            <a:ext cx="360005" cy="360005"/>
            <a:chOff x="0" y="0"/>
            <a:chExt cx="360003" cy="360003"/>
          </a:xfrm>
        </p:grpSpPr>
        <p:sp>
          <p:nvSpPr>
            <p:cNvPr id="1043" name="원"/>
            <p:cNvSpPr/>
            <p:nvPr/>
          </p:nvSpPr>
          <p:spPr>
            <a:xfrm>
              <a:off x="-1" y="-1"/>
              <a:ext cx="360005" cy="36000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1044" name="원"/>
            <p:cNvSpPr/>
            <p:nvPr/>
          </p:nvSpPr>
          <p:spPr>
            <a:xfrm>
              <a:off x="34120" y="34120"/>
              <a:ext cx="291765" cy="291765"/>
            </a:xfrm>
            <a:prstGeom prst="ellipse">
              <a:avLst/>
            </a:pr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</p:grpSp>
      <p:sp>
        <p:nvSpPr>
          <p:cNvPr id="1046" name="Background (Selected)"/>
          <p:cNvSpPr/>
          <p:nvPr/>
        </p:nvSpPr>
        <p:spPr>
          <a:xfrm>
            <a:off x="832807" y="5504369"/>
            <a:ext cx="2731387" cy="27341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>
            <a:solidFill>
              <a:srgbClr val="000000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917222">
              <a:spcBef>
                <a:spcPts val="4500"/>
              </a:spcBef>
              <a:defRPr sz="800" spc="8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1047" name="골프 클럽"/>
          <p:cNvSpPr txBox="1"/>
          <p:nvPr/>
        </p:nvSpPr>
        <p:spPr>
          <a:xfrm>
            <a:off x="2052435" y="5579518"/>
            <a:ext cx="307778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7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rPr sz="800" b="1" dirty="0" err="1"/>
              <a:t>족저압</a:t>
            </a:r>
            <a:endParaRPr b="1" dirty="0"/>
          </a:p>
        </p:txBody>
      </p:sp>
      <p:sp>
        <p:nvSpPr>
          <p:cNvPr id="1048" name="골프 클럽"/>
          <p:cNvSpPr txBox="1"/>
          <p:nvPr/>
        </p:nvSpPr>
        <p:spPr>
          <a:xfrm>
            <a:off x="2792247" y="5577573"/>
            <a:ext cx="2794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7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그래프</a:t>
            </a:r>
          </a:p>
        </p:txBody>
      </p:sp>
      <p:sp>
        <p:nvSpPr>
          <p:cNvPr id="1049" name="골프 클럽"/>
          <p:cNvSpPr txBox="1"/>
          <p:nvPr/>
        </p:nvSpPr>
        <p:spPr>
          <a:xfrm>
            <a:off x="1325375" y="5577573"/>
            <a:ext cx="31065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7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창 숨김</a:t>
            </a:r>
          </a:p>
        </p:txBody>
      </p:sp>
      <p:grpSp>
        <p:nvGrpSpPr>
          <p:cNvPr id="1052" name="그룹"/>
          <p:cNvGrpSpPr/>
          <p:nvPr/>
        </p:nvGrpSpPr>
        <p:grpSpPr>
          <a:xfrm>
            <a:off x="1388497" y="4359795"/>
            <a:ext cx="1620006" cy="1013303"/>
            <a:chOff x="0" y="0"/>
            <a:chExt cx="1620005" cy="1013302"/>
          </a:xfrm>
        </p:grpSpPr>
        <p:sp>
          <p:nvSpPr>
            <p:cNvPr id="1050" name="모서리가 둥근 직사각형"/>
            <p:cNvSpPr/>
            <p:nvPr/>
          </p:nvSpPr>
          <p:spPr>
            <a:xfrm>
              <a:off x="-1" y="-1"/>
              <a:ext cx="1620006" cy="1013304"/>
            </a:xfrm>
            <a:prstGeom prst="roundRect">
              <a:avLst>
                <a:gd name="adj" fmla="val 12781"/>
              </a:avLst>
            </a:prstGeom>
            <a:solidFill>
              <a:srgbClr val="14141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412750">
                <a:defRPr sz="1600"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pic>
          <p:nvPicPr>
            <p:cNvPr id="1051" name="08-04.png" descr="08-04.png"/>
            <p:cNvPicPr>
              <a:picLocks noChangeAspect="1"/>
            </p:cNvPicPr>
            <p:nvPr/>
          </p:nvPicPr>
          <p:blipFill>
            <a:blip r:embed="rId2"/>
            <a:srcRect l="19290" t="62939" r="46968" b="21077"/>
            <a:stretch>
              <a:fillRect/>
            </a:stretch>
          </p:blipFill>
          <p:spPr>
            <a:xfrm>
              <a:off x="68284" y="26273"/>
              <a:ext cx="1483395" cy="936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56" name="모서리가 둥근 직사각형 40"/>
          <p:cNvSpPr/>
          <p:nvPr/>
        </p:nvSpPr>
        <p:spPr>
          <a:xfrm>
            <a:off x="4457651" y="3085265"/>
            <a:ext cx="2442594" cy="1190430"/>
          </a:xfrm>
          <a:prstGeom prst="roundRect">
            <a:avLst>
              <a:gd name="adj" fmla="val 9955"/>
            </a:avLst>
          </a:prstGeom>
          <a:solidFill>
            <a:srgbClr val="FFFFFF"/>
          </a:solidFill>
          <a:ln w="3175">
            <a:solidFill>
              <a:srgbClr val="80808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7" name="TextBox 41"/>
          <p:cNvSpPr txBox="1"/>
          <p:nvPr/>
        </p:nvSpPr>
        <p:spPr>
          <a:xfrm>
            <a:off x="4515999" y="3547196"/>
            <a:ext cx="232589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800">
                <a:latin typeface="+mn-lt"/>
                <a:ea typeface="+mn-ea"/>
                <a:cs typeface="+mn-cs"/>
                <a:sym typeface="Malgun Gothic"/>
              </a:defRPr>
            </a:pPr>
            <a:r>
              <a:rPr dirty="0" err="1"/>
              <a:t>인솔이</a:t>
            </a:r>
            <a:r>
              <a:rPr dirty="0"/>
              <a:t> </a:t>
            </a:r>
            <a:r>
              <a:rPr dirty="0" err="1"/>
              <a:t>연결되어</a:t>
            </a:r>
            <a:r>
              <a:rPr dirty="0"/>
              <a:t> </a:t>
            </a:r>
            <a:r>
              <a:rPr dirty="0" err="1"/>
              <a:t>있지</a:t>
            </a:r>
            <a:r>
              <a:rPr dirty="0"/>
              <a:t> </a:t>
            </a:r>
            <a:r>
              <a:rPr dirty="0" err="1"/>
              <a:t>않으면</a:t>
            </a:r>
            <a:r>
              <a:rPr dirty="0"/>
              <a:t> </a:t>
            </a:r>
            <a:r>
              <a:rPr dirty="0" err="1"/>
              <a:t>운동을</a:t>
            </a:r>
            <a:r>
              <a:rPr dirty="0"/>
              <a:t> </a:t>
            </a:r>
            <a:r>
              <a:rPr dirty="0" err="1"/>
              <a:t>진행할</a:t>
            </a:r>
            <a:r>
              <a:rPr dirty="0"/>
              <a:t> 수 </a:t>
            </a:r>
            <a:r>
              <a:rPr dirty="0" err="1"/>
              <a:t>없습니다</a:t>
            </a:r>
            <a:r>
              <a:rPr dirty="0"/>
              <a:t>.</a:t>
            </a:r>
          </a:p>
        </p:txBody>
      </p:sp>
      <p:sp>
        <p:nvSpPr>
          <p:cNvPr id="1058" name="운동 중단"/>
          <p:cNvSpPr txBox="1"/>
          <p:nvPr/>
        </p:nvSpPr>
        <p:spPr>
          <a:xfrm>
            <a:off x="4922350" y="3975951"/>
            <a:ext cx="546255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8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운동 중단</a:t>
            </a:r>
          </a:p>
        </p:txBody>
      </p:sp>
      <p:sp>
        <p:nvSpPr>
          <p:cNvPr id="1059" name="인솔 연결"/>
          <p:cNvSpPr txBox="1"/>
          <p:nvPr/>
        </p:nvSpPr>
        <p:spPr>
          <a:xfrm>
            <a:off x="5806410" y="3975951"/>
            <a:ext cx="546255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8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인솔 연결</a:t>
            </a:r>
          </a:p>
        </p:txBody>
      </p:sp>
      <p:sp>
        <p:nvSpPr>
          <p:cNvPr id="1060" name="인솔 연결이 끊겼습니다. 다시 연결하고 운동을 재개하시겠어요?"/>
          <p:cNvSpPr txBox="1"/>
          <p:nvPr/>
        </p:nvSpPr>
        <p:spPr>
          <a:xfrm>
            <a:off x="4574344" y="3176522"/>
            <a:ext cx="2209206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800">
                <a:latin typeface="+mn-lt"/>
                <a:ea typeface="+mn-ea"/>
                <a:cs typeface="+mn-cs"/>
                <a:sym typeface="Malgun Gothic"/>
              </a:defRPr>
            </a:pPr>
            <a:r>
              <a:rPr b="1" dirty="0" err="1"/>
              <a:t>인솔</a:t>
            </a:r>
            <a:r>
              <a:rPr b="1" dirty="0"/>
              <a:t> </a:t>
            </a:r>
            <a:r>
              <a:rPr b="1" dirty="0" err="1"/>
              <a:t>연결이</a:t>
            </a:r>
            <a:r>
              <a:rPr b="1" dirty="0"/>
              <a:t> </a:t>
            </a:r>
            <a:r>
              <a:rPr b="1" dirty="0" err="1"/>
              <a:t>끊겼습니다</a:t>
            </a:r>
            <a:r>
              <a:rPr b="1" dirty="0"/>
              <a:t>. </a:t>
            </a:r>
            <a:r>
              <a:rPr b="1" dirty="0" err="1"/>
              <a:t>다시</a:t>
            </a:r>
            <a:r>
              <a:rPr b="1" dirty="0"/>
              <a:t> </a:t>
            </a:r>
            <a:r>
              <a:rPr b="1" dirty="0" err="1"/>
              <a:t>연결하시겠어요</a:t>
            </a:r>
            <a:r>
              <a:rPr b="1" dirty="0"/>
              <a:t>?</a:t>
            </a:r>
          </a:p>
        </p:txBody>
      </p:sp>
      <p:grpSp>
        <p:nvGrpSpPr>
          <p:cNvPr id="1067" name="타원 21"/>
          <p:cNvGrpSpPr/>
          <p:nvPr/>
        </p:nvGrpSpPr>
        <p:grpSpPr>
          <a:xfrm>
            <a:off x="1165841" y="4231639"/>
            <a:ext cx="233581" cy="233580"/>
            <a:chOff x="0" y="0"/>
            <a:chExt cx="233579" cy="233579"/>
          </a:xfrm>
        </p:grpSpPr>
        <p:sp>
          <p:nvSpPr>
            <p:cNvPr id="1065" name="원"/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1066" name="4"/>
            <p:cNvSpPr txBox="1"/>
            <p:nvPr/>
          </p:nvSpPr>
          <p:spPr>
            <a:xfrm>
              <a:off x="34207" y="46939"/>
              <a:ext cx="165165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073" name="타원 23"/>
          <p:cNvGrpSpPr/>
          <p:nvPr/>
        </p:nvGrpSpPr>
        <p:grpSpPr>
          <a:xfrm>
            <a:off x="735084" y="5354704"/>
            <a:ext cx="233581" cy="233582"/>
            <a:chOff x="0" y="0"/>
            <a:chExt cx="233580" cy="233580"/>
          </a:xfrm>
        </p:grpSpPr>
        <p:sp>
          <p:nvSpPr>
            <p:cNvPr id="1071" name="원"/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1072" name="5"/>
            <p:cNvSpPr txBox="1"/>
            <p:nvPr/>
          </p:nvSpPr>
          <p:spPr>
            <a:xfrm>
              <a:off x="34207" y="55234"/>
              <a:ext cx="165165" cy="123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rPr lang="en-US" dirty="0"/>
                <a:t>6</a:t>
              </a:r>
              <a:endParaRPr dirty="0"/>
            </a:p>
          </p:txBody>
        </p:sp>
      </p:grpSp>
      <p:grpSp>
        <p:nvGrpSpPr>
          <p:cNvPr id="1076" name="타원 24"/>
          <p:cNvGrpSpPr/>
          <p:nvPr/>
        </p:nvGrpSpPr>
        <p:grpSpPr>
          <a:xfrm>
            <a:off x="1798773" y="5718597"/>
            <a:ext cx="233582" cy="233582"/>
            <a:chOff x="0" y="0"/>
            <a:chExt cx="233580" cy="233580"/>
          </a:xfrm>
        </p:grpSpPr>
        <p:sp>
          <p:nvSpPr>
            <p:cNvPr id="1074" name="원"/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1075" name="6"/>
            <p:cNvSpPr txBox="1"/>
            <p:nvPr/>
          </p:nvSpPr>
          <p:spPr>
            <a:xfrm>
              <a:off x="34207" y="55234"/>
              <a:ext cx="165165" cy="123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rPr lang="en-US" dirty="0"/>
                <a:t>7</a:t>
              </a:r>
              <a:endParaRPr dirty="0"/>
            </a:p>
          </p:txBody>
        </p:sp>
      </p:grpSp>
      <p:grpSp>
        <p:nvGrpSpPr>
          <p:cNvPr id="1079" name="타원 25"/>
          <p:cNvGrpSpPr/>
          <p:nvPr/>
        </p:nvGrpSpPr>
        <p:grpSpPr>
          <a:xfrm>
            <a:off x="4346030" y="2919415"/>
            <a:ext cx="233581" cy="233581"/>
            <a:chOff x="0" y="0"/>
            <a:chExt cx="233579" cy="233579"/>
          </a:xfrm>
        </p:grpSpPr>
        <p:sp>
          <p:nvSpPr>
            <p:cNvPr id="1077" name="원"/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1078" name="7"/>
            <p:cNvSpPr txBox="1"/>
            <p:nvPr/>
          </p:nvSpPr>
          <p:spPr>
            <a:xfrm>
              <a:off x="34207" y="46939"/>
              <a:ext cx="165165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1080" name="텍스트 개체 틀 2"/>
          <p:cNvSpPr txBox="1"/>
          <p:nvPr/>
        </p:nvSpPr>
        <p:spPr>
          <a:xfrm>
            <a:off x="937320" y="1175885"/>
            <a:ext cx="253801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800">
                <a:latin typeface="+mn-lt"/>
                <a:ea typeface="+mn-ea"/>
                <a:cs typeface="+mn-cs"/>
                <a:sym typeface="Malgun Gothic"/>
              </a:defRPr>
            </a:pPr>
            <a:r>
              <a:rPr dirty="0"/>
              <a:t>#회차 </a:t>
            </a:r>
            <a:r>
              <a:rPr lang="ko-KR" altLang="en-US" dirty="0"/>
              <a:t>운동</a:t>
            </a:r>
            <a:endParaRPr dirty="0"/>
          </a:p>
        </p:txBody>
      </p:sp>
      <p:grpSp>
        <p:nvGrpSpPr>
          <p:cNvPr id="1083" name="타원 27"/>
          <p:cNvGrpSpPr/>
          <p:nvPr/>
        </p:nvGrpSpPr>
        <p:grpSpPr>
          <a:xfrm>
            <a:off x="1713404" y="1106541"/>
            <a:ext cx="233581" cy="233581"/>
            <a:chOff x="0" y="0"/>
            <a:chExt cx="233579" cy="233579"/>
          </a:xfrm>
        </p:grpSpPr>
        <p:sp>
          <p:nvSpPr>
            <p:cNvPr id="1081" name="원"/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1082" name="1"/>
            <p:cNvSpPr txBox="1"/>
            <p:nvPr/>
          </p:nvSpPr>
          <p:spPr>
            <a:xfrm>
              <a:off x="34207" y="46939"/>
              <a:ext cx="165165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47" name="편집하려면 이중 클릭">
            <a:extLst>
              <a:ext uri="{FF2B5EF4-FFF2-40B4-BE49-F238E27FC236}">
                <a16:creationId xmlns:a16="http://schemas.microsoft.com/office/drawing/2014/main" id="{FA050C47-0CDB-3D40-81F8-0BA43DEF65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4033" y="116632"/>
            <a:ext cx="4581057" cy="275561"/>
          </a:xfrm>
          <a:prstGeom prst="rect">
            <a:avLst/>
          </a:prstGeom>
        </p:spPr>
        <p:txBody>
          <a:bodyPr/>
          <a:lstStyle/>
          <a:p>
            <a:r>
              <a:rPr lang="ko-KR" altLang="en-US" b="0" dirty="0"/>
              <a:t>운동</a:t>
            </a:r>
            <a:r>
              <a:rPr lang="en-US" altLang="ko-KR" b="0" dirty="0"/>
              <a:t>(</a:t>
            </a:r>
            <a:r>
              <a:rPr lang="ko-KR" altLang="en-US" b="0" dirty="0"/>
              <a:t>의료진이 추가한 운동</a:t>
            </a:r>
            <a:r>
              <a:rPr lang="en-US" altLang="ko-KR" b="0" dirty="0"/>
              <a:t>)</a:t>
            </a:r>
            <a:r>
              <a:rPr lang="ko-KR" altLang="en-US" b="0" dirty="0"/>
              <a:t> </a:t>
            </a:r>
            <a:r>
              <a:rPr lang="en-US" altLang="ko-KR" b="0" dirty="0"/>
              <a:t>&gt;</a:t>
            </a:r>
            <a:r>
              <a:rPr lang="ko-KR" altLang="en-US" b="0" dirty="0"/>
              <a:t> 운동 대기</a:t>
            </a:r>
            <a:r>
              <a:rPr lang="en-US" altLang="ko-KR" b="0" dirty="0"/>
              <a:t>(</a:t>
            </a:r>
            <a:r>
              <a:rPr lang="ko-KR" altLang="en-US" b="0" dirty="0"/>
              <a:t>동영상 촬영</a:t>
            </a:r>
            <a:r>
              <a:rPr lang="en-US" altLang="ko-KR" b="0" dirty="0"/>
              <a:t>)</a:t>
            </a:r>
            <a:r>
              <a:rPr lang="ko-KR" altLang="en-US" b="0" dirty="0"/>
              <a:t> </a:t>
            </a:r>
            <a:r>
              <a:rPr lang="en-US" altLang="ko-KR" b="0" dirty="0"/>
              <a:t>&gt;</a:t>
            </a:r>
            <a:r>
              <a:rPr lang="ko-KR" altLang="en-US" b="0" dirty="0"/>
              <a:t> 동영상 촬영</a:t>
            </a:r>
            <a:r>
              <a:rPr lang="en-US" altLang="ko-KR" b="0" dirty="0"/>
              <a:t>(</a:t>
            </a:r>
            <a:r>
              <a:rPr lang="ko-KR" altLang="en-US" b="0" dirty="0"/>
              <a:t>대기</a:t>
            </a:r>
            <a:r>
              <a:rPr lang="en-US" altLang="ko-KR" b="0" dirty="0"/>
              <a:t>)</a:t>
            </a:r>
            <a:endParaRPr b="0" dirty="0"/>
          </a:p>
        </p:txBody>
      </p:sp>
      <p:grpSp>
        <p:nvGrpSpPr>
          <p:cNvPr id="46" name="메모">
            <a:extLst>
              <a:ext uri="{FF2B5EF4-FFF2-40B4-BE49-F238E27FC236}">
                <a16:creationId xmlns:a16="http://schemas.microsoft.com/office/drawing/2014/main" id="{4F3D268A-A37A-4082-A4F0-70E3BFA00D8B}"/>
              </a:ext>
            </a:extLst>
          </p:cNvPr>
          <p:cNvGrpSpPr/>
          <p:nvPr/>
        </p:nvGrpSpPr>
        <p:grpSpPr>
          <a:xfrm>
            <a:off x="882179" y="1113982"/>
            <a:ext cx="408563" cy="217728"/>
            <a:chOff x="0" y="0"/>
            <a:chExt cx="408562" cy="217726"/>
          </a:xfrm>
        </p:grpSpPr>
        <p:sp>
          <p:nvSpPr>
            <p:cNvPr id="48" name="모서리가 둥근 직사각형">
              <a:extLst>
                <a:ext uri="{FF2B5EF4-FFF2-40B4-BE49-F238E27FC236}">
                  <a16:creationId xmlns:a16="http://schemas.microsoft.com/office/drawing/2014/main" id="{A983784E-DA6E-4AC5-A470-DF7F906F110C}"/>
                </a:ext>
              </a:extLst>
            </p:cNvPr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" name="메모">
              <a:extLst>
                <a:ext uri="{FF2B5EF4-FFF2-40B4-BE49-F238E27FC236}">
                  <a16:creationId xmlns:a16="http://schemas.microsoft.com/office/drawing/2014/main" id="{E1B6568E-81B9-4483-8817-29AAD9EC8D02}"/>
                </a:ext>
              </a:extLst>
            </p:cNvPr>
            <p:cNvSpPr txBox="1"/>
            <p:nvPr/>
          </p:nvSpPr>
          <p:spPr>
            <a:xfrm>
              <a:off x="4744" y="55001"/>
              <a:ext cx="399073" cy="107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dirty="0"/>
                <a:t>취소</a:t>
              </a:r>
              <a:endParaRPr dirty="0"/>
            </a:p>
          </p:txBody>
        </p:sp>
      </p:grpSp>
      <p:grpSp>
        <p:nvGrpSpPr>
          <p:cNvPr id="1063" name="타원 19"/>
          <p:cNvGrpSpPr/>
          <p:nvPr/>
        </p:nvGrpSpPr>
        <p:grpSpPr>
          <a:xfrm>
            <a:off x="970660" y="1526054"/>
            <a:ext cx="233580" cy="233581"/>
            <a:chOff x="0" y="0"/>
            <a:chExt cx="233579" cy="233579"/>
          </a:xfrm>
        </p:grpSpPr>
        <p:sp>
          <p:nvSpPr>
            <p:cNvPr id="1061" name="원"/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1062" name="2"/>
            <p:cNvSpPr txBox="1"/>
            <p:nvPr/>
          </p:nvSpPr>
          <p:spPr>
            <a:xfrm>
              <a:off x="34207" y="46939"/>
              <a:ext cx="165165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rPr dirty="0"/>
                <a:t>2</a:t>
              </a:r>
            </a:p>
          </p:txBody>
        </p:sp>
      </p:grpSp>
      <p:grpSp>
        <p:nvGrpSpPr>
          <p:cNvPr id="1070" name="타원 22"/>
          <p:cNvGrpSpPr/>
          <p:nvPr/>
        </p:nvGrpSpPr>
        <p:grpSpPr>
          <a:xfrm>
            <a:off x="719683" y="992891"/>
            <a:ext cx="233580" cy="233581"/>
            <a:chOff x="0" y="0"/>
            <a:chExt cx="233579" cy="233579"/>
          </a:xfrm>
        </p:grpSpPr>
        <p:sp>
          <p:nvSpPr>
            <p:cNvPr id="1068" name="원"/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1069" name="3"/>
            <p:cNvSpPr txBox="1"/>
            <p:nvPr/>
          </p:nvSpPr>
          <p:spPr>
            <a:xfrm>
              <a:off x="34207" y="46939"/>
              <a:ext cx="165165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489EB8E6-ECDE-409A-B824-6FE8235E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721" y="4622333"/>
            <a:ext cx="2042924" cy="1711791"/>
          </a:xfrm>
          <a:prstGeom prst="rect">
            <a:avLst/>
          </a:prstGeom>
        </p:spPr>
      </p:pic>
      <p:grpSp>
        <p:nvGrpSpPr>
          <p:cNvPr id="52" name="타원 21">
            <a:extLst>
              <a:ext uri="{FF2B5EF4-FFF2-40B4-BE49-F238E27FC236}">
                <a16:creationId xmlns:a16="http://schemas.microsoft.com/office/drawing/2014/main" id="{3E658A9F-AC2A-4FD2-AEB2-028FFD93FC24}"/>
              </a:ext>
            </a:extLst>
          </p:cNvPr>
          <p:cNvGrpSpPr/>
          <p:nvPr/>
        </p:nvGrpSpPr>
        <p:grpSpPr>
          <a:xfrm>
            <a:off x="4051409" y="4465220"/>
            <a:ext cx="233582" cy="233581"/>
            <a:chOff x="0" y="0"/>
            <a:chExt cx="233580" cy="233580"/>
          </a:xfrm>
        </p:grpSpPr>
        <p:sp>
          <p:nvSpPr>
            <p:cNvPr id="53" name="원">
              <a:extLst>
                <a:ext uri="{FF2B5EF4-FFF2-40B4-BE49-F238E27FC236}">
                  <a16:creationId xmlns:a16="http://schemas.microsoft.com/office/drawing/2014/main" id="{66EF1B1C-2FDB-4028-80DD-FD58EB0E6073}"/>
                </a:ext>
              </a:extLst>
            </p:cNvPr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54" name="4">
              <a:extLst>
                <a:ext uri="{FF2B5EF4-FFF2-40B4-BE49-F238E27FC236}">
                  <a16:creationId xmlns:a16="http://schemas.microsoft.com/office/drawing/2014/main" id="{81856472-35BB-447A-B36B-8C53EED57028}"/>
                </a:ext>
              </a:extLst>
            </p:cNvPr>
            <p:cNvSpPr txBox="1"/>
            <p:nvPr/>
          </p:nvSpPr>
          <p:spPr>
            <a:xfrm>
              <a:off x="34207" y="55234"/>
              <a:ext cx="165165" cy="123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rPr lang="en-US" dirty="0"/>
                <a:t>5</a:t>
              </a:r>
              <a:endParaRPr dirty="0"/>
            </a:p>
          </p:txBody>
        </p:sp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4C25680-0726-4107-84FD-606BEB5C77FB}"/>
              </a:ext>
            </a:extLst>
          </p:cNvPr>
          <p:cNvSpPr/>
          <p:nvPr/>
        </p:nvSpPr>
        <p:spPr>
          <a:xfrm>
            <a:off x="2132309" y="4577575"/>
            <a:ext cx="148029" cy="507632"/>
          </a:xfrm>
          <a:prstGeom prst="roundRect">
            <a:avLst/>
          </a:prstGeom>
          <a:noFill/>
          <a:ln>
            <a:solidFill>
              <a:srgbClr val="56FD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314CE6C-2DB2-4680-A260-057E90857704}"/>
              </a:ext>
            </a:extLst>
          </p:cNvPr>
          <p:cNvGrpSpPr/>
          <p:nvPr/>
        </p:nvGrpSpPr>
        <p:grpSpPr>
          <a:xfrm>
            <a:off x="193846" y="1047162"/>
            <a:ext cx="499757" cy="5258221"/>
            <a:chOff x="-60595" y="2351178"/>
            <a:chExt cx="499757" cy="5258221"/>
          </a:xfrm>
        </p:grpSpPr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1FFA216C-D647-4FCC-B02F-AFECE16BC3E3}"/>
                </a:ext>
              </a:extLst>
            </p:cNvPr>
            <p:cNvSpPr/>
            <p:nvPr/>
          </p:nvSpPr>
          <p:spPr>
            <a:xfrm>
              <a:off x="308219" y="2351178"/>
              <a:ext cx="130943" cy="525822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8E7D72F-EA00-4AF0-90F6-74A6C4BFB804}"/>
                </a:ext>
              </a:extLst>
            </p:cNvPr>
            <p:cNvSpPr txBox="1"/>
            <p:nvPr/>
          </p:nvSpPr>
          <p:spPr>
            <a:xfrm>
              <a:off x="-60595" y="4887955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FA7720-28D8-0E4C-9024-502B54CB3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PT-A-06-12</a:t>
            </a:r>
            <a:endParaRPr lang="ko-Kore-KR" altLang="en-US" dirty="0"/>
          </a:p>
        </p:txBody>
      </p:sp>
      <p:sp>
        <p:nvSpPr>
          <p:cNvPr id="1109" name="Google Shape;164;p5"/>
          <p:cNvSpPr>
            <a:spLocks noGrp="1"/>
          </p:cNvSpPr>
          <p:nvPr>
            <p:ph type="body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촬영 타이머</a:t>
            </a:r>
            <a:r>
              <a:rPr lang="en-US" altLang="ko-KR" sz="700" dirty="0"/>
              <a:t>:</a:t>
            </a:r>
            <a:br>
              <a:rPr lang="en-US" altLang="ko-KR" sz="700" dirty="0"/>
            </a:br>
            <a:r>
              <a:rPr lang="en-US" altLang="ko-KR" sz="700" dirty="0"/>
              <a:t>1) </a:t>
            </a:r>
            <a:r>
              <a:rPr lang="ko-KR" altLang="en-US" sz="700" dirty="0" err="1"/>
              <a:t>운동별</a:t>
            </a:r>
            <a:r>
              <a:rPr lang="ko-KR" altLang="en-US" sz="700" dirty="0"/>
              <a:t> 시간에 </a:t>
            </a:r>
            <a:r>
              <a:rPr lang="ko-KR" altLang="en-US" sz="700" dirty="0" err="1"/>
              <a:t>맞처</a:t>
            </a:r>
            <a:r>
              <a:rPr lang="ko-KR" altLang="en-US" sz="700" dirty="0"/>
              <a:t> 타이머 재생</a:t>
            </a:r>
            <a:br>
              <a:rPr lang="ko-KR" altLang="en-US" sz="700" dirty="0"/>
            </a:br>
            <a:r>
              <a:rPr lang="en-US" altLang="ko-KR" sz="700" dirty="0"/>
              <a:t>2) </a:t>
            </a:r>
            <a:r>
              <a:rPr lang="ko-KR" altLang="en-US" sz="700" dirty="0"/>
              <a:t>타이머 만료 시 촬영 완료</a:t>
            </a:r>
            <a:r>
              <a:rPr lang="en-US" altLang="ko-KR" sz="700" dirty="0"/>
              <a:t> </a:t>
            </a:r>
            <a:r>
              <a:rPr lang="ko-KR" altLang="en-US" sz="700" dirty="0"/>
              <a:t>후 운동 조회 화면으로 이동</a:t>
            </a:r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녹화 중단 버튼</a:t>
            </a:r>
            <a:r>
              <a:rPr lang="en-US" altLang="ko-KR" sz="700" dirty="0"/>
              <a:t>:</a:t>
            </a:r>
            <a:br>
              <a:rPr lang="en-US" altLang="ko-KR" sz="700" dirty="0"/>
            </a:br>
            <a:r>
              <a:rPr lang="en-US" altLang="ko-KR" sz="700" dirty="0"/>
              <a:t>- Tap </a:t>
            </a:r>
            <a:r>
              <a:rPr lang="ko-KR" altLang="en-US" sz="700" dirty="0"/>
              <a:t>시 녹화 중단</a:t>
            </a:r>
            <a:r>
              <a:rPr lang="en-US" altLang="ko-KR" sz="700" dirty="0"/>
              <a:t>, </a:t>
            </a:r>
            <a:r>
              <a:rPr lang="ko-KR" altLang="en-US" sz="700" dirty="0"/>
              <a:t>운동 초기화</a:t>
            </a:r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인솔 연결 끊김 </a:t>
            </a:r>
            <a:r>
              <a:rPr lang="ko-KR" altLang="en-US" sz="700" dirty="0" err="1"/>
              <a:t>알럿</a:t>
            </a:r>
            <a:r>
              <a:rPr lang="ko-KR" altLang="en-US" sz="700" dirty="0"/>
              <a:t> 메시지</a:t>
            </a:r>
            <a:r>
              <a:rPr lang="en-US" altLang="ko-KR" sz="700" dirty="0"/>
              <a:t>:</a:t>
            </a:r>
            <a:br>
              <a:rPr lang="en-US" altLang="ko-KR" sz="700" dirty="0"/>
            </a:br>
            <a:r>
              <a:rPr lang="en-US" altLang="ko-KR" sz="700" dirty="0"/>
              <a:t>1)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운동 진행 중 메시지 출력 시 운동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타이머 초기화</a:t>
            </a:r>
            <a:br>
              <a:rPr lang="ko-KR" altLang="en-US" sz="700" dirty="0"/>
            </a:br>
            <a:r>
              <a:rPr lang="en-US" altLang="ko-KR" sz="700" dirty="0"/>
              <a:t>2) “</a:t>
            </a:r>
            <a:r>
              <a:rPr lang="ko-KR" altLang="en-US" sz="700" dirty="0"/>
              <a:t>운동 중단” </a:t>
            </a:r>
            <a:r>
              <a:rPr lang="en-US" altLang="ko-KR" sz="700" dirty="0"/>
              <a:t>Tap </a:t>
            </a:r>
            <a:r>
              <a:rPr lang="ko-KR" altLang="en-US" sz="700" dirty="0"/>
              <a:t>시 촬영 동영상 휘발</a:t>
            </a:r>
            <a:r>
              <a:rPr lang="en-US" altLang="ko-KR" sz="700" dirty="0"/>
              <a:t>, </a:t>
            </a:r>
            <a:r>
              <a:rPr lang="ko-KR" altLang="en-US" sz="700" dirty="0"/>
              <a:t>카메라 닫음</a:t>
            </a:r>
            <a:br>
              <a:rPr lang="ko-KR" altLang="en-US" sz="700" dirty="0"/>
            </a:br>
            <a:r>
              <a:rPr lang="en-US" altLang="ko-KR" sz="700" dirty="0"/>
              <a:t>3) “</a:t>
            </a:r>
            <a:r>
              <a:rPr lang="ko-KR" altLang="en-US" sz="700" dirty="0"/>
              <a:t>인솔 연결” </a:t>
            </a:r>
            <a:r>
              <a:rPr lang="en-US" altLang="ko-KR" sz="700" dirty="0"/>
              <a:t>Tap </a:t>
            </a:r>
            <a:r>
              <a:rPr lang="ko-KR" altLang="en-US" sz="700" dirty="0"/>
              <a:t>시 인솔 연결 시도</a:t>
            </a:r>
          </a:p>
        </p:txBody>
      </p:sp>
      <p:sp>
        <p:nvSpPr>
          <p:cNvPr id="1087" name="Background (Selected)"/>
          <p:cNvSpPr/>
          <p:nvPr/>
        </p:nvSpPr>
        <p:spPr>
          <a:xfrm>
            <a:off x="832807" y="5504369"/>
            <a:ext cx="2731387" cy="27341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>
            <a:solidFill>
              <a:srgbClr val="000000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917222">
              <a:spcBef>
                <a:spcPts val="4500"/>
              </a:spcBef>
              <a:defRPr sz="800" spc="8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1088" name="골프 클럽"/>
          <p:cNvSpPr txBox="1"/>
          <p:nvPr/>
        </p:nvSpPr>
        <p:spPr>
          <a:xfrm>
            <a:off x="2052435" y="5579518"/>
            <a:ext cx="307778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7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rPr lang="ko-KR" altLang="en-US" sz="800" b="1" dirty="0" err="1"/>
              <a:t>족저압</a:t>
            </a:r>
            <a:endParaRPr lang="ko-KR" altLang="en-US" sz="800" b="1" dirty="0"/>
          </a:p>
        </p:txBody>
      </p:sp>
      <p:sp>
        <p:nvSpPr>
          <p:cNvPr id="1089" name="골프 클럽"/>
          <p:cNvSpPr txBox="1"/>
          <p:nvPr/>
        </p:nvSpPr>
        <p:spPr>
          <a:xfrm>
            <a:off x="2792247" y="5577573"/>
            <a:ext cx="2794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7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그래프</a:t>
            </a:r>
          </a:p>
        </p:txBody>
      </p:sp>
      <p:sp>
        <p:nvSpPr>
          <p:cNvPr id="1090" name="골프 클럽"/>
          <p:cNvSpPr txBox="1"/>
          <p:nvPr/>
        </p:nvSpPr>
        <p:spPr>
          <a:xfrm>
            <a:off x="1325375" y="5577573"/>
            <a:ext cx="31065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7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창 숨김</a:t>
            </a:r>
          </a:p>
        </p:txBody>
      </p:sp>
      <p:grpSp>
        <p:nvGrpSpPr>
          <p:cNvPr id="1093" name="그룹"/>
          <p:cNvGrpSpPr/>
          <p:nvPr/>
        </p:nvGrpSpPr>
        <p:grpSpPr>
          <a:xfrm>
            <a:off x="1388497" y="4359795"/>
            <a:ext cx="1620006" cy="1013303"/>
            <a:chOff x="0" y="0"/>
            <a:chExt cx="1620005" cy="1013302"/>
          </a:xfrm>
        </p:grpSpPr>
        <p:sp>
          <p:nvSpPr>
            <p:cNvPr id="1091" name="모서리가 둥근 직사각형"/>
            <p:cNvSpPr/>
            <p:nvPr/>
          </p:nvSpPr>
          <p:spPr>
            <a:xfrm>
              <a:off x="-1" y="-1"/>
              <a:ext cx="1620006" cy="1013304"/>
            </a:xfrm>
            <a:prstGeom prst="roundRect">
              <a:avLst>
                <a:gd name="adj" fmla="val 12781"/>
              </a:avLst>
            </a:prstGeom>
            <a:solidFill>
              <a:srgbClr val="14141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412750">
                <a:defRPr sz="1600"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pic>
          <p:nvPicPr>
            <p:cNvPr id="1092" name="08-04.png" descr="08-04.png"/>
            <p:cNvPicPr>
              <a:picLocks noChangeAspect="1"/>
            </p:cNvPicPr>
            <p:nvPr/>
          </p:nvPicPr>
          <p:blipFill>
            <a:blip r:embed="rId2"/>
            <a:srcRect l="19290" t="62939" r="46968" b="21077"/>
            <a:stretch>
              <a:fillRect/>
            </a:stretch>
          </p:blipFill>
          <p:spPr>
            <a:xfrm>
              <a:off x="68284" y="26273"/>
              <a:ext cx="1483395" cy="936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96" name="그룹"/>
          <p:cNvGrpSpPr/>
          <p:nvPr/>
        </p:nvGrpSpPr>
        <p:grpSpPr>
          <a:xfrm>
            <a:off x="2005495" y="1240554"/>
            <a:ext cx="381939" cy="184703"/>
            <a:chOff x="0" y="0"/>
            <a:chExt cx="381937" cy="184702"/>
          </a:xfrm>
        </p:grpSpPr>
        <p:sp>
          <p:nvSpPr>
            <p:cNvPr id="1094" name="원"/>
            <p:cNvSpPr/>
            <p:nvPr/>
          </p:nvSpPr>
          <p:spPr>
            <a:xfrm>
              <a:off x="0" y="74349"/>
              <a:ext cx="36002" cy="36005"/>
            </a:xfrm>
            <a:prstGeom prst="ellipse">
              <a:avLst/>
            </a:prstGeom>
            <a:solidFill>
              <a:srgbClr val="EE220C">
                <a:alpha val="9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155700">
                <a:defRPr sz="4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1095" name="0:19.73"/>
            <p:cNvSpPr txBox="1"/>
            <p:nvPr/>
          </p:nvSpPr>
          <p:spPr>
            <a:xfrm>
              <a:off x="78173" y="0"/>
              <a:ext cx="303765" cy="1847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2501" tIns="22501" rIns="22501" bIns="22501" numCol="1" anchor="ctr">
              <a:spAutoFit/>
            </a:bodyPr>
            <a:lstStyle>
              <a:lvl1pPr algn="ctr" defTabSz="1155700">
                <a:defRPr sz="800">
                  <a:solidFill>
                    <a:srgbClr val="EE220C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rPr dirty="0"/>
                <a:t>00:19</a:t>
              </a:r>
            </a:p>
          </p:txBody>
        </p:sp>
      </p:grpSp>
      <p:grpSp>
        <p:nvGrpSpPr>
          <p:cNvPr id="1100" name="그룹"/>
          <p:cNvGrpSpPr/>
          <p:nvPr/>
        </p:nvGrpSpPr>
        <p:grpSpPr>
          <a:xfrm>
            <a:off x="2018498" y="5870953"/>
            <a:ext cx="360005" cy="360005"/>
            <a:chOff x="0" y="0"/>
            <a:chExt cx="360003" cy="360003"/>
          </a:xfrm>
        </p:grpSpPr>
        <p:sp>
          <p:nvSpPr>
            <p:cNvPr id="1097" name="원"/>
            <p:cNvSpPr/>
            <p:nvPr/>
          </p:nvSpPr>
          <p:spPr>
            <a:xfrm>
              <a:off x="-1" y="-1"/>
              <a:ext cx="360005" cy="36000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1098" name="원"/>
            <p:cNvSpPr/>
            <p:nvPr/>
          </p:nvSpPr>
          <p:spPr>
            <a:xfrm>
              <a:off x="34120" y="34120"/>
              <a:ext cx="291765" cy="29176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1099" name="모서리가 둥근 직사각형"/>
            <p:cNvSpPr/>
            <p:nvPr/>
          </p:nvSpPr>
          <p:spPr>
            <a:xfrm>
              <a:off x="96792" y="96792"/>
              <a:ext cx="166419" cy="166419"/>
            </a:xfrm>
            <a:prstGeom prst="roundRect">
              <a:avLst>
                <a:gd name="adj" fmla="val 15000"/>
              </a:avLst>
            </a:prstGeom>
            <a:solidFill>
              <a:srgbClr val="EE220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155700">
                <a:defRPr sz="4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</p:grpSp>
      <p:sp>
        <p:nvSpPr>
          <p:cNvPr id="1101" name="모서리가 둥근 직사각형 40"/>
          <p:cNvSpPr/>
          <p:nvPr/>
        </p:nvSpPr>
        <p:spPr>
          <a:xfrm>
            <a:off x="4457651" y="3085265"/>
            <a:ext cx="2442594" cy="1190430"/>
          </a:xfrm>
          <a:prstGeom prst="roundRect">
            <a:avLst>
              <a:gd name="adj" fmla="val 9955"/>
            </a:avLst>
          </a:prstGeom>
          <a:solidFill>
            <a:srgbClr val="FFFFFF"/>
          </a:solidFill>
          <a:ln w="3175">
            <a:solidFill>
              <a:srgbClr val="80808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2" name="TextBox 41"/>
          <p:cNvSpPr txBox="1"/>
          <p:nvPr/>
        </p:nvSpPr>
        <p:spPr>
          <a:xfrm>
            <a:off x="4515999" y="3547196"/>
            <a:ext cx="2325898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800">
                <a:latin typeface="+mn-lt"/>
                <a:ea typeface="+mn-ea"/>
                <a:cs typeface="+mn-cs"/>
                <a:sym typeface="Malgun Gothic"/>
              </a:defRPr>
            </a:pPr>
            <a:r>
              <a:rPr dirty="0" err="1"/>
              <a:t>중지된</a:t>
            </a:r>
            <a:r>
              <a:rPr dirty="0"/>
              <a:t> </a:t>
            </a:r>
            <a:r>
              <a:rPr dirty="0" err="1"/>
              <a:t>운동은</a:t>
            </a:r>
            <a:r>
              <a:rPr dirty="0"/>
              <a:t> </a:t>
            </a:r>
            <a:r>
              <a:rPr dirty="0" err="1"/>
              <a:t>다시</a:t>
            </a:r>
            <a:r>
              <a:rPr dirty="0"/>
              <a:t> </a:t>
            </a:r>
            <a:r>
              <a:rPr dirty="0" err="1"/>
              <a:t>진행해야</a:t>
            </a:r>
            <a:r>
              <a:rPr dirty="0"/>
              <a:t> </a:t>
            </a:r>
            <a:r>
              <a:rPr dirty="0" err="1"/>
              <a:t>하며</a:t>
            </a:r>
            <a:r>
              <a:rPr dirty="0"/>
              <a:t> </a:t>
            </a:r>
            <a:r>
              <a:rPr dirty="0" err="1"/>
              <a:t>인솔이</a:t>
            </a:r>
            <a:r>
              <a:rPr dirty="0"/>
              <a:t> </a:t>
            </a:r>
            <a:r>
              <a:rPr dirty="0" err="1"/>
              <a:t>연결되어</a:t>
            </a:r>
            <a:r>
              <a:rPr dirty="0"/>
              <a:t> </a:t>
            </a:r>
            <a:r>
              <a:rPr dirty="0" err="1"/>
              <a:t>있지</a:t>
            </a:r>
            <a:r>
              <a:rPr dirty="0"/>
              <a:t> </a:t>
            </a:r>
            <a:r>
              <a:rPr dirty="0" err="1"/>
              <a:t>않으면</a:t>
            </a:r>
            <a:r>
              <a:rPr dirty="0"/>
              <a:t> </a:t>
            </a:r>
            <a:r>
              <a:rPr dirty="0" err="1"/>
              <a:t>운동을</a:t>
            </a:r>
            <a:r>
              <a:rPr dirty="0"/>
              <a:t> </a:t>
            </a:r>
            <a:r>
              <a:rPr dirty="0" err="1"/>
              <a:t>진행할</a:t>
            </a:r>
            <a:r>
              <a:rPr dirty="0"/>
              <a:t> 수 </a:t>
            </a:r>
            <a:r>
              <a:rPr dirty="0" err="1"/>
              <a:t>없습니다</a:t>
            </a:r>
            <a:r>
              <a:rPr dirty="0"/>
              <a:t>.</a:t>
            </a:r>
          </a:p>
        </p:txBody>
      </p:sp>
      <p:sp>
        <p:nvSpPr>
          <p:cNvPr id="1103" name="운동 중단"/>
          <p:cNvSpPr txBox="1"/>
          <p:nvPr/>
        </p:nvSpPr>
        <p:spPr>
          <a:xfrm>
            <a:off x="4922350" y="3975951"/>
            <a:ext cx="546255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8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운동 중단</a:t>
            </a:r>
          </a:p>
        </p:txBody>
      </p:sp>
      <p:sp>
        <p:nvSpPr>
          <p:cNvPr id="1104" name="인솔 연결"/>
          <p:cNvSpPr txBox="1"/>
          <p:nvPr/>
        </p:nvSpPr>
        <p:spPr>
          <a:xfrm>
            <a:off x="5806410" y="3975951"/>
            <a:ext cx="546255" cy="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8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인솔 연결</a:t>
            </a:r>
          </a:p>
        </p:txBody>
      </p:sp>
      <p:sp>
        <p:nvSpPr>
          <p:cNvPr id="1105" name="인솔 연결이 끊겼습니다. 다시 연결하고 운동을 재개하시겠어요?"/>
          <p:cNvSpPr txBox="1"/>
          <p:nvPr/>
        </p:nvSpPr>
        <p:spPr>
          <a:xfrm>
            <a:off x="4574344" y="3176522"/>
            <a:ext cx="2209206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800">
                <a:latin typeface="+mn-lt"/>
                <a:ea typeface="+mn-ea"/>
                <a:cs typeface="+mn-cs"/>
                <a:sym typeface="Malgun Gothic"/>
              </a:defRPr>
            </a:pPr>
            <a:r>
              <a:rPr b="1" dirty="0" err="1"/>
              <a:t>인솔</a:t>
            </a:r>
            <a:r>
              <a:rPr b="1" dirty="0"/>
              <a:t> </a:t>
            </a:r>
            <a:r>
              <a:rPr b="1" dirty="0" err="1"/>
              <a:t>연결이</a:t>
            </a:r>
            <a:r>
              <a:rPr b="1" dirty="0"/>
              <a:t> </a:t>
            </a:r>
            <a:r>
              <a:rPr b="1" dirty="0" err="1"/>
              <a:t>끊겼습니다</a:t>
            </a:r>
            <a:r>
              <a:rPr b="1" dirty="0"/>
              <a:t>. </a:t>
            </a:r>
            <a:r>
              <a:rPr b="1" dirty="0" err="1"/>
              <a:t>다시</a:t>
            </a:r>
            <a:r>
              <a:rPr b="1" dirty="0"/>
              <a:t> </a:t>
            </a:r>
            <a:r>
              <a:rPr b="1" dirty="0" err="1"/>
              <a:t>연결하고</a:t>
            </a:r>
            <a:r>
              <a:rPr b="1" dirty="0"/>
              <a:t> </a:t>
            </a:r>
            <a:r>
              <a:rPr b="1" dirty="0" err="1"/>
              <a:t>운동을</a:t>
            </a:r>
            <a:r>
              <a:rPr b="1" dirty="0"/>
              <a:t> </a:t>
            </a:r>
            <a:r>
              <a:rPr b="1" dirty="0" err="1"/>
              <a:t>재개하시겠어요</a:t>
            </a:r>
            <a:r>
              <a:rPr b="1" dirty="0"/>
              <a:t>?</a:t>
            </a:r>
          </a:p>
        </p:txBody>
      </p:sp>
      <p:grpSp>
        <p:nvGrpSpPr>
          <p:cNvPr id="1108" name="타원 22"/>
          <p:cNvGrpSpPr/>
          <p:nvPr/>
        </p:nvGrpSpPr>
        <p:grpSpPr>
          <a:xfrm>
            <a:off x="1680666" y="1216115"/>
            <a:ext cx="233581" cy="233581"/>
            <a:chOff x="0" y="0"/>
            <a:chExt cx="233579" cy="233579"/>
          </a:xfrm>
        </p:grpSpPr>
        <p:sp>
          <p:nvSpPr>
            <p:cNvPr id="1106" name="원"/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1107" name="1"/>
            <p:cNvSpPr txBox="1"/>
            <p:nvPr/>
          </p:nvSpPr>
          <p:spPr>
            <a:xfrm>
              <a:off x="34207" y="46939"/>
              <a:ext cx="165165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112" name="타원 24"/>
          <p:cNvGrpSpPr/>
          <p:nvPr/>
        </p:nvGrpSpPr>
        <p:grpSpPr>
          <a:xfrm>
            <a:off x="1722245" y="5934164"/>
            <a:ext cx="233581" cy="233581"/>
            <a:chOff x="0" y="0"/>
            <a:chExt cx="233579" cy="233579"/>
          </a:xfrm>
        </p:grpSpPr>
        <p:sp>
          <p:nvSpPr>
            <p:cNvPr id="1110" name="원"/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1111" name="2"/>
            <p:cNvSpPr txBox="1"/>
            <p:nvPr/>
          </p:nvSpPr>
          <p:spPr>
            <a:xfrm>
              <a:off x="34207" y="46939"/>
              <a:ext cx="165165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115" name="타원 25"/>
          <p:cNvGrpSpPr/>
          <p:nvPr/>
        </p:nvGrpSpPr>
        <p:grpSpPr>
          <a:xfrm>
            <a:off x="4224072" y="2942944"/>
            <a:ext cx="233581" cy="233580"/>
            <a:chOff x="0" y="0"/>
            <a:chExt cx="233579" cy="233579"/>
          </a:xfrm>
        </p:grpSpPr>
        <p:sp>
          <p:nvSpPr>
            <p:cNvPr id="1113" name="원"/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1114" name="3"/>
            <p:cNvSpPr txBox="1"/>
            <p:nvPr/>
          </p:nvSpPr>
          <p:spPr>
            <a:xfrm>
              <a:off x="34207" y="46939"/>
              <a:ext cx="165165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35" name="편집하려면 이중 클릭">
            <a:extLst>
              <a:ext uri="{FF2B5EF4-FFF2-40B4-BE49-F238E27FC236}">
                <a16:creationId xmlns:a16="http://schemas.microsoft.com/office/drawing/2014/main" id="{8153967C-1FF6-9441-BC8E-44A9162584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4033" y="116632"/>
            <a:ext cx="4581057" cy="275561"/>
          </a:xfrm>
          <a:prstGeom prst="rect">
            <a:avLst/>
          </a:prstGeom>
        </p:spPr>
        <p:txBody>
          <a:bodyPr/>
          <a:lstStyle/>
          <a:p>
            <a:r>
              <a:rPr lang="ko-KR" altLang="en-US" b="0" dirty="0"/>
              <a:t>운동</a:t>
            </a:r>
            <a:r>
              <a:rPr lang="en-US" altLang="ko-KR" b="0" dirty="0"/>
              <a:t>(</a:t>
            </a:r>
            <a:r>
              <a:rPr lang="ko-KR" altLang="en-US" b="0" dirty="0"/>
              <a:t>의료진이 추가한 운동</a:t>
            </a:r>
            <a:r>
              <a:rPr lang="en-US" altLang="ko-KR" b="0" dirty="0"/>
              <a:t>)</a:t>
            </a:r>
            <a:r>
              <a:rPr lang="ko-KR" altLang="en-US" b="0" dirty="0"/>
              <a:t> </a:t>
            </a:r>
            <a:r>
              <a:rPr lang="en-US" altLang="ko-KR" b="0" dirty="0"/>
              <a:t>&gt;</a:t>
            </a:r>
            <a:r>
              <a:rPr lang="ko-KR" altLang="en-US" b="0" dirty="0"/>
              <a:t> 운동 대기 </a:t>
            </a:r>
            <a:r>
              <a:rPr lang="en-US" altLang="ko-KR" b="0" dirty="0"/>
              <a:t>(</a:t>
            </a:r>
            <a:r>
              <a:rPr lang="ko-KR" altLang="en-US" b="0" dirty="0"/>
              <a:t>동영상 촬영</a:t>
            </a:r>
            <a:r>
              <a:rPr lang="en-US" altLang="ko-KR" b="0" dirty="0"/>
              <a:t>)</a:t>
            </a:r>
            <a:r>
              <a:rPr lang="ko-KR" altLang="en-US" b="0" dirty="0"/>
              <a:t> </a:t>
            </a:r>
            <a:r>
              <a:rPr lang="en-US" altLang="ko-KR" b="0" dirty="0"/>
              <a:t>&gt;</a:t>
            </a:r>
            <a:r>
              <a:rPr lang="ko-KR" altLang="en-US" b="0" dirty="0"/>
              <a:t> 동영상 촬영</a:t>
            </a:r>
            <a:r>
              <a:rPr lang="en-US" altLang="ko-KR" b="0" dirty="0"/>
              <a:t>(</a:t>
            </a:r>
            <a:r>
              <a:rPr lang="ko-KR" altLang="en-US" b="0" dirty="0"/>
              <a:t>운동 진행</a:t>
            </a:r>
            <a:r>
              <a:rPr lang="en-US" altLang="ko-KR" b="0" dirty="0"/>
              <a:t>)</a:t>
            </a:r>
            <a:endParaRPr b="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AB06B00-B874-4AC6-9370-CE5C4AA0035F}"/>
              </a:ext>
            </a:extLst>
          </p:cNvPr>
          <p:cNvSpPr/>
          <p:nvPr/>
        </p:nvSpPr>
        <p:spPr>
          <a:xfrm>
            <a:off x="2132309" y="4577575"/>
            <a:ext cx="148029" cy="507632"/>
          </a:xfrm>
          <a:prstGeom prst="roundRect">
            <a:avLst/>
          </a:prstGeom>
          <a:noFill/>
          <a:ln>
            <a:solidFill>
              <a:srgbClr val="56FD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FB36761-E0A1-4C6D-8D3A-08983A3EEC5D}"/>
              </a:ext>
            </a:extLst>
          </p:cNvPr>
          <p:cNvGrpSpPr/>
          <p:nvPr/>
        </p:nvGrpSpPr>
        <p:grpSpPr>
          <a:xfrm>
            <a:off x="193846" y="1047162"/>
            <a:ext cx="499757" cy="5258221"/>
            <a:chOff x="-60595" y="2351178"/>
            <a:chExt cx="499757" cy="5258221"/>
          </a:xfrm>
        </p:grpSpPr>
        <p:sp>
          <p:nvSpPr>
            <p:cNvPr id="40" name="왼쪽 대괄호 39">
              <a:extLst>
                <a:ext uri="{FF2B5EF4-FFF2-40B4-BE49-F238E27FC236}">
                  <a16:creationId xmlns:a16="http://schemas.microsoft.com/office/drawing/2014/main" id="{FF674C71-1351-4FFA-B8F9-B5B252F4E6EA}"/>
                </a:ext>
              </a:extLst>
            </p:cNvPr>
            <p:cNvSpPr/>
            <p:nvPr/>
          </p:nvSpPr>
          <p:spPr>
            <a:xfrm>
              <a:off x="308219" y="2351178"/>
              <a:ext cx="130943" cy="525822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07FA77-5A00-4E37-BE7C-21103A8102FC}"/>
                </a:ext>
              </a:extLst>
            </p:cNvPr>
            <p:cNvSpPr txBox="1"/>
            <p:nvPr/>
          </p:nvSpPr>
          <p:spPr>
            <a:xfrm>
              <a:off x="-60595" y="4887955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DF0C248-17F8-4307-BE1A-2871DCB269D1}"/>
              </a:ext>
            </a:extLst>
          </p:cNvPr>
          <p:cNvGrpSpPr/>
          <p:nvPr/>
        </p:nvGrpSpPr>
        <p:grpSpPr>
          <a:xfrm>
            <a:off x="739188" y="663122"/>
            <a:ext cx="2809296" cy="5567722"/>
            <a:chOff x="739188" y="663122"/>
            <a:chExt cx="2809296" cy="5567722"/>
          </a:xfrm>
        </p:grpSpPr>
        <p:pic>
          <p:nvPicPr>
            <p:cNvPr id="2050" name="Picture 2" descr="스마트 인솔">
              <a:extLst>
                <a:ext uri="{FF2B5EF4-FFF2-40B4-BE49-F238E27FC236}">
                  <a16:creationId xmlns:a16="http://schemas.microsoft.com/office/drawing/2014/main" id="{6FF21B51-7263-47AA-815D-241CC89E1E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" t="-2446" r="131" b="-4944"/>
            <a:stretch/>
          </p:blipFill>
          <p:spPr bwMode="auto">
            <a:xfrm>
              <a:off x="766830" y="1953100"/>
              <a:ext cx="2781654" cy="2107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DF9134C-1CC0-4345-9332-4BC5E1E1F812}"/>
                </a:ext>
              </a:extLst>
            </p:cNvPr>
            <p:cNvGrpSpPr/>
            <p:nvPr/>
          </p:nvGrpSpPr>
          <p:grpSpPr>
            <a:xfrm>
              <a:off x="739188" y="663122"/>
              <a:ext cx="2799960" cy="5567722"/>
              <a:chOff x="822776" y="663122"/>
              <a:chExt cx="2799960" cy="5567722"/>
            </a:xfrm>
          </p:grpSpPr>
          <p:sp>
            <p:nvSpPr>
              <p:cNvPr id="50" name="직사각형 63">
                <a:extLst>
                  <a:ext uri="{FF2B5EF4-FFF2-40B4-BE49-F238E27FC236}">
                    <a16:creationId xmlns:a16="http://schemas.microsoft.com/office/drawing/2014/main" id="{E402198E-0C07-4B85-A2B0-DA6AF8B57983}"/>
                  </a:ext>
                </a:extLst>
              </p:cNvPr>
              <p:cNvSpPr/>
              <p:nvPr/>
            </p:nvSpPr>
            <p:spPr>
              <a:xfrm>
                <a:off x="822776" y="5873756"/>
                <a:ext cx="2764350" cy="329016"/>
              </a:xfrm>
              <a:custGeom>
                <a:avLst/>
                <a:gdLst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7200 w 2707200"/>
                  <a:gd name="connsiteY2" fmla="*/ 324000 h 324000"/>
                  <a:gd name="connsiteX3" fmla="*/ 0 w 2707200"/>
                  <a:gd name="connsiteY3" fmla="*/ 324000 h 324000"/>
                  <a:gd name="connsiteX4" fmla="*/ 0 w 2707200"/>
                  <a:gd name="connsiteY4" fmla="*/ 0 h 324000"/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6455 w 2707200"/>
                  <a:gd name="connsiteY2" fmla="*/ 231717 h 324000"/>
                  <a:gd name="connsiteX3" fmla="*/ 2707200 w 2707200"/>
                  <a:gd name="connsiteY3" fmla="*/ 324000 h 324000"/>
                  <a:gd name="connsiteX4" fmla="*/ 0 w 2707200"/>
                  <a:gd name="connsiteY4" fmla="*/ 324000 h 324000"/>
                  <a:gd name="connsiteX5" fmla="*/ 0 w 2707200"/>
                  <a:gd name="connsiteY5" fmla="*/ 0 h 324000"/>
                  <a:gd name="connsiteX0" fmla="*/ 0 w 2707200"/>
                  <a:gd name="connsiteY0" fmla="*/ 0 h 326381"/>
                  <a:gd name="connsiteX1" fmla="*/ 2707200 w 2707200"/>
                  <a:gd name="connsiteY1" fmla="*/ 0 h 326381"/>
                  <a:gd name="connsiteX2" fmla="*/ 2706455 w 2707200"/>
                  <a:gd name="connsiteY2" fmla="*/ 231717 h 326381"/>
                  <a:gd name="connsiteX3" fmla="*/ 2588138 w 2707200"/>
                  <a:gd name="connsiteY3" fmla="*/ 326381 h 326381"/>
                  <a:gd name="connsiteX4" fmla="*/ 0 w 2707200"/>
                  <a:gd name="connsiteY4" fmla="*/ 324000 h 326381"/>
                  <a:gd name="connsiteX5" fmla="*/ 0 w 2707200"/>
                  <a:gd name="connsiteY5" fmla="*/ 0 h 326381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0 w 2707200"/>
                  <a:gd name="connsiteY4" fmla="*/ 324000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39455 w 2707200"/>
                  <a:gd name="connsiteY5" fmla="*/ 148374 h 326635"/>
                  <a:gd name="connsiteX6" fmla="*/ 0 w 2707200"/>
                  <a:gd name="connsiteY6" fmla="*/ 0 h 326635"/>
                  <a:gd name="connsiteX0" fmla="*/ 8170 w 2715370"/>
                  <a:gd name="connsiteY0" fmla="*/ 0 h 326635"/>
                  <a:gd name="connsiteX1" fmla="*/ 2715370 w 2715370"/>
                  <a:gd name="connsiteY1" fmla="*/ 0 h 326635"/>
                  <a:gd name="connsiteX2" fmla="*/ 2714625 w 2715370"/>
                  <a:gd name="connsiteY2" fmla="*/ 231717 h 326635"/>
                  <a:gd name="connsiteX3" fmla="*/ 2596308 w 2715370"/>
                  <a:gd name="connsiteY3" fmla="*/ 326381 h 326635"/>
                  <a:gd name="connsiteX4" fmla="*/ 105802 w 2715370"/>
                  <a:gd name="connsiteY4" fmla="*/ 326381 h 326635"/>
                  <a:gd name="connsiteX5" fmla="*/ 0 w 2715370"/>
                  <a:gd name="connsiteY5" fmla="*/ 210286 h 326635"/>
                  <a:gd name="connsiteX6" fmla="*/ 8170 w 2715370"/>
                  <a:gd name="connsiteY6" fmla="*/ 0 h 326635"/>
                  <a:gd name="connsiteX0" fmla="*/ 0 w 2764350"/>
                  <a:gd name="connsiteY0" fmla="*/ 0 h 329016"/>
                  <a:gd name="connsiteX1" fmla="*/ 2764350 w 2764350"/>
                  <a:gd name="connsiteY1" fmla="*/ 2381 h 329016"/>
                  <a:gd name="connsiteX2" fmla="*/ 2763605 w 2764350"/>
                  <a:gd name="connsiteY2" fmla="*/ 234098 h 329016"/>
                  <a:gd name="connsiteX3" fmla="*/ 2645288 w 2764350"/>
                  <a:gd name="connsiteY3" fmla="*/ 328762 h 329016"/>
                  <a:gd name="connsiteX4" fmla="*/ 154782 w 2764350"/>
                  <a:gd name="connsiteY4" fmla="*/ 328762 h 329016"/>
                  <a:gd name="connsiteX5" fmla="*/ 48980 w 2764350"/>
                  <a:gd name="connsiteY5" fmla="*/ 212667 h 329016"/>
                  <a:gd name="connsiteX6" fmla="*/ 0 w 2764350"/>
                  <a:gd name="connsiteY6" fmla="*/ 0 h 329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4350" h="329016">
                    <a:moveTo>
                      <a:pt x="0" y="0"/>
                    </a:moveTo>
                    <a:lnTo>
                      <a:pt x="2764350" y="2381"/>
                    </a:lnTo>
                    <a:cubicBezTo>
                      <a:pt x="2764102" y="79620"/>
                      <a:pt x="2763853" y="156859"/>
                      <a:pt x="2763605" y="234098"/>
                    </a:cubicBezTo>
                    <a:cubicBezTo>
                      <a:pt x="2763853" y="264859"/>
                      <a:pt x="2709334" y="333720"/>
                      <a:pt x="2645288" y="328762"/>
                    </a:cubicBezTo>
                    <a:lnTo>
                      <a:pt x="154782" y="328762"/>
                    </a:lnTo>
                    <a:lnTo>
                      <a:pt x="48980" y="212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</a:rPr>
                  <a:t>인솔 구매하기</a:t>
                </a:r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905483B1-FDCA-4A55-8B0D-045B01EE5BE8}"/>
                  </a:ext>
                </a:extLst>
              </p:cNvPr>
              <p:cNvGrpSpPr/>
              <p:nvPr/>
            </p:nvGrpSpPr>
            <p:grpSpPr>
              <a:xfrm>
                <a:off x="839184" y="663122"/>
                <a:ext cx="2783552" cy="5567722"/>
                <a:chOff x="272480" y="944724"/>
                <a:chExt cx="2808000" cy="5616624"/>
              </a:xfrm>
            </p:grpSpPr>
            <p:sp>
              <p:nvSpPr>
                <p:cNvPr id="52" name="모서리가 둥근 직사각형 108">
                  <a:extLst>
                    <a:ext uri="{FF2B5EF4-FFF2-40B4-BE49-F238E27FC236}">
                      <a16:creationId xmlns:a16="http://schemas.microsoft.com/office/drawing/2014/main" id="{8C7376E4-EECB-48C5-A3F8-0E3DBEE5A918}"/>
                    </a:ext>
                  </a:extLst>
                </p:cNvPr>
                <p:cNvSpPr/>
                <p:nvPr userDrawn="1"/>
              </p:nvSpPr>
              <p:spPr>
                <a:xfrm>
                  <a:off x="272480" y="944724"/>
                  <a:ext cx="2808000" cy="5616624"/>
                </a:xfrm>
                <a:prstGeom prst="roundRect">
                  <a:avLst>
                    <a:gd name="adj" fmla="val 8301"/>
                  </a:avLst>
                </a:prstGeom>
                <a:noFill/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AE36A1-E906-4D63-817D-EAC7E38F5453}"/>
                    </a:ext>
                  </a:extLst>
                </p:cNvPr>
                <p:cNvSpPr txBox="1"/>
                <p:nvPr userDrawn="1"/>
              </p:nvSpPr>
              <p:spPr>
                <a:xfrm>
                  <a:off x="416497" y="1031150"/>
                  <a:ext cx="55544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11:59</a:t>
                  </a:r>
                  <a:endParaRPr lang="ko-KR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54" name="Picture 12">
                  <a:extLst>
                    <a:ext uri="{FF2B5EF4-FFF2-40B4-BE49-F238E27FC236}">
                      <a16:creationId xmlns:a16="http://schemas.microsoft.com/office/drawing/2014/main" id="{5620B9A5-3519-4318-8C8F-794C4CC10EFA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114" y="1066014"/>
                  <a:ext cx="514448" cy="1764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5" name="모서리가 둥근 직사각형 111">
                  <a:extLst>
                    <a:ext uri="{FF2B5EF4-FFF2-40B4-BE49-F238E27FC236}">
                      <a16:creationId xmlns:a16="http://schemas.microsoft.com/office/drawing/2014/main" id="{B7A1EC1D-2B62-4DC2-8763-ACC7F284A9CF}"/>
                    </a:ext>
                  </a:extLst>
                </p:cNvPr>
                <p:cNvSpPr/>
                <p:nvPr userDrawn="1"/>
              </p:nvSpPr>
              <p:spPr>
                <a:xfrm>
                  <a:off x="1051367" y="944724"/>
                  <a:ext cx="1250227" cy="235422"/>
                </a:xfrm>
                <a:prstGeom prst="roundRect">
                  <a:avLst>
                    <a:gd name="adj" fmla="val 10974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F60B028-13BA-43DF-9B74-24AB44B78EB5}"/>
                </a:ext>
              </a:extLst>
            </p:cNvPr>
            <p:cNvGrpSpPr/>
            <p:nvPr/>
          </p:nvGrpSpPr>
          <p:grpSpPr>
            <a:xfrm>
              <a:off x="793593" y="1856721"/>
              <a:ext cx="2691150" cy="2467935"/>
              <a:chOff x="749941" y="1856721"/>
              <a:chExt cx="2691150" cy="2467935"/>
            </a:xfrm>
          </p:grpSpPr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FF01A73B-AF0B-42F3-9F09-5F592A2464A4}"/>
                  </a:ext>
                </a:extLst>
              </p:cNvPr>
              <p:cNvSpPr txBox="1"/>
              <p:nvPr/>
            </p:nvSpPr>
            <p:spPr>
              <a:xfrm>
                <a:off x="863243" y="1856721"/>
                <a:ext cx="246454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b="1" i="0" dirty="0"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단 한번의 충전</a:t>
                </a:r>
                <a:r>
                  <a:rPr lang="en-US" altLang="ko-KR" sz="1100" b="1" i="0" dirty="0"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, </a:t>
                </a:r>
                <a:r>
                  <a:rPr lang="ko-KR" altLang="en-US" sz="1100" b="1" i="0" dirty="0"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일주일간의 동행</a:t>
                </a: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10445171-D968-4021-91B4-BD18D6B156E1}"/>
                  </a:ext>
                </a:extLst>
              </p:cNvPr>
              <p:cNvSpPr txBox="1"/>
              <p:nvPr/>
            </p:nvSpPr>
            <p:spPr>
              <a:xfrm>
                <a:off x="749941" y="3986102"/>
                <a:ext cx="269115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800" b="0" i="0" dirty="0"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100% </a:t>
                </a:r>
                <a:r>
                  <a:rPr lang="ko-KR" altLang="en-US" sz="800" b="0" i="0" dirty="0"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충전으로 최대 </a:t>
                </a:r>
                <a:r>
                  <a:rPr lang="en-US" altLang="ko-KR" sz="800" b="0" i="0" dirty="0"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7</a:t>
                </a:r>
                <a:r>
                  <a:rPr lang="ko-KR" altLang="en-US" sz="800" b="0" i="0" dirty="0"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일까지 사용 가능한</a:t>
                </a:r>
              </a:p>
              <a:p>
                <a:pPr algn="ctr"/>
                <a:r>
                  <a:rPr lang="ko-KR" altLang="en-US" sz="800" b="0" i="0" dirty="0"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스마트 인솔을 당신의 신발 속에 넣어보세요</a:t>
                </a:r>
                <a:r>
                  <a:rPr lang="en-US" altLang="ko-KR" sz="800" b="0" i="0" dirty="0"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.</a:t>
                </a:r>
                <a:endParaRPr lang="ko-KR" altLang="en-US" sz="800" b="0" i="0" dirty="0">
                  <a:solidFill>
                    <a:schemeClr val="tx1"/>
                  </a:solidFill>
                  <a:effectLst/>
                  <a:latin typeface="+mn-ea"/>
                  <a:ea typeface="+mn-ea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15942F-9B4F-406A-B0A3-EB68B53CE005}"/>
                </a:ext>
              </a:extLst>
            </p:cNvPr>
            <p:cNvSpPr txBox="1"/>
            <p:nvPr/>
          </p:nvSpPr>
          <p:spPr>
            <a:xfrm>
              <a:off x="3078761" y="989839"/>
              <a:ext cx="3917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+mn-ea"/>
                  <a:ea typeface="+mn-ea"/>
                </a:rPr>
                <a:t>skip</a:t>
              </a:r>
              <a:endParaRPr lang="ko-KR" altLang="en-US" sz="800" dirty="0">
                <a:latin typeface="+mn-ea"/>
                <a:ea typeface="+mn-ea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757C74F-6079-4FF9-B341-FFC66D3AF5F0}"/>
                </a:ext>
              </a:extLst>
            </p:cNvPr>
            <p:cNvGrpSpPr/>
            <p:nvPr/>
          </p:nvGrpSpPr>
          <p:grpSpPr>
            <a:xfrm>
              <a:off x="1922635" y="4549420"/>
              <a:ext cx="433066" cy="94570"/>
              <a:chOff x="1440269" y="4837820"/>
              <a:chExt cx="4187344" cy="914400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596EC60-D111-4891-B73D-7A06AF489BD9}"/>
                  </a:ext>
                </a:extLst>
              </p:cNvPr>
              <p:cNvSpPr/>
              <p:nvPr/>
            </p:nvSpPr>
            <p:spPr>
              <a:xfrm>
                <a:off x="2531250" y="4837820"/>
                <a:ext cx="914400" cy="914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A7646932-88BA-480A-ABCE-CBD42B6D4314}"/>
                  </a:ext>
                </a:extLst>
              </p:cNvPr>
              <p:cNvSpPr/>
              <p:nvPr/>
            </p:nvSpPr>
            <p:spPr>
              <a:xfrm>
                <a:off x="3622231" y="4837820"/>
                <a:ext cx="914400" cy="9144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E8A37A14-9883-48ED-8ACE-C428C0E036DF}"/>
                  </a:ext>
                </a:extLst>
              </p:cNvPr>
              <p:cNvSpPr/>
              <p:nvPr/>
            </p:nvSpPr>
            <p:spPr>
              <a:xfrm>
                <a:off x="4713213" y="4837820"/>
                <a:ext cx="914400" cy="914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E3F0ADE5-377C-4034-8E91-A302B1E6275F}"/>
                  </a:ext>
                </a:extLst>
              </p:cNvPr>
              <p:cNvSpPr/>
              <p:nvPr/>
            </p:nvSpPr>
            <p:spPr>
              <a:xfrm>
                <a:off x="1440269" y="4837820"/>
                <a:ext cx="914400" cy="914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C1D395-B2A2-4EC6-A705-BC361C5D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튜토리얼</a:t>
            </a:r>
            <a:r>
              <a:rPr lang="en-US" altLang="ko-KR" dirty="0"/>
              <a:t>(</a:t>
            </a:r>
            <a:r>
              <a:rPr lang="ko-KR" altLang="en-US" dirty="0"/>
              <a:t>인솔 정보 및 구매연결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8E9C3-B657-44E6-A707-61A6DE399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PT-A-02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B99356-7898-4BAC-9CDB-21866A09D14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77800" indent="-177800">
              <a:lnSpc>
                <a:spcPct val="100000"/>
              </a:lnSpc>
            </a:pPr>
            <a:r>
              <a:rPr lang="ko-KR" altLang="en-US" sz="800" dirty="0"/>
              <a:t>인솔 소개 페이지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앱 최초 실행 시 표시</a:t>
            </a:r>
            <a:br>
              <a:rPr lang="en-US" altLang="ko-KR" sz="800" dirty="0"/>
            </a:br>
            <a:r>
              <a:rPr lang="en-US" altLang="ko-KR" sz="800" dirty="0"/>
              <a:t>  &gt; </a:t>
            </a:r>
            <a:r>
              <a:rPr lang="ko-KR" altLang="en-US" sz="800" dirty="0"/>
              <a:t>이후 앱 실행 시 바로 이용안내 화면으로 이동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좌</a:t>
            </a:r>
            <a:r>
              <a:rPr lang="en-US" altLang="ko-KR" sz="800" dirty="0"/>
              <a:t>/</a:t>
            </a:r>
            <a:r>
              <a:rPr lang="ko-KR" altLang="en-US" sz="800" dirty="0"/>
              <a:t>우 </a:t>
            </a:r>
            <a:r>
              <a:rPr lang="en-US" altLang="ko-KR" dirty="0"/>
              <a:t>swipe</a:t>
            </a:r>
            <a:r>
              <a:rPr lang="ko-KR" altLang="en-US" dirty="0"/>
              <a:t>를 이용하여 페이지 전환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첫 페이지 </a:t>
            </a:r>
            <a:r>
              <a:rPr lang="en-US" altLang="ko-KR" dirty="0"/>
              <a:t>: </a:t>
            </a:r>
            <a:r>
              <a:rPr lang="ko-KR" altLang="en-US" dirty="0"/>
              <a:t>좌 </a:t>
            </a:r>
            <a:r>
              <a:rPr lang="en-US" altLang="ko-KR" dirty="0"/>
              <a:t>swipe </a:t>
            </a:r>
            <a:r>
              <a:rPr lang="ko-KR" altLang="en-US" dirty="0"/>
              <a:t>막기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마지막 페이지 </a:t>
            </a:r>
            <a:r>
              <a:rPr lang="en-US" altLang="ko-KR" dirty="0"/>
              <a:t>: </a:t>
            </a:r>
            <a:r>
              <a:rPr lang="ko-KR" altLang="en-US" dirty="0"/>
              <a:t>우 </a:t>
            </a:r>
            <a:r>
              <a:rPr lang="en-US" altLang="ko-KR" dirty="0"/>
              <a:t>swipe </a:t>
            </a:r>
            <a:r>
              <a:rPr lang="ko-KR" altLang="en-US" dirty="0"/>
              <a:t>막기</a:t>
            </a:r>
            <a:endParaRPr lang="en-US" altLang="ko-KR" dirty="0"/>
          </a:p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인솔 구매하기 버튼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버튼 </a:t>
            </a:r>
            <a:r>
              <a:rPr lang="en-US" altLang="ko-KR" dirty="0"/>
              <a:t>tap</a:t>
            </a:r>
            <a:r>
              <a:rPr lang="ko-KR" altLang="en-US" dirty="0"/>
              <a:t>시 인솔 구매 링크로 이동</a:t>
            </a:r>
            <a:endParaRPr lang="en-US" altLang="ko-KR" dirty="0"/>
          </a:p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en-US" altLang="ko-KR" dirty="0"/>
              <a:t>skip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앱 이용안내 화면으로 이동</a:t>
            </a:r>
            <a:endParaRPr lang="en-US" altLang="ko-KR" dirty="0"/>
          </a:p>
          <a:p>
            <a:pPr marL="177800" indent="-177800">
              <a:lnSpc>
                <a:spcPct val="100000"/>
              </a:lnSpc>
            </a:pPr>
            <a:r>
              <a:rPr lang="ko-KR" altLang="en-US" sz="800" dirty="0">
                <a:latin typeface="+mn-ea"/>
                <a:ea typeface="+mn-ea"/>
              </a:rPr>
              <a:t>안드로이드</a:t>
            </a:r>
            <a:r>
              <a:rPr lang="en-US" altLang="ko-KR" sz="800" dirty="0">
                <a:latin typeface="+mn-ea"/>
                <a:ea typeface="+mn-ea"/>
              </a:rPr>
              <a:t> </a:t>
            </a:r>
            <a:r>
              <a:rPr lang="ko-KR" altLang="en-US" sz="800" dirty="0">
                <a:latin typeface="+mn-ea"/>
                <a:ea typeface="+mn-ea"/>
              </a:rPr>
              <a:t>이전버튼 </a:t>
            </a:r>
            <a:r>
              <a:rPr lang="en-US" altLang="ko-KR" sz="800" dirty="0">
                <a:latin typeface="+mn-ea"/>
                <a:ea typeface="+mn-ea"/>
              </a:rPr>
              <a:t>tap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앱 이용안내 화면으로 이동</a:t>
            </a:r>
            <a:endParaRPr lang="en-US" altLang="ko-KR" dirty="0"/>
          </a:p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705085-8C33-49B4-B22D-7EA0B0181733}"/>
              </a:ext>
            </a:extLst>
          </p:cNvPr>
          <p:cNvGrpSpPr/>
          <p:nvPr/>
        </p:nvGrpSpPr>
        <p:grpSpPr>
          <a:xfrm>
            <a:off x="4180904" y="663122"/>
            <a:ext cx="2799960" cy="5567722"/>
            <a:chOff x="4180904" y="663122"/>
            <a:chExt cx="2799960" cy="5567722"/>
          </a:xfrm>
        </p:grpSpPr>
        <p:pic>
          <p:nvPicPr>
            <p:cNvPr id="2052" name="Picture 4" descr="스마트 인솔">
              <a:extLst>
                <a:ext uri="{FF2B5EF4-FFF2-40B4-BE49-F238E27FC236}">
                  <a16:creationId xmlns:a16="http://schemas.microsoft.com/office/drawing/2014/main" id="{AE205FA4-0E35-4C6C-B841-7B4C812379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51" t="16230" r="6731" b="9145"/>
            <a:stretch/>
          </p:blipFill>
          <p:spPr bwMode="auto">
            <a:xfrm>
              <a:off x="4354945" y="2381695"/>
              <a:ext cx="2274747" cy="1441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2FCA5D6-6490-4B0F-A332-90BAD12AD94C}"/>
                </a:ext>
              </a:extLst>
            </p:cNvPr>
            <p:cNvGrpSpPr/>
            <p:nvPr/>
          </p:nvGrpSpPr>
          <p:grpSpPr>
            <a:xfrm>
              <a:off x="4180904" y="663122"/>
              <a:ext cx="2799960" cy="5567722"/>
              <a:chOff x="822776" y="663122"/>
              <a:chExt cx="2799960" cy="5567722"/>
            </a:xfrm>
          </p:grpSpPr>
          <p:sp>
            <p:nvSpPr>
              <p:cNvPr id="63" name="직사각형 63">
                <a:extLst>
                  <a:ext uri="{FF2B5EF4-FFF2-40B4-BE49-F238E27FC236}">
                    <a16:creationId xmlns:a16="http://schemas.microsoft.com/office/drawing/2014/main" id="{3BCB8DC2-2930-4F8C-A918-528FC7454B63}"/>
                  </a:ext>
                </a:extLst>
              </p:cNvPr>
              <p:cNvSpPr/>
              <p:nvPr/>
            </p:nvSpPr>
            <p:spPr>
              <a:xfrm>
                <a:off x="822776" y="5873756"/>
                <a:ext cx="2764350" cy="329016"/>
              </a:xfrm>
              <a:custGeom>
                <a:avLst/>
                <a:gdLst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7200 w 2707200"/>
                  <a:gd name="connsiteY2" fmla="*/ 324000 h 324000"/>
                  <a:gd name="connsiteX3" fmla="*/ 0 w 2707200"/>
                  <a:gd name="connsiteY3" fmla="*/ 324000 h 324000"/>
                  <a:gd name="connsiteX4" fmla="*/ 0 w 2707200"/>
                  <a:gd name="connsiteY4" fmla="*/ 0 h 324000"/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6455 w 2707200"/>
                  <a:gd name="connsiteY2" fmla="*/ 231717 h 324000"/>
                  <a:gd name="connsiteX3" fmla="*/ 2707200 w 2707200"/>
                  <a:gd name="connsiteY3" fmla="*/ 324000 h 324000"/>
                  <a:gd name="connsiteX4" fmla="*/ 0 w 2707200"/>
                  <a:gd name="connsiteY4" fmla="*/ 324000 h 324000"/>
                  <a:gd name="connsiteX5" fmla="*/ 0 w 2707200"/>
                  <a:gd name="connsiteY5" fmla="*/ 0 h 324000"/>
                  <a:gd name="connsiteX0" fmla="*/ 0 w 2707200"/>
                  <a:gd name="connsiteY0" fmla="*/ 0 h 326381"/>
                  <a:gd name="connsiteX1" fmla="*/ 2707200 w 2707200"/>
                  <a:gd name="connsiteY1" fmla="*/ 0 h 326381"/>
                  <a:gd name="connsiteX2" fmla="*/ 2706455 w 2707200"/>
                  <a:gd name="connsiteY2" fmla="*/ 231717 h 326381"/>
                  <a:gd name="connsiteX3" fmla="*/ 2588138 w 2707200"/>
                  <a:gd name="connsiteY3" fmla="*/ 326381 h 326381"/>
                  <a:gd name="connsiteX4" fmla="*/ 0 w 2707200"/>
                  <a:gd name="connsiteY4" fmla="*/ 324000 h 326381"/>
                  <a:gd name="connsiteX5" fmla="*/ 0 w 2707200"/>
                  <a:gd name="connsiteY5" fmla="*/ 0 h 326381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0 w 2707200"/>
                  <a:gd name="connsiteY4" fmla="*/ 324000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39455 w 2707200"/>
                  <a:gd name="connsiteY5" fmla="*/ 148374 h 326635"/>
                  <a:gd name="connsiteX6" fmla="*/ 0 w 2707200"/>
                  <a:gd name="connsiteY6" fmla="*/ 0 h 326635"/>
                  <a:gd name="connsiteX0" fmla="*/ 8170 w 2715370"/>
                  <a:gd name="connsiteY0" fmla="*/ 0 h 326635"/>
                  <a:gd name="connsiteX1" fmla="*/ 2715370 w 2715370"/>
                  <a:gd name="connsiteY1" fmla="*/ 0 h 326635"/>
                  <a:gd name="connsiteX2" fmla="*/ 2714625 w 2715370"/>
                  <a:gd name="connsiteY2" fmla="*/ 231717 h 326635"/>
                  <a:gd name="connsiteX3" fmla="*/ 2596308 w 2715370"/>
                  <a:gd name="connsiteY3" fmla="*/ 326381 h 326635"/>
                  <a:gd name="connsiteX4" fmla="*/ 105802 w 2715370"/>
                  <a:gd name="connsiteY4" fmla="*/ 326381 h 326635"/>
                  <a:gd name="connsiteX5" fmla="*/ 0 w 2715370"/>
                  <a:gd name="connsiteY5" fmla="*/ 210286 h 326635"/>
                  <a:gd name="connsiteX6" fmla="*/ 8170 w 2715370"/>
                  <a:gd name="connsiteY6" fmla="*/ 0 h 326635"/>
                  <a:gd name="connsiteX0" fmla="*/ 0 w 2764350"/>
                  <a:gd name="connsiteY0" fmla="*/ 0 h 329016"/>
                  <a:gd name="connsiteX1" fmla="*/ 2764350 w 2764350"/>
                  <a:gd name="connsiteY1" fmla="*/ 2381 h 329016"/>
                  <a:gd name="connsiteX2" fmla="*/ 2763605 w 2764350"/>
                  <a:gd name="connsiteY2" fmla="*/ 234098 h 329016"/>
                  <a:gd name="connsiteX3" fmla="*/ 2645288 w 2764350"/>
                  <a:gd name="connsiteY3" fmla="*/ 328762 h 329016"/>
                  <a:gd name="connsiteX4" fmla="*/ 154782 w 2764350"/>
                  <a:gd name="connsiteY4" fmla="*/ 328762 h 329016"/>
                  <a:gd name="connsiteX5" fmla="*/ 48980 w 2764350"/>
                  <a:gd name="connsiteY5" fmla="*/ 212667 h 329016"/>
                  <a:gd name="connsiteX6" fmla="*/ 0 w 2764350"/>
                  <a:gd name="connsiteY6" fmla="*/ 0 h 329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4350" h="329016">
                    <a:moveTo>
                      <a:pt x="0" y="0"/>
                    </a:moveTo>
                    <a:lnTo>
                      <a:pt x="2764350" y="2381"/>
                    </a:lnTo>
                    <a:cubicBezTo>
                      <a:pt x="2764102" y="79620"/>
                      <a:pt x="2763853" y="156859"/>
                      <a:pt x="2763605" y="234098"/>
                    </a:cubicBezTo>
                    <a:cubicBezTo>
                      <a:pt x="2763853" y="264859"/>
                      <a:pt x="2709334" y="333720"/>
                      <a:pt x="2645288" y="328762"/>
                    </a:cubicBezTo>
                    <a:lnTo>
                      <a:pt x="154782" y="328762"/>
                    </a:lnTo>
                    <a:lnTo>
                      <a:pt x="48980" y="212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</a:rPr>
                  <a:t>인솔 구매하기</a:t>
                </a: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E102AF14-3517-4910-AF9F-81447A5EA100}"/>
                  </a:ext>
                </a:extLst>
              </p:cNvPr>
              <p:cNvGrpSpPr/>
              <p:nvPr/>
            </p:nvGrpSpPr>
            <p:grpSpPr>
              <a:xfrm>
                <a:off x="839184" y="663122"/>
                <a:ext cx="2783552" cy="5567722"/>
                <a:chOff x="272480" y="944724"/>
                <a:chExt cx="2808000" cy="5616624"/>
              </a:xfrm>
            </p:grpSpPr>
            <p:sp>
              <p:nvSpPr>
                <p:cNvPr id="65" name="모서리가 둥근 직사각형 108">
                  <a:extLst>
                    <a:ext uri="{FF2B5EF4-FFF2-40B4-BE49-F238E27FC236}">
                      <a16:creationId xmlns:a16="http://schemas.microsoft.com/office/drawing/2014/main" id="{CF68D5B1-88B9-4DB4-81FF-0EE6E9ECCA87}"/>
                    </a:ext>
                  </a:extLst>
                </p:cNvPr>
                <p:cNvSpPr/>
                <p:nvPr userDrawn="1"/>
              </p:nvSpPr>
              <p:spPr>
                <a:xfrm>
                  <a:off x="272480" y="944724"/>
                  <a:ext cx="2808000" cy="5616624"/>
                </a:xfrm>
                <a:prstGeom prst="roundRect">
                  <a:avLst>
                    <a:gd name="adj" fmla="val 8301"/>
                  </a:avLst>
                </a:prstGeom>
                <a:noFill/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006ED6A-B4FF-48F7-B01C-E16DDF016808}"/>
                    </a:ext>
                  </a:extLst>
                </p:cNvPr>
                <p:cNvSpPr txBox="1"/>
                <p:nvPr userDrawn="1"/>
              </p:nvSpPr>
              <p:spPr>
                <a:xfrm>
                  <a:off x="416497" y="1031150"/>
                  <a:ext cx="55544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11:59</a:t>
                  </a:r>
                  <a:endParaRPr lang="ko-KR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67" name="Picture 12">
                  <a:extLst>
                    <a:ext uri="{FF2B5EF4-FFF2-40B4-BE49-F238E27FC236}">
                      <a16:creationId xmlns:a16="http://schemas.microsoft.com/office/drawing/2014/main" id="{C2211DF4-164A-4279-A74A-26B02974BB25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114" y="1066014"/>
                  <a:ext cx="514448" cy="1764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8" name="모서리가 둥근 직사각형 111">
                  <a:extLst>
                    <a:ext uri="{FF2B5EF4-FFF2-40B4-BE49-F238E27FC236}">
                      <a16:creationId xmlns:a16="http://schemas.microsoft.com/office/drawing/2014/main" id="{A92FFFAD-0D44-4A2C-BE06-332F5242A744}"/>
                    </a:ext>
                  </a:extLst>
                </p:cNvPr>
                <p:cNvSpPr/>
                <p:nvPr userDrawn="1"/>
              </p:nvSpPr>
              <p:spPr>
                <a:xfrm>
                  <a:off x="1051367" y="944724"/>
                  <a:ext cx="1250227" cy="235422"/>
                </a:xfrm>
                <a:prstGeom prst="roundRect">
                  <a:avLst>
                    <a:gd name="adj" fmla="val 10974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6ACD9E17-0385-4A84-BB89-54B17B9C2CB2}"/>
                </a:ext>
              </a:extLst>
            </p:cNvPr>
            <p:cNvGrpSpPr/>
            <p:nvPr/>
          </p:nvGrpSpPr>
          <p:grpSpPr>
            <a:xfrm>
              <a:off x="4241643" y="1856721"/>
              <a:ext cx="2691150" cy="2467935"/>
              <a:chOff x="749941" y="1856721"/>
              <a:chExt cx="2691150" cy="2467935"/>
            </a:xfrm>
          </p:grpSpPr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31CF6AE2-1A0C-48D3-898C-CB2C46524945}"/>
                  </a:ext>
                </a:extLst>
              </p:cNvPr>
              <p:cNvSpPr txBox="1"/>
              <p:nvPr/>
            </p:nvSpPr>
            <p:spPr>
              <a:xfrm>
                <a:off x="863243" y="1856721"/>
                <a:ext cx="246454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b="1" i="0" dirty="0"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당신을 위한 맞춤형 인솔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D8A443D6-FE53-4133-A063-D20A0BDC7910}"/>
                  </a:ext>
                </a:extLst>
              </p:cNvPr>
              <p:cNvSpPr txBox="1"/>
              <p:nvPr/>
            </p:nvSpPr>
            <p:spPr>
              <a:xfrm>
                <a:off x="749941" y="3986102"/>
                <a:ext cx="269115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800" b="0" i="0" dirty="0"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발 사이즈에 맞춰 다양한 디자인으로 </a:t>
                </a:r>
                <a:endParaRPr lang="en-US" altLang="ko-KR" sz="800" b="0" i="0" dirty="0">
                  <a:solidFill>
                    <a:schemeClr val="tx1"/>
                  </a:solidFill>
                  <a:effectLst/>
                  <a:latin typeface="+mn-ea"/>
                  <a:ea typeface="+mn-ea"/>
                </a:endParaRPr>
              </a:p>
              <a:p>
                <a:pPr algn="ctr"/>
                <a:r>
                  <a:rPr lang="ko-KR" altLang="en-US" sz="800" b="0" i="0" dirty="0"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잘라 쓸 수 있는 맞춤형 인솔입니다</a:t>
                </a:r>
                <a:r>
                  <a:rPr lang="en-US" altLang="ko-KR" sz="800" b="0" i="0" dirty="0"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.</a:t>
                </a:r>
                <a:endParaRPr lang="ko-KR" altLang="en-US" sz="800" b="0" i="0" dirty="0">
                  <a:solidFill>
                    <a:schemeClr val="tx1"/>
                  </a:solidFill>
                  <a:effectLst/>
                  <a:latin typeface="+mn-ea"/>
                  <a:ea typeface="+mn-ea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F58E4C-1CCF-4390-A391-5FC065172152}"/>
                </a:ext>
              </a:extLst>
            </p:cNvPr>
            <p:cNvSpPr txBox="1"/>
            <p:nvPr/>
          </p:nvSpPr>
          <p:spPr>
            <a:xfrm>
              <a:off x="6522331" y="989839"/>
              <a:ext cx="3917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+mn-ea"/>
                  <a:ea typeface="+mn-ea"/>
                </a:rPr>
                <a:t>skip</a:t>
              </a:r>
              <a:endParaRPr lang="ko-KR" altLang="en-US" sz="800" dirty="0">
                <a:latin typeface="+mn-ea"/>
                <a:ea typeface="+mn-ea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9EB7CA7B-EAEE-4544-B4BA-E0A47502D3C0}"/>
                </a:ext>
              </a:extLst>
            </p:cNvPr>
            <p:cNvGrpSpPr/>
            <p:nvPr/>
          </p:nvGrpSpPr>
          <p:grpSpPr>
            <a:xfrm>
              <a:off x="5370685" y="4549420"/>
              <a:ext cx="433066" cy="94570"/>
              <a:chOff x="1440269" y="4837820"/>
              <a:chExt cx="4187344" cy="914400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7CB1DC5A-3FC2-40DC-B3D0-F0050E727B0F}"/>
                  </a:ext>
                </a:extLst>
              </p:cNvPr>
              <p:cNvSpPr/>
              <p:nvPr/>
            </p:nvSpPr>
            <p:spPr>
              <a:xfrm>
                <a:off x="2531250" y="4837820"/>
                <a:ext cx="914400" cy="914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7C8ABCC1-CEA4-4546-8A5B-0A48E65A5E41}"/>
                  </a:ext>
                </a:extLst>
              </p:cNvPr>
              <p:cNvSpPr/>
              <p:nvPr/>
            </p:nvSpPr>
            <p:spPr>
              <a:xfrm>
                <a:off x="3622231" y="4837820"/>
                <a:ext cx="914400" cy="914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C321C73F-72ED-4E3E-984E-992D3EF6F436}"/>
                  </a:ext>
                </a:extLst>
              </p:cNvPr>
              <p:cNvSpPr/>
              <p:nvPr/>
            </p:nvSpPr>
            <p:spPr>
              <a:xfrm>
                <a:off x="4713213" y="4837820"/>
                <a:ext cx="914400" cy="9144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5E410DBA-E17D-43D5-99BC-5FEE03C4298F}"/>
                  </a:ext>
                </a:extLst>
              </p:cNvPr>
              <p:cNvSpPr/>
              <p:nvPr/>
            </p:nvSpPr>
            <p:spPr>
              <a:xfrm>
                <a:off x="1440269" y="4837820"/>
                <a:ext cx="914400" cy="914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4" name="Google Shape;173;p5">
            <a:extLst>
              <a:ext uri="{FF2B5EF4-FFF2-40B4-BE49-F238E27FC236}">
                <a16:creationId xmlns:a16="http://schemas.microsoft.com/office/drawing/2014/main" id="{DC0837CC-DAF0-4665-9576-2B7FE3855B95}"/>
              </a:ext>
            </a:extLst>
          </p:cNvPr>
          <p:cNvSpPr/>
          <p:nvPr/>
        </p:nvSpPr>
        <p:spPr>
          <a:xfrm>
            <a:off x="766830" y="159507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6" name="Google Shape;173;p5">
            <a:extLst>
              <a:ext uri="{FF2B5EF4-FFF2-40B4-BE49-F238E27FC236}">
                <a16:creationId xmlns:a16="http://schemas.microsoft.com/office/drawing/2014/main" id="{2E3DE409-BB32-46E8-8C39-1B46227D6F9B}"/>
              </a:ext>
            </a:extLst>
          </p:cNvPr>
          <p:cNvSpPr/>
          <p:nvPr/>
        </p:nvSpPr>
        <p:spPr>
          <a:xfrm>
            <a:off x="746260" y="575696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72" name="Google Shape;173;p5">
            <a:extLst>
              <a:ext uri="{FF2B5EF4-FFF2-40B4-BE49-F238E27FC236}">
                <a16:creationId xmlns:a16="http://schemas.microsoft.com/office/drawing/2014/main" id="{3B27164D-11C0-4037-9692-61BC23BC88CC}"/>
              </a:ext>
            </a:extLst>
          </p:cNvPr>
          <p:cNvSpPr/>
          <p:nvPr/>
        </p:nvSpPr>
        <p:spPr>
          <a:xfrm>
            <a:off x="2918405" y="95830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74" name="왼쪽 대괄호 73">
            <a:extLst>
              <a:ext uri="{FF2B5EF4-FFF2-40B4-BE49-F238E27FC236}">
                <a16:creationId xmlns:a16="http://schemas.microsoft.com/office/drawing/2014/main" id="{66118561-70A2-49E0-BEFD-08A60C4D3A5C}"/>
              </a:ext>
            </a:extLst>
          </p:cNvPr>
          <p:cNvSpPr/>
          <p:nvPr/>
        </p:nvSpPr>
        <p:spPr>
          <a:xfrm>
            <a:off x="444759" y="1002300"/>
            <a:ext cx="267589" cy="5330339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2CA8768-3E6D-4E3A-BD8B-670EF04209CE}"/>
              </a:ext>
            </a:extLst>
          </p:cNvPr>
          <p:cNvSpPr txBox="1"/>
          <p:nvPr/>
        </p:nvSpPr>
        <p:spPr>
          <a:xfrm>
            <a:off x="199411" y="3426795"/>
            <a:ext cx="445635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native</a:t>
            </a:r>
            <a:endParaRPr lang="ko-KR" altLang="en-US" sz="1200" b="1" dirty="0">
              <a:solidFill>
                <a:schemeClr val="accent3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40555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EE1A419-56E5-7C4B-BCE5-F9244917D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PT-A-06-13</a:t>
            </a:r>
            <a:endParaRPr lang="ko-Kore-KR" altLang="en-US" dirty="0"/>
          </a:p>
        </p:txBody>
      </p:sp>
      <p:sp>
        <p:nvSpPr>
          <p:cNvPr id="1194" name="Google Shape;164;p5"/>
          <p:cNvSpPr>
            <a:spLocks noGrp="1"/>
          </p:cNvSpPr>
          <p:nvPr>
            <p:ph type="body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sz="700" dirty="0" err="1"/>
              <a:t>타이틀</a:t>
            </a:r>
            <a:r>
              <a:rPr sz="700" dirty="0"/>
              <a:t>:</a:t>
            </a:r>
            <a:br>
              <a:rPr sz="700" dirty="0"/>
            </a:br>
            <a:r>
              <a:rPr sz="700" dirty="0"/>
              <a:t>- </a:t>
            </a:r>
            <a:r>
              <a:rPr sz="700" dirty="0" err="1"/>
              <a:t>촬영</a:t>
            </a:r>
            <a:r>
              <a:rPr sz="700" dirty="0"/>
              <a:t> </a:t>
            </a:r>
            <a:r>
              <a:rPr sz="700" dirty="0" err="1"/>
              <a:t>회차</a:t>
            </a:r>
            <a:r>
              <a:rPr sz="700" dirty="0"/>
              <a:t> </a:t>
            </a:r>
            <a:r>
              <a:rPr sz="700" dirty="0" err="1"/>
              <a:t>출력</a:t>
            </a:r>
            <a:endParaRPr sz="700" dirty="0"/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sz="700" dirty="0" err="1"/>
              <a:t>닫기</a:t>
            </a:r>
            <a:r>
              <a:rPr sz="700" dirty="0"/>
              <a:t> </a:t>
            </a:r>
            <a:r>
              <a:rPr sz="700" dirty="0" err="1"/>
              <a:t>버튼</a:t>
            </a:r>
            <a:r>
              <a:rPr sz="700" dirty="0"/>
              <a:t>:</a:t>
            </a:r>
            <a:br>
              <a:rPr sz="700" dirty="0"/>
            </a:br>
            <a:r>
              <a:rPr sz="700" dirty="0"/>
              <a:t>- </a:t>
            </a:r>
            <a:r>
              <a:rPr lang="en-US" sz="700" dirty="0"/>
              <a:t>Tap </a:t>
            </a:r>
            <a:r>
              <a:rPr lang="ko-KR" altLang="en-US" sz="700" dirty="0"/>
              <a:t>시</a:t>
            </a:r>
            <a:r>
              <a:rPr sz="700" dirty="0"/>
              <a:t> </a:t>
            </a:r>
            <a:r>
              <a:rPr lang="ko-KR" altLang="en-US" sz="700" dirty="0"/>
              <a:t>운동 대기 화면으로 이동</a:t>
            </a:r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다시 촬영 버튼</a:t>
            </a:r>
            <a:r>
              <a:rPr lang="en-US" altLang="ko-KR" sz="700" dirty="0"/>
              <a:t>:</a:t>
            </a:r>
            <a:br>
              <a:rPr lang="en-US" altLang="ko-KR" sz="700" dirty="0"/>
            </a:br>
            <a:r>
              <a:rPr lang="en-US" altLang="ko-KR" sz="700" dirty="0"/>
              <a:t>- Tap </a:t>
            </a:r>
            <a:r>
              <a:rPr lang="ko-KR" altLang="en-US" sz="700" dirty="0"/>
              <a:t>시 운동 다시 촬영</a:t>
            </a:r>
            <a:r>
              <a:rPr lang="en-US" altLang="ko-KR" sz="700" dirty="0"/>
              <a:t>, </a:t>
            </a:r>
            <a:br>
              <a:rPr lang="en-US" altLang="ko-KR" sz="700" dirty="0"/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오늘 이전 날짜의 운동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운동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확인 시 다시 운동 버튼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비노출</a:t>
            </a:r>
            <a:endParaRPr lang="ko-KR" altLang="en-US" sz="700" dirty="0"/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 err="1"/>
              <a:t>족저압</a:t>
            </a:r>
            <a:r>
              <a:rPr lang="ko-KR" altLang="en-US" sz="700" dirty="0"/>
              <a:t> 레이어</a:t>
            </a:r>
            <a:endParaRPr lang="en-US" sz="700" dirty="0"/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sz="700" dirty="0" err="1"/>
              <a:t>레이어</a:t>
            </a:r>
            <a:r>
              <a:rPr sz="700" dirty="0"/>
              <a:t> </a:t>
            </a:r>
            <a:r>
              <a:rPr sz="700" dirty="0" err="1"/>
              <a:t>컨트롤</a:t>
            </a:r>
            <a:r>
              <a:rPr sz="700" dirty="0"/>
              <a:t> 바:</a:t>
            </a:r>
            <a:br>
              <a:rPr sz="700" dirty="0"/>
            </a:br>
            <a:r>
              <a:rPr sz="700" dirty="0"/>
              <a:t>1) </a:t>
            </a:r>
            <a:r>
              <a:rPr sz="700" dirty="0" err="1"/>
              <a:t>현재</a:t>
            </a:r>
            <a:r>
              <a:rPr sz="700" dirty="0"/>
              <a:t> </a:t>
            </a:r>
            <a:r>
              <a:rPr sz="700" dirty="0" err="1"/>
              <a:t>상태</a:t>
            </a:r>
            <a:r>
              <a:rPr sz="700" dirty="0"/>
              <a:t> </a:t>
            </a:r>
            <a:r>
              <a:rPr sz="700" dirty="0" err="1"/>
              <a:t>레이블</a:t>
            </a:r>
            <a:r>
              <a:rPr sz="700" dirty="0"/>
              <a:t> </a:t>
            </a:r>
            <a:r>
              <a:rPr sz="700" dirty="0" err="1"/>
              <a:t>강조</a:t>
            </a:r>
            <a:br>
              <a:rPr sz="700" dirty="0"/>
            </a:br>
            <a:r>
              <a:rPr sz="700" dirty="0"/>
              <a:t>2) 창 </a:t>
            </a:r>
            <a:r>
              <a:rPr sz="700" dirty="0" err="1"/>
              <a:t>숨김</a:t>
            </a:r>
            <a:r>
              <a:rPr sz="700" dirty="0"/>
              <a:t> </a:t>
            </a:r>
            <a:r>
              <a:rPr lang="en-US" sz="700" dirty="0"/>
              <a:t>Tap </a:t>
            </a:r>
            <a:r>
              <a:rPr lang="ko-KR" altLang="en-US" sz="700" dirty="0"/>
              <a:t>시</a:t>
            </a:r>
            <a:r>
              <a:rPr sz="700" dirty="0"/>
              <a:t> </a:t>
            </a:r>
            <a:r>
              <a:rPr sz="700" dirty="0" err="1"/>
              <a:t>레이어</a:t>
            </a:r>
            <a:r>
              <a:rPr sz="700" dirty="0"/>
              <a:t> </a:t>
            </a:r>
            <a:r>
              <a:rPr sz="700" dirty="0" err="1"/>
              <a:t>숨김</a:t>
            </a:r>
            <a:br>
              <a:rPr sz="700" dirty="0"/>
            </a:br>
            <a:r>
              <a:rPr sz="700" dirty="0"/>
              <a:t>3) </a:t>
            </a:r>
            <a:r>
              <a:rPr sz="700" dirty="0" err="1"/>
              <a:t>족저압</a:t>
            </a:r>
            <a:r>
              <a:rPr sz="700" dirty="0"/>
              <a:t> </a:t>
            </a:r>
            <a:r>
              <a:rPr lang="en-US" sz="700" dirty="0"/>
              <a:t>Tap </a:t>
            </a:r>
            <a:r>
              <a:rPr lang="ko-KR" altLang="en-US" sz="700" dirty="0"/>
              <a:t>시</a:t>
            </a:r>
            <a:r>
              <a:rPr sz="700" dirty="0"/>
              <a:t> </a:t>
            </a:r>
            <a:r>
              <a:rPr sz="700" dirty="0" err="1"/>
              <a:t>족저압</a:t>
            </a:r>
            <a:r>
              <a:rPr sz="700" dirty="0"/>
              <a:t> </a:t>
            </a:r>
            <a:r>
              <a:rPr sz="700" dirty="0" err="1"/>
              <a:t>레이어</a:t>
            </a:r>
            <a:r>
              <a:rPr sz="700" dirty="0"/>
              <a:t> </a:t>
            </a:r>
            <a:r>
              <a:rPr sz="700" dirty="0" err="1"/>
              <a:t>표시</a:t>
            </a:r>
            <a:br>
              <a:rPr sz="700" dirty="0"/>
            </a:br>
            <a:r>
              <a:rPr sz="700" dirty="0"/>
              <a:t>4) </a:t>
            </a:r>
            <a:r>
              <a:rPr sz="700" dirty="0" err="1"/>
              <a:t>그래프</a:t>
            </a:r>
            <a:r>
              <a:rPr sz="700" dirty="0"/>
              <a:t> </a:t>
            </a:r>
            <a:r>
              <a:rPr lang="en-US" sz="700" dirty="0"/>
              <a:t>Tap </a:t>
            </a:r>
            <a:r>
              <a:rPr lang="ko-KR" altLang="en-US" sz="700" dirty="0"/>
              <a:t>시</a:t>
            </a:r>
            <a:r>
              <a:rPr sz="700" dirty="0"/>
              <a:t> </a:t>
            </a:r>
            <a:r>
              <a:rPr sz="700" dirty="0" err="1"/>
              <a:t>그래프</a:t>
            </a:r>
            <a:r>
              <a:rPr sz="700" dirty="0"/>
              <a:t> </a:t>
            </a:r>
            <a:r>
              <a:rPr sz="700" dirty="0" err="1"/>
              <a:t>레이어</a:t>
            </a:r>
            <a:r>
              <a:rPr sz="700" dirty="0"/>
              <a:t> </a:t>
            </a:r>
            <a:r>
              <a:rPr sz="700" dirty="0" err="1"/>
              <a:t>표시</a:t>
            </a:r>
            <a:br>
              <a:rPr sz="700" dirty="0"/>
            </a:br>
            <a:r>
              <a:rPr sz="700" dirty="0"/>
              <a:t>5) </a:t>
            </a:r>
            <a:r>
              <a:rPr lang="ko-KR" altLang="en-US" sz="700" dirty="0"/>
              <a:t>⑥</a:t>
            </a:r>
            <a:r>
              <a:rPr sz="700" dirty="0"/>
              <a:t> </a:t>
            </a:r>
            <a:r>
              <a:rPr sz="700" dirty="0" err="1"/>
              <a:t>조작에</a:t>
            </a:r>
            <a:r>
              <a:rPr sz="700" dirty="0"/>
              <a:t> </a:t>
            </a:r>
            <a:r>
              <a:rPr sz="700" dirty="0" err="1"/>
              <a:t>따라</a:t>
            </a:r>
            <a:r>
              <a:rPr sz="700" dirty="0"/>
              <a:t> </a:t>
            </a:r>
            <a:r>
              <a:rPr sz="700" dirty="0" err="1"/>
              <a:t>데이터</a:t>
            </a:r>
            <a:r>
              <a:rPr sz="700" dirty="0"/>
              <a:t> </a:t>
            </a:r>
            <a:r>
              <a:rPr sz="700" dirty="0" err="1"/>
              <a:t>출력</a:t>
            </a:r>
            <a:endParaRPr sz="700" dirty="0"/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sz="700" dirty="0" err="1"/>
              <a:t>비디오</a:t>
            </a:r>
            <a:r>
              <a:rPr sz="700" dirty="0"/>
              <a:t> Seeker:</a:t>
            </a:r>
            <a:br>
              <a:rPr sz="700" dirty="0"/>
            </a:br>
            <a:r>
              <a:rPr sz="700" dirty="0"/>
              <a:t>- </a:t>
            </a:r>
            <a:r>
              <a:rPr sz="700" dirty="0" err="1"/>
              <a:t>좌우로</a:t>
            </a:r>
            <a:r>
              <a:rPr sz="700" dirty="0"/>
              <a:t> </a:t>
            </a:r>
            <a:r>
              <a:rPr sz="700" dirty="0" err="1"/>
              <a:t>슬라이드하여</a:t>
            </a:r>
            <a:r>
              <a:rPr sz="700" dirty="0"/>
              <a:t> </a:t>
            </a:r>
            <a:r>
              <a:rPr sz="700" dirty="0" err="1"/>
              <a:t>재생</a:t>
            </a:r>
            <a:r>
              <a:rPr sz="700" dirty="0"/>
              <a:t> </a:t>
            </a:r>
            <a:r>
              <a:rPr sz="700" dirty="0" err="1"/>
              <a:t>컨트롤</a:t>
            </a:r>
            <a:br>
              <a:rPr lang="en-US" sz="700" dirty="0"/>
            </a:br>
            <a:r>
              <a:rPr lang="en-US" sz="700" dirty="0"/>
              <a:t>- </a:t>
            </a:r>
            <a:r>
              <a:rPr lang="ko-KR" altLang="en-US" sz="700" dirty="0"/>
              <a:t>좌측 하단 영상 현재 시간 표시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우측 하단 영상 전체 시간 표시</a:t>
            </a:r>
            <a:endParaRPr lang="en-US" altLang="ko-KR" sz="700" dirty="0"/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sz="700" dirty="0" err="1"/>
              <a:t>재생</a:t>
            </a:r>
            <a:r>
              <a:rPr sz="700" dirty="0"/>
              <a:t> </a:t>
            </a:r>
            <a:r>
              <a:rPr sz="700" dirty="0" err="1"/>
              <a:t>속도</a:t>
            </a:r>
            <a:r>
              <a:rPr sz="700" dirty="0"/>
              <a:t> </a:t>
            </a:r>
            <a:r>
              <a:rPr sz="700" dirty="0" err="1"/>
              <a:t>조절</a:t>
            </a:r>
            <a:r>
              <a:rPr sz="700" dirty="0"/>
              <a:t> </a:t>
            </a:r>
            <a:r>
              <a:rPr sz="700" dirty="0" err="1"/>
              <a:t>버튼</a:t>
            </a:r>
            <a:r>
              <a:rPr sz="700" dirty="0"/>
              <a:t>:</a:t>
            </a:r>
            <a:br>
              <a:rPr sz="700" dirty="0"/>
            </a:br>
            <a:r>
              <a:rPr sz="700" dirty="0"/>
              <a:t>- </a:t>
            </a:r>
            <a:r>
              <a:rPr lang="en-US" sz="700" dirty="0"/>
              <a:t>Tap </a:t>
            </a:r>
            <a:r>
              <a:rPr lang="ko-KR" altLang="en-US" sz="700" dirty="0"/>
              <a:t>시</a:t>
            </a:r>
            <a:r>
              <a:rPr sz="700" dirty="0"/>
              <a:t> “x1”, “x1/2”, “x1/4” </a:t>
            </a:r>
            <a:r>
              <a:rPr sz="700" dirty="0" err="1"/>
              <a:t>순서로</a:t>
            </a:r>
            <a:r>
              <a:rPr sz="700" dirty="0"/>
              <a:t> </a:t>
            </a:r>
            <a:r>
              <a:rPr sz="700" dirty="0" err="1"/>
              <a:t>버튼</a:t>
            </a:r>
            <a:r>
              <a:rPr sz="700" dirty="0"/>
              <a:t> </a:t>
            </a:r>
            <a:r>
              <a:rPr sz="700" dirty="0" err="1"/>
              <a:t>레이블</a:t>
            </a:r>
            <a:r>
              <a:rPr sz="700" dirty="0"/>
              <a:t> </a:t>
            </a:r>
            <a:r>
              <a:rPr sz="700" dirty="0" err="1"/>
              <a:t>로테이션</a:t>
            </a:r>
            <a:r>
              <a:rPr sz="700" dirty="0"/>
              <a:t> 및 </a:t>
            </a:r>
            <a:r>
              <a:rPr sz="700" dirty="0" err="1"/>
              <a:t>동영상</a:t>
            </a:r>
            <a:r>
              <a:rPr sz="700" dirty="0"/>
              <a:t> </a:t>
            </a:r>
            <a:r>
              <a:rPr sz="700" dirty="0" err="1"/>
              <a:t>재생</a:t>
            </a:r>
            <a:r>
              <a:rPr sz="700" dirty="0"/>
              <a:t> </a:t>
            </a:r>
            <a:r>
              <a:rPr sz="700" dirty="0" err="1"/>
              <a:t>속도</a:t>
            </a:r>
            <a:r>
              <a:rPr sz="700" dirty="0"/>
              <a:t> </a:t>
            </a:r>
            <a:r>
              <a:rPr sz="700" dirty="0" err="1"/>
              <a:t>조절</a:t>
            </a:r>
            <a:r>
              <a:rPr sz="700" dirty="0"/>
              <a:t> </a:t>
            </a:r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sz="700" dirty="0" err="1"/>
              <a:t>재생</a:t>
            </a:r>
            <a:r>
              <a:rPr sz="700" dirty="0"/>
              <a:t>/</a:t>
            </a:r>
            <a:r>
              <a:rPr sz="700" dirty="0" err="1"/>
              <a:t>일시정지</a:t>
            </a:r>
            <a:r>
              <a:rPr sz="700" dirty="0"/>
              <a:t> </a:t>
            </a:r>
            <a:r>
              <a:rPr sz="700" dirty="0" err="1"/>
              <a:t>버튼</a:t>
            </a:r>
            <a:r>
              <a:rPr sz="700" dirty="0"/>
              <a:t>:</a:t>
            </a:r>
            <a:br>
              <a:rPr sz="700" dirty="0"/>
            </a:br>
            <a:r>
              <a:rPr sz="700" dirty="0"/>
              <a:t>- </a:t>
            </a:r>
            <a:r>
              <a:rPr sz="700" dirty="0" err="1"/>
              <a:t>터치하여</a:t>
            </a:r>
            <a:r>
              <a:rPr sz="700" dirty="0"/>
              <a:t> </a:t>
            </a:r>
            <a:r>
              <a:rPr sz="700" dirty="0" err="1"/>
              <a:t>동영상</a:t>
            </a:r>
            <a:r>
              <a:rPr sz="700" dirty="0"/>
              <a:t> </a:t>
            </a:r>
            <a:r>
              <a:rPr sz="700" dirty="0" err="1"/>
              <a:t>재생</a:t>
            </a:r>
            <a:r>
              <a:rPr sz="700" dirty="0"/>
              <a:t> </a:t>
            </a:r>
            <a:r>
              <a:rPr sz="700" dirty="0" err="1"/>
              <a:t>또는</a:t>
            </a:r>
            <a:r>
              <a:rPr sz="700" dirty="0"/>
              <a:t> </a:t>
            </a:r>
            <a:r>
              <a:rPr sz="700" dirty="0" err="1"/>
              <a:t>일시정지</a:t>
            </a:r>
            <a:endParaRPr sz="700" dirty="0"/>
          </a:p>
        </p:txBody>
      </p:sp>
      <p:sp>
        <p:nvSpPr>
          <p:cNvPr id="1169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634538" y="6208713"/>
            <a:ext cx="271462" cy="295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algun Gothic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fld id="{86CB4B4D-7CA3-9044-876B-883B54F8677D}" type="slidenum">
              <a:rPr lang="en-US" altLang="ko-Kore-KR" smtClean="0"/>
              <a:pPr/>
              <a:t>70</a:t>
            </a:fld>
            <a:endParaRPr/>
          </a:p>
        </p:txBody>
      </p:sp>
      <p:sp>
        <p:nvSpPr>
          <p:cNvPr id="1172" name="Background (Selected)"/>
          <p:cNvSpPr/>
          <p:nvPr/>
        </p:nvSpPr>
        <p:spPr>
          <a:xfrm>
            <a:off x="832807" y="5493575"/>
            <a:ext cx="2731387" cy="27341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>
            <a:solidFill>
              <a:srgbClr val="000000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917222">
              <a:spcBef>
                <a:spcPts val="4500"/>
              </a:spcBef>
              <a:defRPr sz="800" spc="8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1173" name="골프 클럽"/>
          <p:cNvSpPr txBox="1"/>
          <p:nvPr/>
        </p:nvSpPr>
        <p:spPr>
          <a:xfrm>
            <a:off x="2052436" y="5568724"/>
            <a:ext cx="307777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7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rPr sz="800" b="1" dirty="0" err="1"/>
              <a:t>족저압</a:t>
            </a:r>
            <a:endParaRPr sz="800" b="1" dirty="0"/>
          </a:p>
        </p:txBody>
      </p:sp>
      <p:sp>
        <p:nvSpPr>
          <p:cNvPr id="1174" name="골프 클럽"/>
          <p:cNvSpPr txBox="1"/>
          <p:nvPr/>
        </p:nvSpPr>
        <p:spPr>
          <a:xfrm>
            <a:off x="2792247" y="5566779"/>
            <a:ext cx="2794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7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rPr dirty="0" err="1"/>
              <a:t>그래프</a:t>
            </a:r>
            <a:endParaRPr dirty="0"/>
          </a:p>
        </p:txBody>
      </p:sp>
      <p:sp>
        <p:nvSpPr>
          <p:cNvPr id="1175" name="골프 클럽"/>
          <p:cNvSpPr txBox="1"/>
          <p:nvPr/>
        </p:nvSpPr>
        <p:spPr>
          <a:xfrm>
            <a:off x="1325375" y="5566779"/>
            <a:ext cx="31065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7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t>창 숨김</a:t>
            </a:r>
          </a:p>
        </p:txBody>
      </p:sp>
      <p:grpSp>
        <p:nvGrpSpPr>
          <p:cNvPr id="1178" name="그룹"/>
          <p:cNvGrpSpPr/>
          <p:nvPr/>
        </p:nvGrpSpPr>
        <p:grpSpPr>
          <a:xfrm>
            <a:off x="1388498" y="4359795"/>
            <a:ext cx="1620004" cy="1013301"/>
            <a:chOff x="0" y="0"/>
            <a:chExt cx="1620002" cy="1013299"/>
          </a:xfrm>
        </p:grpSpPr>
        <p:sp>
          <p:nvSpPr>
            <p:cNvPr id="1176" name="모서리가 둥근 직사각형"/>
            <p:cNvSpPr/>
            <p:nvPr/>
          </p:nvSpPr>
          <p:spPr>
            <a:xfrm>
              <a:off x="-1" y="0"/>
              <a:ext cx="1620004" cy="1013300"/>
            </a:xfrm>
            <a:prstGeom prst="roundRect">
              <a:avLst>
                <a:gd name="adj" fmla="val 12781"/>
              </a:avLst>
            </a:prstGeom>
            <a:solidFill>
              <a:srgbClr val="14141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412750">
                <a:defRPr sz="1600"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pic>
          <p:nvPicPr>
            <p:cNvPr id="1177" name="08-04.png" descr="08-04.png"/>
            <p:cNvPicPr>
              <a:picLocks noChangeAspect="1"/>
            </p:cNvPicPr>
            <p:nvPr/>
          </p:nvPicPr>
          <p:blipFill>
            <a:blip r:embed="rId2"/>
            <a:srcRect l="19290" t="62939" r="46968" b="21077"/>
            <a:stretch>
              <a:fillRect/>
            </a:stretch>
          </p:blipFill>
          <p:spPr>
            <a:xfrm>
              <a:off x="68284" y="26274"/>
              <a:ext cx="1483393" cy="9369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79" name="Background (Selected)"/>
          <p:cNvSpPr/>
          <p:nvPr/>
        </p:nvSpPr>
        <p:spPr>
          <a:xfrm>
            <a:off x="832807" y="5770159"/>
            <a:ext cx="2731387" cy="36002"/>
          </a:xfrm>
          <a:prstGeom prst="roundRect">
            <a:avLst>
              <a:gd name="adj" fmla="val 0"/>
            </a:avLst>
          </a:prstGeom>
          <a:solidFill>
            <a:srgbClr val="DDDDDD"/>
          </a:solidFill>
          <a:ln w="3175">
            <a:solidFill>
              <a:srgbClr val="000000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917222">
              <a:spcBef>
                <a:spcPts val="4500"/>
              </a:spcBef>
              <a:defRPr sz="800" spc="8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1180" name="Background (Selected)"/>
          <p:cNvSpPr/>
          <p:nvPr/>
        </p:nvSpPr>
        <p:spPr>
          <a:xfrm>
            <a:off x="832807" y="5770159"/>
            <a:ext cx="1566299" cy="36002"/>
          </a:xfrm>
          <a:prstGeom prst="roundRect">
            <a:avLst>
              <a:gd name="adj" fmla="val 0"/>
            </a:avLst>
          </a:prstGeom>
          <a:solidFill>
            <a:srgbClr val="535353"/>
          </a:solidFill>
          <a:ln w="3175">
            <a:solidFill>
              <a:srgbClr val="000000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917222">
              <a:spcBef>
                <a:spcPts val="4500"/>
              </a:spcBef>
              <a:defRPr sz="800" spc="8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1181" name="편집"/>
          <p:cNvSpPr txBox="1"/>
          <p:nvPr/>
        </p:nvSpPr>
        <p:spPr>
          <a:xfrm>
            <a:off x="894719" y="5923955"/>
            <a:ext cx="259879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0:21</a:t>
            </a:r>
          </a:p>
        </p:txBody>
      </p:sp>
      <p:sp>
        <p:nvSpPr>
          <p:cNvPr id="1182" name="편집"/>
          <p:cNvSpPr txBox="1"/>
          <p:nvPr/>
        </p:nvSpPr>
        <p:spPr>
          <a:xfrm>
            <a:off x="3242402" y="5923955"/>
            <a:ext cx="259879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r>
              <a:t>0:30</a:t>
            </a:r>
          </a:p>
        </p:txBody>
      </p:sp>
      <p:sp>
        <p:nvSpPr>
          <p:cNvPr id="1183" name="원"/>
          <p:cNvSpPr/>
          <p:nvPr/>
        </p:nvSpPr>
        <p:spPr>
          <a:xfrm>
            <a:off x="2328691" y="5716161"/>
            <a:ext cx="144003" cy="14400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Malgun Gothic"/>
              </a:defRPr>
            </a:pPr>
            <a:endParaRPr/>
          </a:p>
        </p:txBody>
      </p:sp>
      <p:sp>
        <p:nvSpPr>
          <p:cNvPr id="1185" name="Google Shape;166;p5"/>
          <p:cNvSpPr txBox="1"/>
          <p:nvPr/>
        </p:nvSpPr>
        <p:spPr>
          <a:xfrm>
            <a:off x="1222839" y="1104887"/>
            <a:ext cx="1853921" cy="252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1000" b="1"/>
            </a:pPr>
            <a:r>
              <a:t>#회차</a:t>
            </a:r>
          </a:p>
        </p:txBody>
      </p:sp>
      <p:grpSp>
        <p:nvGrpSpPr>
          <p:cNvPr id="1193" name="X1 재생"/>
          <p:cNvGrpSpPr/>
          <p:nvPr/>
        </p:nvGrpSpPr>
        <p:grpSpPr>
          <a:xfrm>
            <a:off x="941707" y="5981650"/>
            <a:ext cx="408562" cy="217726"/>
            <a:chOff x="0" y="0"/>
            <a:chExt cx="408561" cy="217725"/>
          </a:xfrm>
        </p:grpSpPr>
        <p:sp>
          <p:nvSpPr>
            <p:cNvPr id="1191" name="모서리가 둥근 직사각형"/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2" name="X1 재생"/>
            <p:cNvSpPr txBox="1"/>
            <p:nvPr/>
          </p:nvSpPr>
          <p:spPr>
            <a:xfrm>
              <a:off x="4744" y="45362"/>
              <a:ext cx="39907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X1 </a:t>
              </a:r>
              <a:r>
                <a:rPr dirty="0" err="1"/>
                <a:t>재생</a:t>
              </a:r>
              <a:endParaRPr dirty="0"/>
            </a:p>
          </p:txBody>
        </p:sp>
      </p:grpSp>
      <p:grpSp>
        <p:nvGrpSpPr>
          <p:cNvPr id="1200" name="직사각형"/>
          <p:cNvGrpSpPr/>
          <p:nvPr/>
        </p:nvGrpSpPr>
        <p:grpSpPr>
          <a:xfrm>
            <a:off x="2783741" y="1153847"/>
            <a:ext cx="720005" cy="213365"/>
            <a:chOff x="0" y="0"/>
            <a:chExt cx="720004" cy="213364"/>
          </a:xfrm>
        </p:grpSpPr>
        <p:sp>
          <p:nvSpPr>
            <p:cNvPr id="1198" name="직사각형"/>
            <p:cNvSpPr/>
            <p:nvPr/>
          </p:nvSpPr>
          <p:spPr>
            <a:xfrm>
              <a:off x="-1" y="-1"/>
              <a:ext cx="720006" cy="213366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1199" name="다시 촬영"/>
            <p:cNvSpPr txBox="1"/>
            <p:nvPr/>
          </p:nvSpPr>
          <p:spPr>
            <a:xfrm>
              <a:off x="-1" y="36832"/>
              <a:ext cx="720006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다시 촬영</a:t>
              </a:r>
            </a:p>
          </p:txBody>
        </p:sp>
      </p:grpSp>
      <p:sp>
        <p:nvSpPr>
          <p:cNvPr id="66" name="타원 65">
            <a:extLst>
              <a:ext uri="{FF2B5EF4-FFF2-40B4-BE49-F238E27FC236}">
                <a16:creationId xmlns:a16="http://schemas.microsoft.com/office/drawing/2014/main" id="{E9E25600-8BA6-0E42-863C-522DFC200989}"/>
              </a:ext>
            </a:extLst>
          </p:cNvPr>
          <p:cNvSpPr/>
          <p:nvPr/>
        </p:nvSpPr>
        <p:spPr>
          <a:xfrm>
            <a:off x="1493345" y="113392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2475A40F-5A8E-1C4A-92D0-F6A41980251F}"/>
              </a:ext>
            </a:extLst>
          </p:cNvPr>
          <p:cNvSpPr/>
          <p:nvPr/>
        </p:nvSpPr>
        <p:spPr>
          <a:xfrm>
            <a:off x="556632" y="113392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58E223B-F19A-9A46-BDB6-A065709FEA3C}"/>
              </a:ext>
            </a:extLst>
          </p:cNvPr>
          <p:cNvSpPr/>
          <p:nvPr/>
        </p:nvSpPr>
        <p:spPr>
          <a:xfrm>
            <a:off x="2516373" y="113392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5CCA20D-D8D5-2F4B-8C21-0B115A87E7BC}"/>
              </a:ext>
            </a:extLst>
          </p:cNvPr>
          <p:cNvSpPr/>
          <p:nvPr/>
        </p:nvSpPr>
        <p:spPr>
          <a:xfrm>
            <a:off x="1199776" y="419332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FABFE55-B578-5E47-90D1-2BD215CF0786}"/>
              </a:ext>
            </a:extLst>
          </p:cNvPr>
          <p:cNvSpPr/>
          <p:nvPr/>
        </p:nvSpPr>
        <p:spPr>
          <a:xfrm>
            <a:off x="529556" y="536463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A2D45668-0DF8-0442-9159-3DA1CEEC2A96}"/>
              </a:ext>
            </a:extLst>
          </p:cNvPr>
          <p:cNvSpPr/>
          <p:nvPr/>
        </p:nvSpPr>
        <p:spPr>
          <a:xfrm>
            <a:off x="529556" y="5651263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6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48A5BF83-CCCD-A145-AA3F-C089EEDBFAC1}"/>
              </a:ext>
            </a:extLst>
          </p:cNvPr>
          <p:cNvSpPr/>
          <p:nvPr/>
        </p:nvSpPr>
        <p:spPr>
          <a:xfrm>
            <a:off x="694505" y="607736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7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D8FB5571-B458-4144-98AE-D3F400D5103F}"/>
              </a:ext>
            </a:extLst>
          </p:cNvPr>
          <p:cNvSpPr/>
          <p:nvPr/>
        </p:nvSpPr>
        <p:spPr>
          <a:xfrm>
            <a:off x="1798860" y="596057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8</a:t>
            </a:r>
            <a:endParaRPr lang="ko-KR" altLang="en-US" sz="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0" name="편집하려면 이중 클릭">
            <a:extLst>
              <a:ext uri="{FF2B5EF4-FFF2-40B4-BE49-F238E27FC236}">
                <a16:creationId xmlns:a16="http://schemas.microsoft.com/office/drawing/2014/main" id="{207E38A2-B51F-E846-8C61-196CBC397F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4033" y="116632"/>
            <a:ext cx="4581057" cy="275561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운동</a:t>
            </a:r>
            <a:r>
              <a:rPr lang="en-US" altLang="ko-KR" dirty="0"/>
              <a:t>(</a:t>
            </a:r>
            <a:r>
              <a:rPr lang="ko-KR" altLang="en-US" dirty="0"/>
              <a:t>의료진이 추가한 운동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운동 대기</a:t>
            </a:r>
            <a:r>
              <a:rPr lang="en-US" altLang="ko-KR" dirty="0"/>
              <a:t>(</a:t>
            </a:r>
            <a:r>
              <a:rPr lang="ko-KR" altLang="en-US" dirty="0"/>
              <a:t>동영상 촬영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운동 조회</a:t>
            </a:r>
            <a:br>
              <a:rPr lang="en-US" altLang="ko-KR" dirty="0"/>
            </a:br>
            <a:r>
              <a:rPr lang="ko-KR" altLang="en-US" dirty="0"/>
              <a:t>운동</a:t>
            </a:r>
            <a:r>
              <a:rPr lang="en-US" altLang="ko-KR" dirty="0"/>
              <a:t>(</a:t>
            </a:r>
            <a:r>
              <a:rPr lang="ko-KR" altLang="en-US" dirty="0"/>
              <a:t>동영상 촬영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결과보기</a:t>
            </a:r>
            <a:r>
              <a:rPr lang="en-US" altLang="ko-KR" dirty="0"/>
              <a:t>&gt;</a:t>
            </a:r>
            <a:r>
              <a:rPr lang="ko-KR" altLang="en-US" dirty="0"/>
              <a:t> 완료된 운동 조회</a:t>
            </a:r>
            <a:endParaRPr dirty="0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7BD84DAB-CDAD-44F8-B97F-782166089F89}"/>
              </a:ext>
            </a:extLst>
          </p:cNvPr>
          <p:cNvSpPr/>
          <p:nvPr/>
        </p:nvSpPr>
        <p:spPr>
          <a:xfrm rot="5400000">
            <a:off x="2040390" y="5999770"/>
            <a:ext cx="224421" cy="19346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제갈훈">
            <a:extLst>
              <a:ext uri="{FF2B5EF4-FFF2-40B4-BE49-F238E27FC236}">
                <a16:creationId xmlns:a16="http://schemas.microsoft.com/office/drawing/2014/main" id="{4AEAD487-DAA7-452A-9BFA-4DF9FFD2CE42}"/>
              </a:ext>
            </a:extLst>
          </p:cNvPr>
          <p:cNvSpPr txBox="1"/>
          <p:nvPr/>
        </p:nvSpPr>
        <p:spPr>
          <a:xfrm>
            <a:off x="857640" y="5822353"/>
            <a:ext cx="26694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/>
            </a:lvl1pPr>
          </a:lstStyle>
          <a:p>
            <a:r>
              <a:t>00:19</a:t>
            </a:r>
          </a:p>
        </p:txBody>
      </p:sp>
      <p:sp>
        <p:nvSpPr>
          <p:cNvPr id="47" name="제갈훈">
            <a:extLst>
              <a:ext uri="{FF2B5EF4-FFF2-40B4-BE49-F238E27FC236}">
                <a16:creationId xmlns:a16="http://schemas.microsoft.com/office/drawing/2014/main" id="{0B1C0F2C-7744-4B43-86AA-3A8541619434}"/>
              </a:ext>
            </a:extLst>
          </p:cNvPr>
          <p:cNvSpPr txBox="1"/>
          <p:nvPr/>
        </p:nvSpPr>
        <p:spPr>
          <a:xfrm>
            <a:off x="3272807" y="5839087"/>
            <a:ext cx="26694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00"/>
            </a:lvl1pPr>
          </a:lstStyle>
          <a:p>
            <a:r>
              <a:rPr dirty="0"/>
              <a:t>00:30</a:t>
            </a:r>
          </a:p>
        </p:txBody>
      </p:sp>
      <p:grpSp>
        <p:nvGrpSpPr>
          <p:cNvPr id="48" name="메모">
            <a:extLst>
              <a:ext uri="{FF2B5EF4-FFF2-40B4-BE49-F238E27FC236}">
                <a16:creationId xmlns:a16="http://schemas.microsoft.com/office/drawing/2014/main" id="{91767547-C500-44EB-AC46-E8EC5D03BE20}"/>
              </a:ext>
            </a:extLst>
          </p:cNvPr>
          <p:cNvGrpSpPr/>
          <p:nvPr/>
        </p:nvGrpSpPr>
        <p:grpSpPr>
          <a:xfrm>
            <a:off x="882179" y="1113982"/>
            <a:ext cx="408563" cy="217728"/>
            <a:chOff x="0" y="0"/>
            <a:chExt cx="408562" cy="217726"/>
          </a:xfrm>
        </p:grpSpPr>
        <p:sp>
          <p:nvSpPr>
            <p:cNvPr id="49" name="모서리가 둥근 직사각형">
              <a:extLst>
                <a:ext uri="{FF2B5EF4-FFF2-40B4-BE49-F238E27FC236}">
                  <a16:creationId xmlns:a16="http://schemas.microsoft.com/office/drawing/2014/main" id="{FC4A4E48-A8C7-41AF-914C-2A89D87E1219}"/>
                </a:ext>
              </a:extLst>
            </p:cNvPr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메모">
              <a:extLst>
                <a:ext uri="{FF2B5EF4-FFF2-40B4-BE49-F238E27FC236}">
                  <a16:creationId xmlns:a16="http://schemas.microsoft.com/office/drawing/2014/main" id="{F07893B0-F434-4AC3-9019-BA38C9F304BB}"/>
                </a:ext>
              </a:extLst>
            </p:cNvPr>
            <p:cNvSpPr txBox="1"/>
            <p:nvPr/>
          </p:nvSpPr>
          <p:spPr>
            <a:xfrm>
              <a:off x="4744" y="55001"/>
              <a:ext cx="399073" cy="107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dirty="0"/>
                <a:t>이전</a:t>
              </a:r>
              <a:endParaRPr dirty="0"/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9165899-38D2-411D-AB22-5CB994D3FE40}"/>
              </a:ext>
            </a:extLst>
          </p:cNvPr>
          <p:cNvSpPr/>
          <p:nvPr/>
        </p:nvSpPr>
        <p:spPr>
          <a:xfrm>
            <a:off x="2132309" y="4577575"/>
            <a:ext cx="148029" cy="507632"/>
          </a:xfrm>
          <a:prstGeom prst="roundRect">
            <a:avLst/>
          </a:prstGeom>
          <a:noFill/>
          <a:ln>
            <a:solidFill>
              <a:srgbClr val="56FD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E696360-CC6B-469F-BD07-5041002754F7}"/>
              </a:ext>
            </a:extLst>
          </p:cNvPr>
          <p:cNvGrpSpPr/>
          <p:nvPr/>
        </p:nvGrpSpPr>
        <p:grpSpPr>
          <a:xfrm>
            <a:off x="193846" y="1047162"/>
            <a:ext cx="499757" cy="5258221"/>
            <a:chOff x="-60595" y="2351178"/>
            <a:chExt cx="499757" cy="5258221"/>
          </a:xfrm>
        </p:grpSpPr>
        <p:sp>
          <p:nvSpPr>
            <p:cNvPr id="45" name="왼쪽 대괄호 44">
              <a:extLst>
                <a:ext uri="{FF2B5EF4-FFF2-40B4-BE49-F238E27FC236}">
                  <a16:creationId xmlns:a16="http://schemas.microsoft.com/office/drawing/2014/main" id="{52131A97-D258-4276-B97C-591584A52932}"/>
                </a:ext>
              </a:extLst>
            </p:cNvPr>
            <p:cNvSpPr/>
            <p:nvPr/>
          </p:nvSpPr>
          <p:spPr>
            <a:xfrm>
              <a:off x="308219" y="2351178"/>
              <a:ext cx="130943" cy="525822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0A7E5F-F6D5-4934-81AA-86CD4B728730}"/>
                </a:ext>
              </a:extLst>
            </p:cNvPr>
            <p:cNvSpPr txBox="1"/>
            <p:nvPr/>
          </p:nvSpPr>
          <p:spPr>
            <a:xfrm>
              <a:off x="-60595" y="4887955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08C09E-2ABF-9347-812D-823602E33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PT-A-06-15</a:t>
            </a:r>
            <a:endParaRPr lang="ko-Kore-KR" altLang="en-US" dirty="0"/>
          </a:p>
        </p:txBody>
      </p:sp>
      <p:sp>
        <p:nvSpPr>
          <p:cNvPr id="1036" name="Google Shape;164;p5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운동 완료 피드백</a:t>
            </a:r>
            <a:r>
              <a:rPr lang="en-US" altLang="ko-KR" sz="700" dirty="0"/>
              <a:t>: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오늘 예정된 운동 전체 진행 시 나타나는 화면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마지막 운동의 운동 확인 화면에서 이전 버튼 </a:t>
            </a:r>
            <a:r>
              <a:rPr lang="en-US" altLang="ko-KR" sz="700" dirty="0"/>
              <a:t>tap </a:t>
            </a:r>
            <a:r>
              <a:rPr lang="ko-KR" altLang="en-US" sz="700" dirty="0"/>
              <a:t>하여 운동 대기 화면으로 이동 시 해당 팝업 표시</a:t>
            </a:r>
            <a:br>
              <a:rPr lang="en-US" altLang="ko-KR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사용자 이름 출력</a:t>
            </a:r>
            <a:br>
              <a:rPr lang="ko-KR" altLang="en-US" sz="700" dirty="0"/>
            </a:br>
            <a:r>
              <a:rPr lang="en-US" altLang="ko-KR" sz="700" dirty="0"/>
              <a:t>- </a:t>
            </a:r>
            <a:r>
              <a:rPr lang="ko-KR" altLang="en-US" sz="700" dirty="0"/>
              <a:t>안내 문구 아래 운동 완료를 나타내는 일러스트 출력</a:t>
            </a:r>
          </a:p>
          <a:p>
            <a:pPr marL="177800" indent="-177800">
              <a:spcBef>
                <a:spcPts val="100"/>
              </a:spcBef>
              <a:buClr>
                <a:srgbClr val="000000"/>
              </a:buClr>
              <a:buSzPts val="900"/>
              <a:buAutoNum type="arabicPeriod"/>
              <a:defRPr sz="900"/>
            </a:pPr>
            <a:r>
              <a:rPr lang="ko-KR" altLang="en-US" sz="700" dirty="0"/>
              <a:t>돌아가기 버튼</a:t>
            </a:r>
            <a:r>
              <a:rPr lang="en-US" altLang="ko-KR" sz="700" dirty="0"/>
              <a:t>:</a:t>
            </a:r>
            <a:br>
              <a:rPr lang="en-US" altLang="ko-KR" sz="700" dirty="0"/>
            </a:br>
            <a:r>
              <a:rPr lang="en-US" altLang="ko-KR" sz="700" dirty="0"/>
              <a:t>- Tap </a:t>
            </a:r>
            <a:r>
              <a:rPr lang="ko-KR" altLang="en-US" sz="700" dirty="0"/>
              <a:t>시 </a:t>
            </a:r>
            <a:r>
              <a:rPr lang="ko-KR" altLang="en-US" sz="700" dirty="0" err="1"/>
              <a:t>팝업창</a:t>
            </a:r>
            <a:r>
              <a:rPr lang="ko-KR" altLang="en-US" sz="700" dirty="0"/>
              <a:t> 닫음</a:t>
            </a:r>
          </a:p>
        </p:txBody>
      </p:sp>
      <p:sp>
        <p:nvSpPr>
          <p:cNvPr id="1024" name="추가할 운동을 1개 선택해 주세요."/>
          <p:cNvSpPr txBox="1"/>
          <p:nvPr/>
        </p:nvSpPr>
        <p:spPr>
          <a:xfrm>
            <a:off x="1462600" y="1927956"/>
            <a:ext cx="1433310" cy="54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b="1"/>
            </a:pPr>
            <a:r>
              <a:t>오늘 예정된 운동을</a:t>
            </a:r>
            <a:br/>
            <a:r>
              <a:t>완료했어요!</a:t>
            </a:r>
          </a:p>
        </p:txBody>
      </p:sp>
      <p:sp>
        <p:nvSpPr>
          <p:cNvPr id="1025" name="TextBox 10"/>
          <p:cNvSpPr txBox="1"/>
          <p:nvPr/>
        </p:nvSpPr>
        <p:spPr>
          <a:xfrm>
            <a:off x="1179157" y="2732941"/>
            <a:ext cx="2000207" cy="548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>
                <a:latin typeface="+mn-lt"/>
                <a:ea typeface="+mn-ea"/>
                <a:cs typeface="+mn-cs"/>
                <a:sym typeface="Malgun Gothic"/>
              </a:defRPr>
            </a:pPr>
            <a:r>
              <a:t>OOO님! 건강에 한 걸음</a:t>
            </a:r>
            <a:br/>
            <a:r>
              <a:t>더 가까워졌습니다!</a:t>
            </a:r>
          </a:p>
        </p:txBody>
      </p:sp>
      <p:grpSp>
        <p:nvGrpSpPr>
          <p:cNvPr id="1028" name="동영상 촬영"/>
          <p:cNvGrpSpPr/>
          <p:nvPr/>
        </p:nvGrpSpPr>
        <p:grpSpPr>
          <a:xfrm>
            <a:off x="1172896" y="5130350"/>
            <a:ext cx="2012720" cy="213363"/>
            <a:chOff x="0" y="0"/>
            <a:chExt cx="2012718" cy="213362"/>
          </a:xfrm>
        </p:grpSpPr>
        <p:sp>
          <p:nvSpPr>
            <p:cNvPr id="1026" name="직사각형"/>
            <p:cNvSpPr/>
            <p:nvPr/>
          </p:nvSpPr>
          <p:spPr>
            <a:xfrm>
              <a:off x="-1" y="-1"/>
              <a:ext cx="2012720" cy="213364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1027" name="돌아가기"/>
            <p:cNvSpPr txBox="1"/>
            <p:nvPr/>
          </p:nvSpPr>
          <p:spPr>
            <a:xfrm>
              <a:off x="-1" y="36830"/>
              <a:ext cx="2012720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돌아가기</a:t>
              </a:r>
            </a:p>
          </p:txBody>
        </p:sp>
      </p:grpSp>
      <p:grpSp>
        <p:nvGrpSpPr>
          <p:cNvPr id="1032" name="그룹 10"/>
          <p:cNvGrpSpPr/>
          <p:nvPr/>
        </p:nvGrpSpPr>
        <p:grpSpPr>
          <a:xfrm>
            <a:off x="1595660" y="3550324"/>
            <a:ext cx="1167189" cy="1167189"/>
            <a:chOff x="-2" y="-2"/>
            <a:chExt cx="1167188" cy="1167188"/>
          </a:xfrm>
        </p:grpSpPr>
        <p:sp>
          <p:nvSpPr>
            <p:cNvPr id="1029" name="직사각형 161"/>
            <p:cNvSpPr/>
            <p:nvPr/>
          </p:nvSpPr>
          <p:spPr>
            <a:xfrm>
              <a:off x="-3" y="-3"/>
              <a:ext cx="1167189" cy="1167189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957262">
                <a:defRPr sz="900"/>
              </a:pPr>
              <a:endParaRPr/>
            </a:p>
          </p:txBody>
        </p:sp>
        <p:sp>
          <p:nvSpPr>
            <p:cNvPr id="1030" name="직선 연결선 162"/>
            <p:cNvSpPr/>
            <p:nvPr/>
          </p:nvSpPr>
          <p:spPr>
            <a:xfrm>
              <a:off x="7161" y="11814"/>
              <a:ext cx="1152864" cy="1143563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031" name="직선 연결선 163"/>
            <p:cNvSpPr/>
            <p:nvPr/>
          </p:nvSpPr>
          <p:spPr>
            <a:xfrm flipV="1">
              <a:off x="14467" y="9449"/>
              <a:ext cx="1138544" cy="1148291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35" name="타원 18"/>
          <p:cNvGrpSpPr/>
          <p:nvPr/>
        </p:nvGrpSpPr>
        <p:grpSpPr>
          <a:xfrm>
            <a:off x="1118850" y="1811166"/>
            <a:ext cx="233581" cy="233581"/>
            <a:chOff x="0" y="0"/>
            <a:chExt cx="233579" cy="233579"/>
          </a:xfrm>
        </p:grpSpPr>
        <p:sp>
          <p:nvSpPr>
            <p:cNvPr id="1033" name="원"/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1034" name="1"/>
            <p:cNvSpPr txBox="1"/>
            <p:nvPr/>
          </p:nvSpPr>
          <p:spPr>
            <a:xfrm>
              <a:off x="34207" y="46939"/>
              <a:ext cx="165165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039" name="타원 20"/>
          <p:cNvGrpSpPr/>
          <p:nvPr/>
        </p:nvGrpSpPr>
        <p:grpSpPr>
          <a:xfrm>
            <a:off x="915891" y="4938054"/>
            <a:ext cx="233580" cy="233581"/>
            <a:chOff x="0" y="0"/>
            <a:chExt cx="233579" cy="233579"/>
          </a:xfrm>
        </p:grpSpPr>
        <p:sp>
          <p:nvSpPr>
            <p:cNvPr id="1037" name="원"/>
            <p:cNvSpPr/>
            <p:nvPr/>
          </p:nvSpPr>
          <p:spPr>
            <a:xfrm>
              <a:off x="0" y="0"/>
              <a:ext cx="233580" cy="233580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endParaRPr/>
            </a:p>
          </p:txBody>
        </p:sp>
        <p:sp>
          <p:nvSpPr>
            <p:cNvPr id="1038" name="2"/>
            <p:cNvSpPr txBox="1"/>
            <p:nvPr/>
          </p:nvSpPr>
          <p:spPr>
            <a:xfrm>
              <a:off x="34207" y="46939"/>
              <a:ext cx="165165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2" name="편집하려면 이중 클릭">
            <a:extLst>
              <a:ext uri="{FF2B5EF4-FFF2-40B4-BE49-F238E27FC236}">
                <a16:creationId xmlns:a16="http://schemas.microsoft.com/office/drawing/2014/main" id="{9DFAA6A0-D57B-8D4A-A896-223BF8A0DE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4033" y="116632"/>
            <a:ext cx="4581057" cy="275561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운동</a:t>
            </a:r>
            <a:r>
              <a:rPr lang="en-US" altLang="ko-KR" dirty="0"/>
              <a:t>(</a:t>
            </a:r>
            <a:r>
              <a:rPr lang="ko-KR" altLang="en-US" dirty="0"/>
              <a:t>의료진이 추가한 운동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운동 완료 </a:t>
            </a:r>
            <a:r>
              <a:rPr lang="en-US" altLang="ko-KR" dirty="0"/>
              <a:t>&gt; </a:t>
            </a:r>
            <a:r>
              <a:rPr lang="ko-KR" altLang="en-US" dirty="0"/>
              <a:t>운동 이동 </a:t>
            </a:r>
            <a:r>
              <a:rPr lang="en-US" altLang="ko-KR" dirty="0"/>
              <a:t>&gt;</a:t>
            </a:r>
            <a:r>
              <a:rPr lang="ko-KR" altLang="en-US" dirty="0"/>
              <a:t> 운동 완료 팝업</a:t>
            </a:r>
            <a:endParaRPr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0445856-2BBA-44FC-A78E-64372229E069}"/>
              </a:ext>
            </a:extLst>
          </p:cNvPr>
          <p:cNvGrpSpPr/>
          <p:nvPr/>
        </p:nvGrpSpPr>
        <p:grpSpPr>
          <a:xfrm>
            <a:off x="193846" y="1047162"/>
            <a:ext cx="499757" cy="5258221"/>
            <a:chOff x="-60595" y="2351178"/>
            <a:chExt cx="499757" cy="5258221"/>
          </a:xfrm>
        </p:grpSpPr>
        <p:sp>
          <p:nvSpPr>
            <p:cNvPr id="26" name="왼쪽 대괄호 25">
              <a:extLst>
                <a:ext uri="{FF2B5EF4-FFF2-40B4-BE49-F238E27FC236}">
                  <a16:creationId xmlns:a16="http://schemas.microsoft.com/office/drawing/2014/main" id="{5DC4C9D9-0611-478E-B648-4F52FA42C874}"/>
                </a:ext>
              </a:extLst>
            </p:cNvPr>
            <p:cNvSpPr/>
            <p:nvPr/>
          </p:nvSpPr>
          <p:spPr>
            <a:xfrm>
              <a:off x="308219" y="2351178"/>
              <a:ext cx="130943" cy="525822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DC5CC7-20A2-4AD2-9BF4-03C15A4CCECB}"/>
                </a:ext>
              </a:extLst>
            </p:cNvPr>
            <p:cNvSpPr txBox="1"/>
            <p:nvPr/>
          </p:nvSpPr>
          <p:spPr>
            <a:xfrm>
              <a:off x="-60595" y="4887955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366CFD-C9AD-4AA8-8E4A-6BE0F37713F1}"/>
              </a:ext>
            </a:extLst>
          </p:cNvPr>
          <p:cNvSpPr txBox="1"/>
          <p:nvPr/>
        </p:nvSpPr>
        <p:spPr>
          <a:xfrm>
            <a:off x="2034988" y="2498823"/>
            <a:ext cx="58360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+mn-ea"/>
                <a:ea typeface="+mn-ea"/>
              </a:rPr>
              <a:t>인솔</a:t>
            </a:r>
          </a:p>
        </p:txBody>
      </p:sp>
    </p:spTree>
    <p:extLst>
      <p:ext uri="{BB962C8B-B14F-4D97-AF65-F5344CB8AC3E}">
        <p14:creationId xmlns:p14="http://schemas.microsoft.com/office/powerpoint/2010/main" val="22798802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편집하려면 이중 클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전체 메뉴 </a:t>
            </a:r>
            <a:r>
              <a:rPr lang="en-US" altLang="ko-KR" dirty="0"/>
              <a:t>&gt;</a:t>
            </a:r>
            <a:r>
              <a:rPr lang="ko-KR" altLang="en-US" dirty="0"/>
              <a:t> 인솔 관리 </a:t>
            </a:r>
            <a:r>
              <a:rPr lang="en-US" altLang="ko-KR" dirty="0"/>
              <a:t>–</a:t>
            </a:r>
            <a:r>
              <a:rPr lang="ko-KR" altLang="en-US" dirty="0"/>
              <a:t> 빈 데이터</a:t>
            </a:r>
            <a:endParaRPr dirty="0"/>
          </a:p>
        </p:txBody>
      </p:sp>
      <p:sp>
        <p:nvSpPr>
          <p:cNvPr id="556" name="Screen ID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PT-A-08</a:t>
            </a:r>
          </a:p>
        </p:txBody>
      </p:sp>
      <p:sp>
        <p:nvSpPr>
          <p:cNvPr id="557" name="텍스트 개체 틀 2"/>
          <p:cNvSpPr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177800" lvl="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터치 시 홈으로 이동</a:t>
            </a:r>
          </a:p>
          <a:p>
            <a:pPr marL="177800" lvl="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빈 데이터 출력</a:t>
            </a:r>
            <a:br>
              <a:rPr lang="en-US" altLang="ko-KR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-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등록된 인솔이 없을 시 출력</a:t>
            </a:r>
          </a:p>
          <a:p>
            <a:pPr marL="177800" lvl="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터치 시 인솔 연결 가이드 팝업</a:t>
            </a:r>
            <a:br>
              <a:rPr lang="en-US" altLang="ko-KR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-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인솔 등록 프로세스 진행</a:t>
            </a:r>
          </a:p>
        </p:txBody>
      </p:sp>
      <p:sp>
        <p:nvSpPr>
          <p:cNvPr id="558" name="직사각형 93"/>
          <p:cNvSpPr txBox="1">
            <a:spLocks noGrp="1"/>
          </p:cNvSpPr>
          <p:nvPr>
            <p:ph type="body" sz="quarter" idx="4294967295"/>
          </p:nvPr>
        </p:nvSpPr>
        <p:spPr>
          <a:xfrm>
            <a:off x="860589" y="1095905"/>
            <a:ext cx="2633663" cy="215900"/>
          </a:xfrm>
          <a:prstGeom prst="rect">
            <a:avLst/>
          </a:prstGeom>
        </p:spPr>
        <p:txBody>
          <a:bodyPr>
            <a:normAutofit fontScale="32500" lnSpcReduction="20000"/>
          </a:bodyPr>
          <a:lstStyle/>
          <a:p>
            <a:pPr marL="0" indent="0" algn="ctr">
              <a:buNone/>
            </a:pPr>
            <a:r>
              <a:rPr dirty="0" err="1"/>
              <a:t>인솔</a:t>
            </a:r>
            <a:r>
              <a:rPr dirty="0"/>
              <a:t> </a:t>
            </a:r>
            <a:r>
              <a:rPr dirty="0" err="1"/>
              <a:t>관리</a:t>
            </a:r>
            <a:endParaRPr dirty="0"/>
          </a:p>
        </p:txBody>
      </p:sp>
      <p:sp>
        <p:nvSpPr>
          <p:cNvPr id="560" name="등록된 인솔이 없습니다.…"/>
          <p:cNvSpPr txBox="1"/>
          <p:nvPr/>
        </p:nvSpPr>
        <p:spPr>
          <a:xfrm>
            <a:off x="1195898" y="3200399"/>
            <a:ext cx="20052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defRPr sz="1000"/>
            </a:pPr>
            <a:r>
              <a:t>등록된 인솔이 없습니다.</a:t>
            </a:r>
          </a:p>
          <a:p>
            <a:pPr algn="ctr">
              <a:defRPr sz="1000"/>
            </a:pPr>
            <a:endParaRPr/>
          </a:p>
          <a:p>
            <a:pPr algn="ctr">
              <a:defRPr sz="1000"/>
            </a:pPr>
            <a:r>
              <a:t>아래 버튼을 눌러 인솔을 등록해 주세요.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63E1B7-FD94-3F45-A5DB-875ED975449A}"/>
              </a:ext>
            </a:extLst>
          </p:cNvPr>
          <p:cNvSpPr/>
          <p:nvPr/>
        </p:nvSpPr>
        <p:spPr>
          <a:xfrm>
            <a:off x="973121" y="3081713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11A432-754F-4747-8EEB-DB99D0E60820}"/>
              </a:ext>
            </a:extLst>
          </p:cNvPr>
          <p:cNvGrpSpPr/>
          <p:nvPr/>
        </p:nvGrpSpPr>
        <p:grpSpPr>
          <a:xfrm>
            <a:off x="795246" y="764917"/>
            <a:ext cx="2783552" cy="5567722"/>
            <a:chOff x="795246" y="764917"/>
            <a:chExt cx="2783552" cy="5567722"/>
          </a:xfrm>
        </p:grpSpPr>
        <p:sp>
          <p:nvSpPr>
            <p:cNvPr id="14" name="직사각형 63">
              <a:extLst>
                <a:ext uri="{FF2B5EF4-FFF2-40B4-BE49-F238E27FC236}">
                  <a16:creationId xmlns:a16="http://schemas.microsoft.com/office/drawing/2014/main" id="{C2ADE341-B696-47AE-A5D9-E98469C99575}"/>
                </a:ext>
              </a:extLst>
            </p:cNvPr>
            <p:cNvSpPr/>
            <p:nvPr/>
          </p:nvSpPr>
          <p:spPr>
            <a:xfrm>
              <a:off x="795246" y="5990499"/>
              <a:ext cx="2764350" cy="329016"/>
            </a:xfrm>
            <a:custGeom>
              <a:avLst/>
              <a:gdLst>
                <a:gd name="connsiteX0" fmla="*/ 0 w 2707200"/>
                <a:gd name="connsiteY0" fmla="*/ 0 h 324000"/>
                <a:gd name="connsiteX1" fmla="*/ 2707200 w 2707200"/>
                <a:gd name="connsiteY1" fmla="*/ 0 h 324000"/>
                <a:gd name="connsiteX2" fmla="*/ 2707200 w 2707200"/>
                <a:gd name="connsiteY2" fmla="*/ 324000 h 324000"/>
                <a:gd name="connsiteX3" fmla="*/ 0 w 2707200"/>
                <a:gd name="connsiteY3" fmla="*/ 324000 h 324000"/>
                <a:gd name="connsiteX4" fmla="*/ 0 w 2707200"/>
                <a:gd name="connsiteY4" fmla="*/ 0 h 324000"/>
                <a:gd name="connsiteX0" fmla="*/ 0 w 2707200"/>
                <a:gd name="connsiteY0" fmla="*/ 0 h 324000"/>
                <a:gd name="connsiteX1" fmla="*/ 2707200 w 2707200"/>
                <a:gd name="connsiteY1" fmla="*/ 0 h 324000"/>
                <a:gd name="connsiteX2" fmla="*/ 2706455 w 2707200"/>
                <a:gd name="connsiteY2" fmla="*/ 231717 h 324000"/>
                <a:gd name="connsiteX3" fmla="*/ 2707200 w 2707200"/>
                <a:gd name="connsiteY3" fmla="*/ 324000 h 324000"/>
                <a:gd name="connsiteX4" fmla="*/ 0 w 2707200"/>
                <a:gd name="connsiteY4" fmla="*/ 324000 h 324000"/>
                <a:gd name="connsiteX5" fmla="*/ 0 w 2707200"/>
                <a:gd name="connsiteY5" fmla="*/ 0 h 324000"/>
                <a:gd name="connsiteX0" fmla="*/ 0 w 2707200"/>
                <a:gd name="connsiteY0" fmla="*/ 0 h 326381"/>
                <a:gd name="connsiteX1" fmla="*/ 2707200 w 2707200"/>
                <a:gd name="connsiteY1" fmla="*/ 0 h 326381"/>
                <a:gd name="connsiteX2" fmla="*/ 2706455 w 2707200"/>
                <a:gd name="connsiteY2" fmla="*/ 231717 h 326381"/>
                <a:gd name="connsiteX3" fmla="*/ 2588138 w 2707200"/>
                <a:gd name="connsiteY3" fmla="*/ 326381 h 326381"/>
                <a:gd name="connsiteX4" fmla="*/ 0 w 2707200"/>
                <a:gd name="connsiteY4" fmla="*/ 324000 h 326381"/>
                <a:gd name="connsiteX5" fmla="*/ 0 w 2707200"/>
                <a:gd name="connsiteY5" fmla="*/ 0 h 326381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0 w 2707200"/>
                <a:gd name="connsiteY4" fmla="*/ 324000 h 326635"/>
                <a:gd name="connsiteX5" fmla="*/ 0 w 2707200"/>
                <a:gd name="connsiteY5" fmla="*/ 0 h 326635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97632 w 2707200"/>
                <a:gd name="connsiteY4" fmla="*/ 326381 h 326635"/>
                <a:gd name="connsiteX5" fmla="*/ 0 w 2707200"/>
                <a:gd name="connsiteY5" fmla="*/ 0 h 326635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97632 w 2707200"/>
                <a:gd name="connsiteY4" fmla="*/ 326381 h 326635"/>
                <a:gd name="connsiteX5" fmla="*/ 39455 w 2707200"/>
                <a:gd name="connsiteY5" fmla="*/ 148374 h 326635"/>
                <a:gd name="connsiteX6" fmla="*/ 0 w 2707200"/>
                <a:gd name="connsiteY6" fmla="*/ 0 h 326635"/>
                <a:gd name="connsiteX0" fmla="*/ 8170 w 2715370"/>
                <a:gd name="connsiteY0" fmla="*/ 0 h 326635"/>
                <a:gd name="connsiteX1" fmla="*/ 2715370 w 2715370"/>
                <a:gd name="connsiteY1" fmla="*/ 0 h 326635"/>
                <a:gd name="connsiteX2" fmla="*/ 2714625 w 2715370"/>
                <a:gd name="connsiteY2" fmla="*/ 231717 h 326635"/>
                <a:gd name="connsiteX3" fmla="*/ 2596308 w 2715370"/>
                <a:gd name="connsiteY3" fmla="*/ 326381 h 326635"/>
                <a:gd name="connsiteX4" fmla="*/ 105802 w 2715370"/>
                <a:gd name="connsiteY4" fmla="*/ 326381 h 326635"/>
                <a:gd name="connsiteX5" fmla="*/ 0 w 2715370"/>
                <a:gd name="connsiteY5" fmla="*/ 210286 h 326635"/>
                <a:gd name="connsiteX6" fmla="*/ 8170 w 2715370"/>
                <a:gd name="connsiteY6" fmla="*/ 0 h 326635"/>
                <a:gd name="connsiteX0" fmla="*/ 0 w 2764350"/>
                <a:gd name="connsiteY0" fmla="*/ 0 h 329016"/>
                <a:gd name="connsiteX1" fmla="*/ 2764350 w 2764350"/>
                <a:gd name="connsiteY1" fmla="*/ 2381 h 329016"/>
                <a:gd name="connsiteX2" fmla="*/ 2763605 w 2764350"/>
                <a:gd name="connsiteY2" fmla="*/ 234098 h 329016"/>
                <a:gd name="connsiteX3" fmla="*/ 2645288 w 2764350"/>
                <a:gd name="connsiteY3" fmla="*/ 328762 h 329016"/>
                <a:gd name="connsiteX4" fmla="*/ 154782 w 2764350"/>
                <a:gd name="connsiteY4" fmla="*/ 328762 h 329016"/>
                <a:gd name="connsiteX5" fmla="*/ 48980 w 2764350"/>
                <a:gd name="connsiteY5" fmla="*/ 212667 h 329016"/>
                <a:gd name="connsiteX6" fmla="*/ 0 w 2764350"/>
                <a:gd name="connsiteY6" fmla="*/ 0 h 32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4350" h="329016">
                  <a:moveTo>
                    <a:pt x="0" y="0"/>
                  </a:moveTo>
                  <a:lnTo>
                    <a:pt x="2764350" y="2381"/>
                  </a:lnTo>
                  <a:cubicBezTo>
                    <a:pt x="2764102" y="79620"/>
                    <a:pt x="2763853" y="156859"/>
                    <a:pt x="2763605" y="234098"/>
                  </a:cubicBezTo>
                  <a:cubicBezTo>
                    <a:pt x="2763853" y="264859"/>
                    <a:pt x="2709334" y="333720"/>
                    <a:pt x="2645288" y="328762"/>
                  </a:cubicBezTo>
                  <a:lnTo>
                    <a:pt x="154782" y="328762"/>
                  </a:lnTo>
                  <a:lnTo>
                    <a:pt x="48980" y="212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신규 등록</a:t>
              </a:r>
            </a:p>
          </p:txBody>
        </p:sp>
        <p:sp>
          <p:nvSpPr>
            <p:cNvPr id="15" name="모서리가 둥근 직사각형 108">
              <a:extLst>
                <a:ext uri="{FF2B5EF4-FFF2-40B4-BE49-F238E27FC236}">
                  <a16:creationId xmlns:a16="http://schemas.microsoft.com/office/drawing/2014/main" id="{38FEFE7C-A426-45F7-8057-D9944EAD07E7}"/>
                </a:ext>
              </a:extLst>
            </p:cNvPr>
            <p:cNvSpPr/>
            <p:nvPr/>
          </p:nvSpPr>
          <p:spPr>
            <a:xfrm>
              <a:off x="795246" y="764917"/>
              <a:ext cx="2783552" cy="5567722"/>
            </a:xfrm>
            <a:prstGeom prst="roundRect">
              <a:avLst>
                <a:gd name="adj" fmla="val 8301"/>
              </a:avLst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9E8C8F2E-3F28-B947-B2A5-D2F8204E4401}"/>
              </a:ext>
            </a:extLst>
          </p:cNvPr>
          <p:cNvSpPr/>
          <p:nvPr/>
        </p:nvSpPr>
        <p:spPr>
          <a:xfrm>
            <a:off x="835931" y="593408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A6344EC-6BDF-DA48-8BCD-C14295358CF0}"/>
              </a:ext>
            </a:extLst>
          </p:cNvPr>
          <p:cNvSpPr/>
          <p:nvPr/>
        </p:nvSpPr>
        <p:spPr>
          <a:xfrm>
            <a:off x="648001" y="100230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BDA085B-90BE-475B-B9B2-8556CAC13AD2}"/>
              </a:ext>
            </a:extLst>
          </p:cNvPr>
          <p:cNvGrpSpPr/>
          <p:nvPr/>
        </p:nvGrpSpPr>
        <p:grpSpPr>
          <a:xfrm>
            <a:off x="193846" y="1047162"/>
            <a:ext cx="499757" cy="5258221"/>
            <a:chOff x="-60595" y="2351178"/>
            <a:chExt cx="499757" cy="5258221"/>
          </a:xfrm>
        </p:grpSpPr>
        <p:sp>
          <p:nvSpPr>
            <p:cNvPr id="19" name="왼쪽 대괄호 18">
              <a:extLst>
                <a:ext uri="{FF2B5EF4-FFF2-40B4-BE49-F238E27FC236}">
                  <a16:creationId xmlns:a16="http://schemas.microsoft.com/office/drawing/2014/main" id="{A4F4FB75-49B6-4C11-B128-1A6319E7109A}"/>
                </a:ext>
              </a:extLst>
            </p:cNvPr>
            <p:cNvSpPr/>
            <p:nvPr/>
          </p:nvSpPr>
          <p:spPr>
            <a:xfrm>
              <a:off x="308219" y="2351178"/>
              <a:ext cx="130943" cy="525822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5E1DAA0-5134-45DA-83C8-5985C45DA8EF}"/>
                </a:ext>
              </a:extLst>
            </p:cNvPr>
            <p:cNvSpPr txBox="1"/>
            <p:nvPr/>
          </p:nvSpPr>
          <p:spPr>
            <a:xfrm>
              <a:off x="-60595" y="4887955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6" name="메모">
            <a:extLst>
              <a:ext uri="{FF2B5EF4-FFF2-40B4-BE49-F238E27FC236}">
                <a16:creationId xmlns:a16="http://schemas.microsoft.com/office/drawing/2014/main" id="{7317C895-AA83-4E86-BBA1-0F5ECAD45A9B}"/>
              </a:ext>
            </a:extLst>
          </p:cNvPr>
          <p:cNvGrpSpPr/>
          <p:nvPr/>
        </p:nvGrpSpPr>
        <p:grpSpPr>
          <a:xfrm>
            <a:off x="882179" y="1113982"/>
            <a:ext cx="408563" cy="217728"/>
            <a:chOff x="0" y="0"/>
            <a:chExt cx="408562" cy="217726"/>
          </a:xfrm>
        </p:grpSpPr>
        <p:sp>
          <p:nvSpPr>
            <p:cNvPr id="18" name="모서리가 둥근 직사각형">
              <a:extLst>
                <a:ext uri="{FF2B5EF4-FFF2-40B4-BE49-F238E27FC236}">
                  <a16:creationId xmlns:a16="http://schemas.microsoft.com/office/drawing/2014/main" id="{BA3548FD-DE88-4767-AF6A-74F68DEA28C8}"/>
                </a:ext>
              </a:extLst>
            </p:cNvPr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메모">
              <a:extLst>
                <a:ext uri="{FF2B5EF4-FFF2-40B4-BE49-F238E27FC236}">
                  <a16:creationId xmlns:a16="http://schemas.microsoft.com/office/drawing/2014/main" id="{3A1B5391-966B-433D-8F7D-DA4F1D3850B5}"/>
                </a:ext>
              </a:extLst>
            </p:cNvPr>
            <p:cNvSpPr txBox="1"/>
            <p:nvPr/>
          </p:nvSpPr>
          <p:spPr>
            <a:xfrm>
              <a:off x="4744" y="55001"/>
              <a:ext cx="399073" cy="107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dirty="0"/>
                <a:t>이전</a:t>
              </a:r>
              <a:endParaRPr dirty="0"/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8" name="표"/>
          <p:cNvGraphicFramePr/>
          <p:nvPr>
            <p:extLst>
              <p:ext uri="{D42A27DB-BD31-4B8C-83A1-F6EECF244321}">
                <p14:modId xmlns:p14="http://schemas.microsoft.com/office/powerpoint/2010/main" val="3278065918"/>
              </p:ext>
            </p:extLst>
          </p:nvPr>
        </p:nvGraphicFramePr>
        <p:xfrm>
          <a:off x="833959" y="1442304"/>
          <a:ext cx="2725637" cy="1777750"/>
        </p:xfrm>
        <a:graphic>
          <a:graphicData uri="http://schemas.openxmlformats.org/drawingml/2006/table">
            <a:tbl>
              <a:tblPr firstRow="1"/>
              <a:tblGrid>
                <a:gridCol w="2725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8875">
                <a:tc>
                  <a:txBody>
                    <a:bodyPr/>
                    <a:lstStyle/>
                    <a:p>
                      <a:pPr algn="l">
                        <a:lnSpc>
                          <a:spcPct val="140000"/>
                        </a:lnSpc>
                        <a:defRPr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rPr dirty="0"/>
                        <a:t>XS (230~240)</a:t>
                      </a:r>
                    </a:p>
                    <a:p>
                      <a:pPr algn="l">
                        <a:defRPr sz="800" b="0">
                          <a:solidFill>
                            <a:srgbClr val="A6AAA9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rPr dirty="0" err="1"/>
                        <a:t>마지막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연결</a:t>
                      </a:r>
                      <a:r>
                        <a:rPr dirty="0"/>
                        <a:t>: 2021.10.01 12:30</a:t>
                      </a:r>
                    </a:p>
                  </a:txBody>
                  <a:tcPr marL="127000" marR="127000" marT="127000" marB="12700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875">
                <a:tc>
                  <a:txBody>
                    <a:bodyPr/>
                    <a:lstStyle/>
                    <a:p>
                      <a:pPr algn="l">
                        <a:lnSpc>
                          <a:spcPct val="140000"/>
                        </a:lnSpc>
                        <a:defRPr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rPr dirty="0"/>
                        <a:t>XS (230~240) 1</a:t>
                      </a:r>
                    </a:p>
                    <a:p>
                      <a:pPr algn="l">
                        <a:defRPr sz="800">
                          <a:solidFill>
                            <a:srgbClr val="A6AAA9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defRPr>
                      </a:pPr>
                      <a:r>
                        <a:rPr dirty="0" err="1"/>
                        <a:t>마지막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연결</a:t>
                      </a:r>
                      <a:r>
                        <a:rPr dirty="0"/>
                        <a:t>: 2021.10.01 12:30</a:t>
                      </a:r>
                    </a:p>
                  </a:txBody>
                  <a:tcPr marL="127000" marR="127000" marT="127000" marB="127000" horzOverflow="overflow">
                    <a:lnL w="6350">
                      <a:solidFill>
                        <a:srgbClr val="A6A6A6"/>
                      </a:solidFill>
                    </a:lnL>
                    <a:lnR w="6350">
                      <a:solidFill>
                        <a:srgbClr val="A6A6A6"/>
                      </a:solidFill>
                    </a:lnR>
                    <a:lnT w="6350">
                      <a:solidFill>
                        <a:srgbClr val="A6A6A6"/>
                      </a:solidFill>
                    </a:lnT>
                    <a:lnB w="635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70" name="삭제"/>
          <p:cNvSpPr/>
          <p:nvPr/>
        </p:nvSpPr>
        <p:spPr>
          <a:xfrm>
            <a:off x="2198499" y="2072303"/>
            <a:ext cx="1364541" cy="270001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삭제</a:t>
            </a:r>
          </a:p>
        </p:txBody>
      </p:sp>
      <p:sp>
        <p:nvSpPr>
          <p:cNvPr id="573" name="삭제"/>
          <p:cNvSpPr/>
          <p:nvPr/>
        </p:nvSpPr>
        <p:spPr>
          <a:xfrm>
            <a:off x="2198499" y="2975479"/>
            <a:ext cx="1364541" cy="270001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삭제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FCAA467-2BB2-4369-A59C-121B9D25CCE5}"/>
              </a:ext>
            </a:extLst>
          </p:cNvPr>
          <p:cNvGrpSpPr/>
          <p:nvPr/>
        </p:nvGrpSpPr>
        <p:grpSpPr>
          <a:xfrm>
            <a:off x="795246" y="764917"/>
            <a:ext cx="2783552" cy="5567722"/>
            <a:chOff x="795246" y="764917"/>
            <a:chExt cx="2783552" cy="5567722"/>
          </a:xfrm>
        </p:grpSpPr>
        <p:sp>
          <p:nvSpPr>
            <p:cNvPr id="29" name="직사각형 63">
              <a:extLst>
                <a:ext uri="{FF2B5EF4-FFF2-40B4-BE49-F238E27FC236}">
                  <a16:creationId xmlns:a16="http://schemas.microsoft.com/office/drawing/2014/main" id="{98E7323C-D84C-46C4-8494-279D3F530BDC}"/>
                </a:ext>
              </a:extLst>
            </p:cNvPr>
            <p:cNvSpPr/>
            <p:nvPr/>
          </p:nvSpPr>
          <p:spPr>
            <a:xfrm>
              <a:off x="795246" y="5990499"/>
              <a:ext cx="2764350" cy="329016"/>
            </a:xfrm>
            <a:custGeom>
              <a:avLst/>
              <a:gdLst>
                <a:gd name="connsiteX0" fmla="*/ 0 w 2707200"/>
                <a:gd name="connsiteY0" fmla="*/ 0 h 324000"/>
                <a:gd name="connsiteX1" fmla="*/ 2707200 w 2707200"/>
                <a:gd name="connsiteY1" fmla="*/ 0 h 324000"/>
                <a:gd name="connsiteX2" fmla="*/ 2707200 w 2707200"/>
                <a:gd name="connsiteY2" fmla="*/ 324000 h 324000"/>
                <a:gd name="connsiteX3" fmla="*/ 0 w 2707200"/>
                <a:gd name="connsiteY3" fmla="*/ 324000 h 324000"/>
                <a:gd name="connsiteX4" fmla="*/ 0 w 2707200"/>
                <a:gd name="connsiteY4" fmla="*/ 0 h 324000"/>
                <a:gd name="connsiteX0" fmla="*/ 0 w 2707200"/>
                <a:gd name="connsiteY0" fmla="*/ 0 h 324000"/>
                <a:gd name="connsiteX1" fmla="*/ 2707200 w 2707200"/>
                <a:gd name="connsiteY1" fmla="*/ 0 h 324000"/>
                <a:gd name="connsiteX2" fmla="*/ 2706455 w 2707200"/>
                <a:gd name="connsiteY2" fmla="*/ 231717 h 324000"/>
                <a:gd name="connsiteX3" fmla="*/ 2707200 w 2707200"/>
                <a:gd name="connsiteY3" fmla="*/ 324000 h 324000"/>
                <a:gd name="connsiteX4" fmla="*/ 0 w 2707200"/>
                <a:gd name="connsiteY4" fmla="*/ 324000 h 324000"/>
                <a:gd name="connsiteX5" fmla="*/ 0 w 2707200"/>
                <a:gd name="connsiteY5" fmla="*/ 0 h 324000"/>
                <a:gd name="connsiteX0" fmla="*/ 0 w 2707200"/>
                <a:gd name="connsiteY0" fmla="*/ 0 h 326381"/>
                <a:gd name="connsiteX1" fmla="*/ 2707200 w 2707200"/>
                <a:gd name="connsiteY1" fmla="*/ 0 h 326381"/>
                <a:gd name="connsiteX2" fmla="*/ 2706455 w 2707200"/>
                <a:gd name="connsiteY2" fmla="*/ 231717 h 326381"/>
                <a:gd name="connsiteX3" fmla="*/ 2588138 w 2707200"/>
                <a:gd name="connsiteY3" fmla="*/ 326381 h 326381"/>
                <a:gd name="connsiteX4" fmla="*/ 0 w 2707200"/>
                <a:gd name="connsiteY4" fmla="*/ 324000 h 326381"/>
                <a:gd name="connsiteX5" fmla="*/ 0 w 2707200"/>
                <a:gd name="connsiteY5" fmla="*/ 0 h 326381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0 w 2707200"/>
                <a:gd name="connsiteY4" fmla="*/ 324000 h 326635"/>
                <a:gd name="connsiteX5" fmla="*/ 0 w 2707200"/>
                <a:gd name="connsiteY5" fmla="*/ 0 h 326635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97632 w 2707200"/>
                <a:gd name="connsiteY4" fmla="*/ 326381 h 326635"/>
                <a:gd name="connsiteX5" fmla="*/ 0 w 2707200"/>
                <a:gd name="connsiteY5" fmla="*/ 0 h 326635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97632 w 2707200"/>
                <a:gd name="connsiteY4" fmla="*/ 326381 h 326635"/>
                <a:gd name="connsiteX5" fmla="*/ 39455 w 2707200"/>
                <a:gd name="connsiteY5" fmla="*/ 148374 h 326635"/>
                <a:gd name="connsiteX6" fmla="*/ 0 w 2707200"/>
                <a:gd name="connsiteY6" fmla="*/ 0 h 326635"/>
                <a:gd name="connsiteX0" fmla="*/ 8170 w 2715370"/>
                <a:gd name="connsiteY0" fmla="*/ 0 h 326635"/>
                <a:gd name="connsiteX1" fmla="*/ 2715370 w 2715370"/>
                <a:gd name="connsiteY1" fmla="*/ 0 h 326635"/>
                <a:gd name="connsiteX2" fmla="*/ 2714625 w 2715370"/>
                <a:gd name="connsiteY2" fmla="*/ 231717 h 326635"/>
                <a:gd name="connsiteX3" fmla="*/ 2596308 w 2715370"/>
                <a:gd name="connsiteY3" fmla="*/ 326381 h 326635"/>
                <a:gd name="connsiteX4" fmla="*/ 105802 w 2715370"/>
                <a:gd name="connsiteY4" fmla="*/ 326381 h 326635"/>
                <a:gd name="connsiteX5" fmla="*/ 0 w 2715370"/>
                <a:gd name="connsiteY5" fmla="*/ 210286 h 326635"/>
                <a:gd name="connsiteX6" fmla="*/ 8170 w 2715370"/>
                <a:gd name="connsiteY6" fmla="*/ 0 h 326635"/>
                <a:gd name="connsiteX0" fmla="*/ 0 w 2764350"/>
                <a:gd name="connsiteY0" fmla="*/ 0 h 329016"/>
                <a:gd name="connsiteX1" fmla="*/ 2764350 w 2764350"/>
                <a:gd name="connsiteY1" fmla="*/ 2381 h 329016"/>
                <a:gd name="connsiteX2" fmla="*/ 2763605 w 2764350"/>
                <a:gd name="connsiteY2" fmla="*/ 234098 h 329016"/>
                <a:gd name="connsiteX3" fmla="*/ 2645288 w 2764350"/>
                <a:gd name="connsiteY3" fmla="*/ 328762 h 329016"/>
                <a:gd name="connsiteX4" fmla="*/ 154782 w 2764350"/>
                <a:gd name="connsiteY4" fmla="*/ 328762 h 329016"/>
                <a:gd name="connsiteX5" fmla="*/ 48980 w 2764350"/>
                <a:gd name="connsiteY5" fmla="*/ 212667 h 329016"/>
                <a:gd name="connsiteX6" fmla="*/ 0 w 2764350"/>
                <a:gd name="connsiteY6" fmla="*/ 0 h 32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4350" h="329016">
                  <a:moveTo>
                    <a:pt x="0" y="0"/>
                  </a:moveTo>
                  <a:lnTo>
                    <a:pt x="2764350" y="2381"/>
                  </a:lnTo>
                  <a:cubicBezTo>
                    <a:pt x="2764102" y="79620"/>
                    <a:pt x="2763853" y="156859"/>
                    <a:pt x="2763605" y="234098"/>
                  </a:cubicBezTo>
                  <a:cubicBezTo>
                    <a:pt x="2763853" y="264859"/>
                    <a:pt x="2709334" y="333720"/>
                    <a:pt x="2645288" y="328762"/>
                  </a:cubicBezTo>
                  <a:lnTo>
                    <a:pt x="154782" y="328762"/>
                  </a:lnTo>
                  <a:lnTo>
                    <a:pt x="48980" y="212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신규 등록</a:t>
              </a:r>
            </a:p>
          </p:txBody>
        </p:sp>
        <p:sp>
          <p:nvSpPr>
            <p:cNvPr id="30" name="모서리가 둥근 직사각형 108">
              <a:extLst>
                <a:ext uri="{FF2B5EF4-FFF2-40B4-BE49-F238E27FC236}">
                  <a16:creationId xmlns:a16="http://schemas.microsoft.com/office/drawing/2014/main" id="{FB66ECAE-73D8-4AF4-B4ED-AE2075B85D15}"/>
                </a:ext>
              </a:extLst>
            </p:cNvPr>
            <p:cNvSpPr/>
            <p:nvPr/>
          </p:nvSpPr>
          <p:spPr>
            <a:xfrm>
              <a:off x="795246" y="764917"/>
              <a:ext cx="2783552" cy="5567722"/>
            </a:xfrm>
            <a:prstGeom prst="roundRect">
              <a:avLst>
                <a:gd name="adj" fmla="val 8301"/>
              </a:avLst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93">
            <a:extLst>
              <a:ext uri="{FF2B5EF4-FFF2-40B4-BE49-F238E27FC236}">
                <a16:creationId xmlns:a16="http://schemas.microsoft.com/office/drawing/2014/main" id="{EE4C2D9B-D398-49C2-8E4A-2467377CA987}"/>
              </a:ext>
            </a:extLst>
          </p:cNvPr>
          <p:cNvSpPr txBox="1">
            <a:spLocks/>
          </p:cNvSpPr>
          <p:nvPr/>
        </p:nvSpPr>
        <p:spPr>
          <a:xfrm>
            <a:off x="860589" y="1095905"/>
            <a:ext cx="2633663" cy="215900"/>
          </a:xfrm>
          <a:prstGeom prst="rect">
            <a:avLst/>
          </a:prstGeom>
        </p:spPr>
        <p:txBody>
          <a:bodyPr>
            <a:normAutofit fontScale="3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Font typeface="Arial" pitchFamily="34" charset="0"/>
              <a:buNone/>
            </a:pPr>
            <a:r>
              <a:rPr lang="ko-KR" altLang="en-US"/>
              <a:t>인솔 관리</a:t>
            </a:r>
            <a:endParaRPr lang="ko-KR" altLang="en-US" dirty="0"/>
          </a:p>
        </p:txBody>
      </p:sp>
      <p:sp>
        <p:nvSpPr>
          <p:cNvPr id="563" name="편집하려면 이중 클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전체 메뉴 </a:t>
            </a:r>
            <a:r>
              <a:rPr lang="en-US" altLang="ko-KR" dirty="0"/>
              <a:t>&gt;</a:t>
            </a:r>
            <a:r>
              <a:rPr lang="ko-KR" altLang="en-US" dirty="0"/>
              <a:t> 인솔 관리 </a:t>
            </a:r>
            <a:r>
              <a:rPr lang="en-US" altLang="ko-KR" dirty="0"/>
              <a:t>– </a:t>
            </a:r>
            <a:r>
              <a:rPr lang="ko-KR" altLang="en-US" dirty="0"/>
              <a:t>연결 전</a:t>
            </a:r>
            <a:endParaRPr dirty="0"/>
          </a:p>
        </p:txBody>
      </p:sp>
      <p:sp>
        <p:nvSpPr>
          <p:cNvPr id="564" name="Screen ID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PT-A-08</a:t>
            </a:r>
            <a:endParaRPr dirty="0"/>
          </a:p>
        </p:txBody>
      </p:sp>
      <p:sp>
        <p:nvSpPr>
          <p:cNvPr id="565" name="텍스트 개체 틀 2"/>
          <p:cNvSpPr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28600" lvl="0" indent="-2286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 typeface="+mj-lt"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터치 시 인솔 연결 가이드 팝업</a:t>
            </a:r>
            <a:endParaRPr lang="en-US" altLang="ko-KR" sz="700" dirty="0">
              <a:latin typeface="맑은 고딕"/>
              <a:ea typeface="맑은 고딕"/>
              <a:sym typeface="맑은 고딕"/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1)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정렬 기준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: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등록 일시 기준 최고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(</a:t>
            </a:r>
            <a:r>
              <a:rPr lang="ko-KR" altLang="en-US" sz="700" dirty="0" err="1">
                <a:sym typeface="맑은 고딕"/>
              </a:rPr>
              <a:t>最古</a:t>
            </a:r>
            <a:r>
              <a:rPr lang="en-US" altLang="ko-KR" sz="700" dirty="0">
                <a:sym typeface="맑은 고딕"/>
              </a:rPr>
              <a:t>)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순</a:t>
            </a:r>
            <a:br>
              <a:rPr lang="en-US" altLang="ko-KR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2) 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인터페이스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:</a:t>
            </a:r>
            <a:br>
              <a:rPr lang="en-US" altLang="ko-KR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a) 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등록 또는 변경한 인솔 이름 출력</a:t>
            </a:r>
            <a:br>
              <a:rPr lang="en-US" altLang="ko-KR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b) 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터치 시 기존 이름이 입력된 상태로 이름 변경 인풋 필드 팝업</a:t>
            </a:r>
            <a:br>
              <a:rPr lang="en-US" altLang="ko-KR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c) 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사용자의 디바이스와의 연결 일시 출력</a:t>
            </a:r>
            <a:endParaRPr lang="en-US" altLang="ko-KR" sz="700" dirty="0">
              <a:latin typeface="맑은 고딕"/>
              <a:ea typeface="맑은 고딕"/>
              <a:sym typeface="맑은 고딕"/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터치 시 디바이스와 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“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연결 중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”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상태 화면 팝업</a:t>
            </a:r>
            <a:endParaRPr lang="en-US" altLang="ko-KR" sz="700" dirty="0">
              <a:latin typeface="맑은 고딕"/>
              <a:ea typeface="맑은 고딕"/>
              <a:sym typeface="맑은 고딕"/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터치 시 등록 정보 삭제 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confirm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출력</a:t>
            </a:r>
            <a:br>
              <a:rPr lang="en-US" altLang="ko-KR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/>
              <a:t>(</a:t>
            </a:r>
            <a:r>
              <a:rPr lang="en" altLang="ko-KR" sz="700" dirty="0"/>
              <a:t>confirm </a:t>
            </a:r>
            <a:r>
              <a:rPr lang="ko-KR" altLang="en-US" sz="700" dirty="0"/>
              <a:t>메시지 확인은 아래 </a:t>
            </a:r>
            <a:r>
              <a:rPr lang="en" altLang="ko-KR" sz="700" dirty="0" err="1"/>
              <a:t>url</a:t>
            </a:r>
            <a:r>
              <a:rPr lang="en" altLang="ko-KR" sz="700" dirty="0"/>
              <a:t> </a:t>
            </a:r>
            <a:r>
              <a:rPr lang="ko-KR" altLang="en-US" sz="700" dirty="0"/>
              <a:t>참고</a:t>
            </a:r>
            <a:r>
              <a:rPr lang="en-US" altLang="ko-KR" sz="700" dirty="0"/>
              <a:t>)</a:t>
            </a:r>
            <a:br>
              <a:rPr lang="en-US" altLang="ko-KR" sz="700" dirty="0"/>
            </a:br>
            <a:r>
              <a:rPr lang="en" altLang="ko-KR" sz="700" dirty="0"/>
              <a:t>https://docs.google.com/spreadsheets/d/1ErBTqLU8_cTAQo4njzGIbc4vgBsHkTmAzC8RB3TbH30/edit#gid=228797276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터치 시 인솔 연결 가이드 팝업</a:t>
            </a:r>
            <a:br>
              <a:rPr lang="en-US" altLang="ko-KR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-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인솔 등록 프로세스 진행</a:t>
            </a:r>
            <a:endParaRPr lang="en-US" altLang="ko-KR" sz="700" dirty="0">
              <a:latin typeface="맑은 고딕"/>
              <a:ea typeface="맑은 고딕"/>
              <a:sym typeface="맑은 고딕"/>
            </a:endParaRPr>
          </a:p>
          <a:p>
            <a:pPr marL="177800" indent="-177800">
              <a:lnSpc>
                <a:spcPct val="150000"/>
              </a:lnSpc>
              <a:spcBef>
                <a:spcPts val="100"/>
              </a:spcBef>
              <a:buFontTx/>
              <a:buAutoNum type="arabicPeriod"/>
              <a:defRPr sz="800"/>
            </a:pP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이전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홈으로 이동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7800" indent="-177800">
              <a:lnSpc>
                <a:spcPct val="150000"/>
              </a:lnSpc>
              <a:spcBef>
                <a:spcPts val="100"/>
              </a:spcBef>
              <a:buFontTx/>
              <a:buAutoNum type="arabicPeriod"/>
              <a:defRPr sz="800"/>
            </a:pP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인솔 이름 변경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모든 문자 입력 가능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자 초과 입력 시 입력 불가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7800" indent="-177800">
              <a:lnSpc>
                <a:spcPct val="150000"/>
              </a:lnSpc>
              <a:spcBef>
                <a:spcPts val="100"/>
              </a:spcBef>
              <a:buFontTx/>
              <a:buAutoNum type="arabicPeriod"/>
              <a:defRPr sz="800"/>
            </a:pP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변경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-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변경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Tap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시 입력한 이름 유효성 검사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기등록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인솔과 이름 겹칠 시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알럿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메시지 출력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-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겹치는 이름이 없을 경우 인솔 등록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  <a:sym typeface="맑은 고딕"/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endParaRPr lang="en" altLang="ko-KR" sz="700" dirty="0"/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endParaRPr lang="en-US" altLang="ko-KR" sz="700" dirty="0"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569" name="연결"/>
          <p:cNvSpPr/>
          <p:nvPr/>
        </p:nvSpPr>
        <p:spPr>
          <a:xfrm>
            <a:off x="833959" y="2072303"/>
            <a:ext cx="1364541" cy="270001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 err="1"/>
              <a:t>연결</a:t>
            </a:r>
            <a:endParaRPr dirty="0"/>
          </a:p>
        </p:txBody>
      </p:sp>
      <p:sp>
        <p:nvSpPr>
          <p:cNvPr id="571" name="이름변경"/>
          <p:cNvSpPr/>
          <p:nvPr/>
        </p:nvSpPr>
        <p:spPr>
          <a:xfrm>
            <a:off x="2908811" y="1546758"/>
            <a:ext cx="544501" cy="213361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 err="1"/>
              <a:t>이름</a:t>
            </a:r>
            <a:r>
              <a:rPr lang="ko-KR" altLang="en-US" dirty="0"/>
              <a:t> </a:t>
            </a:r>
            <a:r>
              <a:rPr dirty="0" err="1"/>
              <a:t>변경</a:t>
            </a:r>
            <a:endParaRPr dirty="0"/>
          </a:p>
        </p:txBody>
      </p:sp>
      <p:sp>
        <p:nvSpPr>
          <p:cNvPr id="572" name="연결"/>
          <p:cNvSpPr/>
          <p:nvPr/>
        </p:nvSpPr>
        <p:spPr>
          <a:xfrm>
            <a:off x="833959" y="2975479"/>
            <a:ext cx="1364541" cy="270001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연결</a:t>
            </a:r>
          </a:p>
        </p:txBody>
      </p:sp>
      <p:sp>
        <p:nvSpPr>
          <p:cNvPr id="574" name="이름변경"/>
          <p:cNvSpPr/>
          <p:nvPr/>
        </p:nvSpPr>
        <p:spPr>
          <a:xfrm>
            <a:off x="2908811" y="2449933"/>
            <a:ext cx="544501" cy="213361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 err="1"/>
              <a:t>이름</a:t>
            </a:r>
            <a:r>
              <a:rPr lang="ko-KR" altLang="en-US" dirty="0"/>
              <a:t> </a:t>
            </a:r>
            <a:r>
              <a:rPr dirty="0" err="1"/>
              <a:t>변경</a:t>
            </a:r>
            <a:endParaRPr dirty="0"/>
          </a:p>
        </p:txBody>
      </p:sp>
      <p:sp>
        <p:nvSpPr>
          <p:cNvPr id="575" name="등록 방법"/>
          <p:cNvSpPr/>
          <p:nvPr/>
        </p:nvSpPr>
        <p:spPr>
          <a:xfrm>
            <a:off x="2911061" y="1118093"/>
            <a:ext cx="540001" cy="213361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등록 방법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FC0D3B5-01FF-0746-90A5-7BDF52855169}"/>
              </a:ext>
            </a:extLst>
          </p:cNvPr>
          <p:cNvSpPr/>
          <p:nvPr/>
        </p:nvSpPr>
        <p:spPr>
          <a:xfrm>
            <a:off x="635938" y="195233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74D0CF0-D572-F543-BD02-FA0379E5CDF6}"/>
              </a:ext>
            </a:extLst>
          </p:cNvPr>
          <p:cNvSpPr/>
          <p:nvPr/>
        </p:nvSpPr>
        <p:spPr>
          <a:xfrm>
            <a:off x="2780996" y="99668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2CCF151-F57D-B243-9BEA-AE3FF47AB154}"/>
              </a:ext>
            </a:extLst>
          </p:cNvPr>
          <p:cNvSpPr/>
          <p:nvPr/>
        </p:nvSpPr>
        <p:spPr>
          <a:xfrm>
            <a:off x="2230069" y="195233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B887A38-A580-7144-BED0-C31E22CD6BCE}"/>
              </a:ext>
            </a:extLst>
          </p:cNvPr>
          <p:cNvSpPr/>
          <p:nvPr/>
        </p:nvSpPr>
        <p:spPr>
          <a:xfrm>
            <a:off x="645132" y="151249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97E26C-A4DB-D545-B698-1A2EEB41FE3E}"/>
              </a:ext>
            </a:extLst>
          </p:cNvPr>
          <p:cNvSpPr/>
          <p:nvPr/>
        </p:nvSpPr>
        <p:spPr>
          <a:xfrm>
            <a:off x="655269" y="589780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5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4" name="Google Shape;173;p5">
            <a:extLst>
              <a:ext uri="{FF2B5EF4-FFF2-40B4-BE49-F238E27FC236}">
                <a16:creationId xmlns:a16="http://schemas.microsoft.com/office/drawing/2014/main" id="{C99C4065-1484-2B4E-931F-722732E59F40}"/>
              </a:ext>
            </a:extLst>
          </p:cNvPr>
          <p:cNvSpPr/>
          <p:nvPr/>
        </p:nvSpPr>
        <p:spPr>
          <a:xfrm>
            <a:off x="823822" y="1429703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a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5" name="Google Shape;173;p5">
            <a:extLst>
              <a:ext uri="{FF2B5EF4-FFF2-40B4-BE49-F238E27FC236}">
                <a16:creationId xmlns:a16="http://schemas.microsoft.com/office/drawing/2014/main" id="{DB8C2FDA-84C0-6F43-B9E2-9F875AC6EEC3}"/>
              </a:ext>
            </a:extLst>
          </p:cNvPr>
          <p:cNvSpPr/>
          <p:nvPr/>
        </p:nvSpPr>
        <p:spPr>
          <a:xfrm>
            <a:off x="2758130" y="1415635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b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6" name="Google Shape;173;p5">
            <a:extLst>
              <a:ext uri="{FF2B5EF4-FFF2-40B4-BE49-F238E27FC236}">
                <a16:creationId xmlns:a16="http://schemas.microsoft.com/office/drawing/2014/main" id="{EDC01B4F-5203-BA4B-AF83-5D2D003C1EDF}"/>
              </a:ext>
            </a:extLst>
          </p:cNvPr>
          <p:cNvSpPr/>
          <p:nvPr/>
        </p:nvSpPr>
        <p:spPr>
          <a:xfrm>
            <a:off x="823822" y="1682921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c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2" name="모서리가 둥근 직사각형 40">
            <a:extLst>
              <a:ext uri="{FF2B5EF4-FFF2-40B4-BE49-F238E27FC236}">
                <a16:creationId xmlns:a16="http://schemas.microsoft.com/office/drawing/2014/main" id="{125C9CF7-7050-4A66-B29A-EBC49606FEDB}"/>
              </a:ext>
            </a:extLst>
          </p:cNvPr>
          <p:cNvSpPr/>
          <p:nvPr/>
        </p:nvSpPr>
        <p:spPr>
          <a:xfrm>
            <a:off x="4457651" y="3085265"/>
            <a:ext cx="2442594" cy="1190430"/>
          </a:xfrm>
          <a:prstGeom prst="roundRect">
            <a:avLst>
              <a:gd name="adj" fmla="val 9955"/>
            </a:avLst>
          </a:prstGeom>
          <a:solidFill>
            <a:srgbClr val="FFFFFF"/>
          </a:solidFill>
          <a:ln w="3175">
            <a:solidFill>
              <a:srgbClr val="80808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운동 중단">
            <a:extLst>
              <a:ext uri="{FF2B5EF4-FFF2-40B4-BE49-F238E27FC236}">
                <a16:creationId xmlns:a16="http://schemas.microsoft.com/office/drawing/2014/main" id="{36193FEA-5AC5-4E72-8EE9-1AE109A91EBF}"/>
              </a:ext>
            </a:extLst>
          </p:cNvPr>
          <p:cNvSpPr txBox="1"/>
          <p:nvPr/>
        </p:nvSpPr>
        <p:spPr>
          <a:xfrm>
            <a:off x="5067570" y="3975951"/>
            <a:ext cx="297514" cy="21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8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rPr lang="ko-KR" altLang="en-US" dirty="0"/>
              <a:t>취소</a:t>
            </a:r>
            <a:endParaRPr dirty="0"/>
          </a:p>
        </p:txBody>
      </p:sp>
      <p:sp>
        <p:nvSpPr>
          <p:cNvPr id="35" name="인솔 연결">
            <a:extLst>
              <a:ext uri="{FF2B5EF4-FFF2-40B4-BE49-F238E27FC236}">
                <a16:creationId xmlns:a16="http://schemas.microsoft.com/office/drawing/2014/main" id="{984ED75B-540D-4668-84CA-AAB8746924C3}"/>
              </a:ext>
            </a:extLst>
          </p:cNvPr>
          <p:cNvSpPr txBox="1"/>
          <p:nvPr/>
        </p:nvSpPr>
        <p:spPr>
          <a:xfrm>
            <a:off x="5951630" y="3975951"/>
            <a:ext cx="297514" cy="21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8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r>
              <a:rPr lang="ko-KR" altLang="en-US" dirty="0"/>
              <a:t>변경</a:t>
            </a:r>
            <a:endParaRPr dirty="0"/>
          </a:p>
        </p:txBody>
      </p:sp>
      <p:sp>
        <p:nvSpPr>
          <p:cNvPr id="36" name="인솔 연결이 끊겼습니다. 다시 연결하고 운동을 재개하시겠어요?">
            <a:extLst>
              <a:ext uri="{FF2B5EF4-FFF2-40B4-BE49-F238E27FC236}">
                <a16:creationId xmlns:a16="http://schemas.microsoft.com/office/drawing/2014/main" id="{9B51D134-4597-4C5C-B150-C4C134D4800A}"/>
              </a:ext>
            </a:extLst>
          </p:cNvPr>
          <p:cNvSpPr txBox="1"/>
          <p:nvPr/>
        </p:nvSpPr>
        <p:spPr>
          <a:xfrm>
            <a:off x="4574344" y="3176522"/>
            <a:ext cx="2209206" cy="21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800">
                <a:latin typeface="+mn-lt"/>
                <a:ea typeface="+mn-ea"/>
                <a:cs typeface="+mn-cs"/>
                <a:sym typeface="Malgun Gothic"/>
              </a:defRPr>
            </a:pPr>
            <a:r>
              <a:rPr lang="ko-KR" altLang="en-US" b="1" dirty="0"/>
              <a:t>인솔 이름 변경</a:t>
            </a:r>
            <a:endParaRPr b="1" dirty="0"/>
          </a:p>
        </p:txBody>
      </p:sp>
      <p:sp>
        <p:nvSpPr>
          <p:cNvPr id="31" name="모서리가 둥근 직사각형 192">
            <a:extLst>
              <a:ext uri="{FF2B5EF4-FFF2-40B4-BE49-F238E27FC236}">
                <a16:creationId xmlns:a16="http://schemas.microsoft.com/office/drawing/2014/main" id="{41BEDB46-8FFD-41CD-B5B3-8C0AF996FAE9}"/>
              </a:ext>
            </a:extLst>
          </p:cNvPr>
          <p:cNvSpPr/>
          <p:nvPr/>
        </p:nvSpPr>
        <p:spPr>
          <a:xfrm>
            <a:off x="4574344" y="3581879"/>
            <a:ext cx="2209206" cy="21694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>
            <a:solidFill>
              <a:srgbClr val="7F7F7F"/>
            </a:solidFill>
            <a:miter/>
          </a:ln>
        </p:spPr>
        <p:txBody>
          <a:bodyPr lIns="0" tIns="0" rIns="0" bIns="0" anchor="ctr"/>
          <a:lstStyle/>
          <a:p>
            <a:pPr algn="ctr" defTabSz="957262">
              <a:defRPr sz="800">
                <a:solidFill>
                  <a:srgbClr val="40404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87CF37F-1AFF-4C02-96A7-FB73DA7A8152}"/>
              </a:ext>
            </a:extLst>
          </p:cNvPr>
          <p:cNvSpPr/>
          <p:nvPr/>
        </p:nvSpPr>
        <p:spPr>
          <a:xfrm>
            <a:off x="4403744" y="298647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7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E02DD3C-E08C-4BAF-94C2-954A7882E63B}"/>
              </a:ext>
            </a:extLst>
          </p:cNvPr>
          <p:cNvSpPr/>
          <p:nvPr/>
        </p:nvSpPr>
        <p:spPr>
          <a:xfrm>
            <a:off x="5710359" y="385916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8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7826317-4BDE-4FF7-8824-2799487C33D1}"/>
              </a:ext>
            </a:extLst>
          </p:cNvPr>
          <p:cNvGrpSpPr/>
          <p:nvPr/>
        </p:nvGrpSpPr>
        <p:grpSpPr>
          <a:xfrm>
            <a:off x="193846" y="1047162"/>
            <a:ext cx="499757" cy="5258221"/>
            <a:chOff x="-60595" y="2351178"/>
            <a:chExt cx="499757" cy="5258221"/>
          </a:xfrm>
        </p:grpSpPr>
        <p:sp>
          <p:nvSpPr>
            <p:cNvPr id="43" name="왼쪽 대괄호 42">
              <a:extLst>
                <a:ext uri="{FF2B5EF4-FFF2-40B4-BE49-F238E27FC236}">
                  <a16:creationId xmlns:a16="http://schemas.microsoft.com/office/drawing/2014/main" id="{C5F1BB35-D68E-4FA7-8A5E-E6ED60F6400B}"/>
                </a:ext>
              </a:extLst>
            </p:cNvPr>
            <p:cNvSpPr/>
            <p:nvPr/>
          </p:nvSpPr>
          <p:spPr>
            <a:xfrm>
              <a:off x="308219" y="2351178"/>
              <a:ext cx="130943" cy="525822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0E5FF23-C005-4D38-9B60-B6E3E4854853}"/>
                </a:ext>
              </a:extLst>
            </p:cNvPr>
            <p:cNvSpPr txBox="1"/>
            <p:nvPr/>
          </p:nvSpPr>
          <p:spPr>
            <a:xfrm>
              <a:off x="-60595" y="4887955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0" name="메모">
            <a:extLst>
              <a:ext uri="{FF2B5EF4-FFF2-40B4-BE49-F238E27FC236}">
                <a16:creationId xmlns:a16="http://schemas.microsoft.com/office/drawing/2014/main" id="{82FD779E-D7B9-4911-A2AE-1E5611606515}"/>
              </a:ext>
            </a:extLst>
          </p:cNvPr>
          <p:cNvGrpSpPr/>
          <p:nvPr/>
        </p:nvGrpSpPr>
        <p:grpSpPr>
          <a:xfrm>
            <a:off x="882179" y="1113982"/>
            <a:ext cx="408563" cy="217728"/>
            <a:chOff x="0" y="0"/>
            <a:chExt cx="408562" cy="217726"/>
          </a:xfrm>
        </p:grpSpPr>
        <p:sp>
          <p:nvSpPr>
            <p:cNvPr id="41" name="모서리가 둥근 직사각형">
              <a:extLst>
                <a:ext uri="{FF2B5EF4-FFF2-40B4-BE49-F238E27FC236}">
                  <a16:creationId xmlns:a16="http://schemas.microsoft.com/office/drawing/2014/main" id="{1F895058-E89D-40B0-A2E5-21B1DE4B0413}"/>
                </a:ext>
              </a:extLst>
            </p:cNvPr>
            <p:cNvSpPr/>
            <p:nvPr/>
          </p:nvSpPr>
          <p:spPr>
            <a:xfrm>
              <a:off x="0" y="0"/>
              <a:ext cx="408562" cy="217726"/>
            </a:xfrm>
            <a:prstGeom prst="roundRect">
              <a:avLst>
                <a:gd name="adj" fmla="val 4950"/>
              </a:avLst>
            </a:prstGeom>
            <a:solidFill>
              <a:srgbClr val="595959"/>
            </a:solidFill>
            <a:ln w="3175" cap="flat">
              <a:solidFill>
                <a:srgbClr val="40404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7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" name="메모">
              <a:extLst>
                <a:ext uri="{FF2B5EF4-FFF2-40B4-BE49-F238E27FC236}">
                  <a16:creationId xmlns:a16="http://schemas.microsoft.com/office/drawing/2014/main" id="{3B92D26F-AA24-4625-9C2A-248F36CA7ED1}"/>
                </a:ext>
              </a:extLst>
            </p:cNvPr>
            <p:cNvSpPr txBox="1"/>
            <p:nvPr/>
          </p:nvSpPr>
          <p:spPr>
            <a:xfrm>
              <a:off x="4744" y="55001"/>
              <a:ext cx="399073" cy="107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70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dirty="0"/>
                <a:t>이전</a:t>
              </a:r>
              <a:endParaRPr dirty="0"/>
            </a:p>
          </p:txBody>
        </p: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id="{A1DB3A02-1539-4C30-83D2-71FD6E88C70C}"/>
              </a:ext>
            </a:extLst>
          </p:cNvPr>
          <p:cNvSpPr/>
          <p:nvPr/>
        </p:nvSpPr>
        <p:spPr>
          <a:xfrm>
            <a:off x="645132" y="100150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6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351A7-431F-584A-B93D-80C26CDB2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메뉴 </a:t>
            </a:r>
            <a:r>
              <a:rPr lang="en-US" altLang="ko-KR" dirty="0"/>
              <a:t>&gt;</a:t>
            </a:r>
            <a:r>
              <a:rPr lang="ko-KR" altLang="en-US" dirty="0"/>
              <a:t> 인솔 관리 </a:t>
            </a:r>
            <a:r>
              <a:rPr lang="en-US" altLang="ko-KR" dirty="0"/>
              <a:t>&gt;</a:t>
            </a:r>
            <a:r>
              <a:rPr lang="ko-KR" altLang="en-US" dirty="0"/>
              <a:t> 신규 등록</a:t>
            </a:r>
            <a:r>
              <a:rPr lang="en-US" altLang="ko-KR" dirty="0"/>
              <a:t>– </a:t>
            </a:r>
            <a:r>
              <a:rPr lang="ko-KR" altLang="en-US" dirty="0"/>
              <a:t>연결 가이드</a:t>
            </a:r>
            <a:endParaRPr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41C961-5A42-B844-ACD0-73E9FB2A475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ko-Kore-KR" dirty="0"/>
              <a:t>PT-A-08_1</a:t>
            </a:r>
            <a:endParaRPr lang="ko-Kore-KR" altLang="en-US" dirty="0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FFFC72F0-8BF7-B742-9620-0A4460FCAE7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177800" lvl="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터치 시 인솔 등록 프로세스 중단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,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가이드 닫음</a:t>
            </a:r>
          </a:p>
          <a:p>
            <a:pPr marL="177800" lvl="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인솔을 뒤집는 액션을 시각적으로 표현하는 이미지 표시</a:t>
            </a:r>
            <a:endParaRPr lang="en-US" altLang="ko-KR" sz="700" dirty="0">
              <a:latin typeface="맑은 고딕"/>
              <a:ea typeface="맑은 고딕"/>
              <a:sym typeface="맑은 고딕"/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터치 시 인솔 블루투스 검색 진행</a:t>
            </a:r>
            <a:endParaRPr lang="en-US" altLang="ko-KR" sz="700" dirty="0"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581" name="스마트 게이트 인솔을 처음 연결하시나요?"/>
          <p:cNvSpPr txBox="1"/>
          <p:nvPr/>
        </p:nvSpPr>
        <p:spPr>
          <a:xfrm>
            <a:off x="1405815" y="1942046"/>
            <a:ext cx="1585370" cy="603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140000"/>
              </a:lnSpc>
              <a:defRPr sz="1400"/>
            </a:pPr>
            <a:r>
              <a:rPr lang="ko-KR" altLang="en-US" dirty="0" err="1"/>
              <a:t>뉴로게이트</a:t>
            </a:r>
            <a:r>
              <a:rPr dirty="0"/>
              <a:t> </a:t>
            </a:r>
            <a:r>
              <a:rPr dirty="0" err="1"/>
              <a:t>인솔을</a:t>
            </a:r>
            <a:br>
              <a:rPr dirty="0"/>
            </a:br>
            <a:r>
              <a:rPr dirty="0" err="1"/>
              <a:t>처음</a:t>
            </a:r>
            <a:r>
              <a:rPr dirty="0"/>
              <a:t> </a:t>
            </a:r>
            <a:r>
              <a:rPr dirty="0" err="1"/>
              <a:t>연결하시나요</a:t>
            </a:r>
            <a:r>
              <a:rPr dirty="0"/>
              <a:t>?</a:t>
            </a:r>
          </a:p>
        </p:txBody>
      </p:sp>
      <p:grpSp>
        <p:nvGrpSpPr>
          <p:cNvPr id="585" name="그룹 50"/>
          <p:cNvGrpSpPr/>
          <p:nvPr/>
        </p:nvGrpSpPr>
        <p:grpSpPr>
          <a:xfrm>
            <a:off x="1522953" y="3969170"/>
            <a:ext cx="1351094" cy="1364909"/>
            <a:chOff x="0" y="0"/>
            <a:chExt cx="1351093" cy="1364907"/>
          </a:xfrm>
        </p:grpSpPr>
        <p:sp>
          <p:nvSpPr>
            <p:cNvPr id="582" name="직사각형 161"/>
            <p:cNvSpPr/>
            <p:nvPr/>
          </p:nvSpPr>
          <p:spPr>
            <a:xfrm>
              <a:off x="-1" y="0"/>
              <a:ext cx="1351095" cy="1364908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57262">
                <a:defRPr sz="9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583" name="직선 연결선 162"/>
            <p:cNvSpPr/>
            <p:nvPr/>
          </p:nvSpPr>
          <p:spPr>
            <a:xfrm>
              <a:off x="8289" y="13816"/>
              <a:ext cx="1334513" cy="1337278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584" name="직선 연결선 163"/>
            <p:cNvSpPr/>
            <p:nvPr/>
          </p:nvSpPr>
          <p:spPr>
            <a:xfrm flipV="1">
              <a:off x="16578" y="11052"/>
              <a:ext cx="1317939" cy="1342805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586" name="연결 전, 인솔의 양 쪽을 뒤집어 주세요.…"/>
          <p:cNvSpPr txBox="1"/>
          <p:nvPr/>
        </p:nvSpPr>
        <p:spPr>
          <a:xfrm>
            <a:off x="1044831" y="3010746"/>
            <a:ext cx="2307337" cy="579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140000"/>
              </a:lnSpc>
              <a:defRPr sz="1000"/>
            </a:pPr>
            <a:r>
              <a:t>연결 전, 인솔의 양 쪽을 뒤집어 주세요.</a:t>
            </a:r>
          </a:p>
          <a:p>
            <a:pPr algn="ctr">
              <a:lnSpc>
                <a:spcPct val="140000"/>
              </a:lnSpc>
              <a:defRPr sz="1000"/>
            </a:pPr>
            <a:r>
              <a:t>인솔을 뒤집은 후 [연결하기] 버튼을 누르시면</a:t>
            </a:r>
            <a:br/>
            <a:r>
              <a:t>검색을 시작합니다.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6FEB1F6-6039-B342-8D57-578EFC034538}"/>
              </a:ext>
            </a:extLst>
          </p:cNvPr>
          <p:cNvSpPr/>
          <p:nvPr/>
        </p:nvSpPr>
        <p:spPr>
          <a:xfrm>
            <a:off x="648001" y="100230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287016E-ED2C-6B45-83C0-CBA10F1890BE}"/>
              </a:ext>
            </a:extLst>
          </p:cNvPr>
          <p:cNvSpPr/>
          <p:nvPr/>
        </p:nvSpPr>
        <p:spPr>
          <a:xfrm>
            <a:off x="1356661" y="382932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8EF4984-C5D4-264C-9112-3E0CA93D8D1A}"/>
              </a:ext>
            </a:extLst>
          </p:cNvPr>
          <p:cNvSpPr/>
          <p:nvPr/>
        </p:nvSpPr>
        <p:spPr>
          <a:xfrm>
            <a:off x="754681" y="589434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B1D5B7-7094-4B66-9F1B-C606802B2107}"/>
              </a:ext>
            </a:extLst>
          </p:cNvPr>
          <p:cNvGrpSpPr/>
          <p:nvPr/>
        </p:nvGrpSpPr>
        <p:grpSpPr>
          <a:xfrm>
            <a:off x="193846" y="1047162"/>
            <a:ext cx="499757" cy="5258221"/>
            <a:chOff x="-60595" y="2351178"/>
            <a:chExt cx="499757" cy="5258221"/>
          </a:xfrm>
        </p:grpSpPr>
        <p:sp>
          <p:nvSpPr>
            <p:cNvPr id="23" name="왼쪽 대괄호 22">
              <a:extLst>
                <a:ext uri="{FF2B5EF4-FFF2-40B4-BE49-F238E27FC236}">
                  <a16:creationId xmlns:a16="http://schemas.microsoft.com/office/drawing/2014/main" id="{C7576219-A4E8-47FF-818F-CC53F2BF1981}"/>
                </a:ext>
              </a:extLst>
            </p:cNvPr>
            <p:cNvSpPr/>
            <p:nvPr/>
          </p:nvSpPr>
          <p:spPr>
            <a:xfrm>
              <a:off x="308219" y="2351178"/>
              <a:ext cx="130943" cy="525822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B1A7D3-DA9F-4AAD-8912-2EBDB8519B40}"/>
                </a:ext>
              </a:extLst>
            </p:cNvPr>
            <p:cNvSpPr txBox="1"/>
            <p:nvPr/>
          </p:nvSpPr>
          <p:spPr>
            <a:xfrm>
              <a:off x="-60595" y="4887955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편집하려면 이중 클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전체 메뉴 </a:t>
            </a:r>
            <a:r>
              <a:rPr lang="en-US" altLang="ko-KR" dirty="0"/>
              <a:t>&gt;</a:t>
            </a:r>
            <a:r>
              <a:rPr lang="ko-KR" altLang="en-US" dirty="0"/>
              <a:t> 인솔 관리 </a:t>
            </a:r>
            <a:r>
              <a:rPr lang="en-US" altLang="ko-KR" dirty="0"/>
              <a:t>&gt;</a:t>
            </a:r>
            <a:r>
              <a:rPr lang="ko-KR" altLang="en-US" dirty="0"/>
              <a:t> 신규 등록 </a:t>
            </a:r>
            <a:r>
              <a:rPr lang="en-US" altLang="ko-KR" dirty="0"/>
              <a:t>– </a:t>
            </a:r>
            <a:r>
              <a:rPr lang="ko-KR" altLang="en-US" dirty="0" err="1"/>
              <a:t>검색중</a:t>
            </a:r>
            <a:endParaRPr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2CA9B60-B0BC-9041-A1EE-88FB937E69B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ko-Kore-KR" dirty="0"/>
              <a:t>PT-A-08_2</a:t>
            </a:r>
            <a:endParaRPr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AB4E70A3-2C1B-024C-9FCA-1CF19E6DA2D6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177800" lvl="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터치 시 인솔 등록 프로세스 중단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,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가이드 닫음</a:t>
            </a:r>
          </a:p>
          <a:p>
            <a:pPr marL="177800" lvl="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인솔 등록 프로세스 표시 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UI</a:t>
            </a:r>
            <a:br>
              <a:rPr lang="en-US" altLang="ko-KR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1)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인솔 등록 전체 프로세스 표시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,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현재 진행하고 있는 단계 강조</a:t>
            </a:r>
            <a:br>
              <a:rPr lang="en-US" altLang="ko-KR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2)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5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초간 검색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,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검색 시 바로 왼발 검색 프로세스로 진행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,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</a:t>
            </a:r>
            <a:r>
              <a:rPr lang="ko-KR" altLang="en-US" sz="700" dirty="0" err="1">
                <a:latin typeface="맑은 고딕"/>
                <a:ea typeface="맑은 고딕"/>
                <a:sym typeface="맑은 고딕"/>
              </a:rPr>
              <a:t>미검색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시 실패 피드백</a:t>
            </a:r>
            <a:endParaRPr lang="en-US" altLang="ko-KR" sz="700" dirty="0">
              <a:latin typeface="맑은 고딕"/>
              <a:ea typeface="맑은 고딕"/>
              <a:sym typeface="맑은 고딕"/>
            </a:endParaRPr>
          </a:p>
          <a:p>
            <a:pPr marL="177800" lvl="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“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인솔 검색 중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”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문구 및 인솔을 검색하는 액션을 시각적으로 표현하는 애니메이션 또는 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gif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표시</a:t>
            </a:r>
            <a:endParaRPr lang="en-US" altLang="ko-KR" sz="700" dirty="0"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592" name="인솔 검색"/>
          <p:cNvSpPr txBox="1"/>
          <p:nvPr/>
        </p:nvSpPr>
        <p:spPr>
          <a:xfrm>
            <a:off x="881580" y="1422548"/>
            <a:ext cx="59588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1000" b="1"/>
            </a:lvl1pPr>
          </a:lstStyle>
          <a:p>
            <a:r>
              <a:rPr dirty="0" err="1"/>
              <a:t>인솔</a:t>
            </a:r>
            <a:r>
              <a:rPr dirty="0"/>
              <a:t> </a:t>
            </a:r>
            <a:r>
              <a:rPr dirty="0" err="1"/>
              <a:t>검색</a:t>
            </a:r>
            <a:endParaRPr dirty="0"/>
          </a:p>
        </p:txBody>
      </p:sp>
      <p:sp>
        <p:nvSpPr>
          <p:cNvPr id="593" name="1/2 액자 158"/>
          <p:cNvSpPr/>
          <p:nvPr/>
        </p:nvSpPr>
        <p:spPr>
          <a:xfrm rot="8100000">
            <a:off x="1596827" y="1495548"/>
            <a:ext cx="108001" cy="1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6400" y="5200"/>
                </a:lnTo>
                <a:lnTo>
                  <a:pt x="5200" y="5200"/>
                </a:lnTo>
                <a:lnTo>
                  <a:pt x="5200" y="16400"/>
                </a:lnTo>
                <a:lnTo>
                  <a:pt x="0" y="21600"/>
                </a:lnTo>
                <a:close/>
              </a:path>
            </a:pathLst>
          </a:custGeom>
          <a:solidFill>
            <a:srgbClr val="A7A7A7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57262">
              <a:defRPr sz="900"/>
            </a:pPr>
            <a:endParaRPr/>
          </a:p>
        </p:txBody>
      </p:sp>
      <p:sp>
        <p:nvSpPr>
          <p:cNvPr id="594" name="왼발 검색"/>
          <p:cNvSpPr txBox="1"/>
          <p:nvPr/>
        </p:nvSpPr>
        <p:spPr>
          <a:xfrm>
            <a:off x="1900557" y="1422548"/>
            <a:ext cx="59588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40000"/>
              </a:lnSpc>
              <a:defRPr sz="1000">
                <a:solidFill>
                  <a:srgbClr val="A7A7A7"/>
                </a:solidFill>
              </a:defRPr>
            </a:lvl1pPr>
          </a:lstStyle>
          <a:p>
            <a:r>
              <a:t>왼발 검색</a:t>
            </a:r>
          </a:p>
        </p:txBody>
      </p:sp>
      <p:sp>
        <p:nvSpPr>
          <p:cNvPr id="595" name="오른발 검색"/>
          <p:cNvSpPr txBox="1"/>
          <p:nvPr/>
        </p:nvSpPr>
        <p:spPr>
          <a:xfrm>
            <a:off x="2806251" y="1422548"/>
            <a:ext cx="709169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40000"/>
              </a:lnSpc>
              <a:defRPr sz="1000">
                <a:solidFill>
                  <a:srgbClr val="A7A7A7"/>
                </a:solidFill>
              </a:defRPr>
            </a:lvl1pPr>
          </a:lstStyle>
          <a:p>
            <a:r>
              <a:t>오른발 검색</a:t>
            </a:r>
          </a:p>
        </p:txBody>
      </p:sp>
      <p:sp>
        <p:nvSpPr>
          <p:cNvPr id="596" name="1/2 액자 158"/>
          <p:cNvSpPr/>
          <p:nvPr/>
        </p:nvSpPr>
        <p:spPr>
          <a:xfrm rot="8100000">
            <a:off x="2615804" y="1495548"/>
            <a:ext cx="108001" cy="1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6400" y="5200"/>
                </a:lnTo>
                <a:lnTo>
                  <a:pt x="5200" y="5200"/>
                </a:lnTo>
                <a:lnTo>
                  <a:pt x="5200" y="16400"/>
                </a:lnTo>
                <a:lnTo>
                  <a:pt x="0" y="21600"/>
                </a:lnTo>
                <a:close/>
              </a:path>
            </a:pathLst>
          </a:custGeom>
          <a:solidFill>
            <a:srgbClr val="A7A7A7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57262">
              <a:defRPr sz="900"/>
            </a:pPr>
            <a:endParaRPr/>
          </a:p>
        </p:txBody>
      </p:sp>
      <p:grpSp>
        <p:nvGrpSpPr>
          <p:cNvPr id="600" name="그룹 50"/>
          <p:cNvGrpSpPr/>
          <p:nvPr/>
        </p:nvGrpSpPr>
        <p:grpSpPr>
          <a:xfrm>
            <a:off x="1522953" y="3773178"/>
            <a:ext cx="1351094" cy="1364909"/>
            <a:chOff x="0" y="0"/>
            <a:chExt cx="1351093" cy="1364907"/>
          </a:xfrm>
        </p:grpSpPr>
        <p:sp>
          <p:nvSpPr>
            <p:cNvPr id="597" name="직사각형 161"/>
            <p:cNvSpPr/>
            <p:nvPr/>
          </p:nvSpPr>
          <p:spPr>
            <a:xfrm>
              <a:off x="-1" y="0"/>
              <a:ext cx="1351095" cy="1364908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57262">
                <a:defRPr sz="9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598" name="직선 연결선 162"/>
            <p:cNvSpPr/>
            <p:nvPr/>
          </p:nvSpPr>
          <p:spPr>
            <a:xfrm>
              <a:off x="8289" y="13816"/>
              <a:ext cx="1334513" cy="1337278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599" name="직선 연결선 163"/>
            <p:cNvSpPr/>
            <p:nvPr/>
          </p:nvSpPr>
          <p:spPr>
            <a:xfrm flipV="1">
              <a:off x="16578" y="11052"/>
              <a:ext cx="1317939" cy="1342805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601" name="휴대폰 근처의 스마트 인솔을 찾고 있어요..."/>
          <p:cNvSpPr txBox="1"/>
          <p:nvPr/>
        </p:nvSpPr>
        <p:spPr>
          <a:xfrm>
            <a:off x="1101537" y="2712770"/>
            <a:ext cx="2193926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140000"/>
              </a:lnSpc>
              <a:defRPr sz="1000"/>
            </a:lvl1pPr>
          </a:lstStyle>
          <a:p>
            <a:r>
              <a:t>휴대폰 근처의 스마트 인솔을 찾고 있어요...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EBE0293-0507-0647-8225-0D261C7B0DED}"/>
              </a:ext>
            </a:extLst>
          </p:cNvPr>
          <p:cNvSpPr/>
          <p:nvPr/>
        </p:nvSpPr>
        <p:spPr>
          <a:xfrm>
            <a:off x="648001" y="100230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4DDD777-0A57-3F41-85E2-1C7830BD6172}"/>
              </a:ext>
            </a:extLst>
          </p:cNvPr>
          <p:cNvSpPr/>
          <p:nvPr/>
        </p:nvSpPr>
        <p:spPr>
          <a:xfrm>
            <a:off x="648001" y="1430193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CFCCC55-5B63-2F4A-A2B4-5B3D5675CC19}"/>
              </a:ext>
            </a:extLst>
          </p:cNvPr>
          <p:cNvSpPr/>
          <p:nvPr/>
        </p:nvSpPr>
        <p:spPr>
          <a:xfrm>
            <a:off x="648001" y="267218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3" name="Google Shape;173;p5">
            <a:extLst>
              <a:ext uri="{FF2B5EF4-FFF2-40B4-BE49-F238E27FC236}">
                <a16:creationId xmlns:a16="http://schemas.microsoft.com/office/drawing/2014/main" id="{1A484732-612A-5040-8B19-9C85352A8092}"/>
              </a:ext>
            </a:extLst>
          </p:cNvPr>
          <p:cNvSpPr/>
          <p:nvPr/>
        </p:nvSpPr>
        <p:spPr>
          <a:xfrm>
            <a:off x="937329" y="2543624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a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4" name="Google Shape;173;p5">
            <a:extLst>
              <a:ext uri="{FF2B5EF4-FFF2-40B4-BE49-F238E27FC236}">
                <a16:creationId xmlns:a16="http://schemas.microsoft.com/office/drawing/2014/main" id="{8D355722-550D-F040-A8FD-D8A0DC72C2BF}"/>
              </a:ext>
            </a:extLst>
          </p:cNvPr>
          <p:cNvSpPr/>
          <p:nvPr/>
        </p:nvSpPr>
        <p:spPr>
          <a:xfrm>
            <a:off x="1237030" y="3650697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b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13DBC22-88E0-45E7-A21C-B63AA99CC9D5}"/>
              </a:ext>
            </a:extLst>
          </p:cNvPr>
          <p:cNvGrpSpPr/>
          <p:nvPr/>
        </p:nvGrpSpPr>
        <p:grpSpPr>
          <a:xfrm>
            <a:off x="193846" y="1047162"/>
            <a:ext cx="499757" cy="5258221"/>
            <a:chOff x="-60595" y="2351178"/>
            <a:chExt cx="499757" cy="5258221"/>
          </a:xfrm>
        </p:grpSpPr>
        <p:sp>
          <p:nvSpPr>
            <p:cNvPr id="29" name="왼쪽 대괄호 28">
              <a:extLst>
                <a:ext uri="{FF2B5EF4-FFF2-40B4-BE49-F238E27FC236}">
                  <a16:creationId xmlns:a16="http://schemas.microsoft.com/office/drawing/2014/main" id="{72782BA4-72CB-4606-9188-7A29979596B8}"/>
                </a:ext>
              </a:extLst>
            </p:cNvPr>
            <p:cNvSpPr/>
            <p:nvPr/>
          </p:nvSpPr>
          <p:spPr>
            <a:xfrm>
              <a:off x="308219" y="2351178"/>
              <a:ext cx="130943" cy="525822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0D10EBB-D4DA-42C7-AA9E-304747EC3FCB}"/>
                </a:ext>
              </a:extLst>
            </p:cNvPr>
            <p:cNvSpPr txBox="1"/>
            <p:nvPr/>
          </p:nvSpPr>
          <p:spPr>
            <a:xfrm>
              <a:off x="-60595" y="4887955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편집하려면 이중 클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전체 메뉴 </a:t>
            </a:r>
            <a:r>
              <a:rPr lang="en-US" altLang="ko-KR" dirty="0"/>
              <a:t>&gt;</a:t>
            </a:r>
            <a:r>
              <a:rPr lang="ko-KR" altLang="en-US" dirty="0"/>
              <a:t> 인솔 관리 </a:t>
            </a:r>
            <a:r>
              <a:rPr lang="en-US" altLang="ko-KR" dirty="0"/>
              <a:t>&gt;</a:t>
            </a:r>
            <a:r>
              <a:rPr lang="ko-KR" altLang="en-US" dirty="0"/>
              <a:t> 신규 등록 </a:t>
            </a:r>
            <a:r>
              <a:rPr lang="en-US" altLang="ko-KR" dirty="0"/>
              <a:t>– </a:t>
            </a:r>
            <a:r>
              <a:rPr lang="ko-KR" altLang="en-US" dirty="0"/>
              <a:t>검색 확인</a:t>
            </a:r>
            <a:endParaRPr dirty="0"/>
          </a:p>
        </p:txBody>
      </p:sp>
      <p:sp>
        <p:nvSpPr>
          <p:cNvPr id="620" name="Screen ID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ore-KR" dirty="0"/>
              <a:t>PT-A-08_2</a:t>
            </a:r>
            <a:endParaRPr lang="ko-Kore-KR" altLang="en-US" dirty="0"/>
          </a:p>
        </p:txBody>
      </p:sp>
      <p:sp>
        <p:nvSpPr>
          <p:cNvPr id="621" name="텍스트 개체 틀 2"/>
          <p:cNvSpPr>
            <a:spLocks noGrp="1"/>
          </p:cNvSpPr>
          <p:nvPr>
            <p:ph type="body" sz="half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177800" lvl="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터치 시 인솔 등록 프로세스 중단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,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가이드 닫음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  <a:sym typeface="맑은 고딕"/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인솔 등록 프로세스 표시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UI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1)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인솔 등록 전체 프로세스 표시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,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현재 진행하고 있는 단계 강조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2)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5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초간 검색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,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검색 시 바로 왼발 검색 프로세스로 진행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,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미검색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시 실패 피드백</a:t>
            </a:r>
          </a:p>
          <a:p>
            <a:pPr marL="177800" indent="-177800" hangingPunct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왼쪽 검색 확인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UI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a)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인솔 확인 안내 문구 출력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b)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인솔 진동을 시각적으로 표현하는 이미지 표시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  <a:sym typeface="맑은 고딕"/>
            </a:endParaRPr>
          </a:p>
          <a:p>
            <a:pPr marL="177800" indent="-177800">
              <a:lnSpc>
                <a:spcPct val="150000"/>
              </a:lnSpc>
              <a:spcBef>
                <a:spcPts val="100"/>
              </a:spcBef>
              <a:buFontTx/>
              <a:buAutoNum type="arabicPeriod"/>
              <a:defRPr sz="800"/>
            </a:pP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⑤ 버튼의 게이지가 다 채워진 후에 터치 가능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터치 시 검색된 인솔에 진동 명령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7800" indent="-177800">
              <a:lnSpc>
                <a:spcPct val="150000"/>
              </a:lnSpc>
              <a:spcBef>
                <a:spcPts val="100"/>
              </a:spcBef>
              <a:buFontTx/>
              <a:buAutoNum type="arabicPeriod"/>
              <a:defRPr sz="800"/>
            </a:pP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화면 로드 시 버튼 내 게이지가 왼쪽에서부터 채워지며 왼쪽 인솔에 진동 명령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게이지가 다 채워진 후에 터치 가능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터치 시 오른발 진동 명령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7800" indent="-177800">
              <a:lnSpc>
                <a:spcPct val="150000"/>
              </a:lnSpc>
              <a:spcBef>
                <a:spcPts val="100"/>
              </a:spcBef>
              <a:buFontTx/>
              <a:buAutoNum type="arabicPeriod"/>
              <a:defRPr sz="800"/>
            </a:pP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오른쪽 검색 확인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UI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a)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인솔 확인 안내 문구 출력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b)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인솔 진동을 시각적으로 표현하는 이미지 표시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  <a:sym typeface="맑은 고딕"/>
            </a:endParaRPr>
          </a:p>
          <a:p>
            <a:pPr marL="177800" indent="-177800">
              <a:lnSpc>
                <a:spcPct val="150000"/>
              </a:lnSpc>
              <a:spcBef>
                <a:spcPts val="100"/>
              </a:spcBef>
              <a:buFontTx/>
              <a:buAutoNum type="arabicPeriod"/>
              <a:defRPr sz="800"/>
            </a:pPr>
            <a:endParaRPr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543680-DC35-424F-9289-AF4CE24F1C4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ore-KR" altLang="en-US" dirty="0"/>
              <a:t>인솔</a:t>
            </a:r>
            <a:r>
              <a:rPr lang="ko-KR" altLang="en-US" dirty="0"/>
              <a:t> 등록</a:t>
            </a:r>
            <a:endParaRPr lang="ko-Kore-KR" altLang="en-US" dirty="0"/>
          </a:p>
        </p:txBody>
      </p:sp>
      <p:sp>
        <p:nvSpPr>
          <p:cNvPr id="622" name="인솔 검색"/>
          <p:cNvSpPr txBox="1"/>
          <p:nvPr/>
        </p:nvSpPr>
        <p:spPr>
          <a:xfrm>
            <a:off x="881580" y="1422548"/>
            <a:ext cx="59588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1000"/>
            </a:lvl1pPr>
          </a:lstStyle>
          <a:p>
            <a:r>
              <a:rPr dirty="0" err="1"/>
              <a:t>인솔</a:t>
            </a:r>
            <a:r>
              <a:rPr dirty="0"/>
              <a:t> </a:t>
            </a:r>
            <a:r>
              <a:rPr dirty="0" err="1"/>
              <a:t>검색</a:t>
            </a:r>
            <a:endParaRPr dirty="0"/>
          </a:p>
        </p:txBody>
      </p:sp>
      <p:sp>
        <p:nvSpPr>
          <p:cNvPr id="623" name="1/2 액자 158"/>
          <p:cNvSpPr/>
          <p:nvPr/>
        </p:nvSpPr>
        <p:spPr>
          <a:xfrm rot="8100000">
            <a:off x="1596827" y="1495548"/>
            <a:ext cx="108001" cy="1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6400" y="5200"/>
                </a:lnTo>
                <a:lnTo>
                  <a:pt x="5200" y="5200"/>
                </a:lnTo>
                <a:lnTo>
                  <a:pt x="5200" y="164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57262">
              <a:defRPr sz="900"/>
            </a:pPr>
            <a:endParaRPr/>
          </a:p>
        </p:txBody>
      </p:sp>
      <p:sp>
        <p:nvSpPr>
          <p:cNvPr id="624" name="왼발 검색"/>
          <p:cNvSpPr txBox="1"/>
          <p:nvPr/>
        </p:nvSpPr>
        <p:spPr>
          <a:xfrm>
            <a:off x="1900557" y="1422548"/>
            <a:ext cx="59588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40000"/>
              </a:lnSpc>
              <a:defRPr sz="1000" b="1"/>
            </a:lvl1pPr>
          </a:lstStyle>
          <a:p>
            <a:r>
              <a:t>왼발 검색</a:t>
            </a:r>
          </a:p>
        </p:txBody>
      </p:sp>
      <p:sp>
        <p:nvSpPr>
          <p:cNvPr id="625" name="오른발 검색"/>
          <p:cNvSpPr txBox="1"/>
          <p:nvPr/>
        </p:nvSpPr>
        <p:spPr>
          <a:xfrm>
            <a:off x="2806251" y="1422548"/>
            <a:ext cx="709169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40000"/>
              </a:lnSpc>
              <a:defRPr sz="1000">
                <a:solidFill>
                  <a:srgbClr val="A7A7A7"/>
                </a:solidFill>
              </a:defRPr>
            </a:lvl1pPr>
          </a:lstStyle>
          <a:p>
            <a:r>
              <a:t>오른발 검색</a:t>
            </a:r>
          </a:p>
        </p:txBody>
      </p:sp>
      <p:sp>
        <p:nvSpPr>
          <p:cNvPr id="626" name="1/2 액자 158"/>
          <p:cNvSpPr/>
          <p:nvPr/>
        </p:nvSpPr>
        <p:spPr>
          <a:xfrm rot="8100000">
            <a:off x="2615804" y="1495548"/>
            <a:ext cx="108001" cy="1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6400" y="5200"/>
                </a:lnTo>
                <a:lnTo>
                  <a:pt x="5200" y="5200"/>
                </a:lnTo>
                <a:lnTo>
                  <a:pt x="5200" y="16400"/>
                </a:lnTo>
                <a:lnTo>
                  <a:pt x="0" y="21600"/>
                </a:lnTo>
                <a:close/>
              </a:path>
            </a:pathLst>
          </a:custGeom>
          <a:solidFill>
            <a:srgbClr val="A7A7A7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57262">
              <a:defRPr sz="900"/>
            </a:pPr>
            <a:endParaRPr/>
          </a:p>
        </p:txBody>
      </p:sp>
      <p:grpSp>
        <p:nvGrpSpPr>
          <p:cNvPr id="630" name="그룹 50"/>
          <p:cNvGrpSpPr/>
          <p:nvPr/>
        </p:nvGrpSpPr>
        <p:grpSpPr>
          <a:xfrm>
            <a:off x="1522953" y="3646178"/>
            <a:ext cx="1351094" cy="1364909"/>
            <a:chOff x="0" y="0"/>
            <a:chExt cx="1351093" cy="1364907"/>
          </a:xfrm>
        </p:grpSpPr>
        <p:sp>
          <p:nvSpPr>
            <p:cNvPr id="627" name="직사각형 161"/>
            <p:cNvSpPr/>
            <p:nvPr/>
          </p:nvSpPr>
          <p:spPr>
            <a:xfrm>
              <a:off x="-1" y="0"/>
              <a:ext cx="1351095" cy="1364908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57262">
                <a:defRPr sz="9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628" name="직선 연결선 162"/>
            <p:cNvSpPr/>
            <p:nvPr/>
          </p:nvSpPr>
          <p:spPr>
            <a:xfrm>
              <a:off x="8289" y="13816"/>
              <a:ext cx="1334513" cy="1337278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629" name="직선 연결선 163"/>
            <p:cNvSpPr/>
            <p:nvPr/>
          </p:nvSpPr>
          <p:spPr>
            <a:xfrm flipV="1">
              <a:off x="16578" y="11052"/>
              <a:ext cx="1317939" cy="1342805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631" name="왼쪽 인솔에 진동이 울리면[확인] 버튼을 눌러 주세요. 진동이 울리지 않으면, [계속 찾기] 버튼을 눌러 주세요."/>
          <p:cNvSpPr txBox="1"/>
          <p:nvPr/>
        </p:nvSpPr>
        <p:spPr>
          <a:xfrm>
            <a:off x="938230" y="2473500"/>
            <a:ext cx="2520540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0000"/>
              </a:lnSpc>
              <a:defRPr sz="1000"/>
            </a:lvl1pPr>
          </a:lstStyle>
          <a:p>
            <a:r>
              <a:rPr lang="ko-KR" altLang="en-US" dirty="0"/>
              <a:t>왼쪽 인솔에 진동이 울리면 </a:t>
            </a:r>
            <a:r>
              <a:rPr lang="en-US" altLang="ko-KR" dirty="0"/>
              <a:t>[</a:t>
            </a:r>
            <a:r>
              <a:rPr lang="ko-KR" altLang="en-US" dirty="0"/>
              <a:t>확인</a:t>
            </a:r>
            <a:r>
              <a:rPr lang="en-US" altLang="ko-KR" dirty="0"/>
              <a:t>] </a:t>
            </a:r>
            <a:r>
              <a:rPr lang="ko-KR" altLang="en-US" dirty="0"/>
              <a:t>버튼을 눌러 주세요</a:t>
            </a:r>
            <a:r>
              <a:rPr lang="en-US" altLang="ko-KR" dirty="0"/>
              <a:t>. </a:t>
            </a:r>
            <a:r>
              <a:rPr lang="ko-KR" altLang="en-US" dirty="0"/>
              <a:t>진동이 울리지 않으면</a:t>
            </a:r>
            <a:r>
              <a:rPr lang="en-US" altLang="ko-KR" dirty="0"/>
              <a:t>, [</a:t>
            </a:r>
            <a:r>
              <a:rPr lang="ko-KR" altLang="en-US" dirty="0"/>
              <a:t>계속 찾기</a:t>
            </a:r>
            <a:r>
              <a:rPr lang="en-US" altLang="ko-KR" dirty="0"/>
              <a:t>] </a:t>
            </a:r>
            <a:r>
              <a:rPr lang="ko-KR" altLang="en-US" dirty="0"/>
              <a:t>버튼을 눌러 주세요</a:t>
            </a:r>
            <a:r>
              <a:rPr lang="en-US" altLang="ko-KR" dirty="0"/>
              <a:t>.</a:t>
            </a:r>
          </a:p>
        </p:txBody>
      </p:sp>
      <p:sp>
        <p:nvSpPr>
          <p:cNvPr id="632" name="인솔 검색"/>
          <p:cNvSpPr txBox="1"/>
          <p:nvPr/>
        </p:nvSpPr>
        <p:spPr>
          <a:xfrm>
            <a:off x="4049932" y="1422548"/>
            <a:ext cx="59588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1000"/>
            </a:lvl1pPr>
          </a:lstStyle>
          <a:p>
            <a:r>
              <a:t>인솔 검색</a:t>
            </a:r>
          </a:p>
        </p:txBody>
      </p:sp>
      <p:sp>
        <p:nvSpPr>
          <p:cNvPr id="633" name="1/2 액자 158"/>
          <p:cNvSpPr/>
          <p:nvPr/>
        </p:nvSpPr>
        <p:spPr>
          <a:xfrm rot="8100000">
            <a:off x="4765179" y="1495548"/>
            <a:ext cx="108001" cy="1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6400" y="5200"/>
                </a:lnTo>
                <a:lnTo>
                  <a:pt x="5200" y="5200"/>
                </a:lnTo>
                <a:lnTo>
                  <a:pt x="5200" y="164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57262">
              <a:defRPr sz="900"/>
            </a:pPr>
            <a:endParaRPr/>
          </a:p>
        </p:txBody>
      </p:sp>
      <p:sp>
        <p:nvSpPr>
          <p:cNvPr id="634" name="왼발 검색"/>
          <p:cNvSpPr txBox="1"/>
          <p:nvPr/>
        </p:nvSpPr>
        <p:spPr>
          <a:xfrm>
            <a:off x="5068909" y="1422548"/>
            <a:ext cx="59588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40000"/>
              </a:lnSpc>
              <a:defRPr sz="1000"/>
            </a:lvl1pPr>
          </a:lstStyle>
          <a:p>
            <a:r>
              <a:t>왼발 검색</a:t>
            </a:r>
          </a:p>
        </p:txBody>
      </p:sp>
      <p:sp>
        <p:nvSpPr>
          <p:cNvPr id="635" name="오른발 검색"/>
          <p:cNvSpPr txBox="1"/>
          <p:nvPr/>
        </p:nvSpPr>
        <p:spPr>
          <a:xfrm>
            <a:off x="5974603" y="1422548"/>
            <a:ext cx="709169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40000"/>
              </a:lnSpc>
              <a:defRPr sz="1000" b="1"/>
            </a:lvl1pPr>
          </a:lstStyle>
          <a:p>
            <a:r>
              <a:t>오른발 검색</a:t>
            </a:r>
          </a:p>
        </p:txBody>
      </p:sp>
      <p:sp>
        <p:nvSpPr>
          <p:cNvPr id="636" name="1/2 액자 158"/>
          <p:cNvSpPr/>
          <p:nvPr/>
        </p:nvSpPr>
        <p:spPr>
          <a:xfrm rot="8100000">
            <a:off x="5784156" y="1495548"/>
            <a:ext cx="108001" cy="1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6400" y="5200"/>
                </a:lnTo>
                <a:lnTo>
                  <a:pt x="5200" y="5200"/>
                </a:lnTo>
                <a:lnTo>
                  <a:pt x="5200" y="164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57262">
              <a:defRPr sz="900"/>
            </a:pPr>
            <a:endParaRPr/>
          </a:p>
        </p:txBody>
      </p:sp>
      <p:grpSp>
        <p:nvGrpSpPr>
          <p:cNvPr id="640" name="그룹 50"/>
          <p:cNvGrpSpPr/>
          <p:nvPr/>
        </p:nvGrpSpPr>
        <p:grpSpPr>
          <a:xfrm>
            <a:off x="4691305" y="3646178"/>
            <a:ext cx="1351094" cy="1364909"/>
            <a:chOff x="0" y="0"/>
            <a:chExt cx="1351093" cy="1364907"/>
          </a:xfrm>
        </p:grpSpPr>
        <p:sp>
          <p:nvSpPr>
            <p:cNvPr id="637" name="직사각형 161"/>
            <p:cNvSpPr/>
            <p:nvPr/>
          </p:nvSpPr>
          <p:spPr>
            <a:xfrm>
              <a:off x="-1" y="0"/>
              <a:ext cx="1351095" cy="1364908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57262">
                <a:defRPr sz="9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638" name="직선 연결선 162"/>
            <p:cNvSpPr/>
            <p:nvPr/>
          </p:nvSpPr>
          <p:spPr>
            <a:xfrm>
              <a:off x="8289" y="13816"/>
              <a:ext cx="1334513" cy="1337278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639" name="직선 연결선 163"/>
            <p:cNvSpPr/>
            <p:nvPr/>
          </p:nvSpPr>
          <p:spPr>
            <a:xfrm flipV="1">
              <a:off x="16578" y="11052"/>
              <a:ext cx="1317939" cy="1342805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641" name="오른쪽 인솔에 진동이 울리면[확인] 버튼을 눌러 주세요. 진동이 울리지 않으면, [계속 찾기] 버튼을 눌러 주세요."/>
          <p:cNvSpPr txBox="1"/>
          <p:nvPr/>
        </p:nvSpPr>
        <p:spPr>
          <a:xfrm>
            <a:off x="4106582" y="2473500"/>
            <a:ext cx="2520540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0000"/>
              </a:lnSpc>
              <a:defRPr sz="1000"/>
            </a:lvl1pPr>
          </a:lstStyle>
          <a:p>
            <a:r>
              <a:rPr lang="ko-KR" altLang="en-US" dirty="0"/>
              <a:t>오른쪽 인솔에 진동이 울리면 </a:t>
            </a:r>
            <a:r>
              <a:rPr lang="en-US" altLang="ko-KR" dirty="0"/>
              <a:t>[</a:t>
            </a:r>
            <a:r>
              <a:rPr lang="ko-KR" altLang="en-US" dirty="0"/>
              <a:t>확인</a:t>
            </a:r>
            <a:r>
              <a:rPr lang="en-US" altLang="ko-KR" dirty="0"/>
              <a:t>] </a:t>
            </a:r>
            <a:r>
              <a:rPr lang="ko-KR" altLang="en-US" dirty="0"/>
              <a:t>버튼을 눌러 주세요</a:t>
            </a:r>
            <a:r>
              <a:rPr lang="en-US" altLang="ko-KR" dirty="0"/>
              <a:t>. </a:t>
            </a:r>
            <a:r>
              <a:rPr lang="ko-KR" altLang="en-US" dirty="0"/>
              <a:t>진동이 울리지 않으면</a:t>
            </a:r>
            <a:r>
              <a:rPr lang="en-US" altLang="ko-KR" dirty="0"/>
              <a:t>, [</a:t>
            </a:r>
            <a:r>
              <a:rPr lang="ko-KR" altLang="en-US" dirty="0"/>
              <a:t>계속 찾기</a:t>
            </a:r>
            <a:r>
              <a:rPr lang="en-US" altLang="ko-KR" dirty="0"/>
              <a:t>] </a:t>
            </a:r>
            <a:r>
              <a:rPr lang="ko-KR" altLang="en-US" dirty="0"/>
              <a:t>버튼을 눌러 주세요</a:t>
            </a:r>
            <a:r>
              <a:rPr lang="en-US" altLang="ko-KR" dirty="0"/>
              <a:t>.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C311134-6CC2-A34D-AB8E-1326829EC7F0}"/>
              </a:ext>
            </a:extLst>
          </p:cNvPr>
          <p:cNvSpPr/>
          <p:nvPr/>
        </p:nvSpPr>
        <p:spPr>
          <a:xfrm>
            <a:off x="648001" y="100230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7A413AB-9F53-F641-962C-C455019947C8}"/>
              </a:ext>
            </a:extLst>
          </p:cNvPr>
          <p:cNvSpPr/>
          <p:nvPr/>
        </p:nvSpPr>
        <p:spPr>
          <a:xfrm>
            <a:off x="648001" y="143275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21A694F-DEDA-A540-A4BC-63B8711DFC1E}"/>
              </a:ext>
            </a:extLst>
          </p:cNvPr>
          <p:cNvSpPr/>
          <p:nvPr/>
        </p:nvSpPr>
        <p:spPr>
          <a:xfrm>
            <a:off x="648001" y="267218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4" name="Google Shape;173;p5">
            <a:extLst>
              <a:ext uri="{FF2B5EF4-FFF2-40B4-BE49-F238E27FC236}">
                <a16:creationId xmlns:a16="http://schemas.microsoft.com/office/drawing/2014/main" id="{ED432F0B-C724-A249-A459-20C1323E5979}"/>
              </a:ext>
            </a:extLst>
          </p:cNvPr>
          <p:cNvSpPr/>
          <p:nvPr/>
        </p:nvSpPr>
        <p:spPr>
          <a:xfrm>
            <a:off x="844201" y="2345913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a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5" name="Google Shape;173;p5">
            <a:extLst>
              <a:ext uri="{FF2B5EF4-FFF2-40B4-BE49-F238E27FC236}">
                <a16:creationId xmlns:a16="http://schemas.microsoft.com/office/drawing/2014/main" id="{05011893-F456-BC41-8884-C74AD19E2E79}"/>
              </a:ext>
            </a:extLst>
          </p:cNvPr>
          <p:cNvSpPr/>
          <p:nvPr/>
        </p:nvSpPr>
        <p:spPr>
          <a:xfrm>
            <a:off x="1289818" y="3452986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b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D032205-46BD-054A-805F-E85C6A562754}"/>
              </a:ext>
            </a:extLst>
          </p:cNvPr>
          <p:cNvSpPr/>
          <p:nvPr/>
        </p:nvSpPr>
        <p:spPr>
          <a:xfrm>
            <a:off x="648001" y="587258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A9E9199-D47D-C749-AC4F-E429F8271522}"/>
              </a:ext>
            </a:extLst>
          </p:cNvPr>
          <p:cNvSpPr/>
          <p:nvPr/>
        </p:nvSpPr>
        <p:spPr>
          <a:xfrm>
            <a:off x="1613201" y="587258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5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F517B30-5A3B-9D4C-BD3A-F0D268F343A8}"/>
              </a:ext>
            </a:extLst>
          </p:cNvPr>
          <p:cNvSpPr/>
          <p:nvPr/>
        </p:nvSpPr>
        <p:spPr>
          <a:xfrm>
            <a:off x="4776531" y="587258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8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27FE9B1-9A09-1E4A-B12D-8398E6C273FC}"/>
              </a:ext>
            </a:extLst>
          </p:cNvPr>
          <p:cNvSpPr/>
          <p:nvPr/>
        </p:nvSpPr>
        <p:spPr>
          <a:xfrm>
            <a:off x="3811330" y="143275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6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149314D-86F7-FB4A-A7DF-4F37C71D71C7}"/>
              </a:ext>
            </a:extLst>
          </p:cNvPr>
          <p:cNvSpPr/>
          <p:nvPr/>
        </p:nvSpPr>
        <p:spPr>
          <a:xfrm>
            <a:off x="3811330" y="267218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7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1" name="Google Shape;173;p5">
            <a:extLst>
              <a:ext uri="{FF2B5EF4-FFF2-40B4-BE49-F238E27FC236}">
                <a16:creationId xmlns:a16="http://schemas.microsoft.com/office/drawing/2014/main" id="{29B46A3C-5FA4-0B47-838E-ECCE376D047B}"/>
              </a:ext>
            </a:extLst>
          </p:cNvPr>
          <p:cNvSpPr/>
          <p:nvPr/>
        </p:nvSpPr>
        <p:spPr>
          <a:xfrm>
            <a:off x="4007530" y="2345913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a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2" name="Google Shape;173;p5">
            <a:extLst>
              <a:ext uri="{FF2B5EF4-FFF2-40B4-BE49-F238E27FC236}">
                <a16:creationId xmlns:a16="http://schemas.microsoft.com/office/drawing/2014/main" id="{1FAD15D6-3CA1-6841-B2BB-B31BBC5D69FF}"/>
              </a:ext>
            </a:extLst>
          </p:cNvPr>
          <p:cNvSpPr/>
          <p:nvPr/>
        </p:nvSpPr>
        <p:spPr>
          <a:xfrm>
            <a:off x="4453147" y="3452986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b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89DA7FD-ED8F-4068-804F-45C7B8745D02}"/>
              </a:ext>
            </a:extLst>
          </p:cNvPr>
          <p:cNvGrpSpPr/>
          <p:nvPr/>
        </p:nvGrpSpPr>
        <p:grpSpPr>
          <a:xfrm>
            <a:off x="193846" y="1047162"/>
            <a:ext cx="499757" cy="5258221"/>
            <a:chOff x="-60595" y="2351178"/>
            <a:chExt cx="499757" cy="5258221"/>
          </a:xfrm>
        </p:grpSpPr>
        <p:sp>
          <p:nvSpPr>
            <p:cNvPr id="44" name="왼쪽 대괄호 43">
              <a:extLst>
                <a:ext uri="{FF2B5EF4-FFF2-40B4-BE49-F238E27FC236}">
                  <a16:creationId xmlns:a16="http://schemas.microsoft.com/office/drawing/2014/main" id="{7C5A5825-F3C6-4C61-8865-695AE2493797}"/>
                </a:ext>
              </a:extLst>
            </p:cNvPr>
            <p:cNvSpPr/>
            <p:nvPr/>
          </p:nvSpPr>
          <p:spPr>
            <a:xfrm>
              <a:off x="308219" y="2351178"/>
              <a:ext cx="130943" cy="525822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6496D38-943F-4ECD-AC01-A6A3694252E3}"/>
                </a:ext>
              </a:extLst>
            </p:cNvPr>
            <p:cNvSpPr txBox="1"/>
            <p:nvPr/>
          </p:nvSpPr>
          <p:spPr>
            <a:xfrm>
              <a:off x="-60595" y="4887955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B510CBA-6352-1B45-BF01-59330434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메뉴 </a:t>
            </a:r>
            <a:r>
              <a:rPr lang="en-US" altLang="ko-KR" dirty="0"/>
              <a:t>&gt;</a:t>
            </a:r>
            <a:r>
              <a:rPr lang="ko-KR" altLang="en-US" dirty="0"/>
              <a:t> 인솔 관리 </a:t>
            </a:r>
            <a:r>
              <a:rPr lang="en-US" altLang="ko-KR" dirty="0"/>
              <a:t>&gt;</a:t>
            </a:r>
            <a:r>
              <a:rPr lang="ko-KR" altLang="en-US" dirty="0"/>
              <a:t> 신규 등록 </a:t>
            </a:r>
            <a:r>
              <a:rPr lang="en-US" altLang="ko-KR" dirty="0"/>
              <a:t>– </a:t>
            </a:r>
            <a:r>
              <a:rPr lang="ko-KR" altLang="en-US" dirty="0"/>
              <a:t>검색</a:t>
            </a:r>
            <a:r>
              <a:rPr lang="en-US" altLang="ko-KR" dirty="0"/>
              <a:t> </a:t>
            </a:r>
            <a:r>
              <a:rPr lang="ko-KR" altLang="en-US" dirty="0"/>
              <a:t>실패</a:t>
            </a:r>
            <a:endParaRPr lang="ko-Kore-KR" altLang="en-US" dirty="0"/>
          </a:p>
        </p:txBody>
      </p:sp>
      <p:sp>
        <p:nvSpPr>
          <p:cNvPr id="607" name="등록 완료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ore-KR" dirty="0"/>
              <a:t>PT-A-08_3</a:t>
            </a:r>
            <a:endParaRPr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A0779B1-5094-F543-A208-2F2F40AF71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9517" y="6051150"/>
            <a:ext cx="2657966" cy="215444"/>
          </a:xfrm>
        </p:spPr>
        <p:txBody>
          <a:bodyPr/>
          <a:lstStyle/>
          <a:p>
            <a:r>
              <a:rPr lang="ko-KR" altLang="en-US" dirty="0"/>
              <a:t>다시 시도</a:t>
            </a:r>
            <a:endParaRPr lang="ko-Kore-KR" altLang="en-US" dirty="0"/>
          </a:p>
        </p:txBody>
      </p:sp>
      <p:grpSp>
        <p:nvGrpSpPr>
          <p:cNvPr id="611" name="그룹 50"/>
          <p:cNvGrpSpPr/>
          <p:nvPr/>
        </p:nvGrpSpPr>
        <p:grpSpPr>
          <a:xfrm>
            <a:off x="1522953" y="3646178"/>
            <a:ext cx="1351094" cy="1364909"/>
            <a:chOff x="0" y="0"/>
            <a:chExt cx="1351093" cy="1364907"/>
          </a:xfrm>
        </p:grpSpPr>
        <p:sp>
          <p:nvSpPr>
            <p:cNvPr id="608" name="직사각형 161"/>
            <p:cNvSpPr/>
            <p:nvPr/>
          </p:nvSpPr>
          <p:spPr>
            <a:xfrm>
              <a:off x="-1" y="0"/>
              <a:ext cx="1351095" cy="1364908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57262">
                <a:defRPr sz="9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609" name="직선 연결선 162"/>
            <p:cNvSpPr/>
            <p:nvPr/>
          </p:nvSpPr>
          <p:spPr>
            <a:xfrm>
              <a:off x="8289" y="13816"/>
              <a:ext cx="1334513" cy="1337278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610" name="직선 연결선 163"/>
            <p:cNvSpPr/>
            <p:nvPr/>
          </p:nvSpPr>
          <p:spPr>
            <a:xfrm flipV="1">
              <a:off x="16578" y="11052"/>
              <a:ext cx="1317939" cy="1342805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612" name="인솔 검색에 실패했습니다.…"/>
          <p:cNvSpPr txBox="1"/>
          <p:nvPr/>
        </p:nvSpPr>
        <p:spPr>
          <a:xfrm>
            <a:off x="938230" y="2499410"/>
            <a:ext cx="2520540" cy="579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40000"/>
              </a:lnSpc>
              <a:defRPr sz="1000"/>
            </a:pPr>
            <a:r>
              <a:t>인솔 검색에 실패했습니다.</a:t>
            </a:r>
          </a:p>
          <a:p>
            <a:pPr algn="ctr">
              <a:lnSpc>
                <a:spcPct val="140000"/>
              </a:lnSpc>
              <a:defRPr sz="1000"/>
            </a:pPr>
            <a:endParaRPr/>
          </a:p>
          <a:p>
            <a:pPr algn="ctr">
              <a:lnSpc>
                <a:spcPct val="140000"/>
              </a:lnSpc>
              <a:defRPr sz="1000"/>
            </a:pPr>
            <a:r>
              <a:t>다시 한 번 시도해 주세요.</a:t>
            </a:r>
          </a:p>
        </p:txBody>
      </p:sp>
      <p:sp>
        <p:nvSpPr>
          <p:cNvPr id="613" name="인솔 검색"/>
          <p:cNvSpPr txBox="1"/>
          <p:nvPr/>
        </p:nvSpPr>
        <p:spPr>
          <a:xfrm>
            <a:off x="881580" y="1422548"/>
            <a:ext cx="59588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40000"/>
              </a:lnSpc>
              <a:defRPr sz="1000" b="1"/>
            </a:lvl1pPr>
          </a:lstStyle>
          <a:p>
            <a:r>
              <a:t>인솔 검색</a:t>
            </a:r>
          </a:p>
        </p:txBody>
      </p:sp>
      <p:sp>
        <p:nvSpPr>
          <p:cNvPr id="614" name="1/2 액자 158"/>
          <p:cNvSpPr/>
          <p:nvPr/>
        </p:nvSpPr>
        <p:spPr>
          <a:xfrm rot="8100000">
            <a:off x="1596827" y="1495548"/>
            <a:ext cx="108001" cy="1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6400" y="5200"/>
                </a:lnTo>
                <a:lnTo>
                  <a:pt x="5200" y="5200"/>
                </a:lnTo>
                <a:lnTo>
                  <a:pt x="5200" y="16400"/>
                </a:lnTo>
                <a:lnTo>
                  <a:pt x="0" y="21600"/>
                </a:lnTo>
                <a:close/>
              </a:path>
            </a:pathLst>
          </a:custGeom>
          <a:solidFill>
            <a:srgbClr val="A7A7A7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57262">
              <a:defRPr sz="900"/>
            </a:pPr>
            <a:endParaRPr/>
          </a:p>
        </p:txBody>
      </p:sp>
      <p:sp>
        <p:nvSpPr>
          <p:cNvPr id="615" name="왼발 검색"/>
          <p:cNvSpPr txBox="1"/>
          <p:nvPr/>
        </p:nvSpPr>
        <p:spPr>
          <a:xfrm>
            <a:off x="1900557" y="1422548"/>
            <a:ext cx="59588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40000"/>
              </a:lnSpc>
              <a:defRPr sz="1000">
                <a:solidFill>
                  <a:srgbClr val="A7A7A7"/>
                </a:solidFill>
              </a:defRPr>
            </a:lvl1pPr>
          </a:lstStyle>
          <a:p>
            <a:r>
              <a:t>왼발 검색</a:t>
            </a:r>
          </a:p>
        </p:txBody>
      </p:sp>
      <p:sp>
        <p:nvSpPr>
          <p:cNvPr id="616" name="오른발 검색"/>
          <p:cNvSpPr txBox="1"/>
          <p:nvPr/>
        </p:nvSpPr>
        <p:spPr>
          <a:xfrm>
            <a:off x="2806251" y="1422548"/>
            <a:ext cx="709169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40000"/>
              </a:lnSpc>
              <a:defRPr sz="1000">
                <a:solidFill>
                  <a:srgbClr val="A7A7A7"/>
                </a:solidFill>
              </a:defRPr>
            </a:lvl1pPr>
          </a:lstStyle>
          <a:p>
            <a:r>
              <a:t>오른발 검색</a:t>
            </a:r>
          </a:p>
        </p:txBody>
      </p:sp>
      <p:sp>
        <p:nvSpPr>
          <p:cNvPr id="617" name="1/2 액자 158"/>
          <p:cNvSpPr/>
          <p:nvPr/>
        </p:nvSpPr>
        <p:spPr>
          <a:xfrm rot="8100000">
            <a:off x="2615804" y="1495548"/>
            <a:ext cx="108001" cy="1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6400" y="5200"/>
                </a:lnTo>
                <a:lnTo>
                  <a:pt x="5200" y="5200"/>
                </a:lnTo>
                <a:lnTo>
                  <a:pt x="5200" y="16400"/>
                </a:lnTo>
                <a:lnTo>
                  <a:pt x="0" y="21600"/>
                </a:lnTo>
                <a:close/>
              </a:path>
            </a:pathLst>
          </a:custGeom>
          <a:solidFill>
            <a:srgbClr val="A7A7A7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57262">
              <a:defRPr sz="900"/>
            </a:pPr>
            <a:endParaRPr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FC0A003-7989-CA42-A590-D274DF74B3F6}"/>
              </a:ext>
            </a:extLst>
          </p:cNvPr>
          <p:cNvSpPr/>
          <p:nvPr/>
        </p:nvSpPr>
        <p:spPr>
          <a:xfrm>
            <a:off x="648001" y="100230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3D6EE8C3-6C34-894A-B13B-56B53257B14A}"/>
              </a:ext>
            </a:extLst>
          </p:cNvPr>
          <p:cNvSpPr txBox="1">
            <a:spLocks/>
          </p:cNvSpPr>
          <p:nvPr/>
        </p:nvSpPr>
        <p:spPr>
          <a:xfrm>
            <a:off x="7484132" y="392192"/>
            <a:ext cx="2329409" cy="6313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9pPr>
          </a:lstStyle>
          <a:p>
            <a:pPr marL="177800" indent="-177800" hangingPunct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터치 시 인솔 등록 프로세스 중단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,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가이드 닫음</a:t>
            </a:r>
          </a:p>
          <a:p>
            <a:pPr marL="177800" indent="-177800" hangingPunct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검색 실패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 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피드백 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UI</a:t>
            </a:r>
            <a:br>
              <a:rPr lang="en-US" altLang="ko-KR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a)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인솔 검색 실패 문구 출력</a:t>
            </a:r>
            <a:br>
              <a:rPr lang="en-US" altLang="ko-KR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b)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인솔 검색 실패 상태를 시각적으로 표현하는 이미지 표시</a:t>
            </a:r>
            <a:endParaRPr lang="en-US" altLang="ko-KR" sz="700" dirty="0">
              <a:latin typeface="맑은 고딕"/>
              <a:ea typeface="맑은 고딕"/>
              <a:sym typeface="맑은 고딕"/>
            </a:endParaRPr>
          </a:p>
          <a:p>
            <a:pPr marL="177800" indent="-177800" hangingPunct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터치 시 인솔 </a:t>
            </a:r>
            <a:r>
              <a:rPr lang="ko-KR" altLang="en-US" sz="700" dirty="0" err="1">
                <a:latin typeface="맑은 고딕"/>
                <a:ea typeface="맑은 고딕"/>
                <a:sym typeface="맑은 고딕"/>
              </a:rPr>
              <a:t>재검색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진행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,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</a:t>
            </a:r>
            <a:r>
              <a:rPr lang="ko-KR" altLang="en-US" sz="700" dirty="0" err="1">
                <a:latin typeface="맑은 고딕"/>
                <a:ea typeface="맑은 고딕"/>
                <a:sym typeface="맑은 고딕"/>
              </a:rPr>
              <a:t>검색중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UI 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출력</a:t>
            </a:r>
            <a:endParaRPr lang="en-US" altLang="ko-KR" sz="700" dirty="0"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4737B16-5B75-ED48-A24D-A230B03C43C5}"/>
              </a:ext>
            </a:extLst>
          </p:cNvPr>
          <p:cNvSpPr/>
          <p:nvPr/>
        </p:nvSpPr>
        <p:spPr>
          <a:xfrm>
            <a:off x="648001" y="245153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6" name="Google Shape;173;p5">
            <a:extLst>
              <a:ext uri="{FF2B5EF4-FFF2-40B4-BE49-F238E27FC236}">
                <a16:creationId xmlns:a16="http://schemas.microsoft.com/office/drawing/2014/main" id="{581A1203-475A-BE46-B4C4-001D74AF7247}"/>
              </a:ext>
            </a:extLst>
          </p:cNvPr>
          <p:cNvSpPr/>
          <p:nvPr/>
        </p:nvSpPr>
        <p:spPr>
          <a:xfrm>
            <a:off x="1242135" y="2345913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a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7" name="Google Shape;173;p5">
            <a:extLst>
              <a:ext uri="{FF2B5EF4-FFF2-40B4-BE49-F238E27FC236}">
                <a16:creationId xmlns:a16="http://schemas.microsoft.com/office/drawing/2014/main" id="{379F4E8A-1D1A-4542-883C-CEA2D5086490}"/>
              </a:ext>
            </a:extLst>
          </p:cNvPr>
          <p:cNvSpPr/>
          <p:nvPr/>
        </p:nvSpPr>
        <p:spPr>
          <a:xfrm>
            <a:off x="1239536" y="3452986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b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88A7C63-C1A6-7741-AD26-A91D0DB8973D}"/>
              </a:ext>
            </a:extLst>
          </p:cNvPr>
          <p:cNvSpPr/>
          <p:nvPr/>
        </p:nvSpPr>
        <p:spPr>
          <a:xfrm>
            <a:off x="648001" y="585034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BEC5EBC-99C3-47FF-880C-2C68237D1AE7}"/>
              </a:ext>
            </a:extLst>
          </p:cNvPr>
          <p:cNvGrpSpPr/>
          <p:nvPr/>
        </p:nvGrpSpPr>
        <p:grpSpPr>
          <a:xfrm>
            <a:off x="193846" y="1047162"/>
            <a:ext cx="499757" cy="5258221"/>
            <a:chOff x="-60595" y="2351178"/>
            <a:chExt cx="499757" cy="5258221"/>
          </a:xfrm>
        </p:grpSpPr>
        <p:sp>
          <p:nvSpPr>
            <p:cNvPr id="32" name="왼쪽 대괄호 31">
              <a:extLst>
                <a:ext uri="{FF2B5EF4-FFF2-40B4-BE49-F238E27FC236}">
                  <a16:creationId xmlns:a16="http://schemas.microsoft.com/office/drawing/2014/main" id="{D0C5F6F9-74EE-4AED-90D0-BCFFC0DB25A5}"/>
                </a:ext>
              </a:extLst>
            </p:cNvPr>
            <p:cNvSpPr/>
            <p:nvPr/>
          </p:nvSpPr>
          <p:spPr>
            <a:xfrm>
              <a:off x="308219" y="2351178"/>
              <a:ext cx="130943" cy="525822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49722B-494A-45C4-BC8D-B8D49CD554AE}"/>
                </a:ext>
              </a:extLst>
            </p:cNvPr>
            <p:cNvSpPr txBox="1"/>
            <p:nvPr/>
          </p:nvSpPr>
          <p:spPr>
            <a:xfrm>
              <a:off x="-60595" y="4887955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편집하려면 이중 클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전체 메뉴 </a:t>
            </a:r>
            <a:r>
              <a:rPr lang="en-US" altLang="ko-KR" dirty="0"/>
              <a:t>&gt;</a:t>
            </a:r>
            <a:r>
              <a:rPr lang="ko-KR" altLang="en-US" dirty="0"/>
              <a:t> 인솔 관리 </a:t>
            </a:r>
            <a:r>
              <a:rPr lang="en-US" altLang="ko-KR" dirty="0"/>
              <a:t>&gt;</a:t>
            </a:r>
            <a:r>
              <a:rPr lang="ko-KR" altLang="en-US" dirty="0"/>
              <a:t> 신규 등록 </a:t>
            </a:r>
            <a:r>
              <a:rPr lang="en-US" altLang="ko-KR" dirty="0"/>
              <a:t>– </a:t>
            </a:r>
            <a:r>
              <a:rPr lang="ko-KR" altLang="en-US" dirty="0"/>
              <a:t>연결 완료</a:t>
            </a:r>
            <a:endParaRPr dirty="0"/>
          </a:p>
        </p:txBody>
      </p:sp>
      <p:sp>
        <p:nvSpPr>
          <p:cNvPr id="645" name="Screen ID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" altLang="ko-Kore-KR" dirty="0"/>
              <a:t>PT-A</a:t>
            </a:r>
            <a:r>
              <a:rPr lang="en-US" altLang="ko-KR" dirty="0"/>
              <a:t>-08_4</a:t>
            </a:r>
            <a:endParaRPr dirty="0"/>
          </a:p>
        </p:txBody>
      </p:sp>
      <p:sp>
        <p:nvSpPr>
          <p:cNvPr id="647" name="입력한 이름으로 등록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인솔 이름 변경</a:t>
            </a:r>
            <a:endParaRPr dirty="0"/>
          </a:p>
        </p:txBody>
      </p:sp>
      <p:sp>
        <p:nvSpPr>
          <p:cNvPr id="648" name="스마트 게이트 인솔의 연결이 완료되었습니다."/>
          <p:cNvSpPr txBox="1"/>
          <p:nvPr/>
        </p:nvSpPr>
        <p:spPr>
          <a:xfrm>
            <a:off x="1251128" y="1942046"/>
            <a:ext cx="1894749" cy="603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140000"/>
              </a:lnSpc>
              <a:defRPr sz="1400"/>
            </a:pPr>
            <a:r>
              <a:rPr lang="ko-KR" altLang="en-US" dirty="0" err="1"/>
              <a:t>뉴로게이트</a:t>
            </a:r>
            <a:r>
              <a:rPr lang="ko-KR" altLang="en-US" dirty="0"/>
              <a:t> 인솔 등록이</a:t>
            </a:r>
            <a:br>
              <a:rPr lang="en-US" altLang="ko-KR" dirty="0"/>
            </a:br>
            <a:r>
              <a:rPr lang="ko-KR" altLang="en-US" dirty="0"/>
              <a:t>완료되었습니다</a:t>
            </a:r>
            <a:r>
              <a:rPr lang="en-US" altLang="ko-KR" dirty="0"/>
              <a:t>.</a:t>
            </a:r>
          </a:p>
        </p:txBody>
      </p:sp>
      <p:grpSp>
        <p:nvGrpSpPr>
          <p:cNvPr id="652" name="그룹 50"/>
          <p:cNvGrpSpPr/>
          <p:nvPr/>
        </p:nvGrpSpPr>
        <p:grpSpPr>
          <a:xfrm>
            <a:off x="1522953" y="3969170"/>
            <a:ext cx="1351094" cy="1364909"/>
            <a:chOff x="0" y="0"/>
            <a:chExt cx="1351093" cy="1364907"/>
          </a:xfrm>
        </p:grpSpPr>
        <p:sp>
          <p:nvSpPr>
            <p:cNvPr id="649" name="직사각형 161"/>
            <p:cNvSpPr/>
            <p:nvPr/>
          </p:nvSpPr>
          <p:spPr>
            <a:xfrm>
              <a:off x="-1" y="0"/>
              <a:ext cx="1351095" cy="1364908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57262">
                <a:defRPr sz="9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650" name="직선 연결선 162"/>
            <p:cNvSpPr/>
            <p:nvPr/>
          </p:nvSpPr>
          <p:spPr>
            <a:xfrm>
              <a:off x="8289" y="13816"/>
              <a:ext cx="1334513" cy="1337278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651" name="직선 연결선 163"/>
            <p:cNvSpPr/>
            <p:nvPr/>
          </p:nvSpPr>
          <p:spPr>
            <a:xfrm flipV="1">
              <a:off x="16578" y="11052"/>
              <a:ext cx="1317939" cy="1342805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654" name="이름"/>
          <p:cNvSpPr txBox="1"/>
          <p:nvPr/>
        </p:nvSpPr>
        <p:spPr>
          <a:xfrm>
            <a:off x="1335618" y="2893181"/>
            <a:ext cx="1725791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lnSpc>
                <a:spcPct val="140000"/>
              </a:lnSpc>
              <a:defRPr sz="1000"/>
            </a:lvl1pPr>
          </a:lstStyle>
          <a:p>
            <a:r>
              <a:rPr lang="ko-KR" altLang="en-US" dirty="0"/>
              <a:t>인솔 이름을 변경할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이름을 새로 </a:t>
            </a:r>
            <a:r>
              <a:rPr lang="ko-KR" altLang="en-US" dirty="0" err="1"/>
              <a:t>지으시겠어요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E645035E-460D-DF4A-A3E2-4D0AA64308D7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484132" y="392192"/>
            <a:ext cx="2329409" cy="6313173"/>
          </a:xfrm>
          <a:prstGeom prst="rect">
            <a:avLst/>
          </a:prstGeom>
        </p:spPr>
        <p:txBody>
          <a:bodyPr/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None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en-US" altLang="ko-KR" sz="8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0.</a:t>
            </a:r>
            <a:r>
              <a:rPr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안드로이드의 경우 </a:t>
            </a:r>
            <a:r>
              <a:rPr lang="en-US" altLang="ko-KR" sz="8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back </a:t>
            </a:r>
            <a:r>
              <a:rPr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시 창 닫음</a:t>
            </a:r>
            <a:r>
              <a:rPr lang="en-US" altLang="ko-KR" sz="8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,</a:t>
            </a:r>
            <a:r>
              <a:rPr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</a:t>
            </a:r>
            <a:r>
              <a:rPr lang="en-US" altLang="ko-KR" sz="8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“</a:t>
            </a:r>
            <a:r>
              <a:rPr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인솔 보정</a:t>
            </a:r>
            <a:r>
              <a:rPr lang="en-US" altLang="ko-KR" sz="8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”</a:t>
            </a:r>
            <a:r>
              <a:rPr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화면 로드</a:t>
            </a:r>
            <a:endParaRPr lang="en-US" altLang="ko-KR" sz="800" dirty="0">
              <a:latin typeface="Malgun Gothic" panose="020B0503020000020004" pitchFamily="34" charset="-127"/>
              <a:ea typeface="Malgun Gothic" panose="020B0503020000020004" pitchFamily="34" charset="-127"/>
              <a:sym typeface="맑은 고딕"/>
            </a:endParaRPr>
          </a:p>
          <a:p>
            <a:pPr marL="177800" lvl="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터치 시 창 닫음</a:t>
            </a:r>
            <a:r>
              <a:rPr lang="en-US" altLang="ko-KR" sz="8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,</a:t>
            </a:r>
            <a:r>
              <a:rPr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</a:t>
            </a:r>
            <a:r>
              <a:rPr lang="en-US" altLang="ko-KR" sz="8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”</a:t>
            </a:r>
            <a:r>
              <a:rPr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보정</a:t>
            </a:r>
            <a:r>
              <a:rPr lang="en-US" altLang="ko-KR" sz="8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”</a:t>
            </a:r>
            <a:r>
              <a:rPr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프로세스 진행</a:t>
            </a:r>
            <a:endParaRPr lang="en-US" altLang="ko-KR" sz="800" dirty="0">
              <a:latin typeface="Malgun Gothic" panose="020B0503020000020004" pitchFamily="34" charset="-127"/>
              <a:ea typeface="Malgun Gothic" panose="020B0503020000020004" pitchFamily="34" charset="-127"/>
              <a:sym typeface="맑은 고딕"/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인솔 등록 완료 문구 출력</a:t>
            </a:r>
            <a:endParaRPr lang="en-US" altLang="ko-KR" sz="800" dirty="0">
              <a:latin typeface="Malgun Gothic" panose="020B0503020000020004" pitchFamily="34" charset="-127"/>
              <a:ea typeface="Malgun Gothic" panose="020B0503020000020004" pitchFamily="34" charset="-127"/>
              <a:sym typeface="맑은 고딕"/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인솔 이름 변경 가능 문구 출력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7800" indent="-177800">
              <a:lnSpc>
                <a:spcPct val="150000"/>
              </a:lnSpc>
              <a:spcBef>
                <a:spcPts val="100"/>
              </a:spcBef>
              <a:buFontTx/>
              <a:buAutoNum type="arabicPeriod"/>
              <a:defRPr sz="800"/>
            </a:pP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인솔 연결 완료를 시각적으로 표현하는 이미지 표시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7800" indent="-177800">
              <a:lnSpc>
                <a:spcPct val="150000"/>
              </a:lnSpc>
              <a:spcBef>
                <a:spcPts val="100"/>
              </a:spcBef>
              <a:buFontTx/>
              <a:buAutoNum type="arabicPeriod"/>
              <a:defRPr sz="800"/>
            </a:pPr>
            <a:r>
              <a:rPr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터치 시 이름 변경 페이지 로드</a:t>
            </a:r>
            <a:endParaRPr lang="en-US" altLang="ko-KR" sz="800" dirty="0">
              <a:latin typeface="Malgun Gothic" panose="020B0503020000020004" pitchFamily="34" charset="-127"/>
              <a:ea typeface="Malgun Gothic" panose="020B0503020000020004" pitchFamily="34" charset="-127"/>
              <a:sym typeface="맑은 고딕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70B39EB-2C89-314F-8A4E-6971C36ED9CD}"/>
              </a:ext>
            </a:extLst>
          </p:cNvPr>
          <p:cNvSpPr/>
          <p:nvPr/>
        </p:nvSpPr>
        <p:spPr>
          <a:xfrm>
            <a:off x="2498236" y="111217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9BEEB9F-B6D2-9C4D-BA18-E5392D25A808}"/>
              </a:ext>
            </a:extLst>
          </p:cNvPr>
          <p:cNvSpPr/>
          <p:nvPr/>
        </p:nvSpPr>
        <p:spPr>
          <a:xfrm>
            <a:off x="852858" y="199362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9C3362A-4AC7-134F-9861-8C654A3A7C37}"/>
              </a:ext>
            </a:extLst>
          </p:cNvPr>
          <p:cNvSpPr/>
          <p:nvPr/>
        </p:nvSpPr>
        <p:spPr>
          <a:xfrm>
            <a:off x="852858" y="304806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D6D7205-D032-2441-9921-BB6FD8F9348B}"/>
              </a:ext>
            </a:extLst>
          </p:cNvPr>
          <p:cNvSpPr/>
          <p:nvPr/>
        </p:nvSpPr>
        <p:spPr>
          <a:xfrm>
            <a:off x="852858" y="463796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ACF405D-1ECD-AE4C-B7C2-E746361FD5A0}"/>
              </a:ext>
            </a:extLst>
          </p:cNvPr>
          <p:cNvSpPr/>
          <p:nvPr/>
        </p:nvSpPr>
        <p:spPr>
          <a:xfrm>
            <a:off x="737528" y="589835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5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5F4BF65-F6ED-4071-BDC4-6FF05364A1E0}"/>
              </a:ext>
            </a:extLst>
          </p:cNvPr>
          <p:cNvGrpSpPr/>
          <p:nvPr/>
        </p:nvGrpSpPr>
        <p:grpSpPr>
          <a:xfrm>
            <a:off x="193846" y="1047162"/>
            <a:ext cx="499757" cy="5258221"/>
            <a:chOff x="-60595" y="2351178"/>
            <a:chExt cx="499757" cy="5258221"/>
          </a:xfrm>
        </p:grpSpPr>
        <p:sp>
          <p:nvSpPr>
            <p:cNvPr id="23" name="왼쪽 대괄호 22">
              <a:extLst>
                <a:ext uri="{FF2B5EF4-FFF2-40B4-BE49-F238E27FC236}">
                  <a16:creationId xmlns:a16="http://schemas.microsoft.com/office/drawing/2014/main" id="{26B57C0D-5C8A-450F-9913-5E85E4FEFDF8}"/>
                </a:ext>
              </a:extLst>
            </p:cNvPr>
            <p:cNvSpPr/>
            <p:nvPr/>
          </p:nvSpPr>
          <p:spPr>
            <a:xfrm>
              <a:off x="308219" y="2351178"/>
              <a:ext cx="130943" cy="525822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089A75-1E70-48B5-B8B3-26838ED034CA}"/>
                </a:ext>
              </a:extLst>
            </p:cNvPr>
            <p:cNvSpPr txBox="1"/>
            <p:nvPr/>
          </p:nvSpPr>
          <p:spPr>
            <a:xfrm>
              <a:off x="-60595" y="4887955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26781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EF3AD4B-3828-4F21-AEFF-F1458C51532E}"/>
              </a:ext>
            </a:extLst>
          </p:cNvPr>
          <p:cNvGrpSpPr/>
          <p:nvPr/>
        </p:nvGrpSpPr>
        <p:grpSpPr>
          <a:xfrm>
            <a:off x="4180904" y="663122"/>
            <a:ext cx="2799960" cy="5567722"/>
            <a:chOff x="4180904" y="663122"/>
            <a:chExt cx="2799960" cy="5567722"/>
          </a:xfrm>
        </p:grpSpPr>
        <p:sp>
          <p:nvSpPr>
            <p:cNvPr id="286" name="직사각형 63">
              <a:extLst>
                <a:ext uri="{FF2B5EF4-FFF2-40B4-BE49-F238E27FC236}">
                  <a16:creationId xmlns:a16="http://schemas.microsoft.com/office/drawing/2014/main" id="{8BAB1EFE-FB05-408B-97F5-C26E88263A78}"/>
                </a:ext>
              </a:extLst>
            </p:cNvPr>
            <p:cNvSpPr/>
            <p:nvPr/>
          </p:nvSpPr>
          <p:spPr>
            <a:xfrm>
              <a:off x="4180904" y="5873756"/>
              <a:ext cx="2764350" cy="329016"/>
            </a:xfrm>
            <a:custGeom>
              <a:avLst/>
              <a:gdLst>
                <a:gd name="connsiteX0" fmla="*/ 0 w 2707200"/>
                <a:gd name="connsiteY0" fmla="*/ 0 h 324000"/>
                <a:gd name="connsiteX1" fmla="*/ 2707200 w 2707200"/>
                <a:gd name="connsiteY1" fmla="*/ 0 h 324000"/>
                <a:gd name="connsiteX2" fmla="*/ 2707200 w 2707200"/>
                <a:gd name="connsiteY2" fmla="*/ 324000 h 324000"/>
                <a:gd name="connsiteX3" fmla="*/ 0 w 2707200"/>
                <a:gd name="connsiteY3" fmla="*/ 324000 h 324000"/>
                <a:gd name="connsiteX4" fmla="*/ 0 w 2707200"/>
                <a:gd name="connsiteY4" fmla="*/ 0 h 324000"/>
                <a:gd name="connsiteX0" fmla="*/ 0 w 2707200"/>
                <a:gd name="connsiteY0" fmla="*/ 0 h 324000"/>
                <a:gd name="connsiteX1" fmla="*/ 2707200 w 2707200"/>
                <a:gd name="connsiteY1" fmla="*/ 0 h 324000"/>
                <a:gd name="connsiteX2" fmla="*/ 2706455 w 2707200"/>
                <a:gd name="connsiteY2" fmla="*/ 231717 h 324000"/>
                <a:gd name="connsiteX3" fmla="*/ 2707200 w 2707200"/>
                <a:gd name="connsiteY3" fmla="*/ 324000 h 324000"/>
                <a:gd name="connsiteX4" fmla="*/ 0 w 2707200"/>
                <a:gd name="connsiteY4" fmla="*/ 324000 h 324000"/>
                <a:gd name="connsiteX5" fmla="*/ 0 w 2707200"/>
                <a:gd name="connsiteY5" fmla="*/ 0 h 324000"/>
                <a:gd name="connsiteX0" fmla="*/ 0 w 2707200"/>
                <a:gd name="connsiteY0" fmla="*/ 0 h 326381"/>
                <a:gd name="connsiteX1" fmla="*/ 2707200 w 2707200"/>
                <a:gd name="connsiteY1" fmla="*/ 0 h 326381"/>
                <a:gd name="connsiteX2" fmla="*/ 2706455 w 2707200"/>
                <a:gd name="connsiteY2" fmla="*/ 231717 h 326381"/>
                <a:gd name="connsiteX3" fmla="*/ 2588138 w 2707200"/>
                <a:gd name="connsiteY3" fmla="*/ 326381 h 326381"/>
                <a:gd name="connsiteX4" fmla="*/ 0 w 2707200"/>
                <a:gd name="connsiteY4" fmla="*/ 324000 h 326381"/>
                <a:gd name="connsiteX5" fmla="*/ 0 w 2707200"/>
                <a:gd name="connsiteY5" fmla="*/ 0 h 326381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0 w 2707200"/>
                <a:gd name="connsiteY4" fmla="*/ 324000 h 326635"/>
                <a:gd name="connsiteX5" fmla="*/ 0 w 2707200"/>
                <a:gd name="connsiteY5" fmla="*/ 0 h 326635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97632 w 2707200"/>
                <a:gd name="connsiteY4" fmla="*/ 326381 h 326635"/>
                <a:gd name="connsiteX5" fmla="*/ 0 w 2707200"/>
                <a:gd name="connsiteY5" fmla="*/ 0 h 326635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97632 w 2707200"/>
                <a:gd name="connsiteY4" fmla="*/ 326381 h 326635"/>
                <a:gd name="connsiteX5" fmla="*/ 39455 w 2707200"/>
                <a:gd name="connsiteY5" fmla="*/ 148374 h 326635"/>
                <a:gd name="connsiteX6" fmla="*/ 0 w 2707200"/>
                <a:gd name="connsiteY6" fmla="*/ 0 h 326635"/>
                <a:gd name="connsiteX0" fmla="*/ 8170 w 2715370"/>
                <a:gd name="connsiteY0" fmla="*/ 0 h 326635"/>
                <a:gd name="connsiteX1" fmla="*/ 2715370 w 2715370"/>
                <a:gd name="connsiteY1" fmla="*/ 0 h 326635"/>
                <a:gd name="connsiteX2" fmla="*/ 2714625 w 2715370"/>
                <a:gd name="connsiteY2" fmla="*/ 231717 h 326635"/>
                <a:gd name="connsiteX3" fmla="*/ 2596308 w 2715370"/>
                <a:gd name="connsiteY3" fmla="*/ 326381 h 326635"/>
                <a:gd name="connsiteX4" fmla="*/ 105802 w 2715370"/>
                <a:gd name="connsiteY4" fmla="*/ 326381 h 326635"/>
                <a:gd name="connsiteX5" fmla="*/ 0 w 2715370"/>
                <a:gd name="connsiteY5" fmla="*/ 210286 h 326635"/>
                <a:gd name="connsiteX6" fmla="*/ 8170 w 2715370"/>
                <a:gd name="connsiteY6" fmla="*/ 0 h 326635"/>
                <a:gd name="connsiteX0" fmla="*/ 0 w 2764350"/>
                <a:gd name="connsiteY0" fmla="*/ 0 h 329016"/>
                <a:gd name="connsiteX1" fmla="*/ 2764350 w 2764350"/>
                <a:gd name="connsiteY1" fmla="*/ 2381 h 329016"/>
                <a:gd name="connsiteX2" fmla="*/ 2763605 w 2764350"/>
                <a:gd name="connsiteY2" fmla="*/ 234098 h 329016"/>
                <a:gd name="connsiteX3" fmla="*/ 2645288 w 2764350"/>
                <a:gd name="connsiteY3" fmla="*/ 328762 h 329016"/>
                <a:gd name="connsiteX4" fmla="*/ 154782 w 2764350"/>
                <a:gd name="connsiteY4" fmla="*/ 328762 h 329016"/>
                <a:gd name="connsiteX5" fmla="*/ 48980 w 2764350"/>
                <a:gd name="connsiteY5" fmla="*/ 212667 h 329016"/>
                <a:gd name="connsiteX6" fmla="*/ 0 w 2764350"/>
                <a:gd name="connsiteY6" fmla="*/ 0 h 32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4350" h="329016">
                  <a:moveTo>
                    <a:pt x="0" y="0"/>
                  </a:moveTo>
                  <a:lnTo>
                    <a:pt x="2764350" y="2381"/>
                  </a:lnTo>
                  <a:cubicBezTo>
                    <a:pt x="2764102" y="79620"/>
                    <a:pt x="2763853" y="156859"/>
                    <a:pt x="2763605" y="234098"/>
                  </a:cubicBezTo>
                  <a:cubicBezTo>
                    <a:pt x="2763853" y="264859"/>
                    <a:pt x="2709334" y="333720"/>
                    <a:pt x="2645288" y="328762"/>
                  </a:cubicBezTo>
                  <a:lnTo>
                    <a:pt x="154782" y="328762"/>
                  </a:lnTo>
                  <a:lnTo>
                    <a:pt x="48980" y="212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다음</a:t>
              </a:r>
            </a:p>
          </p:txBody>
        </p:sp>
        <p:grpSp>
          <p:nvGrpSpPr>
            <p:cNvPr id="279" name="그룹 278">
              <a:extLst>
                <a:ext uri="{FF2B5EF4-FFF2-40B4-BE49-F238E27FC236}">
                  <a16:creationId xmlns:a16="http://schemas.microsoft.com/office/drawing/2014/main" id="{69E5B3AA-22A8-47FF-8923-4DA8057149CE}"/>
                </a:ext>
              </a:extLst>
            </p:cNvPr>
            <p:cNvGrpSpPr/>
            <p:nvPr/>
          </p:nvGrpSpPr>
          <p:grpSpPr>
            <a:xfrm>
              <a:off x="5370685" y="5704721"/>
              <a:ext cx="433066" cy="94570"/>
              <a:chOff x="1440269" y="4837820"/>
              <a:chExt cx="4187344" cy="914400"/>
            </a:xfrm>
          </p:grpSpPr>
          <p:sp>
            <p:nvSpPr>
              <p:cNvPr id="280" name="타원 279">
                <a:extLst>
                  <a:ext uri="{FF2B5EF4-FFF2-40B4-BE49-F238E27FC236}">
                    <a16:creationId xmlns:a16="http://schemas.microsoft.com/office/drawing/2014/main" id="{9C2FFF2E-9108-4BFA-BC74-0977FEEB3824}"/>
                  </a:ext>
                </a:extLst>
              </p:cNvPr>
              <p:cNvSpPr/>
              <p:nvPr/>
            </p:nvSpPr>
            <p:spPr>
              <a:xfrm>
                <a:off x="2531250" y="4837820"/>
                <a:ext cx="914400" cy="9144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1" name="타원 280">
                <a:extLst>
                  <a:ext uri="{FF2B5EF4-FFF2-40B4-BE49-F238E27FC236}">
                    <a16:creationId xmlns:a16="http://schemas.microsoft.com/office/drawing/2014/main" id="{7D6637EE-036C-4648-94FB-5F9E30D64834}"/>
                  </a:ext>
                </a:extLst>
              </p:cNvPr>
              <p:cNvSpPr/>
              <p:nvPr/>
            </p:nvSpPr>
            <p:spPr>
              <a:xfrm>
                <a:off x="3622231" y="4837820"/>
                <a:ext cx="914400" cy="914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타원 281">
                <a:extLst>
                  <a:ext uri="{FF2B5EF4-FFF2-40B4-BE49-F238E27FC236}">
                    <a16:creationId xmlns:a16="http://schemas.microsoft.com/office/drawing/2014/main" id="{F9F71FE7-E1A4-408F-8E10-0E533FA1C5FE}"/>
                  </a:ext>
                </a:extLst>
              </p:cNvPr>
              <p:cNvSpPr/>
              <p:nvPr/>
            </p:nvSpPr>
            <p:spPr>
              <a:xfrm>
                <a:off x="4713213" y="4837820"/>
                <a:ext cx="914400" cy="914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타원 282">
                <a:extLst>
                  <a:ext uri="{FF2B5EF4-FFF2-40B4-BE49-F238E27FC236}">
                    <a16:creationId xmlns:a16="http://schemas.microsoft.com/office/drawing/2014/main" id="{7871B070-520E-45F3-BD8F-1EB800AA331E}"/>
                  </a:ext>
                </a:extLst>
              </p:cNvPr>
              <p:cNvSpPr/>
              <p:nvPr/>
            </p:nvSpPr>
            <p:spPr>
              <a:xfrm>
                <a:off x="1440269" y="4837820"/>
                <a:ext cx="914400" cy="914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E102AF14-3517-4910-AF9F-81447A5EA100}"/>
                </a:ext>
              </a:extLst>
            </p:cNvPr>
            <p:cNvGrpSpPr/>
            <p:nvPr/>
          </p:nvGrpSpPr>
          <p:grpSpPr>
            <a:xfrm>
              <a:off x="4197312" y="663122"/>
              <a:ext cx="2783552" cy="5567722"/>
              <a:chOff x="272480" y="944724"/>
              <a:chExt cx="2808000" cy="5616624"/>
            </a:xfrm>
          </p:grpSpPr>
          <p:sp>
            <p:nvSpPr>
              <p:cNvPr id="65" name="모서리가 둥근 직사각형 108">
                <a:extLst>
                  <a:ext uri="{FF2B5EF4-FFF2-40B4-BE49-F238E27FC236}">
                    <a16:creationId xmlns:a16="http://schemas.microsoft.com/office/drawing/2014/main" id="{CF68D5B1-88B9-4DB4-81FF-0EE6E9ECCA87}"/>
                  </a:ext>
                </a:extLst>
              </p:cNvPr>
              <p:cNvSpPr/>
              <p:nvPr userDrawn="1"/>
            </p:nvSpPr>
            <p:spPr>
              <a:xfrm>
                <a:off x="272480" y="944724"/>
                <a:ext cx="2808000" cy="5616624"/>
              </a:xfrm>
              <a:prstGeom prst="roundRect">
                <a:avLst>
                  <a:gd name="adj" fmla="val 8301"/>
                </a:avLst>
              </a:prstGeom>
              <a:noFill/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006ED6A-B4FF-48F7-B01C-E16DDF016808}"/>
                  </a:ext>
                </a:extLst>
              </p:cNvPr>
              <p:cNvSpPr txBox="1"/>
              <p:nvPr userDrawn="1"/>
            </p:nvSpPr>
            <p:spPr>
              <a:xfrm>
                <a:off x="416497" y="1031150"/>
                <a:ext cx="5554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11:59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67" name="Picture 12">
                <a:extLst>
                  <a:ext uri="{FF2B5EF4-FFF2-40B4-BE49-F238E27FC236}">
                    <a16:creationId xmlns:a16="http://schemas.microsoft.com/office/drawing/2014/main" id="{C2211DF4-164A-4279-A74A-26B02974BB25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7114" y="1066014"/>
                <a:ext cx="514448" cy="1764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8" name="모서리가 둥근 직사각형 111">
                <a:extLst>
                  <a:ext uri="{FF2B5EF4-FFF2-40B4-BE49-F238E27FC236}">
                    <a16:creationId xmlns:a16="http://schemas.microsoft.com/office/drawing/2014/main" id="{A92FFFAD-0D44-4A2C-BE06-332F5242A744}"/>
                  </a:ext>
                </a:extLst>
              </p:cNvPr>
              <p:cNvSpPr/>
              <p:nvPr userDrawn="1"/>
            </p:nvSpPr>
            <p:spPr>
              <a:xfrm>
                <a:off x="1051367" y="944724"/>
                <a:ext cx="1250227" cy="235422"/>
              </a:xfrm>
              <a:prstGeom prst="roundRect">
                <a:avLst>
                  <a:gd name="adj" fmla="val 10974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7DE687C4-AA49-4E45-9A6E-BE364262D169}"/>
                </a:ext>
              </a:extLst>
            </p:cNvPr>
            <p:cNvSpPr txBox="1"/>
            <p:nvPr/>
          </p:nvSpPr>
          <p:spPr>
            <a:xfrm>
              <a:off x="4311949" y="1411086"/>
              <a:ext cx="253787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latin typeface="+mn-ea"/>
                  <a:ea typeface="+mn-ea"/>
                </a:rPr>
                <a:t>캘린더로 운동 스케줄을 확인하고 관리하세요</a:t>
              </a:r>
              <a:endParaRPr lang="en-US" altLang="ko-KR" sz="900" dirty="0">
                <a:latin typeface="+mn-ea"/>
                <a:ea typeface="+mn-ea"/>
              </a:endParaRPr>
            </a:p>
            <a:p>
              <a:pPr algn="ctr"/>
              <a:r>
                <a:rPr lang="ko-KR" altLang="en-US" sz="800" dirty="0">
                  <a:latin typeface="+mn-ea"/>
                  <a:ea typeface="+mn-ea"/>
                </a:rPr>
                <a:t>의료진이 처방한 운동이 자동으로 연동되어 </a:t>
              </a:r>
              <a:endParaRPr lang="en-US" altLang="ko-KR" sz="800" dirty="0">
                <a:latin typeface="+mn-ea"/>
                <a:ea typeface="+mn-ea"/>
              </a:endParaRPr>
            </a:p>
            <a:p>
              <a:pPr algn="ctr"/>
              <a:r>
                <a:rPr lang="ko-KR" altLang="en-US" sz="800" dirty="0">
                  <a:latin typeface="+mn-ea"/>
                  <a:ea typeface="+mn-ea"/>
                </a:rPr>
                <a:t>캘린더에서 바로 확인 가능합니다</a:t>
              </a:r>
              <a:r>
                <a:rPr lang="en-US" altLang="ko-KR" sz="800" dirty="0">
                  <a:latin typeface="+mn-ea"/>
                  <a:ea typeface="+mn-ea"/>
                </a:rPr>
                <a:t>.</a:t>
              </a:r>
              <a:endParaRPr lang="ko-KR" altLang="en-US" sz="800" dirty="0">
                <a:latin typeface="+mn-ea"/>
                <a:ea typeface="+mn-ea"/>
              </a:endParaRP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F7C76677-A8FA-406D-BD9B-A6FB70217DE1}"/>
                </a:ext>
              </a:extLst>
            </p:cNvPr>
            <p:cNvSpPr txBox="1"/>
            <p:nvPr/>
          </p:nvSpPr>
          <p:spPr>
            <a:xfrm>
              <a:off x="4199166" y="989839"/>
              <a:ext cx="8836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latin typeface="+mn-ea"/>
                  <a:ea typeface="+mn-ea"/>
                </a:rPr>
                <a:t>다시 보지 않기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6DC1D1C1-9E6A-48B3-B6C3-6B0690EB6B5F}"/>
                </a:ext>
              </a:extLst>
            </p:cNvPr>
            <p:cNvSpPr txBox="1"/>
            <p:nvPr/>
          </p:nvSpPr>
          <p:spPr>
            <a:xfrm>
              <a:off x="6522331" y="989839"/>
              <a:ext cx="39179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+mn-ea"/>
                  <a:ea typeface="+mn-ea"/>
                </a:rPr>
                <a:t>skip</a:t>
              </a:r>
              <a:endParaRPr lang="ko-KR" altLang="en-US" sz="800" dirty="0">
                <a:latin typeface="+mn-ea"/>
                <a:ea typeface="+mn-ea"/>
              </a:endParaRPr>
            </a:p>
          </p:txBody>
        </p: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4E3DC88A-7ED7-41FC-9CC1-DF3912DDC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729425" y="2061208"/>
              <a:ext cx="1711539" cy="3376687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8454133-437A-4CFA-9C2A-AAD4A19B4F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92011" y="2058122"/>
            <a:ext cx="1710722" cy="3376687"/>
          </a:xfrm>
          <a:prstGeom prst="rect">
            <a:avLst/>
          </a:prstGeom>
        </p:spPr>
      </p:pic>
      <p:sp>
        <p:nvSpPr>
          <p:cNvPr id="284" name="직사각형 63">
            <a:extLst>
              <a:ext uri="{FF2B5EF4-FFF2-40B4-BE49-F238E27FC236}">
                <a16:creationId xmlns:a16="http://schemas.microsoft.com/office/drawing/2014/main" id="{FC7DE212-A54E-44FB-BBE9-82779D6C9B0E}"/>
              </a:ext>
            </a:extLst>
          </p:cNvPr>
          <p:cNvSpPr/>
          <p:nvPr/>
        </p:nvSpPr>
        <p:spPr>
          <a:xfrm>
            <a:off x="739188" y="5873756"/>
            <a:ext cx="2764350" cy="329016"/>
          </a:xfrm>
          <a:custGeom>
            <a:avLst/>
            <a:gdLst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7200 w 2707200"/>
              <a:gd name="connsiteY2" fmla="*/ 324000 h 324000"/>
              <a:gd name="connsiteX3" fmla="*/ 0 w 2707200"/>
              <a:gd name="connsiteY3" fmla="*/ 324000 h 324000"/>
              <a:gd name="connsiteX4" fmla="*/ 0 w 2707200"/>
              <a:gd name="connsiteY4" fmla="*/ 0 h 324000"/>
              <a:gd name="connsiteX0" fmla="*/ 0 w 2707200"/>
              <a:gd name="connsiteY0" fmla="*/ 0 h 324000"/>
              <a:gd name="connsiteX1" fmla="*/ 2707200 w 2707200"/>
              <a:gd name="connsiteY1" fmla="*/ 0 h 324000"/>
              <a:gd name="connsiteX2" fmla="*/ 2706455 w 2707200"/>
              <a:gd name="connsiteY2" fmla="*/ 231717 h 324000"/>
              <a:gd name="connsiteX3" fmla="*/ 2707200 w 2707200"/>
              <a:gd name="connsiteY3" fmla="*/ 324000 h 324000"/>
              <a:gd name="connsiteX4" fmla="*/ 0 w 2707200"/>
              <a:gd name="connsiteY4" fmla="*/ 324000 h 324000"/>
              <a:gd name="connsiteX5" fmla="*/ 0 w 2707200"/>
              <a:gd name="connsiteY5" fmla="*/ 0 h 324000"/>
              <a:gd name="connsiteX0" fmla="*/ 0 w 2707200"/>
              <a:gd name="connsiteY0" fmla="*/ 0 h 326381"/>
              <a:gd name="connsiteX1" fmla="*/ 2707200 w 2707200"/>
              <a:gd name="connsiteY1" fmla="*/ 0 h 326381"/>
              <a:gd name="connsiteX2" fmla="*/ 2706455 w 2707200"/>
              <a:gd name="connsiteY2" fmla="*/ 231717 h 326381"/>
              <a:gd name="connsiteX3" fmla="*/ 2588138 w 2707200"/>
              <a:gd name="connsiteY3" fmla="*/ 326381 h 326381"/>
              <a:gd name="connsiteX4" fmla="*/ 0 w 2707200"/>
              <a:gd name="connsiteY4" fmla="*/ 324000 h 326381"/>
              <a:gd name="connsiteX5" fmla="*/ 0 w 2707200"/>
              <a:gd name="connsiteY5" fmla="*/ 0 h 326381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0 w 2707200"/>
              <a:gd name="connsiteY4" fmla="*/ 324000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0 w 2707200"/>
              <a:gd name="connsiteY5" fmla="*/ 0 h 326635"/>
              <a:gd name="connsiteX0" fmla="*/ 0 w 2707200"/>
              <a:gd name="connsiteY0" fmla="*/ 0 h 326635"/>
              <a:gd name="connsiteX1" fmla="*/ 2707200 w 2707200"/>
              <a:gd name="connsiteY1" fmla="*/ 0 h 326635"/>
              <a:gd name="connsiteX2" fmla="*/ 2706455 w 2707200"/>
              <a:gd name="connsiteY2" fmla="*/ 231717 h 326635"/>
              <a:gd name="connsiteX3" fmla="*/ 2588138 w 2707200"/>
              <a:gd name="connsiteY3" fmla="*/ 326381 h 326635"/>
              <a:gd name="connsiteX4" fmla="*/ 97632 w 2707200"/>
              <a:gd name="connsiteY4" fmla="*/ 326381 h 326635"/>
              <a:gd name="connsiteX5" fmla="*/ 39455 w 2707200"/>
              <a:gd name="connsiteY5" fmla="*/ 148374 h 326635"/>
              <a:gd name="connsiteX6" fmla="*/ 0 w 2707200"/>
              <a:gd name="connsiteY6" fmla="*/ 0 h 326635"/>
              <a:gd name="connsiteX0" fmla="*/ 8170 w 2715370"/>
              <a:gd name="connsiteY0" fmla="*/ 0 h 326635"/>
              <a:gd name="connsiteX1" fmla="*/ 2715370 w 2715370"/>
              <a:gd name="connsiteY1" fmla="*/ 0 h 326635"/>
              <a:gd name="connsiteX2" fmla="*/ 2714625 w 2715370"/>
              <a:gd name="connsiteY2" fmla="*/ 231717 h 326635"/>
              <a:gd name="connsiteX3" fmla="*/ 2596308 w 2715370"/>
              <a:gd name="connsiteY3" fmla="*/ 326381 h 326635"/>
              <a:gd name="connsiteX4" fmla="*/ 105802 w 2715370"/>
              <a:gd name="connsiteY4" fmla="*/ 326381 h 326635"/>
              <a:gd name="connsiteX5" fmla="*/ 0 w 2715370"/>
              <a:gd name="connsiteY5" fmla="*/ 210286 h 326635"/>
              <a:gd name="connsiteX6" fmla="*/ 8170 w 2715370"/>
              <a:gd name="connsiteY6" fmla="*/ 0 h 326635"/>
              <a:gd name="connsiteX0" fmla="*/ 0 w 2764350"/>
              <a:gd name="connsiteY0" fmla="*/ 0 h 329016"/>
              <a:gd name="connsiteX1" fmla="*/ 2764350 w 2764350"/>
              <a:gd name="connsiteY1" fmla="*/ 2381 h 329016"/>
              <a:gd name="connsiteX2" fmla="*/ 2763605 w 2764350"/>
              <a:gd name="connsiteY2" fmla="*/ 234098 h 329016"/>
              <a:gd name="connsiteX3" fmla="*/ 2645288 w 2764350"/>
              <a:gd name="connsiteY3" fmla="*/ 328762 h 329016"/>
              <a:gd name="connsiteX4" fmla="*/ 154782 w 2764350"/>
              <a:gd name="connsiteY4" fmla="*/ 328762 h 329016"/>
              <a:gd name="connsiteX5" fmla="*/ 48980 w 2764350"/>
              <a:gd name="connsiteY5" fmla="*/ 212667 h 329016"/>
              <a:gd name="connsiteX6" fmla="*/ 0 w 2764350"/>
              <a:gd name="connsiteY6" fmla="*/ 0 h 329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4350" h="329016">
                <a:moveTo>
                  <a:pt x="0" y="0"/>
                </a:moveTo>
                <a:lnTo>
                  <a:pt x="2764350" y="2381"/>
                </a:lnTo>
                <a:cubicBezTo>
                  <a:pt x="2764102" y="79620"/>
                  <a:pt x="2763853" y="156859"/>
                  <a:pt x="2763605" y="234098"/>
                </a:cubicBezTo>
                <a:cubicBezTo>
                  <a:pt x="2763853" y="264859"/>
                  <a:pt x="2709334" y="333720"/>
                  <a:pt x="2645288" y="328762"/>
                </a:cubicBezTo>
                <a:lnTo>
                  <a:pt x="154782" y="328762"/>
                </a:lnTo>
                <a:lnTo>
                  <a:pt x="48980" y="2126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다음</a:t>
            </a:r>
          </a:p>
        </p:txBody>
      </p: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0CAC8E1E-0F3D-456A-A36A-B3F3932FC38F}"/>
              </a:ext>
            </a:extLst>
          </p:cNvPr>
          <p:cNvGrpSpPr/>
          <p:nvPr/>
        </p:nvGrpSpPr>
        <p:grpSpPr>
          <a:xfrm>
            <a:off x="1922635" y="5704721"/>
            <a:ext cx="433066" cy="94570"/>
            <a:chOff x="1440269" y="4837820"/>
            <a:chExt cx="4187344" cy="914400"/>
          </a:xfrm>
        </p:grpSpPr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ED4A777E-4F75-49CB-9254-34CF4E2193D2}"/>
                </a:ext>
              </a:extLst>
            </p:cNvPr>
            <p:cNvSpPr/>
            <p:nvPr/>
          </p:nvSpPr>
          <p:spPr>
            <a:xfrm>
              <a:off x="2531250" y="4837820"/>
              <a:ext cx="914400" cy="9144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FAD8270E-F6AF-44CF-A024-1FF6D0269E56}"/>
                </a:ext>
              </a:extLst>
            </p:cNvPr>
            <p:cNvSpPr/>
            <p:nvPr/>
          </p:nvSpPr>
          <p:spPr>
            <a:xfrm>
              <a:off x="3622231" y="4837820"/>
              <a:ext cx="914400" cy="9144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6FEC958B-6E29-481E-AE7F-A18E0BBBD36A}"/>
                </a:ext>
              </a:extLst>
            </p:cNvPr>
            <p:cNvSpPr/>
            <p:nvPr/>
          </p:nvSpPr>
          <p:spPr>
            <a:xfrm>
              <a:off x="4713213" y="4837820"/>
              <a:ext cx="914400" cy="9144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4866390F-5CAB-4A8E-A27F-757D8DD80BCE}"/>
                </a:ext>
              </a:extLst>
            </p:cNvPr>
            <p:cNvSpPr/>
            <p:nvPr/>
          </p:nvSpPr>
          <p:spPr>
            <a:xfrm>
              <a:off x="1440269" y="4837820"/>
              <a:ext cx="914400" cy="9144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05483B1-FDCA-4A55-8B0D-045B01EE5BE8}"/>
              </a:ext>
            </a:extLst>
          </p:cNvPr>
          <p:cNvGrpSpPr/>
          <p:nvPr/>
        </p:nvGrpSpPr>
        <p:grpSpPr>
          <a:xfrm>
            <a:off x="755596" y="663122"/>
            <a:ext cx="2783552" cy="5567722"/>
            <a:chOff x="272480" y="944724"/>
            <a:chExt cx="2808000" cy="5616624"/>
          </a:xfrm>
        </p:grpSpPr>
        <p:sp>
          <p:nvSpPr>
            <p:cNvPr id="52" name="모서리가 둥근 직사각형 108">
              <a:extLst>
                <a:ext uri="{FF2B5EF4-FFF2-40B4-BE49-F238E27FC236}">
                  <a16:creationId xmlns:a16="http://schemas.microsoft.com/office/drawing/2014/main" id="{8C7376E4-EECB-48C5-A3F8-0E3DBEE5A918}"/>
                </a:ext>
              </a:extLst>
            </p:cNvPr>
            <p:cNvSpPr/>
            <p:nvPr userDrawn="1"/>
          </p:nvSpPr>
          <p:spPr>
            <a:xfrm>
              <a:off x="272480" y="944724"/>
              <a:ext cx="2808000" cy="5616624"/>
            </a:xfrm>
            <a:prstGeom prst="roundRect">
              <a:avLst>
                <a:gd name="adj" fmla="val 8301"/>
              </a:avLst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BAE36A1-E906-4D63-817D-EAC7E38F5453}"/>
                </a:ext>
              </a:extLst>
            </p:cNvPr>
            <p:cNvSpPr txBox="1"/>
            <p:nvPr userDrawn="1"/>
          </p:nvSpPr>
          <p:spPr>
            <a:xfrm>
              <a:off x="416497" y="1031150"/>
              <a:ext cx="5554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11:59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54" name="Picture 12">
              <a:extLst>
                <a:ext uri="{FF2B5EF4-FFF2-40B4-BE49-F238E27FC236}">
                  <a16:creationId xmlns:a16="http://schemas.microsoft.com/office/drawing/2014/main" id="{5620B9A5-3519-4318-8C8F-794C4CC10EF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114" y="1066014"/>
              <a:ext cx="514448" cy="176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모서리가 둥근 직사각형 111">
              <a:extLst>
                <a:ext uri="{FF2B5EF4-FFF2-40B4-BE49-F238E27FC236}">
                  <a16:creationId xmlns:a16="http://schemas.microsoft.com/office/drawing/2014/main" id="{B7A1EC1D-2B62-4DC2-8763-ACC7F284A9CF}"/>
                </a:ext>
              </a:extLst>
            </p:cNvPr>
            <p:cNvSpPr/>
            <p:nvPr userDrawn="1"/>
          </p:nvSpPr>
          <p:spPr>
            <a:xfrm>
              <a:off x="1051367" y="944724"/>
              <a:ext cx="1250227" cy="235422"/>
            </a:xfrm>
            <a:prstGeom prst="roundRect">
              <a:avLst>
                <a:gd name="adj" fmla="val 10974"/>
              </a:avLst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D71595B-A1A6-49B7-A6F7-DE874381D84A}"/>
              </a:ext>
            </a:extLst>
          </p:cNvPr>
          <p:cNvSpPr txBox="1"/>
          <p:nvPr/>
        </p:nvSpPr>
        <p:spPr>
          <a:xfrm>
            <a:off x="985475" y="1411086"/>
            <a:ext cx="227177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latin typeface="+mn-ea"/>
                <a:ea typeface="+mn-ea"/>
              </a:rPr>
              <a:t>인솔 착용 후 보행 패턴을 확인 해보세요</a:t>
            </a:r>
            <a:endParaRPr lang="en-US" altLang="ko-KR" sz="900" dirty="0">
              <a:latin typeface="+mn-ea"/>
              <a:ea typeface="+mn-ea"/>
            </a:endParaRPr>
          </a:p>
          <a:p>
            <a:pPr algn="ctr"/>
            <a:r>
              <a:rPr lang="ko-KR" altLang="en-US" sz="800" dirty="0">
                <a:latin typeface="+mn-ea"/>
                <a:ea typeface="+mn-ea"/>
              </a:rPr>
              <a:t>자신의 걸음 습관을 확인 할 수 있습니다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EAC795D-385D-4995-A9C3-60B5B247D093}"/>
              </a:ext>
            </a:extLst>
          </p:cNvPr>
          <p:cNvSpPr txBox="1"/>
          <p:nvPr/>
        </p:nvSpPr>
        <p:spPr>
          <a:xfrm>
            <a:off x="755596" y="989839"/>
            <a:ext cx="9211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+mn-ea"/>
                <a:ea typeface="+mn-ea"/>
              </a:rPr>
              <a:t>다시 보지 않기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4E53DF6B-5E9C-420D-A1B1-D12AA3653074}"/>
              </a:ext>
            </a:extLst>
          </p:cNvPr>
          <p:cNvSpPr txBox="1"/>
          <p:nvPr/>
        </p:nvSpPr>
        <p:spPr>
          <a:xfrm>
            <a:off x="3078761" y="989839"/>
            <a:ext cx="3917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+mn-ea"/>
                <a:ea typeface="+mn-ea"/>
              </a:rPr>
              <a:t>skip</a:t>
            </a:r>
            <a:endParaRPr lang="ko-KR" altLang="en-US" sz="800" dirty="0">
              <a:latin typeface="+mn-ea"/>
              <a:ea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C73F71-1AA3-4D50-A1C9-4E539EA0FECB}"/>
              </a:ext>
            </a:extLst>
          </p:cNvPr>
          <p:cNvGrpSpPr/>
          <p:nvPr/>
        </p:nvGrpSpPr>
        <p:grpSpPr>
          <a:xfrm flipV="1">
            <a:off x="1138844" y="4374485"/>
            <a:ext cx="1958514" cy="304356"/>
            <a:chOff x="1174463" y="2838735"/>
            <a:chExt cx="1958514" cy="304356"/>
          </a:xfrm>
        </p:grpSpPr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ACE910F-6CDC-44F4-BBAB-67166967F9B6}"/>
                </a:ext>
              </a:extLst>
            </p:cNvPr>
            <p:cNvSpPr/>
            <p:nvPr/>
          </p:nvSpPr>
          <p:spPr>
            <a:xfrm>
              <a:off x="1174463" y="2850652"/>
              <a:ext cx="388858" cy="292439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  <a:alpha val="56000"/>
                  </a:schemeClr>
                </a:gs>
                <a:gs pos="100000">
                  <a:schemeClr val="bg1">
                    <a:alpha val="68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FCDC9FCC-BBFD-4180-9F19-DA4E658D8AD9}"/>
                </a:ext>
              </a:extLst>
            </p:cNvPr>
            <p:cNvSpPr/>
            <p:nvPr/>
          </p:nvSpPr>
          <p:spPr>
            <a:xfrm flipH="1">
              <a:off x="2744177" y="2838735"/>
              <a:ext cx="388800" cy="292439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  <a:alpha val="56000"/>
                  </a:schemeClr>
                </a:gs>
                <a:gs pos="100000">
                  <a:schemeClr val="bg1">
                    <a:alpha val="68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0C1D395-B2A2-4EC6-A705-BC361C5D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튜토리얼</a:t>
            </a:r>
            <a:r>
              <a:rPr lang="en-US" altLang="ko-KR" dirty="0"/>
              <a:t>(</a:t>
            </a:r>
            <a:r>
              <a:rPr lang="ko-KR" altLang="en-US" dirty="0"/>
              <a:t>앱 이용안내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8E9C3-B657-44E6-A707-61A6DE399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PT-A-02, 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PT-A-02-1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B99356-7898-4BAC-9CDB-21866A09D14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800" dirty="0"/>
              <a:t>앱 이용안내 페이지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좌</a:t>
            </a:r>
            <a:r>
              <a:rPr lang="en-US" altLang="ko-KR" sz="800" dirty="0"/>
              <a:t>/</a:t>
            </a:r>
            <a:r>
              <a:rPr lang="ko-KR" altLang="en-US" sz="800" dirty="0"/>
              <a:t>우 </a:t>
            </a:r>
            <a:r>
              <a:rPr lang="en-US" altLang="ko-KR" dirty="0"/>
              <a:t>swipe</a:t>
            </a:r>
            <a:r>
              <a:rPr lang="ko-KR" altLang="en-US" dirty="0"/>
              <a:t>를 이용하여 페이지 전환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첫 페이지 </a:t>
            </a:r>
            <a:r>
              <a:rPr lang="en-US" altLang="ko-KR" dirty="0"/>
              <a:t>: </a:t>
            </a:r>
            <a:r>
              <a:rPr lang="ko-KR" altLang="en-US" dirty="0"/>
              <a:t>좌 </a:t>
            </a:r>
            <a:r>
              <a:rPr lang="en-US" altLang="ko-KR" dirty="0"/>
              <a:t>swipe </a:t>
            </a:r>
            <a:r>
              <a:rPr lang="ko-KR" altLang="en-US" dirty="0"/>
              <a:t>막기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마지막 페이지 </a:t>
            </a:r>
            <a:r>
              <a:rPr lang="en-US" altLang="ko-KR" dirty="0"/>
              <a:t>: </a:t>
            </a:r>
            <a:r>
              <a:rPr lang="ko-KR" altLang="en-US" dirty="0"/>
              <a:t>우 </a:t>
            </a:r>
            <a:r>
              <a:rPr lang="en-US" altLang="ko-KR" dirty="0"/>
              <a:t>swipe </a:t>
            </a:r>
            <a:r>
              <a:rPr lang="ko-KR" altLang="en-US" dirty="0"/>
              <a:t>막기</a:t>
            </a:r>
            <a:endParaRPr lang="en-US" altLang="ko-KR" dirty="0"/>
          </a:p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다음</a:t>
            </a:r>
            <a:br>
              <a:rPr lang="en-US" altLang="ko-KR" dirty="0"/>
            </a:br>
            <a:r>
              <a:rPr lang="en-US" altLang="ko-KR" dirty="0"/>
              <a:t>- tap </a:t>
            </a:r>
            <a:r>
              <a:rPr lang="ko-KR" altLang="en-US" dirty="0"/>
              <a:t>시 앱 이용안내 다음 페이지로 이동</a:t>
            </a:r>
            <a:br>
              <a:rPr lang="en-US" altLang="ko-KR" dirty="0"/>
            </a:br>
            <a:r>
              <a:rPr lang="en-US" altLang="ko-KR" dirty="0"/>
              <a:t>  &gt; </a:t>
            </a:r>
            <a:r>
              <a:rPr lang="ko-KR" altLang="en-US" dirty="0"/>
              <a:t>마지막 페이지에서 로그인 버튼으로 변경</a:t>
            </a:r>
            <a:endParaRPr lang="en-US" altLang="ko-KR" dirty="0"/>
          </a:p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다시 보지 않기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앱 실행 시 이용안내 표시 하지 않음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로그인 화면으로 이동</a:t>
            </a:r>
            <a:endParaRPr lang="en-US" altLang="ko-KR" dirty="0"/>
          </a:p>
          <a:p>
            <a:pPr marL="177800" indent="-177800">
              <a:lnSpc>
                <a:spcPct val="100000"/>
              </a:lnSpc>
            </a:pPr>
            <a:r>
              <a:rPr lang="en-US" altLang="ko-KR" dirty="0"/>
              <a:t>skip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로그인 화면으로 이동</a:t>
            </a:r>
            <a:br>
              <a:rPr lang="en-US" altLang="ko-KR" dirty="0"/>
            </a:br>
            <a:r>
              <a:rPr lang="en-US" altLang="ko-KR" dirty="0"/>
              <a:t>  &gt; </a:t>
            </a:r>
            <a:r>
              <a:rPr lang="ko-KR" altLang="en-US" dirty="0"/>
              <a:t>마지막 페이지에서는 </a:t>
            </a:r>
            <a:r>
              <a:rPr lang="ko-KR" altLang="en-US" dirty="0" err="1"/>
              <a:t>비노출</a:t>
            </a:r>
            <a:endParaRPr lang="en-US" altLang="ko-KR" dirty="0"/>
          </a:p>
          <a:p>
            <a:pPr marL="177800" indent="-177800">
              <a:lnSpc>
                <a:spcPct val="100000"/>
              </a:lnSpc>
            </a:pPr>
            <a:r>
              <a:rPr lang="ko-KR" altLang="en-US" sz="800" dirty="0">
                <a:latin typeface="+mn-ea"/>
                <a:ea typeface="+mn-ea"/>
              </a:rPr>
              <a:t>안드로이드</a:t>
            </a:r>
            <a:r>
              <a:rPr lang="en-US" altLang="ko-KR" sz="800" dirty="0">
                <a:latin typeface="+mn-ea"/>
                <a:ea typeface="+mn-ea"/>
              </a:rPr>
              <a:t> </a:t>
            </a:r>
            <a:r>
              <a:rPr lang="ko-KR" altLang="en-US" sz="800" dirty="0">
                <a:latin typeface="+mn-ea"/>
                <a:ea typeface="+mn-ea"/>
              </a:rPr>
              <a:t>이전버튼 </a:t>
            </a:r>
            <a:r>
              <a:rPr lang="en-US" altLang="ko-KR" sz="800" dirty="0">
                <a:latin typeface="+mn-ea"/>
                <a:ea typeface="+mn-ea"/>
              </a:rPr>
              <a:t>tap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로그인</a:t>
            </a:r>
            <a:r>
              <a:rPr lang="ko-KR" altLang="en-US" dirty="0">
                <a:latin typeface="+mn-ea"/>
                <a:ea typeface="+mn-ea"/>
              </a:rPr>
              <a:t> 화면으로 이동</a:t>
            </a:r>
            <a:endParaRPr lang="en-US" altLang="ko-KR" dirty="0"/>
          </a:p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endParaRPr lang="en-US" altLang="ko-KR" dirty="0"/>
          </a:p>
        </p:txBody>
      </p:sp>
      <p:sp>
        <p:nvSpPr>
          <p:cNvPr id="56" name="Google Shape;173;p5">
            <a:extLst>
              <a:ext uri="{FF2B5EF4-FFF2-40B4-BE49-F238E27FC236}">
                <a16:creationId xmlns:a16="http://schemas.microsoft.com/office/drawing/2014/main" id="{94E8A019-36D0-4532-B53D-4C3FC10DF422}"/>
              </a:ext>
            </a:extLst>
          </p:cNvPr>
          <p:cNvSpPr/>
          <p:nvPr/>
        </p:nvSpPr>
        <p:spPr>
          <a:xfrm>
            <a:off x="766830" y="159507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7" name="Google Shape;173;p5">
            <a:extLst>
              <a:ext uri="{FF2B5EF4-FFF2-40B4-BE49-F238E27FC236}">
                <a16:creationId xmlns:a16="http://schemas.microsoft.com/office/drawing/2014/main" id="{E3112965-1F85-45A1-9B7E-28102C110E96}"/>
              </a:ext>
            </a:extLst>
          </p:cNvPr>
          <p:cNvSpPr/>
          <p:nvPr/>
        </p:nvSpPr>
        <p:spPr>
          <a:xfrm>
            <a:off x="746260" y="575696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8" name="Google Shape;173;p5">
            <a:extLst>
              <a:ext uri="{FF2B5EF4-FFF2-40B4-BE49-F238E27FC236}">
                <a16:creationId xmlns:a16="http://schemas.microsoft.com/office/drawing/2014/main" id="{7DA50892-F1F7-448D-A99F-EEA693583C2A}"/>
              </a:ext>
            </a:extLst>
          </p:cNvPr>
          <p:cNvSpPr/>
          <p:nvPr/>
        </p:nvSpPr>
        <p:spPr>
          <a:xfrm>
            <a:off x="2918405" y="95830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9" name="Google Shape;173;p5">
            <a:extLst>
              <a:ext uri="{FF2B5EF4-FFF2-40B4-BE49-F238E27FC236}">
                <a16:creationId xmlns:a16="http://schemas.microsoft.com/office/drawing/2014/main" id="{43EBFE6A-4B29-4AB9-8151-66874C06861E}"/>
              </a:ext>
            </a:extLst>
          </p:cNvPr>
          <p:cNvSpPr/>
          <p:nvPr/>
        </p:nvSpPr>
        <p:spPr>
          <a:xfrm>
            <a:off x="603043" y="95830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330C928B-D99D-4EBA-A462-D5F14C1FB0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5" t="53441" r="8920" b="21131"/>
          <a:stretch/>
        </p:blipFill>
        <p:spPr>
          <a:xfrm>
            <a:off x="1180685" y="3271963"/>
            <a:ext cx="1899665" cy="11137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왼쪽 대괄호 46">
            <a:extLst>
              <a:ext uri="{FF2B5EF4-FFF2-40B4-BE49-F238E27FC236}">
                <a16:creationId xmlns:a16="http://schemas.microsoft.com/office/drawing/2014/main" id="{04FF9435-D97B-4CE7-B266-2F95BEC3C3AA}"/>
              </a:ext>
            </a:extLst>
          </p:cNvPr>
          <p:cNvSpPr/>
          <p:nvPr/>
        </p:nvSpPr>
        <p:spPr>
          <a:xfrm>
            <a:off x="444759" y="1002300"/>
            <a:ext cx="267589" cy="5330339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99E45D-296A-4B20-9121-D5E656513BD6}"/>
              </a:ext>
            </a:extLst>
          </p:cNvPr>
          <p:cNvSpPr txBox="1"/>
          <p:nvPr/>
        </p:nvSpPr>
        <p:spPr>
          <a:xfrm>
            <a:off x="199411" y="3426795"/>
            <a:ext cx="445635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native</a:t>
            </a:r>
            <a:endParaRPr lang="ko-KR" altLang="en-US" sz="1200" b="1" dirty="0">
              <a:solidFill>
                <a:schemeClr val="accent3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77828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편집하려면 이중 클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전체 메뉴 </a:t>
            </a:r>
            <a:r>
              <a:rPr lang="en-US" altLang="ko-KR" dirty="0"/>
              <a:t>&gt;</a:t>
            </a:r>
            <a:r>
              <a:rPr lang="ko-KR" altLang="en-US" dirty="0"/>
              <a:t> 인솔 관리 </a:t>
            </a:r>
            <a:r>
              <a:rPr lang="en-US" altLang="ko-KR" dirty="0"/>
              <a:t>&gt;</a:t>
            </a:r>
            <a:r>
              <a:rPr lang="ko-KR" altLang="en-US" dirty="0"/>
              <a:t> 신규 등록 </a:t>
            </a:r>
            <a:r>
              <a:rPr lang="en-US" altLang="ko-KR" dirty="0"/>
              <a:t>– </a:t>
            </a:r>
            <a:r>
              <a:rPr lang="ko-KR" altLang="en-US" dirty="0"/>
              <a:t>연결 완료</a:t>
            </a:r>
            <a:endParaRPr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6F51B87-0DC7-ED41-AD26-9C4750C4339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" altLang="ko-Kore-KR" dirty="0"/>
              <a:t>PT-A</a:t>
            </a:r>
            <a:r>
              <a:rPr lang="en-US" altLang="ko-KR" dirty="0"/>
              <a:t>-08_5</a:t>
            </a:r>
            <a:endParaRPr lang="ko-Kore-KR" altLang="en-US"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E645035E-460D-DF4A-A3E2-4D0AA64308D7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177800" lvl="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터치 시 페이지 닫음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,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“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인솔 정보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”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화면 로드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  <a:sym typeface="맑은 고딕"/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인솔 이름 변경 타이틀 및 변경 안내 문구 출력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  <a:sym typeface="맑은 고딕"/>
            </a:endParaRPr>
          </a:p>
          <a:p>
            <a:pPr marL="177800" indent="-177800">
              <a:lnSpc>
                <a:spcPct val="150000"/>
              </a:lnSpc>
              <a:spcBef>
                <a:spcPts val="100"/>
              </a:spcBef>
              <a:buFontTx/>
              <a:buAutoNum type="arabicPeriod"/>
              <a:defRPr sz="800"/>
            </a:pP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검색된 인솔의 사이즈가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인풋박스에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자동 입력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기등록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인솔 중 이미 해당 이름이 있는 경우 자동 입력된 이름 뒤에 숫자 추가 입력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* ex) XS (230~240)</a:t>
            </a:r>
            <a:r>
              <a:rPr lang="en-US" altLang="ko-KR" sz="7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사이즈별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이름 자동 입력 폼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XS: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XS (230~240)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S: S (245~255)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M: M (260~270)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L: L (275~285)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XL: XL (290~300)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모든 문자 입력 가능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자 초과 입력 시 입력 불가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7800" indent="-177800">
              <a:lnSpc>
                <a:spcPct val="150000"/>
              </a:lnSpc>
              <a:spcBef>
                <a:spcPts val="100"/>
              </a:spcBef>
              <a:buFontTx/>
              <a:buAutoNum type="arabicPeriod"/>
              <a:defRPr sz="800"/>
            </a:pP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1)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터치 시 입력한 이름 유효성 검사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기등록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인솔과 이름 겹칠 시 </a:t>
            </a:r>
            <a:r>
              <a:rPr lang="ko-KR" altLang="en-US" sz="700" dirty="0" err="1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알럿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메시지 출력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2)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겹치는 이름이 없을 경우 인솔 등록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  <a:sym typeface="맑은 고딕"/>
            </a:endParaRPr>
          </a:p>
          <a:p>
            <a:pPr marL="177800" indent="-177800">
              <a:lnSpc>
                <a:spcPct val="150000"/>
              </a:lnSpc>
              <a:spcBef>
                <a:spcPts val="100"/>
              </a:spcBef>
              <a:buFontTx/>
              <a:buAutoNum type="arabicPeriod"/>
              <a:defRPr sz="800"/>
            </a:pPr>
            <a:endParaRPr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C423C69-A6E7-B144-A441-3913F30715B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ko-Kore-KR" altLang="en-US" dirty="0"/>
              <a:t>입력한</a:t>
            </a:r>
            <a:r>
              <a:rPr lang="ko-KR" altLang="en-US" dirty="0"/>
              <a:t> 이름으로 변경</a:t>
            </a:r>
            <a:endParaRPr lang="ko-Kore-KR" altLang="en-US" dirty="0"/>
          </a:p>
        </p:txBody>
      </p:sp>
      <p:sp>
        <p:nvSpPr>
          <p:cNvPr id="648" name="스마트 게이트 인솔의 연결이 완료되었습니다."/>
          <p:cNvSpPr txBox="1"/>
          <p:nvPr/>
        </p:nvSpPr>
        <p:spPr>
          <a:xfrm>
            <a:off x="1136511" y="2092856"/>
            <a:ext cx="2123979" cy="30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140000"/>
              </a:lnSpc>
              <a:defRPr sz="1400"/>
            </a:pPr>
            <a:r>
              <a:rPr lang="ko-KR" altLang="en-US" dirty="0" err="1"/>
              <a:t>뉴로게이트</a:t>
            </a:r>
            <a:r>
              <a:rPr dirty="0"/>
              <a:t> </a:t>
            </a:r>
            <a:r>
              <a:rPr dirty="0" err="1"/>
              <a:t>인솔</a:t>
            </a:r>
            <a:r>
              <a:rPr lang="ko-KR" altLang="en-US" dirty="0"/>
              <a:t> 이름 변경</a:t>
            </a:r>
            <a:endParaRPr dirty="0"/>
          </a:p>
        </p:txBody>
      </p:sp>
      <p:sp>
        <p:nvSpPr>
          <p:cNvPr id="653" name="모서리가 둥근 직사각형 192"/>
          <p:cNvSpPr/>
          <p:nvPr/>
        </p:nvSpPr>
        <p:spPr>
          <a:xfrm>
            <a:off x="911503" y="3700795"/>
            <a:ext cx="2573994" cy="21694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>
            <a:solidFill>
              <a:srgbClr val="7F7F7F"/>
            </a:solidFill>
            <a:miter/>
          </a:ln>
        </p:spPr>
        <p:txBody>
          <a:bodyPr lIns="0" tIns="0" rIns="0" bIns="0" anchor="ctr"/>
          <a:lstStyle/>
          <a:p>
            <a:pPr algn="ctr" defTabSz="957262">
              <a:defRPr sz="800">
                <a:solidFill>
                  <a:srgbClr val="40404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en-US" dirty="0"/>
              <a:t>XS</a:t>
            </a:r>
            <a:r>
              <a:rPr lang="ko-KR" altLang="en-US" dirty="0"/>
              <a:t> </a:t>
            </a:r>
            <a:r>
              <a:rPr lang="en-US" altLang="ko-KR" dirty="0"/>
              <a:t>(230~240)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70B39EB-2C89-314F-8A4E-6971C36ED9CD}"/>
              </a:ext>
            </a:extLst>
          </p:cNvPr>
          <p:cNvSpPr/>
          <p:nvPr/>
        </p:nvSpPr>
        <p:spPr>
          <a:xfrm>
            <a:off x="2483073" y="111217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9BEEB9F-B6D2-9C4D-BA18-E5392D25A808}"/>
              </a:ext>
            </a:extLst>
          </p:cNvPr>
          <p:cNvSpPr/>
          <p:nvPr/>
        </p:nvSpPr>
        <p:spPr>
          <a:xfrm>
            <a:off x="852858" y="199362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9C3362A-4AC7-134F-9861-8C654A3A7C37}"/>
              </a:ext>
            </a:extLst>
          </p:cNvPr>
          <p:cNvSpPr/>
          <p:nvPr/>
        </p:nvSpPr>
        <p:spPr>
          <a:xfrm>
            <a:off x="752727" y="342171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ACF405D-1ECD-AE4C-B7C2-E746361FD5A0}"/>
              </a:ext>
            </a:extLst>
          </p:cNvPr>
          <p:cNvSpPr/>
          <p:nvPr/>
        </p:nvSpPr>
        <p:spPr>
          <a:xfrm>
            <a:off x="737528" y="589835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3" name="취소">
            <a:extLst>
              <a:ext uri="{FF2B5EF4-FFF2-40B4-BE49-F238E27FC236}">
                <a16:creationId xmlns:a16="http://schemas.microsoft.com/office/drawing/2014/main" id="{A37D622E-B955-A643-B63D-609FBDB78BAE}"/>
              </a:ext>
            </a:extLst>
          </p:cNvPr>
          <p:cNvSpPr/>
          <p:nvPr/>
        </p:nvSpPr>
        <p:spPr>
          <a:xfrm>
            <a:off x="2783080" y="1118093"/>
            <a:ext cx="720000" cy="213361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다음에 변경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4" name="이름">
            <a:extLst>
              <a:ext uri="{FF2B5EF4-FFF2-40B4-BE49-F238E27FC236}">
                <a16:creationId xmlns:a16="http://schemas.microsoft.com/office/drawing/2014/main" id="{99BD9D97-624F-D04A-8786-8295A9B8661F}"/>
              </a:ext>
            </a:extLst>
          </p:cNvPr>
          <p:cNvSpPr txBox="1"/>
          <p:nvPr/>
        </p:nvSpPr>
        <p:spPr>
          <a:xfrm>
            <a:off x="979755" y="3000902"/>
            <a:ext cx="2437525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lnSpc>
                <a:spcPct val="140000"/>
              </a:lnSpc>
              <a:defRPr sz="1000"/>
            </a:lvl1pPr>
          </a:lstStyle>
          <a:p>
            <a:r>
              <a:rPr lang="ko-KR" altLang="en-US" dirty="0"/>
              <a:t>나만의 인솔을 구분하기 쉽도록 변경해 주세요</a:t>
            </a:r>
            <a:r>
              <a:rPr lang="en-US" altLang="ko-KR" dirty="0"/>
              <a:t>.</a:t>
            </a:r>
            <a:endParaRPr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D6A4A4E-8B47-467D-B87C-3CBF936AF50B}"/>
              </a:ext>
            </a:extLst>
          </p:cNvPr>
          <p:cNvGrpSpPr/>
          <p:nvPr/>
        </p:nvGrpSpPr>
        <p:grpSpPr>
          <a:xfrm>
            <a:off x="193846" y="1047162"/>
            <a:ext cx="499757" cy="5258221"/>
            <a:chOff x="-60595" y="2351178"/>
            <a:chExt cx="499757" cy="5258221"/>
          </a:xfrm>
        </p:grpSpPr>
        <p:sp>
          <p:nvSpPr>
            <p:cNvPr id="25" name="왼쪽 대괄호 24">
              <a:extLst>
                <a:ext uri="{FF2B5EF4-FFF2-40B4-BE49-F238E27FC236}">
                  <a16:creationId xmlns:a16="http://schemas.microsoft.com/office/drawing/2014/main" id="{82BDDC64-157B-4474-A30A-5DB62A07AC3E}"/>
                </a:ext>
              </a:extLst>
            </p:cNvPr>
            <p:cNvSpPr/>
            <p:nvPr/>
          </p:nvSpPr>
          <p:spPr>
            <a:xfrm>
              <a:off x="308219" y="2351178"/>
              <a:ext cx="130943" cy="525822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B53E4E-B6C7-4018-830B-D542FF3860ED}"/>
                </a:ext>
              </a:extLst>
            </p:cNvPr>
            <p:cNvSpPr txBox="1"/>
            <p:nvPr/>
          </p:nvSpPr>
          <p:spPr>
            <a:xfrm>
              <a:off x="-60595" y="4887955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편집하려면 이중 클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전체 메뉴 </a:t>
            </a:r>
            <a:r>
              <a:rPr lang="en-US" altLang="ko-KR" dirty="0"/>
              <a:t>&gt;</a:t>
            </a:r>
            <a:r>
              <a:rPr lang="ko-KR" altLang="en-US" dirty="0"/>
              <a:t> 인솔 관리 </a:t>
            </a:r>
            <a:r>
              <a:rPr lang="en-US" altLang="ko-KR" dirty="0"/>
              <a:t>– </a:t>
            </a:r>
            <a:r>
              <a:rPr lang="ko-KR" altLang="en-US" dirty="0"/>
              <a:t>인솔 연결</a:t>
            </a:r>
            <a:endParaRPr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39BCE83-CE41-1946-9328-41649788783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" altLang="ko-Kore-KR" dirty="0"/>
              <a:t>PT-A</a:t>
            </a:r>
            <a:r>
              <a:rPr lang="en-US" altLang="ko-KR" dirty="0"/>
              <a:t>-08_6</a:t>
            </a:r>
            <a:endParaRPr lang="en-US" altLang="ko-Kore-KR" dirty="0"/>
          </a:p>
        </p:txBody>
      </p:sp>
      <p:sp>
        <p:nvSpPr>
          <p:cNvPr id="660" name="스마트 게이트 인솔 연결"/>
          <p:cNvSpPr txBox="1"/>
          <p:nvPr/>
        </p:nvSpPr>
        <p:spPr>
          <a:xfrm>
            <a:off x="1340893" y="2092856"/>
            <a:ext cx="1715214" cy="30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140000"/>
              </a:lnSpc>
              <a:defRPr sz="1400"/>
            </a:lvl1pPr>
          </a:lstStyle>
          <a:p>
            <a:r>
              <a:rPr lang="ko-KR" altLang="en-US" dirty="0" err="1"/>
              <a:t>뉴로게이트</a:t>
            </a:r>
            <a:r>
              <a:rPr dirty="0"/>
              <a:t> </a:t>
            </a:r>
            <a:r>
              <a:rPr dirty="0" err="1"/>
              <a:t>인솔</a:t>
            </a:r>
            <a:r>
              <a:rPr dirty="0"/>
              <a:t> </a:t>
            </a:r>
            <a:r>
              <a:rPr dirty="0" err="1"/>
              <a:t>연결</a:t>
            </a:r>
            <a:endParaRPr dirty="0"/>
          </a:p>
        </p:txBody>
      </p:sp>
      <p:grpSp>
        <p:nvGrpSpPr>
          <p:cNvPr id="664" name="그룹 50"/>
          <p:cNvGrpSpPr/>
          <p:nvPr/>
        </p:nvGrpSpPr>
        <p:grpSpPr>
          <a:xfrm>
            <a:off x="1522953" y="2987037"/>
            <a:ext cx="1351094" cy="1364909"/>
            <a:chOff x="0" y="0"/>
            <a:chExt cx="1351093" cy="1364907"/>
          </a:xfrm>
        </p:grpSpPr>
        <p:sp>
          <p:nvSpPr>
            <p:cNvPr id="661" name="직사각형 161"/>
            <p:cNvSpPr/>
            <p:nvPr/>
          </p:nvSpPr>
          <p:spPr>
            <a:xfrm>
              <a:off x="-1" y="0"/>
              <a:ext cx="1351095" cy="1364908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57262">
                <a:defRPr sz="9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662" name="직선 연결선 162"/>
            <p:cNvSpPr/>
            <p:nvPr/>
          </p:nvSpPr>
          <p:spPr>
            <a:xfrm>
              <a:off x="8289" y="13816"/>
              <a:ext cx="1334513" cy="1337278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663" name="직선 연결선 163"/>
            <p:cNvSpPr/>
            <p:nvPr/>
          </p:nvSpPr>
          <p:spPr>
            <a:xfrm flipV="1">
              <a:off x="16578" y="11052"/>
              <a:ext cx="1317939" cy="1342805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665" name="OOO 님의 휴대폰과 인솔을 연결하고 있습니다..."/>
          <p:cNvSpPr txBox="1"/>
          <p:nvPr/>
        </p:nvSpPr>
        <p:spPr>
          <a:xfrm>
            <a:off x="958281" y="4612640"/>
            <a:ext cx="2480438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140000"/>
              </a:lnSpc>
              <a:defRPr sz="1000"/>
            </a:lvl1pPr>
          </a:lstStyle>
          <a:p>
            <a:r>
              <a:t>OOO 님의 휴대폰과 인솔을 연결하고 있습니다...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1FD42FA9-B0A8-B145-9426-D9D80A278D29}"/>
              </a:ext>
            </a:extLst>
          </p:cNvPr>
          <p:cNvSpPr txBox="1">
            <a:spLocks/>
          </p:cNvSpPr>
          <p:nvPr/>
        </p:nvSpPr>
        <p:spPr>
          <a:xfrm>
            <a:off x="7484132" y="392192"/>
            <a:ext cx="2329409" cy="6313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9pPr>
          </a:lstStyle>
          <a:p>
            <a:pPr marL="177800" indent="-177800" hangingPunct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터치 시 연결 중단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,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“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연결 중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”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상태 창 닫음</a:t>
            </a:r>
          </a:p>
          <a:p>
            <a:pPr marL="177800" indent="-177800" hangingPunct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인솔 연결 상태 안내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UI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a.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인솔과 디바이스의 연결 시도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액션을 시각적으로 표현하는 애니메이션 또는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gif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표시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b.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인솔 연결 중 문구 출력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  <a:sym typeface="맑은 고딕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38071FB-A929-7445-9F18-4044BB81236D}"/>
              </a:ext>
            </a:extLst>
          </p:cNvPr>
          <p:cNvSpPr/>
          <p:nvPr/>
        </p:nvSpPr>
        <p:spPr>
          <a:xfrm>
            <a:off x="605724" y="111217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266AF83-1D10-024B-96DE-6E070E2E33BA}"/>
              </a:ext>
            </a:extLst>
          </p:cNvPr>
          <p:cNvSpPr/>
          <p:nvPr/>
        </p:nvSpPr>
        <p:spPr>
          <a:xfrm>
            <a:off x="605724" y="212687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8" name="Google Shape;173;p5">
            <a:extLst>
              <a:ext uri="{FF2B5EF4-FFF2-40B4-BE49-F238E27FC236}">
                <a16:creationId xmlns:a16="http://schemas.microsoft.com/office/drawing/2014/main" id="{A2057AA4-1934-C241-8B23-540159D963BB}"/>
              </a:ext>
            </a:extLst>
          </p:cNvPr>
          <p:cNvSpPr/>
          <p:nvPr/>
        </p:nvSpPr>
        <p:spPr>
          <a:xfrm>
            <a:off x="722513" y="4441332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b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9" name="Google Shape;173;p5">
            <a:extLst>
              <a:ext uri="{FF2B5EF4-FFF2-40B4-BE49-F238E27FC236}">
                <a16:creationId xmlns:a16="http://schemas.microsoft.com/office/drawing/2014/main" id="{0D14E0B4-3467-7448-8D6F-45406EDF0882}"/>
              </a:ext>
            </a:extLst>
          </p:cNvPr>
          <p:cNvSpPr/>
          <p:nvPr/>
        </p:nvSpPr>
        <p:spPr>
          <a:xfrm>
            <a:off x="1175594" y="2834954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a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616D4AA-69CB-4BD4-B6CF-BB1A2648EA1B}"/>
              </a:ext>
            </a:extLst>
          </p:cNvPr>
          <p:cNvGrpSpPr/>
          <p:nvPr/>
        </p:nvGrpSpPr>
        <p:grpSpPr>
          <a:xfrm>
            <a:off x="193846" y="1047162"/>
            <a:ext cx="499757" cy="5258221"/>
            <a:chOff x="-60595" y="2351178"/>
            <a:chExt cx="499757" cy="5258221"/>
          </a:xfrm>
        </p:grpSpPr>
        <p:sp>
          <p:nvSpPr>
            <p:cNvPr id="24" name="왼쪽 대괄호 23">
              <a:extLst>
                <a:ext uri="{FF2B5EF4-FFF2-40B4-BE49-F238E27FC236}">
                  <a16:creationId xmlns:a16="http://schemas.microsoft.com/office/drawing/2014/main" id="{1D59707C-79B4-4A6C-BFCB-24D0414C5CFC}"/>
                </a:ext>
              </a:extLst>
            </p:cNvPr>
            <p:cNvSpPr/>
            <p:nvPr/>
          </p:nvSpPr>
          <p:spPr>
            <a:xfrm>
              <a:off x="308219" y="2351178"/>
              <a:ext cx="130943" cy="525822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BF5A6A-D3BE-4D54-846C-23B252EAC254}"/>
                </a:ext>
              </a:extLst>
            </p:cNvPr>
            <p:cNvSpPr txBox="1"/>
            <p:nvPr/>
          </p:nvSpPr>
          <p:spPr>
            <a:xfrm>
              <a:off x="-60595" y="4887955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편집하려면 이중 클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전체 메뉴 </a:t>
            </a:r>
            <a:r>
              <a:rPr lang="en-US" altLang="ko-KR" dirty="0"/>
              <a:t>&gt;</a:t>
            </a:r>
            <a:r>
              <a:rPr lang="ko-KR" altLang="en-US" dirty="0"/>
              <a:t> 인솔 관리 </a:t>
            </a:r>
            <a:r>
              <a:rPr lang="en-US" altLang="ko-KR" dirty="0"/>
              <a:t>– </a:t>
            </a:r>
            <a:r>
              <a:rPr lang="ko-KR" altLang="en-US" dirty="0"/>
              <a:t>인솔 연결</a:t>
            </a:r>
            <a:endParaRPr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39BCE83-CE41-1946-9328-41649788783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" altLang="ko-Kore-KR" dirty="0"/>
              <a:t>PT-A</a:t>
            </a:r>
            <a:r>
              <a:rPr lang="en-US" altLang="ko-KR" dirty="0"/>
              <a:t>-08_7</a:t>
            </a:r>
            <a:endParaRPr lang="en-US" altLang="ko-Kore-KR" dirty="0"/>
          </a:p>
        </p:txBody>
      </p:sp>
      <p:sp>
        <p:nvSpPr>
          <p:cNvPr id="660" name="스마트 게이트 인솔 연결"/>
          <p:cNvSpPr txBox="1"/>
          <p:nvPr/>
        </p:nvSpPr>
        <p:spPr>
          <a:xfrm>
            <a:off x="1136511" y="2092856"/>
            <a:ext cx="2123979" cy="30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140000"/>
              </a:lnSpc>
              <a:defRPr sz="1400"/>
            </a:lvl1pPr>
          </a:lstStyle>
          <a:p>
            <a:r>
              <a:rPr lang="ko-KR" altLang="en-US" dirty="0" err="1"/>
              <a:t>뉴로게이트</a:t>
            </a:r>
            <a:r>
              <a:rPr dirty="0"/>
              <a:t> </a:t>
            </a:r>
            <a:r>
              <a:rPr dirty="0" err="1"/>
              <a:t>인솔</a:t>
            </a:r>
            <a:r>
              <a:rPr dirty="0"/>
              <a:t> </a:t>
            </a:r>
            <a:r>
              <a:rPr dirty="0" err="1"/>
              <a:t>연결</a:t>
            </a:r>
            <a:r>
              <a:rPr lang="en-US" dirty="0"/>
              <a:t> </a:t>
            </a:r>
            <a:r>
              <a:rPr lang="ko-KR" altLang="en-US" dirty="0"/>
              <a:t>실패</a:t>
            </a:r>
            <a:endParaRPr dirty="0"/>
          </a:p>
        </p:txBody>
      </p:sp>
      <p:grpSp>
        <p:nvGrpSpPr>
          <p:cNvPr id="664" name="그룹 50"/>
          <p:cNvGrpSpPr/>
          <p:nvPr/>
        </p:nvGrpSpPr>
        <p:grpSpPr>
          <a:xfrm>
            <a:off x="1522953" y="2987037"/>
            <a:ext cx="1351094" cy="1364909"/>
            <a:chOff x="0" y="0"/>
            <a:chExt cx="1351093" cy="1364907"/>
          </a:xfrm>
        </p:grpSpPr>
        <p:sp>
          <p:nvSpPr>
            <p:cNvPr id="661" name="직사각형 161"/>
            <p:cNvSpPr/>
            <p:nvPr/>
          </p:nvSpPr>
          <p:spPr>
            <a:xfrm>
              <a:off x="-1" y="0"/>
              <a:ext cx="1351095" cy="1364908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57262">
                <a:defRPr sz="9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662" name="직선 연결선 162"/>
            <p:cNvSpPr/>
            <p:nvPr/>
          </p:nvSpPr>
          <p:spPr>
            <a:xfrm>
              <a:off x="8289" y="13816"/>
              <a:ext cx="1334513" cy="1337278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663" name="직선 연결선 163"/>
            <p:cNvSpPr/>
            <p:nvPr/>
          </p:nvSpPr>
          <p:spPr>
            <a:xfrm flipV="1">
              <a:off x="16578" y="11052"/>
              <a:ext cx="1317939" cy="1342805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665" name="OOO 님의 휴대폰과 인솔을 연결하고 있습니다..."/>
          <p:cNvSpPr txBox="1"/>
          <p:nvPr/>
        </p:nvSpPr>
        <p:spPr>
          <a:xfrm>
            <a:off x="1344108" y="4674274"/>
            <a:ext cx="1708801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140000"/>
              </a:lnSpc>
              <a:defRPr sz="1000"/>
            </a:lvl1pPr>
          </a:lstStyle>
          <a:p>
            <a:r>
              <a:rPr lang="ko-KR" altLang="en-US" dirty="0"/>
              <a:t>인솔 연결에 실패했습니다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인솔의 배터리가 충분한지 확인 후</a:t>
            </a:r>
            <a:br>
              <a:rPr lang="en-US" altLang="ko-KR" dirty="0"/>
            </a:br>
            <a:r>
              <a:rPr lang="ko-KR" altLang="en-US" dirty="0"/>
              <a:t>다시 시도해 주세요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1FD42FA9-B0A8-B145-9426-D9D80A278D29}"/>
              </a:ext>
            </a:extLst>
          </p:cNvPr>
          <p:cNvSpPr txBox="1">
            <a:spLocks/>
          </p:cNvSpPr>
          <p:nvPr/>
        </p:nvSpPr>
        <p:spPr>
          <a:xfrm>
            <a:off x="7484132" y="392192"/>
            <a:ext cx="2329409" cy="6313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9pPr>
          </a:lstStyle>
          <a:p>
            <a:pPr marL="177800" indent="-177800" hangingPunct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터치 시 연결 중단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,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창 닫음</a:t>
            </a:r>
          </a:p>
          <a:p>
            <a:pPr marL="177800" indent="-177800" hangingPunct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인솔 연결 상태 안내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UI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a)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타이틀 출력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b)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인솔과 디바이스와의 연결 실패를 시각적으로 표현하는 이미지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c)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인솔 연결 실패 피드백 문구 출력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  <a:sym typeface="맑은 고딕"/>
            </a:endParaRPr>
          </a:p>
          <a:p>
            <a:pPr marL="177800" indent="-177800" hangingPunct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터치 시 인솔 연결 재시도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  <a:sym typeface="맑은 고딕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38071FB-A929-7445-9F18-4044BB81236D}"/>
              </a:ext>
            </a:extLst>
          </p:cNvPr>
          <p:cNvSpPr/>
          <p:nvPr/>
        </p:nvSpPr>
        <p:spPr>
          <a:xfrm>
            <a:off x="605724" y="111217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266AF83-1D10-024B-96DE-6E070E2E33BA}"/>
              </a:ext>
            </a:extLst>
          </p:cNvPr>
          <p:cNvSpPr/>
          <p:nvPr/>
        </p:nvSpPr>
        <p:spPr>
          <a:xfrm>
            <a:off x="605724" y="212687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7" name="Google Shape;173;p5">
            <a:extLst>
              <a:ext uri="{FF2B5EF4-FFF2-40B4-BE49-F238E27FC236}">
                <a16:creationId xmlns:a16="http://schemas.microsoft.com/office/drawing/2014/main" id="{F2CD8C03-FDF1-EA41-AA24-3762601160FE}"/>
              </a:ext>
            </a:extLst>
          </p:cNvPr>
          <p:cNvSpPr/>
          <p:nvPr/>
        </p:nvSpPr>
        <p:spPr>
          <a:xfrm>
            <a:off x="1082414" y="2025276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a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8" name="Google Shape;173;p5">
            <a:extLst>
              <a:ext uri="{FF2B5EF4-FFF2-40B4-BE49-F238E27FC236}">
                <a16:creationId xmlns:a16="http://schemas.microsoft.com/office/drawing/2014/main" id="{A2057AA4-1934-C241-8B23-540159D963BB}"/>
              </a:ext>
            </a:extLst>
          </p:cNvPr>
          <p:cNvSpPr/>
          <p:nvPr/>
        </p:nvSpPr>
        <p:spPr>
          <a:xfrm>
            <a:off x="722513" y="4596576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c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9" name="Google Shape;173;p5">
            <a:extLst>
              <a:ext uri="{FF2B5EF4-FFF2-40B4-BE49-F238E27FC236}">
                <a16:creationId xmlns:a16="http://schemas.microsoft.com/office/drawing/2014/main" id="{0D14E0B4-3467-7448-8D6F-45406EDF0882}"/>
              </a:ext>
            </a:extLst>
          </p:cNvPr>
          <p:cNvSpPr/>
          <p:nvPr/>
        </p:nvSpPr>
        <p:spPr>
          <a:xfrm>
            <a:off x="1175594" y="2834954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b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30812FD-8D9D-AC4C-A52B-129D0EF65EE5}"/>
              </a:ext>
            </a:extLst>
          </p:cNvPr>
          <p:cNvSpPr/>
          <p:nvPr/>
        </p:nvSpPr>
        <p:spPr>
          <a:xfrm>
            <a:off x="605724" y="584486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8C2A250-3058-4A7E-8141-9DDC1A3BAA0D}"/>
              </a:ext>
            </a:extLst>
          </p:cNvPr>
          <p:cNvGrpSpPr/>
          <p:nvPr/>
        </p:nvGrpSpPr>
        <p:grpSpPr>
          <a:xfrm>
            <a:off x="193846" y="1047162"/>
            <a:ext cx="499757" cy="5258221"/>
            <a:chOff x="-60595" y="2351178"/>
            <a:chExt cx="499757" cy="5258221"/>
          </a:xfrm>
        </p:grpSpPr>
        <p:sp>
          <p:nvSpPr>
            <p:cNvPr id="21" name="왼쪽 대괄호 20">
              <a:extLst>
                <a:ext uri="{FF2B5EF4-FFF2-40B4-BE49-F238E27FC236}">
                  <a16:creationId xmlns:a16="http://schemas.microsoft.com/office/drawing/2014/main" id="{AC24ACC0-F111-41C4-88E1-377D07E5B99F}"/>
                </a:ext>
              </a:extLst>
            </p:cNvPr>
            <p:cNvSpPr/>
            <p:nvPr/>
          </p:nvSpPr>
          <p:spPr>
            <a:xfrm>
              <a:off x="308219" y="2351178"/>
              <a:ext cx="130943" cy="525822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DE289B-650A-412C-B183-3342FB02D06C}"/>
                </a:ext>
              </a:extLst>
            </p:cNvPr>
            <p:cNvSpPr txBox="1"/>
            <p:nvPr/>
          </p:nvSpPr>
          <p:spPr>
            <a:xfrm>
              <a:off x="-60595" y="4887955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3045434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편집하려면 이중 클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전체 메뉴 </a:t>
            </a:r>
            <a:r>
              <a:rPr lang="en-US" altLang="ko-KR" dirty="0"/>
              <a:t>&gt;</a:t>
            </a:r>
            <a:r>
              <a:rPr lang="ko-KR" altLang="en-US" dirty="0"/>
              <a:t> 인솔 관리 </a:t>
            </a:r>
            <a:r>
              <a:rPr lang="en-US" altLang="ko-KR" dirty="0"/>
              <a:t>&gt;</a:t>
            </a:r>
            <a:r>
              <a:rPr lang="ko-KR" altLang="en-US" dirty="0"/>
              <a:t> 신규 등록 </a:t>
            </a:r>
            <a:r>
              <a:rPr lang="en-US" altLang="ko-KR" dirty="0"/>
              <a:t>– </a:t>
            </a:r>
            <a:r>
              <a:rPr lang="ko-KR" altLang="en-US" dirty="0"/>
              <a:t>보정 물음</a:t>
            </a:r>
            <a:endParaRPr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6F51B87-0DC7-ED41-AD26-9C4750C4339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" altLang="ko-Kore-KR" dirty="0"/>
              <a:t>PT-A</a:t>
            </a:r>
            <a:r>
              <a:rPr lang="en-US" altLang="ko-KR" dirty="0"/>
              <a:t>-08_8</a:t>
            </a:r>
            <a:endParaRPr lang="en-US" altLang="ko-Kore-KR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C423C69-A6E7-B144-A441-3913F30715B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ko-KR" altLang="en-US" dirty="0"/>
              <a:t>보정 시작</a:t>
            </a:r>
            <a:endParaRPr lang="ko-Kore-KR" altLang="en-US"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E645035E-460D-DF4A-A3E2-4D0AA64308D7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177800" lvl="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터치 시 페이지 닫음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,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“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인솔 정보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”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화면 로드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  <a:sym typeface="맑은 고딕"/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인솔 보정 물음 타이틀 및 안내 문구 출력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  <a:sym typeface="맑은 고딕"/>
            </a:endParaRPr>
          </a:p>
          <a:p>
            <a:pPr marL="177800" indent="-177800">
              <a:lnSpc>
                <a:spcPct val="150000"/>
              </a:lnSpc>
              <a:spcBef>
                <a:spcPts val="100"/>
              </a:spcBef>
              <a:buFontTx/>
              <a:buAutoNum type="arabicPeriod"/>
              <a:defRPr sz="800"/>
            </a:pP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터치 시 보정 프로세스 진행</a:t>
            </a:r>
            <a:endParaRPr sz="7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70B39EB-2C89-314F-8A4E-6971C36ED9CD}"/>
              </a:ext>
            </a:extLst>
          </p:cNvPr>
          <p:cNvSpPr/>
          <p:nvPr/>
        </p:nvSpPr>
        <p:spPr>
          <a:xfrm>
            <a:off x="2483073" y="111217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9BEEB9F-B6D2-9C4D-BA18-E5392D25A808}"/>
              </a:ext>
            </a:extLst>
          </p:cNvPr>
          <p:cNvSpPr/>
          <p:nvPr/>
        </p:nvSpPr>
        <p:spPr>
          <a:xfrm>
            <a:off x="852858" y="199362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ACF405D-1ECD-AE4C-B7C2-E746361FD5A0}"/>
              </a:ext>
            </a:extLst>
          </p:cNvPr>
          <p:cNvSpPr/>
          <p:nvPr/>
        </p:nvSpPr>
        <p:spPr>
          <a:xfrm>
            <a:off x="737528" y="589835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3" name="취소">
            <a:extLst>
              <a:ext uri="{FF2B5EF4-FFF2-40B4-BE49-F238E27FC236}">
                <a16:creationId xmlns:a16="http://schemas.microsoft.com/office/drawing/2014/main" id="{A37D622E-B955-A643-B63D-609FBDB78BAE}"/>
              </a:ext>
            </a:extLst>
          </p:cNvPr>
          <p:cNvSpPr/>
          <p:nvPr/>
        </p:nvSpPr>
        <p:spPr>
          <a:xfrm>
            <a:off x="2783080" y="1118093"/>
            <a:ext cx="720000" cy="213361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다음에 보정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스마트 게이트 인솔 보정">
            <a:extLst>
              <a:ext uri="{FF2B5EF4-FFF2-40B4-BE49-F238E27FC236}">
                <a16:creationId xmlns:a16="http://schemas.microsoft.com/office/drawing/2014/main" id="{32BD466A-CB15-D242-8CE3-1581E7A509AD}"/>
              </a:ext>
            </a:extLst>
          </p:cNvPr>
          <p:cNvSpPr txBox="1"/>
          <p:nvPr/>
        </p:nvSpPr>
        <p:spPr>
          <a:xfrm>
            <a:off x="1046745" y="1942046"/>
            <a:ext cx="2303516" cy="603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140000"/>
              </a:lnSpc>
              <a:defRPr sz="1400"/>
            </a:lvl1pPr>
          </a:lstStyle>
          <a:p>
            <a:r>
              <a:rPr lang="ko-KR" altLang="en-US" dirty="0"/>
              <a:t>지금 바로 </a:t>
            </a:r>
            <a:r>
              <a:rPr lang="ko-KR" altLang="en-US" dirty="0" err="1"/>
              <a:t>뉴로게이트</a:t>
            </a:r>
            <a:r>
              <a:rPr lang="ko-KR" altLang="en-US" dirty="0"/>
              <a:t> 인솔을</a:t>
            </a:r>
            <a:br>
              <a:rPr lang="en-US" altLang="ko-KR" dirty="0"/>
            </a:br>
            <a:r>
              <a:rPr lang="ko-KR" altLang="en-US" dirty="0" err="1"/>
              <a:t>보정하시겠어요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0" name="스마트 인솔 보정을 시작합니다.…">
            <a:extLst>
              <a:ext uri="{FF2B5EF4-FFF2-40B4-BE49-F238E27FC236}">
                <a16:creationId xmlns:a16="http://schemas.microsoft.com/office/drawing/2014/main" id="{F8BEC5F4-C1F7-5C4D-935C-B02EBD8D5721}"/>
              </a:ext>
            </a:extLst>
          </p:cNvPr>
          <p:cNvSpPr txBox="1"/>
          <p:nvPr/>
        </p:nvSpPr>
        <p:spPr>
          <a:xfrm>
            <a:off x="938230" y="3042012"/>
            <a:ext cx="2520540" cy="1061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40000"/>
              </a:lnSpc>
              <a:defRPr sz="1000"/>
            </a:pPr>
            <a:r>
              <a:rPr lang="ko-KR" altLang="en-US" dirty="0"/>
              <a:t>정확한 인솔 데이터의 측정과 운동을 위해</a:t>
            </a:r>
            <a:br>
              <a:rPr lang="en-US" altLang="ko-KR" dirty="0"/>
            </a:br>
            <a:r>
              <a:rPr lang="ko-KR" altLang="en-US" dirty="0"/>
              <a:t>스마트 인솔 보정이 필요합니다</a:t>
            </a:r>
            <a:r>
              <a:rPr lang="en-US" altLang="ko-KR" dirty="0"/>
              <a:t>.</a:t>
            </a:r>
          </a:p>
          <a:p>
            <a:pPr algn="ctr">
              <a:lnSpc>
                <a:spcPct val="140000"/>
              </a:lnSpc>
              <a:defRPr sz="1000"/>
            </a:pPr>
            <a:endParaRPr lang="en-US" altLang="ko-KR" dirty="0"/>
          </a:p>
          <a:p>
            <a:pPr algn="ctr">
              <a:lnSpc>
                <a:spcPct val="140000"/>
              </a:lnSpc>
              <a:defRPr sz="1000"/>
            </a:pPr>
            <a:r>
              <a:rPr lang="ko-KR" altLang="en-US" dirty="0"/>
              <a:t>일어난 상태에서 가이드에 따라</a:t>
            </a:r>
            <a:br>
              <a:rPr lang="ko-KR" altLang="en-US" dirty="0"/>
            </a:br>
            <a:r>
              <a:rPr lang="ko-KR" altLang="en-US" dirty="0"/>
              <a:t>보정을 진행해 주세요</a:t>
            </a:r>
            <a:r>
              <a:rPr lang="en-US" altLang="ko-KR" dirty="0"/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2226C93-8C4F-47E2-8279-DD0B75EC73C4}"/>
              </a:ext>
            </a:extLst>
          </p:cNvPr>
          <p:cNvGrpSpPr/>
          <p:nvPr/>
        </p:nvGrpSpPr>
        <p:grpSpPr>
          <a:xfrm>
            <a:off x="193846" y="1047162"/>
            <a:ext cx="499757" cy="5258221"/>
            <a:chOff x="-60595" y="2351178"/>
            <a:chExt cx="499757" cy="5258221"/>
          </a:xfrm>
        </p:grpSpPr>
        <p:sp>
          <p:nvSpPr>
            <p:cNvPr id="25" name="왼쪽 대괄호 24">
              <a:extLst>
                <a:ext uri="{FF2B5EF4-FFF2-40B4-BE49-F238E27FC236}">
                  <a16:creationId xmlns:a16="http://schemas.microsoft.com/office/drawing/2014/main" id="{1CF6F697-8E08-421C-9215-3520BB13B8AE}"/>
                </a:ext>
              </a:extLst>
            </p:cNvPr>
            <p:cNvSpPr/>
            <p:nvPr/>
          </p:nvSpPr>
          <p:spPr>
            <a:xfrm>
              <a:off x="308219" y="2351178"/>
              <a:ext cx="130943" cy="525822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100831-8954-4B7F-AD81-54C8B8561760}"/>
                </a:ext>
              </a:extLst>
            </p:cNvPr>
            <p:cNvSpPr txBox="1"/>
            <p:nvPr/>
          </p:nvSpPr>
          <p:spPr>
            <a:xfrm>
              <a:off x="-60595" y="4887955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9288260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편집하려면 이중 클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전체 메뉴 </a:t>
            </a:r>
            <a:r>
              <a:rPr lang="en-US" altLang="ko-KR" dirty="0"/>
              <a:t>&gt;</a:t>
            </a:r>
            <a:r>
              <a:rPr lang="ko-KR" altLang="en-US" dirty="0"/>
              <a:t> 인솔 관리 </a:t>
            </a:r>
            <a:r>
              <a:rPr lang="en-US" altLang="ko-KR" dirty="0"/>
              <a:t>– </a:t>
            </a:r>
            <a:r>
              <a:rPr lang="ko-KR" altLang="en-US" dirty="0"/>
              <a:t>인솔 보정</a:t>
            </a:r>
            <a:endParaRPr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BE9D8A2-983F-0244-9CA7-0FB7583E02B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" altLang="ko-Kore-KR" dirty="0"/>
              <a:t>PT-A</a:t>
            </a:r>
            <a:r>
              <a:rPr lang="en-US" altLang="ko-KR" dirty="0"/>
              <a:t>-08_9</a:t>
            </a:r>
            <a:endParaRPr lang="en" altLang="ko-Kore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2C26C6-6202-8A43-959C-0EE49F3916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ko-KR" altLang="en-US" dirty="0"/>
              <a:t>보정 시작</a:t>
            </a:r>
            <a:endParaRPr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7CF1F32-82E8-AB48-B466-6D8C6F8CB43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ore-KR" altLang="en-US" dirty="0"/>
              <a:t>인솔</a:t>
            </a:r>
            <a:r>
              <a:rPr lang="ko-KR" altLang="en-US" dirty="0"/>
              <a:t> 보정</a:t>
            </a:r>
            <a:endParaRPr lang="ko-Kore-KR" altLang="en-US" dirty="0"/>
          </a:p>
        </p:txBody>
      </p:sp>
      <p:sp>
        <p:nvSpPr>
          <p:cNvPr id="693" name="스마트 게이트 인솔 보정"/>
          <p:cNvSpPr txBox="1"/>
          <p:nvPr/>
        </p:nvSpPr>
        <p:spPr>
          <a:xfrm>
            <a:off x="1340893" y="2092856"/>
            <a:ext cx="1715214" cy="30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140000"/>
              </a:lnSpc>
              <a:defRPr sz="1400"/>
            </a:lvl1pPr>
          </a:lstStyle>
          <a:p>
            <a:r>
              <a:rPr lang="ko-KR" altLang="en-US" dirty="0" err="1"/>
              <a:t>뉴로게이트</a:t>
            </a:r>
            <a:r>
              <a:rPr dirty="0"/>
              <a:t> </a:t>
            </a:r>
            <a:r>
              <a:rPr dirty="0" err="1"/>
              <a:t>인솔</a:t>
            </a:r>
            <a:r>
              <a:rPr dirty="0"/>
              <a:t> </a:t>
            </a:r>
            <a:r>
              <a:rPr dirty="0" err="1"/>
              <a:t>보정</a:t>
            </a:r>
            <a:endParaRPr dirty="0"/>
          </a:p>
        </p:txBody>
      </p:sp>
      <p:sp>
        <p:nvSpPr>
          <p:cNvPr id="694" name="스마트 인솔 보정을 시작합니다.…"/>
          <p:cNvSpPr txBox="1"/>
          <p:nvPr/>
        </p:nvSpPr>
        <p:spPr>
          <a:xfrm>
            <a:off x="938230" y="2773730"/>
            <a:ext cx="2520540" cy="792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40000"/>
              </a:lnSpc>
              <a:defRPr sz="1000"/>
            </a:pPr>
            <a:r>
              <a:rPr dirty="0" err="1"/>
              <a:t>스마트</a:t>
            </a:r>
            <a:r>
              <a:rPr dirty="0"/>
              <a:t> </a:t>
            </a:r>
            <a:r>
              <a:rPr dirty="0" err="1"/>
              <a:t>인솔</a:t>
            </a:r>
            <a:r>
              <a:rPr dirty="0"/>
              <a:t> </a:t>
            </a:r>
            <a:r>
              <a:rPr dirty="0" err="1"/>
              <a:t>보정을</a:t>
            </a:r>
            <a:r>
              <a:rPr dirty="0"/>
              <a:t> </a:t>
            </a:r>
            <a:r>
              <a:rPr dirty="0" err="1"/>
              <a:t>시작합니다</a:t>
            </a:r>
            <a:r>
              <a:rPr dirty="0"/>
              <a:t>.</a:t>
            </a:r>
          </a:p>
          <a:p>
            <a:pPr algn="ctr">
              <a:lnSpc>
                <a:spcPct val="140000"/>
              </a:lnSpc>
              <a:defRPr sz="1000"/>
            </a:pPr>
            <a:endParaRPr dirty="0"/>
          </a:p>
          <a:p>
            <a:pPr algn="ctr">
              <a:lnSpc>
                <a:spcPct val="140000"/>
              </a:lnSpc>
              <a:defRPr sz="1000"/>
            </a:pPr>
            <a:r>
              <a:rPr dirty="0" err="1"/>
              <a:t>일어난</a:t>
            </a:r>
            <a:r>
              <a:rPr dirty="0"/>
              <a:t> </a:t>
            </a:r>
            <a:r>
              <a:rPr dirty="0" err="1"/>
              <a:t>상태에서</a:t>
            </a:r>
            <a:r>
              <a:rPr dirty="0"/>
              <a:t> </a:t>
            </a:r>
            <a:r>
              <a:rPr dirty="0" err="1"/>
              <a:t>가이드에</a:t>
            </a:r>
            <a:r>
              <a:rPr dirty="0"/>
              <a:t> </a:t>
            </a:r>
            <a:r>
              <a:rPr dirty="0" err="1"/>
              <a:t>따라</a:t>
            </a:r>
            <a:br>
              <a:rPr dirty="0"/>
            </a:br>
            <a:r>
              <a:rPr dirty="0" err="1"/>
              <a:t>보정을</a:t>
            </a:r>
            <a:r>
              <a:rPr dirty="0"/>
              <a:t> </a:t>
            </a:r>
            <a:r>
              <a:rPr dirty="0" err="1"/>
              <a:t>진행해</a:t>
            </a:r>
            <a:r>
              <a:rPr dirty="0"/>
              <a:t> </a:t>
            </a:r>
            <a:r>
              <a:rPr dirty="0" err="1"/>
              <a:t>주세요</a:t>
            </a:r>
            <a:r>
              <a:rPr dirty="0"/>
              <a:t>.</a:t>
            </a:r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4243A556-227E-F045-ACE5-0EAC3B99A354}"/>
              </a:ext>
            </a:extLst>
          </p:cNvPr>
          <p:cNvSpPr txBox="1">
            <a:spLocks/>
          </p:cNvSpPr>
          <p:nvPr/>
        </p:nvSpPr>
        <p:spPr>
          <a:xfrm>
            <a:off x="7484132" y="392192"/>
            <a:ext cx="2329409" cy="6313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9pPr>
          </a:lstStyle>
          <a:p>
            <a:pPr marL="177800" lvl="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터치 시 인솔 보정 프로세스 중단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,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가이드 닫음</a:t>
            </a:r>
          </a:p>
          <a:p>
            <a:pPr marL="177800" lvl="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인솔 보정 가이드 문구 표시</a:t>
            </a:r>
            <a:endParaRPr lang="en-US" altLang="ko-KR" sz="700" dirty="0">
              <a:latin typeface="맑은 고딕"/>
              <a:ea typeface="맑은 고딕"/>
              <a:sym typeface="맑은 고딕"/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터치 시 왼발 보정 프로세스 진행</a:t>
            </a:r>
            <a:endParaRPr lang="en" altLang="ko-KR" sz="7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97D6F40-8424-6345-9D86-2886010A9600}"/>
              </a:ext>
            </a:extLst>
          </p:cNvPr>
          <p:cNvSpPr/>
          <p:nvPr/>
        </p:nvSpPr>
        <p:spPr>
          <a:xfrm>
            <a:off x="605724" y="111217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D4CE708-9556-2C47-A6B7-2D1474AF72EA}"/>
              </a:ext>
            </a:extLst>
          </p:cNvPr>
          <p:cNvSpPr/>
          <p:nvPr/>
        </p:nvSpPr>
        <p:spPr>
          <a:xfrm>
            <a:off x="979104" y="216373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061B9AE-58B6-FC4C-B63D-3F09276C3B46}"/>
              </a:ext>
            </a:extLst>
          </p:cNvPr>
          <p:cNvSpPr/>
          <p:nvPr/>
        </p:nvSpPr>
        <p:spPr>
          <a:xfrm>
            <a:off x="697164" y="582895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DCF08BD-7B69-4D29-A723-22DE465C6B6D}"/>
              </a:ext>
            </a:extLst>
          </p:cNvPr>
          <p:cNvGrpSpPr/>
          <p:nvPr/>
        </p:nvGrpSpPr>
        <p:grpSpPr>
          <a:xfrm>
            <a:off x="193846" y="1047162"/>
            <a:ext cx="499757" cy="5258221"/>
            <a:chOff x="-60595" y="2351178"/>
            <a:chExt cx="499757" cy="5258221"/>
          </a:xfrm>
        </p:grpSpPr>
        <p:sp>
          <p:nvSpPr>
            <p:cNvPr id="22" name="왼쪽 대괄호 21">
              <a:extLst>
                <a:ext uri="{FF2B5EF4-FFF2-40B4-BE49-F238E27FC236}">
                  <a16:creationId xmlns:a16="http://schemas.microsoft.com/office/drawing/2014/main" id="{1C5D94B9-5286-4DEC-92F6-28AD73B65B09}"/>
                </a:ext>
              </a:extLst>
            </p:cNvPr>
            <p:cNvSpPr/>
            <p:nvPr/>
          </p:nvSpPr>
          <p:spPr>
            <a:xfrm>
              <a:off x="308219" y="2351178"/>
              <a:ext cx="130943" cy="525822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A8FC9B-AD38-44F2-93E3-0A8F5A3D601F}"/>
                </a:ext>
              </a:extLst>
            </p:cNvPr>
            <p:cNvSpPr txBox="1"/>
            <p:nvPr/>
          </p:nvSpPr>
          <p:spPr>
            <a:xfrm>
              <a:off x="-60595" y="4887955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0822387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편집하려면 이중 클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전체 메뉴 </a:t>
            </a:r>
            <a:r>
              <a:rPr lang="en-US" altLang="ko-KR" dirty="0"/>
              <a:t>&gt;</a:t>
            </a:r>
            <a:r>
              <a:rPr lang="ko-KR" altLang="en-US" dirty="0"/>
              <a:t> 인솔 관리 </a:t>
            </a:r>
            <a:r>
              <a:rPr lang="en-US" altLang="ko-KR" dirty="0"/>
              <a:t>– </a:t>
            </a:r>
            <a:r>
              <a:rPr lang="ko-KR" altLang="en-US" dirty="0"/>
              <a:t>인솔 보정 안내</a:t>
            </a:r>
            <a:endParaRPr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BE9D8A2-983F-0244-9CA7-0FB7583E02B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" altLang="ko-Kore-KR" dirty="0"/>
              <a:t>PT-A</a:t>
            </a:r>
            <a:r>
              <a:rPr lang="en-US" altLang="ko-KR" dirty="0"/>
              <a:t>-08_10</a:t>
            </a:r>
            <a:endParaRPr lang="en" altLang="ko-Kore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2C0ACD-C3E0-AA45-9172-0802AAD139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ko-Kore-KR" altLang="en-US" dirty="0"/>
              <a:t>인솔</a:t>
            </a:r>
            <a:r>
              <a:rPr lang="ko-KR" altLang="en-US" dirty="0"/>
              <a:t> 보정</a:t>
            </a:r>
            <a:endParaRPr lang="ko-Kore-KR" altLang="en-US" dirty="0"/>
          </a:p>
        </p:txBody>
      </p:sp>
      <p:sp>
        <p:nvSpPr>
          <p:cNvPr id="693" name="스마트 게이트 인솔 보정"/>
          <p:cNvSpPr txBox="1"/>
          <p:nvPr/>
        </p:nvSpPr>
        <p:spPr>
          <a:xfrm>
            <a:off x="752594" y="2092856"/>
            <a:ext cx="2891817" cy="30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140000"/>
              </a:lnSpc>
              <a:defRPr sz="1400"/>
            </a:lvl1pPr>
          </a:lstStyle>
          <a:p>
            <a:r>
              <a:rPr lang="ko-KR" altLang="en-US" dirty="0" err="1"/>
              <a:t>뉴로게이트</a:t>
            </a:r>
            <a:r>
              <a:rPr dirty="0"/>
              <a:t> </a:t>
            </a:r>
            <a:r>
              <a:rPr dirty="0" err="1"/>
              <a:t>인솔</a:t>
            </a:r>
            <a:r>
              <a:rPr dirty="0"/>
              <a:t> </a:t>
            </a:r>
            <a:r>
              <a:rPr dirty="0" err="1"/>
              <a:t>보정</a:t>
            </a:r>
            <a:r>
              <a:rPr lang="ko-KR" altLang="en-US" dirty="0"/>
              <a:t>이 필요합니다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694" name="스마트 인솔 보정을 시작합니다.…"/>
          <p:cNvSpPr txBox="1"/>
          <p:nvPr/>
        </p:nvSpPr>
        <p:spPr>
          <a:xfrm>
            <a:off x="938230" y="2863106"/>
            <a:ext cx="2520540" cy="1277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40000"/>
              </a:lnSpc>
              <a:defRPr sz="1000"/>
            </a:pPr>
            <a:r>
              <a:rPr lang="ko-KR" altLang="en-US" dirty="0"/>
              <a:t>정확한 인솔 데이터의 측정과 운동을 위해</a:t>
            </a:r>
            <a:br>
              <a:rPr lang="en-US" altLang="ko-KR" dirty="0"/>
            </a:br>
            <a:r>
              <a:rPr lang="ko-KR" altLang="en-US" dirty="0"/>
              <a:t>한 달에 한 번 스마트 인솔 보정을 진행해 주시면 좋습니다</a:t>
            </a:r>
            <a:r>
              <a:rPr lang="en-US" altLang="ko-KR" dirty="0"/>
              <a:t>.</a:t>
            </a:r>
          </a:p>
          <a:p>
            <a:pPr algn="ctr">
              <a:lnSpc>
                <a:spcPct val="140000"/>
              </a:lnSpc>
              <a:defRPr sz="1000"/>
            </a:pPr>
            <a:endParaRPr lang="en-US" altLang="ko-KR" dirty="0"/>
          </a:p>
          <a:p>
            <a:pPr algn="ctr">
              <a:lnSpc>
                <a:spcPct val="140000"/>
              </a:lnSpc>
              <a:defRPr sz="1000"/>
            </a:pPr>
            <a:r>
              <a:rPr lang="ko-KR" altLang="en-US" dirty="0"/>
              <a:t>인솔 보정은 일어난 상태에서 가이드에 따라 진행해 주세요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4243A556-227E-F045-ACE5-0EAC3B99A354}"/>
              </a:ext>
            </a:extLst>
          </p:cNvPr>
          <p:cNvSpPr txBox="1">
            <a:spLocks/>
          </p:cNvSpPr>
          <p:nvPr/>
        </p:nvSpPr>
        <p:spPr>
          <a:xfrm>
            <a:off x="7484132" y="392192"/>
            <a:ext cx="2329409" cy="6313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9pPr>
          </a:lstStyle>
          <a:p>
            <a:pPr marL="177800" lvl="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터치 시 페이지 닫음</a:t>
            </a:r>
            <a:endParaRPr lang="en-US" altLang="ko-KR" sz="700" dirty="0">
              <a:latin typeface="Malgun Gothic" panose="020B0503020000020004" pitchFamily="34" charset="-127"/>
              <a:ea typeface="Malgun Gothic" panose="020B0503020000020004" pitchFamily="34" charset="-127"/>
              <a:sym typeface="맑은 고딕"/>
            </a:endParaRPr>
          </a:p>
          <a:p>
            <a:pPr marL="177800" lvl="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인솔 보정 가이드 문구 표시</a:t>
            </a:r>
            <a:endParaRPr lang="en-US" altLang="ko-KR" sz="700" dirty="0">
              <a:latin typeface="맑은 고딕"/>
              <a:ea typeface="맑은 고딕"/>
              <a:sym typeface="맑은 고딕"/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터치 시 왼발 보정 프로세스 진행</a:t>
            </a:r>
            <a:endParaRPr lang="en" altLang="ko-KR" sz="7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97D6F40-8424-6345-9D86-2886010A9600}"/>
              </a:ext>
            </a:extLst>
          </p:cNvPr>
          <p:cNvSpPr/>
          <p:nvPr/>
        </p:nvSpPr>
        <p:spPr>
          <a:xfrm>
            <a:off x="2499261" y="111217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D4CE708-9556-2C47-A6B7-2D1474AF72EA}"/>
              </a:ext>
            </a:extLst>
          </p:cNvPr>
          <p:cNvSpPr/>
          <p:nvPr/>
        </p:nvSpPr>
        <p:spPr>
          <a:xfrm>
            <a:off x="635938" y="198683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061B9AE-58B6-FC4C-B63D-3F09276C3B46}"/>
              </a:ext>
            </a:extLst>
          </p:cNvPr>
          <p:cNvSpPr/>
          <p:nvPr/>
        </p:nvSpPr>
        <p:spPr>
          <a:xfrm>
            <a:off x="697164" y="582895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7" name="취소">
            <a:extLst>
              <a:ext uri="{FF2B5EF4-FFF2-40B4-BE49-F238E27FC236}">
                <a16:creationId xmlns:a16="http://schemas.microsoft.com/office/drawing/2014/main" id="{D3FF3F09-9575-C049-B66A-9B9B620EF9BF}"/>
              </a:ext>
            </a:extLst>
          </p:cNvPr>
          <p:cNvSpPr/>
          <p:nvPr/>
        </p:nvSpPr>
        <p:spPr>
          <a:xfrm>
            <a:off x="2783080" y="1118093"/>
            <a:ext cx="720000" cy="213361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다음에 보정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A0E8AC4-7FBA-422D-A600-0807E779B671}"/>
              </a:ext>
            </a:extLst>
          </p:cNvPr>
          <p:cNvGrpSpPr/>
          <p:nvPr/>
        </p:nvGrpSpPr>
        <p:grpSpPr>
          <a:xfrm>
            <a:off x="193846" y="1047162"/>
            <a:ext cx="499757" cy="5258221"/>
            <a:chOff x="-60595" y="2351178"/>
            <a:chExt cx="499757" cy="5258221"/>
          </a:xfrm>
        </p:grpSpPr>
        <p:sp>
          <p:nvSpPr>
            <p:cNvPr id="23" name="왼쪽 대괄호 22">
              <a:extLst>
                <a:ext uri="{FF2B5EF4-FFF2-40B4-BE49-F238E27FC236}">
                  <a16:creationId xmlns:a16="http://schemas.microsoft.com/office/drawing/2014/main" id="{1206ED8B-8333-46FD-AF23-1247D5A216D2}"/>
                </a:ext>
              </a:extLst>
            </p:cNvPr>
            <p:cNvSpPr/>
            <p:nvPr/>
          </p:nvSpPr>
          <p:spPr>
            <a:xfrm>
              <a:off x="308219" y="2351178"/>
              <a:ext cx="130943" cy="525822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BB7F7D-EFCC-4675-A648-5CE9ED01746D}"/>
                </a:ext>
              </a:extLst>
            </p:cNvPr>
            <p:cNvSpPr txBox="1"/>
            <p:nvPr/>
          </p:nvSpPr>
          <p:spPr>
            <a:xfrm>
              <a:off x="-60595" y="4887955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863655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편집하려면 이중 클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전체 메뉴 </a:t>
            </a:r>
            <a:r>
              <a:rPr lang="en-US" altLang="ko-KR" dirty="0"/>
              <a:t>&gt;</a:t>
            </a:r>
            <a:r>
              <a:rPr lang="ko-KR" altLang="en-US" dirty="0"/>
              <a:t> 인솔 관리 </a:t>
            </a:r>
            <a:r>
              <a:rPr lang="en-US" altLang="ko-KR" dirty="0"/>
              <a:t>– </a:t>
            </a:r>
            <a:r>
              <a:rPr lang="ko-KR" altLang="en-US" dirty="0"/>
              <a:t>인솔 보정</a:t>
            </a:r>
            <a:endParaRPr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D80B277-E981-4545-B5BB-69BCA6F0ED6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" altLang="ko-Kore-KR" dirty="0"/>
              <a:t>PT-A</a:t>
            </a:r>
            <a:r>
              <a:rPr lang="en-US" altLang="ko-KR" dirty="0"/>
              <a:t>-08_11</a:t>
            </a:r>
            <a:endParaRPr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483BF0-33CE-204F-A67D-3910781DA19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695" name="스마트 게이트 인솔 보정"/>
          <p:cNvSpPr txBox="1"/>
          <p:nvPr/>
        </p:nvSpPr>
        <p:spPr>
          <a:xfrm>
            <a:off x="4509245" y="2092856"/>
            <a:ext cx="1715214" cy="30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140000"/>
              </a:lnSpc>
              <a:defRPr sz="1400"/>
            </a:lvl1pPr>
          </a:lstStyle>
          <a:p>
            <a:r>
              <a:rPr lang="ko-KR" altLang="en-US" dirty="0" err="1"/>
              <a:t>뉴로게이트</a:t>
            </a:r>
            <a:r>
              <a:rPr dirty="0"/>
              <a:t> </a:t>
            </a:r>
            <a:r>
              <a:rPr dirty="0" err="1"/>
              <a:t>인솔</a:t>
            </a:r>
            <a:r>
              <a:rPr dirty="0"/>
              <a:t> </a:t>
            </a:r>
            <a:r>
              <a:rPr dirty="0" err="1"/>
              <a:t>보정</a:t>
            </a:r>
            <a:endParaRPr dirty="0"/>
          </a:p>
        </p:txBody>
      </p:sp>
      <p:sp>
        <p:nvSpPr>
          <p:cNvPr id="696" name="왼발 보정"/>
          <p:cNvSpPr txBox="1"/>
          <p:nvPr/>
        </p:nvSpPr>
        <p:spPr>
          <a:xfrm>
            <a:off x="4564014" y="1398225"/>
            <a:ext cx="586699" cy="302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40000"/>
              </a:lnSpc>
              <a:defRPr sz="1000" b="1"/>
            </a:lvl1pPr>
          </a:lstStyle>
          <a:p>
            <a:r>
              <a:rPr b="0" dirty="0" err="1"/>
              <a:t>왼발</a:t>
            </a:r>
            <a:r>
              <a:rPr b="0" dirty="0"/>
              <a:t> </a:t>
            </a:r>
            <a:r>
              <a:rPr b="0" dirty="0" err="1"/>
              <a:t>보정</a:t>
            </a:r>
            <a:endParaRPr b="0" dirty="0"/>
          </a:p>
        </p:txBody>
      </p:sp>
      <p:sp>
        <p:nvSpPr>
          <p:cNvPr id="697" name="오른발 보정"/>
          <p:cNvSpPr txBox="1"/>
          <p:nvPr/>
        </p:nvSpPr>
        <p:spPr>
          <a:xfrm>
            <a:off x="5473771" y="1398225"/>
            <a:ext cx="700512" cy="302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40000"/>
              </a:lnSpc>
              <a:defRPr sz="1000">
                <a:solidFill>
                  <a:srgbClr val="A7A7A7"/>
                </a:solidFill>
              </a:defRPr>
            </a:lvl1pPr>
          </a:lstStyle>
          <a:p>
            <a:r>
              <a:rPr b="1" dirty="0" err="1">
                <a:solidFill>
                  <a:schemeClr val="tx1"/>
                </a:solidFill>
              </a:rPr>
              <a:t>오른발</a:t>
            </a:r>
            <a:r>
              <a:rPr b="1" dirty="0">
                <a:solidFill>
                  <a:schemeClr val="tx1"/>
                </a:solidFill>
              </a:rPr>
              <a:t> </a:t>
            </a:r>
            <a:r>
              <a:rPr b="1" dirty="0" err="1">
                <a:solidFill>
                  <a:schemeClr val="tx1"/>
                </a:solidFill>
              </a:rPr>
              <a:t>보정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698" name="1/2 액자 158"/>
          <p:cNvSpPr/>
          <p:nvPr/>
        </p:nvSpPr>
        <p:spPr>
          <a:xfrm rot="8100000">
            <a:off x="5274667" y="1495548"/>
            <a:ext cx="108001" cy="1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6400" y="5200"/>
                </a:lnTo>
                <a:lnTo>
                  <a:pt x="5200" y="5200"/>
                </a:lnTo>
                <a:lnTo>
                  <a:pt x="5200" y="164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57262">
              <a:defRPr sz="900"/>
            </a:pPr>
            <a:endParaRPr/>
          </a:p>
        </p:txBody>
      </p:sp>
      <p:sp>
        <p:nvSpPr>
          <p:cNvPr id="699" name="왼발을 들어 자세를 유지해 주세요."/>
          <p:cNvSpPr txBox="1"/>
          <p:nvPr/>
        </p:nvSpPr>
        <p:spPr>
          <a:xfrm>
            <a:off x="4106582" y="3146143"/>
            <a:ext cx="2520540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0000"/>
              </a:lnSpc>
              <a:defRPr sz="1000"/>
            </a:lvl1pPr>
          </a:lstStyle>
          <a:p>
            <a:r>
              <a:rPr lang="ko-KR" altLang="en-US" dirty="0"/>
              <a:t>오른</a:t>
            </a:r>
            <a:r>
              <a:rPr dirty="0" err="1"/>
              <a:t>발을</a:t>
            </a:r>
            <a:r>
              <a:rPr dirty="0"/>
              <a:t> </a:t>
            </a:r>
            <a:r>
              <a:rPr dirty="0" err="1"/>
              <a:t>들어</a:t>
            </a:r>
            <a:r>
              <a:rPr dirty="0"/>
              <a:t> </a:t>
            </a:r>
            <a:r>
              <a:rPr dirty="0" err="1"/>
              <a:t>자세를</a:t>
            </a:r>
            <a:r>
              <a:rPr dirty="0"/>
              <a:t> </a:t>
            </a:r>
            <a:r>
              <a:rPr dirty="0" err="1"/>
              <a:t>유지해</a:t>
            </a:r>
            <a:r>
              <a:rPr dirty="0"/>
              <a:t> </a:t>
            </a:r>
            <a:r>
              <a:rPr dirty="0" err="1"/>
              <a:t>주세요</a:t>
            </a:r>
            <a:r>
              <a:rPr dirty="0"/>
              <a:t>.</a:t>
            </a:r>
          </a:p>
        </p:txBody>
      </p:sp>
      <p:sp>
        <p:nvSpPr>
          <p:cNvPr id="700" name="3"/>
          <p:cNvSpPr txBox="1"/>
          <p:nvPr/>
        </p:nvSpPr>
        <p:spPr>
          <a:xfrm>
            <a:off x="5048234" y="4101007"/>
            <a:ext cx="637236" cy="114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40000"/>
              </a:lnSpc>
              <a:defRPr sz="7200"/>
            </a:lvl1pPr>
          </a:lstStyle>
          <a:p>
            <a:r>
              <a:t>3</a:t>
            </a:r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4243A556-227E-F045-ACE5-0EAC3B99A354}"/>
              </a:ext>
            </a:extLst>
          </p:cNvPr>
          <p:cNvSpPr txBox="1">
            <a:spLocks/>
          </p:cNvSpPr>
          <p:nvPr/>
        </p:nvSpPr>
        <p:spPr>
          <a:xfrm>
            <a:off x="7484132" y="389563"/>
            <a:ext cx="2329409" cy="6313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9pPr>
          </a:lstStyle>
          <a:p>
            <a:pPr marL="177800" lvl="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터치 시 인솔 보정 프로세스 중단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,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가이드 닫음</a:t>
            </a:r>
          </a:p>
          <a:p>
            <a:pPr marL="177800" lvl="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인솔 보정 프로세스 표시 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UI</a:t>
            </a:r>
            <a:br>
              <a:rPr lang="en-US" altLang="ko-KR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1)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인솔 왼발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/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오른발 보정 프로세스 표시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,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현재 진행하고 있는 단계 강조</a:t>
            </a:r>
            <a:endParaRPr lang="en-US" altLang="ko-KR" sz="700" dirty="0">
              <a:latin typeface="맑은 고딕"/>
              <a:ea typeface="맑은 고딕"/>
              <a:sym typeface="맑은 고딕"/>
            </a:endParaRPr>
          </a:p>
          <a:p>
            <a:pPr marL="177800" lvl="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“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인솔 보정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”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타이틀 및 문구 출력</a:t>
            </a:r>
            <a:endParaRPr lang="en-US" altLang="ko-KR" sz="700" dirty="0">
              <a:latin typeface="맑은 고딕"/>
              <a:ea typeface="맑은 고딕"/>
              <a:sym typeface="맑은 고딕"/>
            </a:endParaRPr>
          </a:p>
          <a:p>
            <a:pPr marL="177800" lvl="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1)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화면 로드 시 숫자 출력되지 않음</a:t>
            </a:r>
            <a:br>
              <a:rPr lang="en-US" altLang="ko-KR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2)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왼발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/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오른발 인솔에서 측정되는 데이터의 크기의 최소값이 유지될 경우 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3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초 카운트</a:t>
            </a:r>
            <a:br>
              <a:rPr lang="en" altLang="ko-KR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3)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3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초 카운트 동안 데이터 크기가 변하지 않을 경우 오른발 보정 진행</a:t>
            </a:r>
            <a:br>
              <a:rPr lang="en-US" altLang="ko-KR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4)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3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초 카운트 동안 데이터 크기가 변할 경우 보정 실패 피드백</a:t>
            </a:r>
            <a:endParaRPr lang="en-US" altLang="ko-KR" sz="700" dirty="0">
              <a:latin typeface="맑은 고딕"/>
              <a:ea typeface="맑은 고딕"/>
              <a:sym typeface="맑은 고딕"/>
            </a:endParaRPr>
          </a:p>
          <a:p>
            <a:pPr marL="177800" lvl="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endParaRPr lang="en-US" altLang="ko-KR" sz="700" dirty="0"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97D6F40-8424-6345-9D86-2886010A9600}"/>
              </a:ext>
            </a:extLst>
          </p:cNvPr>
          <p:cNvSpPr/>
          <p:nvPr/>
        </p:nvSpPr>
        <p:spPr>
          <a:xfrm>
            <a:off x="605724" y="111217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스마트 게이트 인솔 보정">
            <a:extLst>
              <a:ext uri="{FF2B5EF4-FFF2-40B4-BE49-F238E27FC236}">
                <a16:creationId xmlns:a16="http://schemas.microsoft.com/office/drawing/2014/main" id="{8110CDF2-98C0-D44A-9B35-DBF1C2ACD634}"/>
              </a:ext>
            </a:extLst>
          </p:cNvPr>
          <p:cNvSpPr txBox="1"/>
          <p:nvPr/>
        </p:nvSpPr>
        <p:spPr>
          <a:xfrm>
            <a:off x="1340893" y="2092856"/>
            <a:ext cx="1715214" cy="30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140000"/>
              </a:lnSpc>
              <a:defRPr sz="1400"/>
            </a:lvl1pPr>
          </a:lstStyle>
          <a:p>
            <a:r>
              <a:rPr lang="ko-KR" altLang="en-US" dirty="0" err="1"/>
              <a:t>뉴로게이트</a:t>
            </a:r>
            <a:r>
              <a:rPr dirty="0"/>
              <a:t> </a:t>
            </a:r>
            <a:r>
              <a:rPr dirty="0" err="1"/>
              <a:t>인솔</a:t>
            </a:r>
            <a:r>
              <a:rPr dirty="0"/>
              <a:t> </a:t>
            </a:r>
            <a:r>
              <a:rPr dirty="0" err="1"/>
              <a:t>보정</a:t>
            </a:r>
            <a:endParaRPr dirty="0"/>
          </a:p>
        </p:txBody>
      </p:sp>
      <p:sp>
        <p:nvSpPr>
          <p:cNvPr id="22" name="왼발 보정">
            <a:extLst>
              <a:ext uri="{FF2B5EF4-FFF2-40B4-BE49-F238E27FC236}">
                <a16:creationId xmlns:a16="http://schemas.microsoft.com/office/drawing/2014/main" id="{B88EADB8-4DAA-254F-AF17-065ADAC5DADD}"/>
              </a:ext>
            </a:extLst>
          </p:cNvPr>
          <p:cNvSpPr txBox="1"/>
          <p:nvPr/>
        </p:nvSpPr>
        <p:spPr>
          <a:xfrm>
            <a:off x="1391069" y="1422548"/>
            <a:ext cx="59588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40000"/>
              </a:lnSpc>
              <a:defRPr sz="1000" b="1"/>
            </a:lvl1pPr>
          </a:lstStyle>
          <a:p>
            <a:r>
              <a:rPr dirty="0" err="1"/>
              <a:t>왼발</a:t>
            </a:r>
            <a:r>
              <a:rPr dirty="0"/>
              <a:t> </a:t>
            </a:r>
            <a:r>
              <a:rPr dirty="0" err="1"/>
              <a:t>보정</a:t>
            </a:r>
            <a:endParaRPr dirty="0"/>
          </a:p>
        </p:txBody>
      </p:sp>
      <p:sp>
        <p:nvSpPr>
          <p:cNvPr id="23" name="오른발 보정">
            <a:extLst>
              <a:ext uri="{FF2B5EF4-FFF2-40B4-BE49-F238E27FC236}">
                <a16:creationId xmlns:a16="http://schemas.microsoft.com/office/drawing/2014/main" id="{BADCFE68-8D1C-694D-BC10-3097BF90D5F8}"/>
              </a:ext>
            </a:extLst>
          </p:cNvPr>
          <p:cNvSpPr txBox="1"/>
          <p:nvPr/>
        </p:nvSpPr>
        <p:spPr>
          <a:xfrm>
            <a:off x="2296762" y="1422548"/>
            <a:ext cx="709169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40000"/>
              </a:lnSpc>
              <a:defRPr sz="1000">
                <a:solidFill>
                  <a:srgbClr val="A7A7A7"/>
                </a:solidFill>
              </a:defRPr>
            </a:lvl1pPr>
          </a:lstStyle>
          <a:p>
            <a:r>
              <a:rPr dirty="0" err="1"/>
              <a:t>오른발</a:t>
            </a:r>
            <a:r>
              <a:rPr dirty="0"/>
              <a:t> </a:t>
            </a:r>
            <a:r>
              <a:rPr dirty="0" err="1"/>
              <a:t>보정</a:t>
            </a:r>
            <a:endParaRPr dirty="0"/>
          </a:p>
        </p:txBody>
      </p:sp>
      <p:sp>
        <p:nvSpPr>
          <p:cNvPr id="24" name="1/2 액자 158">
            <a:extLst>
              <a:ext uri="{FF2B5EF4-FFF2-40B4-BE49-F238E27FC236}">
                <a16:creationId xmlns:a16="http://schemas.microsoft.com/office/drawing/2014/main" id="{FA413C20-F66D-CA48-B866-0BE9A048708F}"/>
              </a:ext>
            </a:extLst>
          </p:cNvPr>
          <p:cNvSpPr/>
          <p:nvPr/>
        </p:nvSpPr>
        <p:spPr>
          <a:xfrm rot="8100000">
            <a:off x="2106315" y="1495548"/>
            <a:ext cx="108001" cy="10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6400" y="5200"/>
                </a:lnTo>
                <a:lnTo>
                  <a:pt x="5200" y="5200"/>
                </a:lnTo>
                <a:lnTo>
                  <a:pt x="5200" y="16400"/>
                </a:lnTo>
                <a:lnTo>
                  <a:pt x="0" y="21600"/>
                </a:lnTo>
                <a:close/>
              </a:path>
            </a:pathLst>
          </a:custGeom>
          <a:solidFill>
            <a:srgbClr val="A7A7A7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57262">
              <a:defRPr sz="900"/>
            </a:pPr>
            <a:endParaRPr/>
          </a:p>
        </p:txBody>
      </p:sp>
      <p:sp>
        <p:nvSpPr>
          <p:cNvPr id="25" name="왼발을 들어 자세를 유지해 주세요.">
            <a:extLst>
              <a:ext uri="{FF2B5EF4-FFF2-40B4-BE49-F238E27FC236}">
                <a16:creationId xmlns:a16="http://schemas.microsoft.com/office/drawing/2014/main" id="{E5194595-C374-9946-A18F-9B798FABD43E}"/>
              </a:ext>
            </a:extLst>
          </p:cNvPr>
          <p:cNvSpPr txBox="1"/>
          <p:nvPr/>
        </p:nvSpPr>
        <p:spPr>
          <a:xfrm>
            <a:off x="938230" y="3169970"/>
            <a:ext cx="2520540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140000"/>
              </a:lnSpc>
              <a:defRPr sz="1000"/>
            </a:lvl1pPr>
          </a:lstStyle>
          <a:p>
            <a:r>
              <a:t>왼발을 들어 자세를 유지해 주세요.</a:t>
            </a:r>
          </a:p>
        </p:txBody>
      </p:sp>
      <p:sp>
        <p:nvSpPr>
          <p:cNvPr id="26" name="3">
            <a:extLst>
              <a:ext uri="{FF2B5EF4-FFF2-40B4-BE49-F238E27FC236}">
                <a16:creationId xmlns:a16="http://schemas.microsoft.com/office/drawing/2014/main" id="{4330F8EE-3F80-7344-B7EB-C8C4B676FA2D}"/>
              </a:ext>
            </a:extLst>
          </p:cNvPr>
          <p:cNvSpPr txBox="1"/>
          <p:nvPr/>
        </p:nvSpPr>
        <p:spPr>
          <a:xfrm>
            <a:off x="1879882" y="4101007"/>
            <a:ext cx="637236" cy="114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40000"/>
              </a:lnSpc>
              <a:defRPr sz="7200"/>
            </a:lvl1pPr>
          </a:lstStyle>
          <a:p>
            <a:r>
              <a:t>3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0F5ED53-48D8-9C40-AD8F-9F678539B1C4}"/>
              </a:ext>
            </a:extLst>
          </p:cNvPr>
          <p:cNvSpPr/>
          <p:nvPr/>
        </p:nvSpPr>
        <p:spPr>
          <a:xfrm>
            <a:off x="605724" y="146639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2168C9D-755B-0845-AD30-70192D17AD80}"/>
              </a:ext>
            </a:extLst>
          </p:cNvPr>
          <p:cNvSpPr/>
          <p:nvPr/>
        </p:nvSpPr>
        <p:spPr>
          <a:xfrm>
            <a:off x="605724" y="215013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E9F910E-BC8E-D44C-ACE7-3EE349C474D0}"/>
              </a:ext>
            </a:extLst>
          </p:cNvPr>
          <p:cNvSpPr/>
          <p:nvPr/>
        </p:nvSpPr>
        <p:spPr>
          <a:xfrm>
            <a:off x="605724" y="492629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ADC9422-8F63-7E4B-A1B7-2409CFBC76BC}"/>
              </a:ext>
            </a:extLst>
          </p:cNvPr>
          <p:cNvSpPr/>
          <p:nvPr/>
        </p:nvSpPr>
        <p:spPr>
          <a:xfrm>
            <a:off x="3777291" y="111217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6DC0B7D-B9C1-4245-9AA5-F28D0760E266}"/>
              </a:ext>
            </a:extLst>
          </p:cNvPr>
          <p:cNvSpPr/>
          <p:nvPr/>
        </p:nvSpPr>
        <p:spPr>
          <a:xfrm>
            <a:off x="3777291" y="146639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2DB7AD6-0E69-D04C-8480-A7475319718E}"/>
              </a:ext>
            </a:extLst>
          </p:cNvPr>
          <p:cNvSpPr/>
          <p:nvPr/>
        </p:nvSpPr>
        <p:spPr>
          <a:xfrm>
            <a:off x="3777291" y="215013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3AD10AA-0E7D-A244-B426-7F0C3381A5E0}"/>
              </a:ext>
            </a:extLst>
          </p:cNvPr>
          <p:cNvSpPr/>
          <p:nvPr/>
        </p:nvSpPr>
        <p:spPr>
          <a:xfrm>
            <a:off x="3777291" y="492629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1A99FFD-6565-4A1A-B3CF-1BB65A9A14D5}"/>
              </a:ext>
            </a:extLst>
          </p:cNvPr>
          <p:cNvGrpSpPr/>
          <p:nvPr/>
        </p:nvGrpSpPr>
        <p:grpSpPr>
          <a:xfrm>
            <a:off x="193846" y="1047162"/>
            <a:ext cx="499757" cy="5258221"/>
            <a:chOff x="-60595" y="2351178"/>
            <a:chExt cx="499757" cy="5258221"/>
          </a:xfrm>
        </p:grpSpPr>
        <p:sp>
          <p:nvSpPr>
            <p:cNvPr id="33" name="왼쪽 대괄호 32">
              <a:extLst>
                <a:ext uri="{FF2B5EF4-FFF2-40B4-BE49-F238E27FC236}">
                  <a16:creationId xmlns:a16="http://schemas.microsoft.com/office/drawing/2014/main" id="{136DDD61-1EEC-4362-9F2D-B77B8328EE19}"/>
                </a:ext>
              </a:extLst>
            </p:cNvPr>
            <p:cNvSpPr/>
            <p:nvPr/>
          </p:nvSpPr>
          <p:spPr>
            <a:xfrm>
              <a:off x="308219" y="2351178"/>
              <a:ext cx="130943" cy="525822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2526C1E-9E35-4D48-A195-1D7E4509FBD4}"/>
                </a:ext>
              </a:extLst>
            </p:cNvPr>
            <p:cNvSpPr txBox="1"/>
            <p:nvPr/>
          </p:nvSpPr>
          <p:spPr>
            <a:xfrm>
              <a:off x="-60595" y="4887955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6192882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2DB07CBB-A53E-4146-A89C-6FB575E3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메뉴 </a:t>
            </a:r>
            <a:r>
              <a:rPr lang="en-US" altLang="ko-KR" dirty="0"/>
              <a:t>&gt;</a:t>
            </a:r>
            <a:r>
              <a:rPr lang="ko-KR" altLang="en-US" dirty="0"/>
              <a:t> 인솔 관리 </a:t>
            </a:r>
            <a:r>
              <a:rPr lang="en-US" altLang="ko-KR" dirty="0"/>
              <a:t>– </a:t>
            </a:r>
            <a:r>
              <a:rPr lang="ko-KR" altLang="en-US" dirty="0"/>
              <a:t>인솔 보정 완료</a:t>
            </a:r>
            <a:endParaRPr lang="ko-Kore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0A833724-BCDE-5848-A3F7-D1EB49908AE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" altLang="ko-Kore-KR" dirty="0"/>
              <a:t>PT-A</a:t>
            </a:r>
            <a:r>
              <a:rPr lang="en-US" altLang="ko-KR" dirty="0"/>
              <a:t>-08_12</a:t>
            </a:r>
            <a:endParaRPr lang="ko-Kore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439A8BE-0104-A44C-BFB9-E980951BDC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ko-Kore-KR" altLang="en-US" dirty="0"/>
              <a:t>확인</a:t>
            </a:r>
          </a:p>
        </p:txBody>
      </p:sp>
      <p:grpSp>
        <p:nvGrpSpPr>
          <p:cNvPr id="711" name="그룹 50"/>
          <p:cNvGrpSpPr/>
          <p:nvPr/>
        </p:nvGrpSpPr>
        <p:grpSpPr>
          <a:xfrm>
            <a:off x="1522953" y="3969170"/>
            <a:ext cx="1351094" cy="1364909"/>
            <a:chOff x="0" y="0"/>
            <a:chExt cx="1351093" cy="1364907"/>
          </a:xfrm>
        </p:grpSpPr>
        <p:sp>
          <p:nvSpPr>
            <p:cNvPr id="708" name="직사각형 161"/>
            <p:cNvSpPr/>
            <p:nvPr/>
          </p:nvSpPr>
          <p:spPr>
            <a:xfrm>
              <a:off x="-1" y="0"/>
              <a:ext cx="1351095" cy="1364908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57262">
                <a:defRPr sz="9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709" name="직선 연결선 162"/>
            <p:cNvSpPr/>
            <p:nvPr/>
          </p:nvSpPr>
          <p:spPr>
            <a:xfrm>
              <a:off x="8289" y="13816"/>
              <a:ext cx="1334513" cy="1337278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710" name="직선 연결선 163"/>
            <p:cNvSpPr/>
            <p:nvPr/>
          </p:nvSpPr>
          <p:spPr>
            <a:xfrm flipV="1">
              <a:off x="16578" y="11052"/>
              <a:ext cx="1317939" cy="1342805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713" name="스마트 게이트 인솔 보정 완료"/>
          <p:cNvSpPr txBox="1"/>
          <p:nvPr/>
        </p:nvSpPr>
        <p:spPr>
          <a:xfrm>
            <a:off x="1136511" y="2092856"/>
            <a:ext cx="2123979" cy="30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140000"/>
              </a:lnSpc>
              <a:defRPr sz="1400"/>
            </a:lvl1pPr>
          </a:lstStyle>
          <a:p>
            <a:r>
              <a:rPr lang="ko-KR" altLang="en-US" dirty="0" err="1"/>
              <a:t>뉴로게이트</a:t>
            </a:r>
            <a:r>
              <a:rPr dirty="0"/>
              <a:t> </a:t>
            </a:r>
            <a:r>
              <a:rPr dirty="0" err="1"/>
              <a:t>인솔</a:t>
            </a:r>
            <a:r>
              <a:rPr dirty="0"/>
              <a:t> </a:t>
            </a:r>
            <a:r>
              <a:rPr dirty="0" err="1"/>
              <a:t>보정</a:t>
            </a:r>
            <a:r>
              <a:rPr dirty="0"/>
              <a:t> </a:t>
            </a:r>
            <a:r>
              <a:rPr dirty="0" err="1"/>
              <a:t>완료</a:t>
            </a:r>
            <a:endParaRPr dirty="0"/>
          </a:p>
        </p:txBody>
      </p:sp>
      <p:sp>
        <p:nvSpPr>
          <p:cNvPr id="714" name="스마트 인솔 보정이 완료되었습니다.…"/>
          <p:cNvSpPr txBox="1"/>
          <p:nvPr/>
        </p:nvSpPr>
        <p:spPr>
          <a:xfrm>
            <a:off x="938230" y="2880410"/>
            <a:ext cx="2520540" cy="579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40000"/>
              </a:lnSpc>
              <a:defRPr sz="1000"/>
            </a:pPr>
            <a:r>
              <a:t>스마트 인솔 보정이 완료되었습니다.</a:t>
            </a:r>
          </a:p>
          <a:p>
            <a:pPr algn="ctr">
              <a:lnSpc>
                <a:spcPct val="140000"/>
              </a:lnSpc>
              <a:defRPr sz="1000"/>
            </a:pPr>
            <a:r>
              <a:t>센서의 정확도를 위해 한 달에 한 번</a:t>
            </a:r>
            <a:br/>
            <a:r>
              <a:t>주기적으로 보정을 진행해 주세요.</a:t>
            </a: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7CA247D1-1234-614A-85A8-7C3216CE0084}"/>
              </a:ext>
            </a:extLst>
          </p:cNvPr>
          <p:cNvSpPr txBox="1">
            <a:spLocks/>
          </p:cNvSpPr>
          <p:nvPr/>
        </p:nvSpPr>
        <p:spPr>
          <a:xfrm>
            <a:off x="7484132" y="381325"/>
            <a:ext cx="2329409" cy="6313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9pPr>
          </a:lstStyle>
          <a:p>
            <a:pPr marL="17780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인솔 보정 완료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안내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UI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a)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타이틀 출력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b)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인솔 보정 완료 문구 출력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c)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인솔 보정 완료를 시각적으로 표현하는 이미지 표시</a:t>
            </a:r>
            <a:endParaRPr lang="en-US" altLang="ko-KR" sz="700" dirty="0">
              <a:latin typeface="맑은 고딕"/>
              <a:ea typeface="맑은 고딕"/>
              <a:sym typeface="맑은 고딕"/>
            </a:endParaRPr>
          </a:p>
          <a:p>
            <a:pPr marL="177800" lvl="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터치 시 창 닫음</a:t>
            </a:r>
            <a:endParaRPr lang="en-US" altLang="ko-KR" sz="700" dirty="0">
              <a:latin typeface="맑은 고딕"/>
              <a:ea typeface="맑은 고딕"/>
              <a:sym typeface="맑은 고딕"/>
            </a:endParaRPr>
          </a:p>
          <a:p>
            <a:pPr marL="177800" lvl="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endParaRPr lang="en-US" altLang="ko-KR" sz="700" dirty="0"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6D5E853-CD7C-134F-B56E-6AA0327CE1C4}"/>
              </a:ext>
            </a:extLst>
          </p:cNvPr>
          <p:cNvSpPr/>
          <p:nvPr/>
        </p:nvSpPr>
        <p:spPr>
          <a:xfrm>
            <a:off x="615615" y="212687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A06FACB-2685-C44E-95B8-4CE31D33F774}"/>
              </a:ext>
            </a:extLst>
          </p:cNvPr>
          <p:cNvSpPr/>
          <p:nvPr/>
        </p:nvSpPr>
        <p:spPr>
          <a:xfrm>
            <a:off x="615615" y="581757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Google Shape;173;p5">
            <a:extLst>
              <a:ext uri="{FF2B5EF4-FFF2-40B4-BE49-F238E27FC236}">
                <a16:creationId xmlns:a16="http://schemas.microsoft.com/office/drawing/2014/main" id="{0AF7DE6F-3201-0644-9ABF-4DB98D5944EB}"/>
              </a:ext>
            </a:extLst>
          </p:cNvPr>
          <p:cNvSpPr/>
          <p:nvPr/>
        </p:nvSpPr>
        <p:spPr>
          <a:xfrm>
            <a:off x="909417" y="2025276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a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1" name="Google Shape;173;p5">
            <a:extLst>
              <a:ext uri="{FF2B5EF4-FFF2-40B4-BE49-F238E27FC236}">
                <a16:creationId xmlns:a16="http://schemas.microsoft.com/office/drawing/2014/main" id="{CBBB762E-80E4-EB40-8B9D-1277015F2177}"/>
              </a:ext>
            </a:extLst>
          </p:cNvPr>
          <p:cNvSpPr/>
          <p:nvPr/>
        </p:nvSpPr>
        <p:spPr>
          <a:xfrm>
            <a:off x="909417" y="4441332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c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42" name="Google Shape;173;p5">
            <a:extLst>
              <a:ext uri="{FF2B5EF4-FFF2-40B4-BE49-F238E27FC236}">
                <a16:creationId xmlns:a16="http://schemas.microsoft.com/office/drawing/2014/main" id="{6CC0A869-E39D-6D42-8458-F04CFEE4E410}"/>
              </a:ext>
            </a:extLst>
          </p:cNvPr>
          <p:cNvSpPr/>
          <p:nvPr/>
        </p:nvSpPr>
        <p:spPr>
          <a:xfrm>
            <a:off x="909417" y="2834954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b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C5EB88-2A3C-4632-B62C-C0C181F0D22B}"/>
              </a:ext>
            </a:extLst>
          </p:cNvPr>
          <p:cNvGrpSpPr/>
          <p:nvPr/>
        </p:nvGrpSpPr>
        <p:grpSpPr>
          <a:xfrm>
            <a:off x="193846" y="1047162"/>
            <a:ext cx="499757" cy="5258221"/>
            <a:chOff x="-60595" y="2351178"/>
            <a:chExt cx="499757" cy="5258221"/>
          </a:xfrm>
        </p:grpSpPr>
        <p:sp>
          <p:nvSpPr>
            <p:cNvPr id="26" name="왼쪽 대괄호 25">
              <a:extLst>
                <a:ext uri="{FF2B5EF4-FFF2-40B4-BE49-F238E27FC236}">
                  <a16:creationId xmlns:a16="http://schemas.microsoft.com/office/drawing/2014/main" id="{A5A440FE-8DF4-48E5-BE66-26B5A6CB1B52}"/>
                </a:ext>
              </a:extLst>
            </p:cNvPr>
            <p:cNvSpPr/>
            <p:nvPr/>
          </p:nvSpPr>
          <p:spPr>
            <a:xfrm>
              <a:off x="308219" y="2351178"/>
              <a:ext cx="130943" cy="525822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A55EF4-54AD-4707-9978-EF452EDB9385}"/>
                </a:ext>
              </a:extLst>
            </p:cNvPr>
            <p:cNvSpPr txBox="1"/>
            <p:nvPr/>
          </p:nvSpPr>
          <p:spPr>
            <a:xfrm>
              <a:off x="-60595" y="4887955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E9BFB9F-46BA-2048-B297-64D9B015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메뉴 </a:t>
            </a:r>
            <a:r>
              <a:rPr lang="en-US" altLang="ko-KR" dirty="0"/>
              <a:t>&gt;</a:t>
            </a:r>
            <a:r>
              <a:rPr lang="ko-KR" altLang="en-US" dirty="0"/>
              <a:t> 인솔 관리 </a:t>
            </a:r>
            <a:r>
              <a:rPr lang="en-US" altLang="ko-KR" dirty="0"/>
              <a:t>– </a:t>
            </a:r>
            <a:r>
              <a:rPr lang="ko-KR" altLang="en-US" dirty="0"/>
              <a:t>인솔 보정 실패</a:t>
            </a:r>
            <a:endParaRPr lang="ko-Kore-KR" altLang="en-US" dirty="0"/>
          </a:p>
        </p:txBody>
      </p:sp>
      <p:sp>
        <p:nvSpPr>
          <p:cNvPr id="707" name="다시 시도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" altLang="ko-Kore-KR" dirty="0"/>
              <a:t>PT-A</a:t>
            </a:r>
            <a:r>
              <a:rPr lang="en-US" altLang="ko-KR" dirty="0"/>
              <a:t>-08_13</a:t>
            </a:r>
            <a:endParaRPr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2BF2ED-3D29-8341-90C1-33F357B8995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ko-Kore-KR" altLang="en-US" dirty="0"/>
              <a:t>다시</a:t>
            </a:r>
            <a:r>
              <a:rPr lang="ko-KR" altLang="en-US" dirty="0"/>
              <a:t> 시도</a:t>
            </a:r>
            <a:endParaRPr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861CD7-272A-6947-A3E9-3AE8BE908B3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ore-KR" altLang="en-US" dirty="0"/>
              <a:t>인솔</a:t>
            </a:r>
            <a:r>
              <a:rPr lang="ko-KR" altLang="en-US" dirty="0"/>
              <a:t> 보정</a:t>
            </a:r>
            <a:endParaRPr lang="ko-Kore-KR" altLang="en-US" dirty="0"/>
          </a:p>
        </p:txBody>
      </p:sp>
      <p:sp>
        <p:nvSpPr>
          <p:cNvPr id="715" name="스마트 게이트 인솔 보정 실패"/>
          <p:cNvSpPr txBox="1"/>
          <p:nvPr/>
        </p:nvSpPr>
        <p:spPr>
          <a:xfrm>
            <a:off x="1136511" y="2092856"/>
            <a:ext cx="2123979" cy="30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140000"/>
              </a:lnSpc>
              <a:defRPr sz="1400"/>
            </a:lvl1pPr>
          </a:lstStyle>
          <a:p>
            <a:r>
              <a:rPr lang="ko-KR" altLang="en-US" dirty="0" err="1"/>
              <a:t>뉴로게이트</a:t>
            </a:r>
            <a:r>
              <a:rPr dirty="0"/>
              <a:t> </a:t>
            </a:r>
            <a:r>
              <a:rPr dirty="0" err="1"/>
              <a:t>인솔</a:t>
            </a:r>
            <a:r>
              <a:rPr dirty="0"/>
              <a:t> </a:t>
            </a:r>
            <a:r>
              <a:rPr dirty="0" err="1"/>
              <a:t>보정</a:t>
            </a:r>
            <a:r>
              <a:rPr dirty="0"/>
              <a:t> </a:t>
            </a:r>
            <a:r>
              <a:rPr dirty="0" err="1"/>
              <a:t>실패</a:t>
            </a:r>
            <a:endParaRPr dirty="0"/>
          </a:p>
        </p:txBody>
      </p:sp>
      <p:sp>
        <p:nvSpPr>
          <p:cNvPr id="716" name="보정 중에 발이 땅에 닿거나 무게를 충분히 싣지 않은 경우 보정이 실패할 수 있습니다.…"/>
          <p:cNvSpPr txBox="1"/>
          <p:nvPr/>
        </p:nvSpPr>
        <p:spPr>
          <a:xfrm>
            <a:off x="938230" y="2880410"/>
            <a:ext cx="2520540" cy="579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40000"/>
              </a:lnSpc>
              <a:defRPr sz="1000"/>
            </a:pPr>
            <a:r>
              <a:t>보정 중에 발이 땅에 닿거나 무게를 충분히</a:t>
            </a:r>
            <a:br/>
            <a:r>
              <a:t>싣지 않은 경우 보정이 실패할 수 있습니다.</a:t>
            </a:r>
          </a:p>
          <a:p>
            <a:pPr algn="ctr">
              <a:lnSpc>
                <a:spcPct val="140000"/>
              </a:lnSpc>
              <a:defRPr sz="1000"/>
            </a:pPr>
            <a:r>
              <a:t>아래 버튼을 눌러 다시 시도해 주세요.</a:t>
            </a:r>
          </a:p>
        </p:txBody>
      </p:sp>
      <p:grpSp>
        <p:nvGrpSpPr>
          <p:cNvPr id="721" name="그룹 50"/>
          <p:cNvGrpSpPr/>
          <p:nvPr/>
        </p:nvGrpSpPr>
        <p:grpSpPr>
          <a:xfrm>
            <a:off x="1522953" y="3969170"/>
            <a:ext cx="1351094" cy="1364909"/>
            <a:chOff x="0" y="0"/>
            <a:chExt cx="1351093" cy="1364907"/>
          </a:xfrm>
        </p:grpSpPr>
        <p:sp>
          <p:nvSpPr>
            <p:cNvPr id="718" name="직사각형 161"/>
            <p:cNvSpPr/>
            <p:nvPr/>
          </p:nvSpPr>
          <p:spPr>
            <a:xfrm>
              <a:off x="-1" y="0"/>
              <a:ext cx="1351095" cy="1364908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57262">
                <a:defRPr sz="9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719" name="직선 연결선 162"/>
            <p:cNvSpPr/>
            <p:nvPr/>
          </p:nvSpPr>
          <p:spPr>
            <a:xfrm>
              <a:off x="8289" y="13816"/>
              <a:ext cx="1334513" cy="1337278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720" name="직선 연결선 163"/>
            <p:cNvSpPr/>
            <p:nvPr/>
          </p:nvSpPr>
          <p:spPr>
            <a:xfrm flipV="1">
              <a:off x="16578" y="11052"/>
              <a:ext cx="1317939" cy="1342805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49639212-B6C7-E448-AA2E-8A688746DF24}"/>
              </a:ext>
            </a:extLst>
          </p:cNvPr>
          <p:cNvSpPr txBox="1">
            <a:spLocks/>
          </p:cNvSpPr>
          <p:nvPr/>
        </p:nvSpPr>
        <p:spPr>
          <a:xfrm>
            <a:off x="7484132" y="381325"/>
            <a:ext cx="2329409" cy="6313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9pPr>
          </a:lstStyle>
          <a:p>
            <a:pPr marL="17780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터치 시 보정 취소 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confirm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출력</a:t>
            </a:r>
            <a:br>
              <a:rPr lang="ko-KR" altLang="en-US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(confirm 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메시지 확인은 아래 </a:t>
            </a:r>
            <a:r>
              <a:rPr lang="en-US" altLang="ko-KR" sz="700" dirty="0" err="1">
                <a:latin typeface="맑은 고딕"/>
                <a:ea typeface="맑은 고딕"/>
                <a:sym typeface="맑은 고딕"/>
              </a:rPr>
              <a:t>url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 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참고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)</a:t>
            </a:r>
            <a:br>
              <a:rPr lang="en-US" altLang="ko-KR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https://</a:t>
            </a:r>
            <a:r>
              <a:rPr lang="en-US" altLang="ko-KR" sz="700" dirty="0" err="1">
                <a:latin typeface="맑은 고딕"/>
                <a:ea typeface="맑은 고딕"/>
                <a:sym typeface="맑은 고딕"/>
              </a:rPr>
              <a:t>docs.google.com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/spreadsheets/d/1ErBTqLU8_cTAQo4njzGIbc4vgBsHkTmAzC8RB3TbH30/</a:t>
            </a:r>
            <a:r>
              <a:rPr lang="en-US" altLang="ko-KR" sz="700" dirty="0" err="1">
                <a:latin typeface="맑은 고딕"/>
                <a:ea typeface="맑은 고딕"/>
                <a:sym typeface="맑은 고딕"/>
              </a:rPr>
              <a:t>edit#gid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=228797276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인솔 보정 완료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안내 </a:t>
            </a: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UI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a)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타이틀 출력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b)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 인솔 보정 완료 문구 출력</a:t>
            </a:r>
            <a:b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</a:br>
            <a:r>
              <a:rPr lang="en-US" altLang="ko-KR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c) </a:t>
            </a:r>
            <a:r>
              <a:rPr lang="ko-KR" altLang="en-US" sz="700" dirty="0">
                <a:latin typeface="Malgun Gothic" panose="020B0503020000020004" pitchFamily="34" charset="-127"/>
                <a:ea typeface="Malgun Gothic" panose="020B0503020000020004" pitchFamily="34" charset="-127"/>
                <a:sym typeface="맑은 고딕"/>
              </a:rPr>
              <a:t>인솔 보정 완료를 시각적으로 표현하는 이미지 표시</a:t>
            </a:r>
            <a:endParaRPr lang="en-US" altLang="ko-KR" sz="700" dirty="0">
              <a:latin typeface="맑은 고딕"/>
              <a:ea typeface="맑은 고딕"/>
              <a:sym typeface="맑은 고딕"/>
            </a:endParaRPr>
          </a:p>
          <a:p>
            <a:pPr marL="177800" lvl="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터치 시 인솔 보정 프로세스 진행</a:t>
            </a:r>
            <a:br>
              <a:rPr lang="en-US" altLang="ko-KR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-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왼쪽 보정 진행</a:t>
            </a:r>
            <a:endParaRPr lang="en-US" altLang="ko-KR" sz="700" dirty="0">
              <a:latin typeface="맑은 고딕"/>
              <a:ea typeface="맑은 고딕"/>
              <a:sym typeface="맑은 고딕"/>
            </a:endParaRPr>
          </a:p>
          <a:p>
            <a:pPr marL="177800" lvl="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endParaRPr lang="en-US" altLang="ko-KR" sz="700" dirty="0"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F08D622-FCEA-5C45-908F-34BB45719FDB}"/>
              </a:ext>
            </a:extLst>
          </p:cNvPr>
          <p:cNvSpPr/>
          <p:nvPr/>
        </p:nvSpPr>
        <p:spPr>
          <a:xfrm>
            <a:off x="615615" y="110538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96C8368-94B3-BD41-B1AF-BF57AC1CE747}"/>
              </a:ext>
            </a:extLst>
          </p:cNvPr>
          <p:cNvSpPr/>
          <p:nvPr/>
        </p:nvSpPr>
        <p:spPr>
          <a:xfrm>
            <a:off x="615615" y="212687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27D35C1-61B2-C24B-A46C-2A669A7DE479}"/>
              </a:ext>
            </a:extLst>
          </p:cNvPr>
          <p:cNvSpPr/>
          <p:nvPr/>
        </p:nvSpPr>
        <p:spPr>
          <a:xfrm>
            <a:off x="615615" y="581757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2" name="Google Shape;173;p5">
            <a:extLst>
              <a:ext uri="{FF2B5EF4-FFF2-40B4-BE49-F238E27FC236}">
                <a16:creationId xmlns:a16="http://schemas.microsoft.com/office/drawing/2014/main" id="{F89C7FEE-2E95-8C4A-B7AC-84AC62C0E7E3}"/>
              </a:ext>
            </a:extLst>
          </p:cNvPr>
          <p:cNvSpPr/>
          <p:nvPr/>
        </p:nvSpPr>
        <p:spPr>
          <a:xfrm>
            <a:off x="909417" y="2025276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a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3" name="Google Shape;173;p5">
            <a:extLst>
              <a:ext uri="{FF2B5EF4-FFF2-40B4-BE49-F238E27FC236}">
                <a16:creationId xmlns:a16="http://schemas.microsoft.com/office/drawing/2014/main" id="{60BEBA90-1398-304C-A9D4-F37A7415DD0F}"/>
              </a:ext>
            </a:extLst>
          </p:cNvPr>
          <p:cNvSpPr/>
          <p:nvPr/>
        </p:nvSpPr>
        <p:spPr>
          <a:xfrm>
            <a:off x="909417" y="4441332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c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4" name="Google Shape;173;p5">
            <a:extLst>
              <a:ext uri="{FF2B5EF4-FFF2-40B4-BE49-F238E27FC236}">
                <a16:creationId xmlns:a16="http://schemas.microsoft.com/office/drawing/2014/main" id="{66E823D7-067A-4C4C-B739-D2AF0A2A1348}"/>
              </a:ext>
            </a:extLst>
          </p:cNvPr>
          <p:cNvSpPr/>
          <p:nvPr/>
        </p:nvSpPr>
        <p:spPr>
          <a:xfrm>
            <a:off x="909417" y="2834954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b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9A712C-F6DA-4EE3-AB7C-1F576B61428F}"/>
              </a:ext>
            </a:extLst>
          </p:cNvPr>
          <p:cNvGrpSpPr/>
          <p:nvPr/>
        </p:nvGrpSpPr>
        <p:grpSpPr>
          <a:xfrm>
            <a:off x="193846" y="1047162"/>
            <a:ext cx="499757" cy="5258221"/>
            <a:chOff x="-60595" y="2351178"/>
            <a:chExt cx="499757" cy="5258221"/>
          </a:xfrm>
        </p:grpSpPr>
        <p:sp>
          <p:nvSpPr>
            <p:cNvPr id="25" name="왼쪽 대괄호 24">
              <a:extLst>
                <a:ext uri="{FF2B5EF4-FFF2-40B4-BE49-F238E27FC236}">
                  <a16:creationId xmlns:a16="http://schemas.microsoft.com/office/drawing/2014/main" id="{592867CB-2F22-4A65-B52D-8E2E05830811}"/>
                </a:ext>
              </a:extLst>
            </p:cNvPr>
            <p:cNvSpPr/>
            <p:nvPr/>
          </p:nvSpPr>
          <p:spPr>
            <a:xfrm>
              <a:off x="308219" y="2351178"/>
              <a:ext cx="130943" cy="525822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6E89B2-365F-4D79-8032-AFB3531EE6BF}"/>
                </a:ext>
              </a:extLst>
            </p:cNvPr>
            <p:cNvSpPr txBox="1"/>
            <p:nvPr/>
          </p:nvSpPr>
          <p:spPr>
            <a:xfrm>
              <a:off x="-60595" y="4887955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4063624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72814C3-E79D-4899-8172-6CFEBB980945}"/>
              </a:ext>
            </a:extLst>
          </p:cNvPr>
          <p:cNvGrpSpPr/>
          <p:nvPr/>
        </p:nvGrpSpPr>
        <p:grpSpPr>
          <a:xfrm>
            <a:off x="795246" y="764917"/>
            <a:ext cx="2783552" cy="5567722"/>
            <a:chOff x="795246" y="764917"/>
            <a:chExt cx="2783552" cy="5567722"/>
          </a:xfrm>
        </p:grpSpPr>
        <p:sp>
          <p:nvSpPr>
            <p:cNvPr id="41" name="직사각형 63">
              <a:extLst>
                <a:ext uri="{FF2B5EF4-FFF2-40B4-BE49-F238E27FC236}">
                  <a16:creationId xmlns:a16="http://schemas.microsoft.com/office/drawing/2014/main" id="{4799FF5F-D13B-49E0-B81A-FEBF7D01F73D}"/>
                </a:ext>
              </a:extLst>
            </p:cNvPr>
            <p:cNvSpPr/>
            <p:nvPr/>
          </p:nvSpPr>
          <p:spPr>
            <a:xfrm>
              <a:off x="795246" y="5990499"/>
              <a:ext cx="2764350" cy="329016"/>
            </a:xfrm>
            <a:custGeom>
              <a:avLst/>
              <a:gdLst>
                <a:gd name="connsiteX0" fmla="*/ 0 w 2707200"/>
                <a:gd name="connsiteY0" fmla="*/ 0 h 324000"/>
                <a:gd name="connsiteX1" fmla="*/ 2707200 w 2707200"/>
                <a:gd name="connsiteY1" fmla="*/ 0 h 324000"/>
                <a:gd name="connsiteX2" fmla="*/ 2707200 w 2707200"/>
                <a:gd name="connsiteY2" fmla="*/ 324000 h 324000"/>
                <a:gd name="connsiteX3" fmla="*/ 0 w 2707200"/>
                <a:gd name="connsiteY3" fmla="*/ 324000 h 324000"/>
                <a:gd name="connsiteX4" fmla="*/ 0 w 2707200"/>
                <a:gd name="connsiteY4" fmla="*/ 0 h 324000"/>
                <a:gd name="connsiteX0" fmla="*/ 0 w 2707200"/>
                <a:gd name="connsiteY0" fmla="*/ 0 h 324000"/>
                <a:gd name="connsiteX1" fmla="*/ 2707200 w 2707200"/>
                <a:gd name="connsiteY1" fmla="*/ 0 h 324000"/>
                <a:gd name="connsiteX2" fmla="*/ 2706455 w 2707200"/>
                <a:gd name="connsiteY2" fmla="*/ 231717 h 324000"/>
                <a:gd name="connsiteX3" fmla="*/ 2707200 w 2707200"/>
                <a:gd name="connsiteY3" fmla="*/ 324000 h 324000"/>
                <a:gd name="connsiteX4" fmla="*/ 0 w 2707200"/>
                <a:gd name="connsiteY4" fmla="*/ 324000 h 324000"/>
                <a:gd name="connsiteX5" fmla="*/ 0 w 2707200"/>
                <a:gd name="connsiteY5" fmla="*/ 0 h 324000"/>
                <a:gd name="connsiteX0" fmla="*/ 0 w 2707200"/>
                <a:gd name="connsiteY0" fmla="*/ 0 h 326381"/>
                <a:gd name="connsiteX1" fmla="*/ 2707200 w 2707200"/>
                <a:gd name="connsiteY1" fmla="*/ 0 h 326381"/>
                <a:gd name="connsiteX2" fmla="*/ 2706455 w 2707200"/>
                <a:gd name="connsiteY2" fmla="*/ 231717 h 326381"/>
                <a:gd name="connsiteX3" fmla="*/ 2588138 w 2707200"/>
                <a:gd name="connsiteY3" fmla="*/ 326381 h 326381"/>
                <a:gd name="connsiteX4" fmla="*/ 0 w 2707200"/>
                <a:gd name="connsiteY4" fmla="*/ 324000 h 326381"/>
                <a:gd name="connsiteX5" fmla="*/ 0 w 2707200"/>
                <a:gd name="connsiteY5" fmla="*/ 0 h 326381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0 w 2707200"/>
                <a:gd name="connsiteY4" fmla="*/ 324000 h 326635"/>
                <a:gd name="connsiteX5" fmla="*/ 0 w 2707200"/>
                <a:gd name="connsiteY5" fmla="*/ 0 h 326635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97632 w 2707200"/>
                <a:gd name="connsiteY4" fmla="*/ 326381 h 326635"/>
                <a:gd name="connsiteX5" fmla="*/ 0 w 2707200"/>
                <a:gd name="connsiteY5" fmla="*/ 0 h 326635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97632 w 2707200"/>
                <a:gd name="connsiteY4" fmla="*/ 326381 h 326635"/>
                <a:gd name="connsiteX5" fmla="*/ 39455 w 2707200"/>
                <a:gd name="connsiteY5" fmla="*/ 148374 h 326635"/>
                <a:gd name="connsiteX6" fmla="*/ 0 w 2707200"/>
                <a:gd name="connsiteY6" fmla="*/ 0 h 326635"/>
                <a:gd name="connsiteX0" fmla="*/ 8170 w 2715370"/>
                <a:gd name="connsiteY0" fmla="*/ 0 h 326635"/>
                <a:gd name="connsiteX1" fmla="*/ 2715370 w 2715370"/>
                <a:gd name="connsiteY1" fmla="*/ 0 h 326635"/>
                <a:gd name="connsiteX2" fmla="*/ 2714625 w 2715370"/>
                <a:gd name="connsiteY2" fmla="*/ 231717 h 326635"/>
                <a:gd name="connsiteX3" fmla="*/ 2596308 w 2715370"/>
                <a:gd name="connsiteY3" fmla="*/ 326381 h 326635"/>
                <a:gd name="connsiteX4" fmla="*/ 105802 w 2715370"/>
                <a:gd name="connsiteY4" fmla="*/ 326381 h 326635"/>
                <a:gd name="connsiteX5" fmla="*/ 0 w 2715370"/>
                <a:gd name="connsiteY5" fmla="*/ 210286 h 326635"/>
                <a:gd name="connsiteX6" fmla="*/ 8170 w 2715370"/>
                <a:gd name="connsiteY6" fmla="*/ 0 h 326635"/>
                <a:gd name="connsiteX0" fmla="*/ 0 w 2764350"/>
                <a:gd name="connsiteY0" fmla="*/ 0 h 329016"/>
                <a:gd name="connsiteX1" fmla="*/ 2764350 w 2764350"/>
                <a:gd name="connsiteY1" fmla="*/ 2381 h 329016"/>
                <a:gd name="connsiteX2" fmla="*/ 2763605 w 2764350"/>
                <a:gd name="connsiteY2" fmla="*/ 234098 h 329016"/>
                <a:gd name="connsiteX3" fmla="*/ 2645288 w 2764350"/>
                <a:gd name="connsiteY3" fmla="*/ 328762 h 329016"/>
                <a:gd name="connsiteX4" fmla="*/ 154782 w 2764350"/>
                <a:gd name="connsiteY4" fmla="*/ 328762 h 329016"/>
                <a:gd name="connsiteX5" fmla="*/ 48980 w 2764350"/>
                <a:gd name="connsiteY5" fmla="*/ 212667 h 329016"/>
                <a:gd name="connsiteX6" fmla="*/ 0 w 2764350"/>
                <a:gd name="connsiteY6" fmla="*/ 0 h 32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4350" h="329016">
                  <a:moveTo>
                    <a:pt x="0" y="0"/>
                  </a:moveTo>
                  <a:lnTo>
                    <a:pt x="2764350" y="2381"/>
                  </a:lnTo>
                  <a:cubicBezTo>
                    <a:pt x="2764102" y="79620"/>
                    <a:pt x="2763853" y="156859"/>
                    <a:pt x="2763605" y="234098"/>
                  </a:cubicBezTo>
                  <a:cubicBezTo>
                    <a:pt x="2763853" y="264859"/>
                    <a:pt x="2709334" y="333720"/>
                    <a:pt x="2645288" y="328762"/>
                  </a:cubicBezTo>
                  <a:lnTo>
                    <a:pt x="154782" y="328762"/>
                  </a:lnTo>
                  <a:lnTo>
                    <a:pt x="48980" y="212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연결 해제</a:t>
              </a:r>
            </a:p>
          </p:txBody>
        </p:sp>
        <p:sp>
          <p:nvSpPr>
            <p:cNvPr id="42" name="모서리가 둥근 직사각형 108">
              <a:extLst>
                <a:ext uri="{FF2B5EF4-FFF2-40B4-BE49-F238E27FC236}">
                  <a16:creationId xmlns:a16="http://schemas.microsoft.com/office/drawing/2014/main" id="{783FDDC0-B3E3-4C96-9164-9C13C8FC17FF}"/>
                </a:ext>
              </a:extLst>
            </p:cNvPr>
            <p:cNvSpPr/>
            <p:nvPr/>
          </p:nvSpPr>
          <p:spPr>
            <a:xfrm>
              <a:off x="795246" y="764917"/>
              <a:ext cx="2783552" cy="5567722"/>
            </a:xfrm>
            <a:prstGeom prst="roundRect">
              <a:avLst>
                <a:gd name="adj" fmla="val 8301"/>
              </a:avLst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2F9CDCFF-2F9B-3040-A589-F654106E3294}"/>
              </a:ext>
            </a:extLst>
          </p:cNvPr>
          <p:cNvSpPr txBox="1">
            <a:spLocks/>
          </p:cNvSpPr>
          <p:nvPr/>
        </p:nvSpPr>
        <p:spPr>
          <a:xfrm>
            <a:off x="7484132" y="392192"/>
            <a:ext cx="2329409" cy="6313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나눔바른고딕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나눔바른고딕"/>
              </a:defRPr>
            </a:lvl9pPr>
          </a:lstStyle>
          <a:p>
            <a:pPr marL="177800" lvl="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터치 시 홈으로 이동</a:t>
            </a:r>
            <a:endParaRPr lang="en-US" altLang="ko-KR" sz="700" dirty="0">
              <a:latin typeface="맑은 고딕"/>
              <a:ea typeface="맑은 고딕"/>
              <a:sym typeface="맑은 고딕"/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터치 시 인솔 보정 가이드 팝업</a:t>
            </a:r>
            <a:br>
              <a:rPr lang="en-US" altLang="ko-KR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-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인솔 보정 프로세스 진행</a:t>
            </a:r>
          </a:p>
          <a:p>
            <a:pPr marL="177800" lvl="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인솔 이미지 표시</a:t>
            </a:r>
            <a:endParaRPr lang="en-US" altLang="ko-KR" sz="700" dirty="0">
              <a:latin typeface="맑은 고딕"/>
              <a:ea typeface="맑은 고딕"/>
              <a:sym typeface="맑은 고딕"/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양쪽 인솔의 배터리 잔량 출력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:</a:t>
            </a:r>
            <a:br>
              <a:rPr lang="en-US" altLang="ko-KR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1)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배터리 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80~100%</a:t>
            </a:r>
            <a:br>
              <a:rPr lang="en-US" altLang="ko-KR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2)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배터리 양호 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: 50~79%</a:t>
            </a:r>
            <a:br>
              <a:rPr lang="en-US" altLang="ko-KR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3)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배터리 부족 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: 11~49%</a:t>
            </a:r>
            <a:br>
              <a:rPr lang="en-US" altLang="ko-KR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4)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배터리 충전 필요 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: 1~10%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연결된 인솔의 이름 출력</a:t>
            </a:r>
            <a:endParaRPr lang="en-US" altLang="ko-KR" sz="700" dirty="0">
              <a:latin typeface="맑은 고딕"/>
              <a:ea typeface="맑은 고딕"/>
              <a:sym typeface="맑은 고딕"/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터치 시 기존 이름이 입력된 상태로 이름 변경 인풋 필드 팝업</a:t>
            </a:r>
            <a:endParaRPr lang="en-US" altLang="ko-KR" sz="700" dirty="0">
              <a:latin typeface="맑은 고딕"/>
              <a:ea typeface="맑은 고딕"/>
              <a:sym typeface="맑은 고딕"/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인솔 전원 차단 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UI:</a:t>
            </a:r>
            <a:br>
              <a:rPr lang="en-US" altLang="ko-KR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a) 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섹션 타이틀</a:t>
            </a:r>
            <a:br>
              <a:rPr lang="en-US" altLang="ko-KR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b) off 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시 연결 해제 및 인솔 전원 차단</a:t>
            </a:r>
            <a:br>
              <a:rPr lang="en-US" altLang="ko-KR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c) 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전원 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off 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상황 및 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on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가이드</a:t>
            </a:r>
            <a:endParaRPr lang="en-US" altLang="ko-KR" sz="700" dirty="0">
              <a:latin typeface="맑은 고딕"/>
              <a:ea typeface="맑은 고딕"/>
              <a:sym typeface="맑은 고딕"/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800"/>
              <a:buFontTx/>
              <a:buAutoNum type="arabicPeriod"/>
              <a:defRPr sz="800">
                <a:latin typeface="+mn-lt"/>
                <a:ea typeface="+mn-ea"/>
                <a:cs typeface="+mn-cs"/>
                <a:sym typeface="맑은 고딕"/>
              </a:defRPr>
            </a:pP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터치 시 인솔 연결 해제 </a:t>
            </a:r>
            <a:r>
              <a:rPr lang="en-US" altLang="ko-KR" sz="700" dirty="0">
                <a:latin typeface="맑은 고딕"/>
                <a:ea typeface="맑은 고딕"/>
                <a:sym typeface="맑은 고딕"/>
              </a:rPr>
              <a:t>confirm</a:t>
            </a:r>
            <a:r>
              <a:rPr lang="ko-KR" altLang="en-US" sz="700" dirty="0">
                <a:latin typeface="맑은 고딕"/>
                <a:ea typeface="맑은 고딕"/>
                <a:sym typeface="맑은 고딕"/>
              </a:rPr>
              <a:t> 출력</a:t>
            </a:r>
            <a:br>
              <a:rPr lang="en-US" altLang="ko-KR" sz="700" dirty="0">
                <a:latin typeface="맑은 고딕"/>
                <a:ea typeface="맑은 고딕"/>
                <a:sym typeface="맑은 고딕"/>
              </a:rPr>
            </a:br>
            <a:r>
              <a:rPr lang="en-US" altLang="ko-KR" sz="700" dirty="0"/>
              <a:t>(</a:t>
            </a:r>
            <a:r>
              <a:rPr lang="en" altLang="ko-KR" sz="700" dirty="0"/>
              <a:t>confirm </a:t>
            </a:r>
            <a:r>
              <a:rPr lang="ko-KR" altLang="en-US" sz="700" dirty="0"/>
              <a:t>메시지 확인은 아래 </a:t>
            </a:r>
            <a:r>
              <a:rPr lang="en" altLang="ko-KR" sz="700" dirty="0" err="1"/>
              <a:t>url</a:t>
            </a:r>
            <a:r>
              <a:rPr lang="en" altLang="ko-KR" sz="700" dirty="0"/>
              <a:t> </a:t>
            </a:r>
            <a:r>
              <a:rPr lang="ko-KR" altLang="en-US" sz="700" dirty="0"/>
              <a:t>참고</a:t>
            </a:r>
            <a:r>
              <a:rPr lang="en-US" altLang="ko-KR" sz="700" dirty="0"/>
              <a:t>)</a:t>
            </a:r>
            <a:br>
              <a:rPr lang="en-US" altLang="ko-KR" sz="700" dirty="0"/>
            </a:br>
            <a:r>
              <a:rPr lang="en" altLang="ko-KR" sz="700" dirty="0"/>
              <a:t>https://</a:t>
            </a:r>
            <a:r>
              <a:rPr lang="en" altLang="ko-KR" sz="700" dirty="0" err="1"/>
              <a:t>docs.google.com</a:t>
            </a:r>
            <a:r>
              <a:rPr lang="en" altLang="ko-KR" sz="700" dirty="0"/>
              <a:t>/spreadsheets/d/1ErBTqLU8_cTAQo4njzGIbc4vgBsHkTmAzC8RB3TbH30/</a:t>
            </a:r>
            <a:r>
              <a:rPr lang="en" altLang="ko-KR" sz="700" dirty="0" err="1"/>
              <a:t>edit#gid</a:t>
            </a:r>
            <a:r>
              <a:rPr lang="en" altLang="ko-KR" sz="700" dirty="0"/>
              <a:t>=228797276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D5DC14F8-084B-EE44-A665-1AAB804C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메뉴 </a:t>
            </a:r>
            <a:r>
              <a:rPr lang="en-US" altLang="ko-KR" dirty="0"/>
              <a:t>&gt;</a:t>
            </a:r>
            <a:r>
              <a:rPr lang="ko-KR" altLang="en-US" dirty="0"/>
              <a:t> 인솔 관리 </a:t>
            </a:r>
            <a:r>
              <a:rPr lang="en-US" altLang="ko-KR" dirty="0"/>
              <a:t>– </a:t>
            </a:r>
            <a:r>
              <a:rPr lang="ko-KR" altLang="en-US" dirty="0"/>
              <a:t>인솔 정보</a:t>
            </a:r>
            <a:endParaRPr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4BE110D-000C-0847-BD04-9C9428EF3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dirty="0"/>
              <a:t>PT-A</a:t>
            </a:r>
            <a:r>
              <a:rPr lang="en-US" altLang="ko-KR"/>
              <a:t>-08_14</a:t>
            </a:r>
            <a:endParaRPr lang="en-US" altLang="ko-Kore-KR" dirty="0"/>
          </a:p>
        </p:txBody>
      </p:sp>
      <p:sp>
        <p:nvSpPr>
          <p:cNvPr id="673" name="이름변경"/>
          <p:cNvSpPr/>
          <p:nvPr/>
        </p:nvSpPr>
        <p:spPr>
          <a:xfrm>
            <a:off x="2565247" y="4339867"/>
            <a:ext cx="544501" cy="213361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 err="1"/>
              <a:t>이름변경</a:t>
            </a:r>
            <a:endParaRPr dirty="0"/>
          </a:p>
        </p:txBody>
      </p:sp>
      <p:sp>
        <p:nvSpPr>
          <p:cNvPr id="674" name="XS (230~240)"/>
          <p:cNvSpPr txBox="1"/>
          <p:nvPr/>
        </p:nvSpPr>
        <p:spPr>
          <a:xfrm>
            <a:off x="1420762" y="4311927"/>
            <a:ext cx="1048828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 anchorCtr="0">
            <a:noAutofit/>
          </a:bodyPr>
          <a:lstStyle>
            <a:lvl1pPr algn="ctr">
              <a:lnSpc>
                <a:spcPct val="140000"/>
              </a:lnSpc>
              <a:defRPr sz="12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/>
              <a:t>XS (230~240)</a:t>
            </a:r>
          </a:p>
        </p:txBody>
      </p:sp>
      <p:grpSp>
        <p:nvGrpSpPr>
          <p:cNvPr id="678" name="그룹 50"/>
          <p:cNvGrpSpPr/>
          <p:nvPr/>
        </p:nvGrpSpPr>
        <p:grpSpPr>
          <a:xfrm>
            <a:off x="1522953" y="2116822"/>
            <a:ext cx="1351094" cy="1364908"/>
            <a:chOff x="0" y="0"/>
            <a:chExt cx="1351093" cy="1364907"/>
          </a:xfrm>
        </p:grpSpPr>
        <p:sp>
          <p:nvSpPr>
            <p:cNvPr id="675" name="직사각형 161"/>
            <p:cNvSpPr/>
            <p:nvPr/>
          </p:nvSpPr>
          <p:spPr>
            <a:xfrm>
              <a:off x="-1" y="0"/>
              <a:ext cx="1351095" cy="1364908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57262">
                <a:defRPr sz="9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676" name="직선 연결선 162"/>
            <p:cNvSpPr/>
            <p:nvPr/>
          </p:nvSpPr>
          <p:spPr>
            <a:xfrm>
              <a:off x="8289" y="13816"/>
              <a:ext cx="1334513" cy="1337278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677" name="직선 연결선 163"/>
            <p:cNvSpPr/>
            <p:nvPr/>
          </p:nvSpPr>
          <p:spPr>
            <a:xfrm flipV="1">
              <a:off x="16578" y="11052"/>
              <a:ext cx="1317939" cy="1342805"/>
            </a:xfrm>
            <a:prstGeom prst="line">
              <a:avLst/>
            </a:prstGeom>
            <a:noFill/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</p:grpSp>
      <p:sp>
        <p:nvSpPr>
          <p:cNvPr id="680" name="인솔 전원 끄기"/>
          <p:cNvSpPr txBox="1"/>
          <p:nvPr/>
        </p:nvSpPr>
        <p:spPr>
          <a:xfrm>
            <a:off x="881584" y="5013519"/>
            <a:ext cx="979781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40000"/>
              </a:lnSpc>
              <a:defRPr sz="12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인솔 전원 끄기</a:t>
            </a:r>
          </a:p>
        </p:txBody>
      </p:sp>
      <p:sp>
        <p:nvSpPr>
          <p:cNvPr id="681" name="인솔을 세탁하거나 비행모들로 전환하려면 전원을 꺼야 합니다."/>
          <p:cNvSpPr txBox="1"/>
          <p:nvPr/>
        </p:nvSpPr>
        <p:spPr>
          <a:xfrm>
            <a:off x="881584" y="5345381"/>
            <a:ext cx="2657966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ko-KR" altLang="en-US" dirty="0"/>
              <a:t>인솔을 세탁하거나 </a:t>
            </a:r>
            <a:r>
              <a:rPr lang="ko-KR" altLang="en-US" dirty="0" err="1"/>
              <a:t>비행모드로</a:t>
            </a:r>
            <a:r>
              <a:rPr lang="ko-KR" altLang="en-US" dirty="0"/>
              <a:t> 전환하려면 전원을 꺼야 합니다</a:t>
            </a:r>
            <a:r>
              <a:rPr lang="en-US" altLang="ko-KR" dirty="0"/>
              <a:t>.</a:t>
            </a:r>
            <a:r>
              <a:rPr lang="ko-KR" altLang="en-US" dirty="0"/>
              <a:t> 전원을 끈 상태에서 충전기에 연결하면 다시 전원이 켜집니다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grpSp>
        <p:nvGrpSpPr>
          <p:cNvPr id="684" name="모서리가 둥근 직사각형 107"/>
          <p:cNvGrpSpPr/>
          <p:nvPr/>
        </p:nvGrpSpPr>
        <p:grpSpPr>
          <a:xfrm>
            <a:off x="2835152" y="5045269"/>
            <a:ext cx="619410" cy="218441"/>
            <a:chOff x="0" y="0"/>
            <a:chExt cx="619408" cy="218440"/>
          </a:xfrm>
        </p:grpSpPr>
        <p:sp>
          <p:nvSpPr>
            <p:cNvPr id="682" name="모서리가 둥근 직사각형"/>
            <p:cNvSpPr/>
            <p:nvPr/>
          </p:nvSpPr>
          <p:spPr>
            <a:xfrm>
              <a:off x="0" y="1269"/>
              <a:ext cx="619409" cy="215901"/>
            </a:xfrm>
            <a:prstGeom prst="roundRect">
              <a:avLst>
                <a:gd name="adj" fmla="val 16667"/>
              </a:avLst>
            </a:prstGeom>
            <a:solidFill>
              <a:srgbClr val="BFBFBF"/>
            </a:solidFill>
            <a:ln w="3175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683" name="ON"/>
            <p:cNvSpPr txBox="1"/>
            <p:nvPr/>
          </p:nvSpPr>
          <p:spPr>
            <a:xfrm>
              <a:off x="68523" y="-1"/>
              <a:ext cx="482363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/>
            <a:p>
              <a:pPr algn="ctr">
                <a:defRPr sz="8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ON</a:t>
              </a:r>
              <a:r>
                <a:rPr>
                  <a:solidFill>
                    <a:srgbClr val="FFFFFF"/>
                  </a:solidFill>
                </a:rPr>
                <a:t>        </a:t>
              </a:r>
            </a:p>
          </p:txBody>
        </p:sp>
      </p:grpSp>
      <p:sp>
        <p:nvSpPr>
          <p:cNvPr id="685" name="모서리가 둥근 직사각형 108"/>
          <p:cNvSpPr/>
          <p:nvPr/>
        </p:nvSpPr>
        <p:spPr>
          <a:xfrm>
            <a:off x="3170543" y="5063285"/>
            <a:ext cx="269876" cy="180976"/>
          </a:xfrm>
          <a:prstGeom prst="roundRect">
            <a:avLst>
              <a:gd name="adj" fmla="val 26042"/>
            </a:avLst>
          </a:prstGeom>
          <a:solidFill>
            <a:srgbClr val="F2F2F2"/>
          </a:solidFill>
          <a:ln w="3175">
            <a:solidFill>
              <a:srgbClr val="000000"/>
            </a:solidFill>
          </a:ln>
        </p:spPr>
        <p:txBody>
          <a:bodyPr lIns="0" tIns="0" rIns="0" bIns="0" anchor="ctr"/>
          <a:lstStyle/>
          <a:p>
            <a:pPr algn="ctr">
              <a:defRPr sz="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</p:txBody>
      </p:sp>
      <p:pic>
        <p:nvPicPr>
          <p:cNvPr id="686" name="80~100.png" descr="80~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93" y="3721273"/>
            <a:ext cx="485867" cy="287611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93E4E7C5-4475-8A40-8B2C-27C56E68F70B}"/>
              </a:ext>
            </a:extLst>
          </p:cNvPr>
          <p:cNvSpPr/>
          <p:nvPr/>
        </p:nvSpPr>
        <p:spPr>
          <a:xfrm>
            <a:off x="605724" y="111217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A8DD745-DED0-1941-B01E-8837054931DB}"/>
              </a:ext>
            </a:extLst>
          </p:cNvPr>
          <p:cNvSpPr/>
          <p:nvPr/>
        </p:nvSpPr>
        <p:spPr>
          <a:xfrm>
            <a:off x="1264751" y="199362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AE91DD1-CCB2-5643-BCDB-AFC949D057C3}"/>
              </a:ext>
            </a:extLst>
          </p:cNvPr>
          <p:cNvSpPr/>
          <p:nvPr/>
        </p:nvSpPr>
        <p:spPr>
          <a:xfrm>
            <a:off x="1264751" y="374828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13A6C70-A9F8-E345-B01F-D4444F379B51}"/>
              </a:ext>
            </a:extLst>
          </p:cNvPr>
          <p:cNvSpPr/>
          <p:nvPr/>
        </p:nvSpPr>
        <p:spPr>
          <a:xfrm>
            <a:off x="1124708" y="434140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5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2B7C915-E185-A746-92DF-7731E234C839}"/>
              </a:ext>
            </a:extLst>
          </p:cNvPr>
          <p:cNvSpPr/>
          <p:nvPr/>
        </p:nvSpPr>
        <p:spPr>
          <a:xfrm>
            <a:off x="630438" y="504162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7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6DC5161-9D2C-D047-95F8-24A093C95BB0}"/>
              </a:ext>
            </a:extLst>
          </p:cNvPr>
          <p:cNvSpPr/>
          <p:nvPr/>
        </p:nvSpPr>
        <p:spPr>
          <a:xfrm>
            <a:off x="630438" y="5832453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8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5" name="Google Shape;173;p5">
            <a:extLst>
              <a:ext uri="{FF2B5EF4-FFF2-40B4-BE49-F238E27FC236}">
                <a16:creationId xmlns:a16="http://schemas.microsoft.com/office/drawing/2014/main" id="{56BF4C49-F21A-C442-A4AE-E8650B236B08}"/>
              </a:ext>
            </a:extLst>
          </p:cNvPr>
          <p:cNvSpPr/>
          <p:nvPr/>
        </p:nvSpPr>
        <p:spPr>
          <a:xfrm>
            <a:off x="877530" y="4822910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a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6" name="Google Shape;173;p5">
            <a:extLst>
              <a:ext uri="{FF2B5EF4-FFF2-40B4-BE49-F238E27FC236}">
                <a16:creationId xmlns:a16="http://schemas.microsoft.com/office/drawing/2014/main" id="{744F31DA-BE8C-B646-9260-FCFE4E9C865F}"/>
              </a:ext>
            </a:extLst>
          </p:cNvPr>
          <p:cNvSpPr/>
          <p:nvPr/>
        </p:nvSpPr>
        <p:spPr>
          <a:xfrm>
            <a:off x="2543555" y="5036983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b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7" name="Google Shape;173;p5">
            <a:extLst>
              <a:ext uri="{FF2B5EF4-FFF2-40B4-BE49-F238E27FC236}">
                <a16:creationId xmlns:a16="http://schemas.microsoft.com/office/drawing/2014/main" id="{41A745ED-9595-8E46-B849-FD8C5A5902F9}"/>
              </a:ext>
            </a:extLst>
          </p:cNvPr>
          <p:cNvSpPr/>
          <p:nvPr/>
        </p:nvSpPr>
        <p:spPr>
          <a:xfrm>
            <a:off x="671584" y="5350132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c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pic>
        <p:nvPicPr>
          <p:cNvPr id="38" name="11~49.png" descr="11~49.png">
            <a:extLst>
              <a:ext uri="{FF2B5EF4-FFF2-40B4-BE49-F238E27FC236}">
                <a16:creationId xmlns:a16="http://schemas.microsoft.com/office/drawing/2014/main" id="{930AA69C-5C53-9543-B70C-57D475EA2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267" y="3721273"/>
            <a:ext cx="485867" cy="287611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250CFC2C-1A40-3343-9E87-D935ADC743BA}"/>
              </a:ext>
            </a:extLst>
          </p:cNvPr>
          <p:cNvSpPr/>
          <p:nvPr/>
        </p:nvSpPr>
        <p:spPr>
          <a:xfrm>
            <a:off x="2385098" y="414369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6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4" name="취소">
            <a:extLst>
              <a:ext uri="{FF2B5EF4-FFF2-40B4-BE49-F238E27FC236}">
                <a16:creationId xmlns:a16="http://schemas.microsoft.com/office/drawing/2014/main" id="{14586FFE-F155-0F4B-B7F2-F5DD57CB7990}"/>
              </a:ext>
            </a:extLst>
          </p:cNvPr>
          <p:cNvSpPr/>
          <p:nvPr/>
        </p:nvSpPr>
        <p:spPr>
          <a:xfrm>
            <a:off x="2963582" y="1118093"/>
            <a:ext cx="540001" cy="213361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보정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64EF286-9105-9641-B9E4-3C832F635448}"/>
              </a:ext>
            </a:extLst>
          </p:cNvPr>
          <p:cNvSpPr/>
          <p:nvPr/>
        </p:nvSpPr>
        <p:spPr>
          <a:xfrm>
            <a:off x="2712551" y="110970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6" name="직사각형 93">
            <a:extLst>
              <a:ext uri="{FF2B5EF4-FFF2-40B4-BE49-F238E27FC236}">
                <a16:creationId xmlns:a16="http://schemas.microsoft.com/office/drawing/2014/main" id="{3F666BEA-AB2F-445E-8560-28A1E9918E1D}"/>
              </a:ext>
            </a:extLst>
          </p:cNvPr>
          <p:cNvSpPr txBox="1">
            <a:spLocks/>
          </p:cNvSpPr>
          <p:nvPr/>
        </p:nvSpPr>
        <p:spPr>
          <a:xfrm>
            <a:off x="860589" y="1095905"/>
            <a:ext cx="2633663" cy="215900"/>
          </a:xfrm>
          <a:prstGeom prst="rect">
            <a:avLst/>
          </a:prstGeom>
        </p:spPr>
        <p:txBody>
          <a:bodyPr>
            <a:normAutofit fontScale="32500" lnSpcReduction="20000"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Font typeface="Arial" pitchFamily="34" charset="0"/>
              <a:buNone/>
            </a:pPr>
            <a:r>
              <a:rPr lang="ko-KR" altLang="en-US"/>
              <a:t>인솔 관리</a:t>
            </a:r>
            <a:endParaRPr lang="ko-KR" altLang="en-US" dirty="0"/>
          </a:p>
        </p:txBody>
      </p:sp>
      <p:sp>
        <p:nvSpPr>
          <p:cNvPr id="47" name="취소">
            <a:extLst>
              <a:ext uri="{FF2B5EF4-FFF2-40B4-BE49-F238E27FC236}">
                <a16:creationId xmlns:a16="http://schemas.microsoft.com/office/drawing/2014/main" id="{804051C3-C4E1-4A80-9CBD-6004DE5D51C0}"/>
              </a:ext>
            </a:extLst>
          </p:cNvPr>
          <p:cNvSpPr/>
          <p:nvPr/>
        </p:nvSpPr>
        <p:spPr>
          <a:xfrm>
            <a:off x="868082" y="1118093"/>
            <a:ext cx="540001" cy="213361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이전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0860000-D5E4-4712-BCD7-7B80297ED172}"/>
              </a:ext>
            </a:extLst>
          </p:cNvPr>
          <p:cNvGrpSpPr/>
          <p:nvPr/>
        </p:nvGrpSpPr>
        <p:grpSpPr>
          <a:xfrm>
            <a:off x="193846" y="1047162"/>
            <a:ext cx="499757" cy="5258221"/>
            <a:chOff x="-60595" y="2351178"/>
            <a:chExt cx="499757" cy="5258221"/>
          </a:xfrm>
        </p:grpSpPr>
        <p:sp>
          <p:nvSpPr>
            <p:cNvPr id="48" name="왼쪽 대괄호 47">
              <a:extLst>
                <a:ext uri="{FF2B5EF4-FFF2-40B4-BE49-F238E27FC236}">
                  <a16:creationId xmlns:a16="http://schemas.microsoft.com/office/drawing/2014/main" id="{94E5467E-B0E9-4C5E-9B82-44FBD5EEF665}"/>
                </a:ext>
              </a:extLst>
            </p:cNvPr>
            <p:cNvSpPr/>
            <p:nvPr/>
          </p:nvSpPr>
          <p:spPr>
            <a:xfrm>
              <a:off x="308219" y="2351178"/>
              <a:ext cx="130943" cy="525822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8CAF29C-7D23-4E2C-9D1E-953CFFA3A5E7}"/>
                </a:ext>
              </a:extLst>
            </p:cNvPr>
            <p:cNvSpPr txBox="1"/>
            <p:nvPr/>
          </p:nvSpPr>
          <p:spPr>
            <a:xfrm>
              <a:off x="-60595" y="4887955"/>
              <a:ext cx="4456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latin typeface="+mn-ea"/>
                  <a:ea typeface="+mn-ea"/>
                </a:rPr>
                <a:t>native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C1D395-B2A2-4EC6-A705-BC361C5D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튜토리얼</a:t>
            </a:r>
            <a:r>
              <a:rPr lang="en-US" altLang="ko-KR" dirty="0"/>
              <a:t>(</a:t>
            </a:r>
            <a:r>
              <a:rPr lang="ko-KR" altLang="en-US" dirty="0"/>
              <a:t>앱 이용안내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8E9C3-B657-44E6-A707-61A6DE399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PT-A-02, 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PT-A-02-1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B99356-7898-4BAC-9CDB-21866A09D14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sz="800" dirty="0"/>
              <a:t>앱 이용안내 페이지</a:t>
            </a: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좌</a:t>
            </a:r>
            <a:r>
              <a:rPr lang="en-US" altLang="ko-KR" sz="800" dirty="0"/>
              <a:t>/</a:t>
            </a:r>
            <a:r>
              <a:rPr lang="ko-KR" altLang="en-US" sz="800" dirty="0"/>
              <a:t>우 </a:t>
            </a:r>
            <a:r>
              <a:rPr lang="en-US" altLang="ko-KR" dirty="0"/>
              <a:t>swipe</a:t>
            </a:r>
            <a:r>
              <a:rPr lang="ko-KR" altLang="en-US" dirty="0"/>
              <a:t>를 이용하여 페이지 전환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첫 페이지 </a:t>
            </a:r>
            <a:r>
              <a:rPr lang="en-US" altLang="ko-KR" dirty="0"/>
              <a:t>: </a:t>
            </a:r>
            <a:r>
              <a:rPr lang="ko-KR" altLang="en-US" dirty="0"/>
              <a:t>좌 </a:t>
            </a:r>
            <a:r>
              <a:rPr lang="en-US" altLang="ko-KR" dirty="0"/>
              <a:t>swipe </a:t>
            </a:r>
            <a:r>
              <a:rPr lang="ko-KR" altLang="en-US" dirty="0"/>
              <a:t>막기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마지막 페이지 </a:t>
            </a:r>
            <a:r>
              <a:rPr lang="en-US" altLang="ko-KR" dirty="0"/>
              <a:t>: </a:t>
            </a:r>
            <a:r>
              <a:rPr lang="ko-KR" altLang="en-US" dirty="0"/>
              <a:t>우 </a:t>
            </a:r>
            <a:r>
              <a:rPr lang="en-US" altLang="ko-KR" dirty="0"/>
              <a:t>swipe </a:t>
            </a:r>
            <a:r>
              <a:rPr lang="ko-KR" altLang="en-US" dirty="0"/>
              <a:t>막기</a:t>
            </a:r>
            <a:endParaRPr lang="en-US" altLang="ko-KR" dirty="0"/>
          </a:p>
          <a:p>
            <a:pPr marL="177800" lvl="0" indent="-1778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AutoNum type="arabicPeriod"/>
            </a:pPr>
            <a:r>
              <a:rPr lang="ko-KR" altLang="en-US" dirty="0"/>
              <a:t>다음</a:t>
            </a:r>
            <a:br>
              <a:rPr lang="en-US" altLang="ko-KR" dirty="0"/>
            </a:br>
            <a:r>
              <a:rPr lang="en-US" altLang="ko-KR" dirty="0"/>
              <a:t>- tap </a:t>
            </a:r>
            <a:r>
              <a:rPr lang="ko-KR" altLang="en-US" dirty="0"/>
              <a:t>시 앱 이용안내 다음 페이지로 이동</a:t>
            </a:r>
            <a:br>
              <a:rPr lang="en-US" altLang="ko-KR" dirty="0"/>
            </a:br>
            <a:r>
              <a:rPr lang="en-US" altLang="ko-KR" dirty="0"/>
              <a:t>  &gt; </a:t>
            </a:r>
            <a:r>
              <a:rPr lang="ko-KR" altLang="en-US" dirty="0"/>
              <a:t>마지막 페이지에서 로그인 버튼으로 변경</a:t>
            </a:r>
            <a:endParaRPr lang="en-US" altLang="ko-KR" dirty="0"/>
          </a:p>
          <a:p>
            <a:pPr marL="177800" indent="-177800">
              <a:lnSpc>
                <a:spcPct val="100000"/>
              </a:lnSpc>
            </a:pPr>
            <a:r>
              <a:rPr lang="en-US" altLang="ko-KR" dirty="0"/>
              <a:t>skip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로그인 화면으로 이동</a:t>
            </a:r>
            <a:br>
              <a:rPr lang="en-US" altLang="ko-KR" dirty="0"/>
            </a:br>
            <a:r>
              <a:rPr lang="en-US" altLang="ko-KR" dirty="0"/>
              <a:t>  &gt; </a:t>
            </a:r>
            <a:r>
              <a:rPr lang="ko-KR" altLang="en-US" dirty="0"/>
              <a:t>마지막 페이지에서는 </a:t>
            </a:r>
            <a:r>
              <a:rPr lang="ko-KR" altLang="en-US" dirty="0" err="1"/>
              <a:t>비노출</a:t>
            </a:r>
            <a:endParaRPr lang="en-US" altLang="ko-KR" dirty="0"/>
          </a:p>
          <a:p>
            <a:pPr marL="177800" indent="-177800">
              <a:lnSpc>
                <a:spcPct val="100000"/>
              </a:lnSpc>
            </a:pPr>
            <a:r>
              <a:rPr lang="ko-KR" altLang="en-US" sz="800" dirty="0">
                <a:latin typeface="+mn-ea"/>
                <a:ea typeface="+mn-ea"/>
              </a:rPr>
              <a:t>안드로이드</a:t>
            </a:r>
            <a:r>
              <a:rPr lang="en-US" altLang="ko-KR" sz="800" dirty="0">
                <a:latin typeface="+mn-ea"/>
                <a:ea typeface="+mn-ea"/>
              </a:rPr>
              <a:t> </a:t>
            </a:r>
            <a:r>
              <a:rPr lang="ko-KR" altLang="en-US" sz="800" dirty="0">
                <a:latin typeface="+mn-ea"/>
                <a:ea typeface="+mn-ea"/>
              </a:rPr>
              <a:t>이전버튼 </a:t>
            </a:r>
            <a:r>
              <a:rPr lang="en-US" altLang="ko-KR" sz="800" dirty="0">
                <a:latin typeface="+mn-ea"/>
                <a:ea typeface="+mn-ea"/>
              </a:rPr>
              <a:t>tap</a:t>
            </a:r>
            <a:br>
              <a:rPr lang="en-US" altLang="ko-KR" sz="800" dirty="0">
                <a:latin typeface="+mn-ea"/>
                <a:ea typeface="+mn-ea"/>
              </a:rPr>
            </a:br>
            <a:r>
              <a:rPr lang="en-US" altLang="ko-KR" sz="800" dirty="0">
                <a:latin typeface="+mn-ea"/>
                <a:ea typeface="+mn-ea"/>
              </a:rPr>
              <a:t>- </a:t>
            </a:r>
            <a:r>
              <a:rPr lang="ko-KR" altLang="en-US" sz="800" dirty="0">
                <a:latin typeface="+mn-ea"/>
                <a:ea typeface="+mn-ea"/>
              </a:rPr>
              <a:t>로그인</a:t>
            </a:r>
            <a:r>
              <a:rPr lang="ko-KR" altLang="en-US" dirty="0">
                <a:latin typeface="+mn-ea"/>
                <a:ea typeface="+mn-ea"/>
              </a:rPr>
              <a:t> 화면으로 이동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5490419-2A5F-4E4B-94F5-D3CD4770C101}"/>
              </a:ext>
            </a:extLst>
          </p:cNvPr>
          <p:cNvGrpSpPr/>
          <p:nvPr/>
        </p:nvGrpSpPr>
        <p:grpSpPr>
          <a:xfrm>
            <a:off x="4180904" y="663122"/>
            <a:ext cx="2799960" cy="5567722"/>
            <a:chOff x="4180904" y="663122"/>
            <a:chExt cx="2799960" cy="5567722"/>
          </a:xfrm>
        </p:grpSpPr>
        <p:sp>
          <p:nvSpPr>
            <p:cNvPr id="302" name="직사각형 63">
              <a:extLst>
                <a:ext uri="{FF2B5EF4-FFF2-40B4-BE49-F238E27FC236}">
                  <a16:creationId xmlns:a16="http://schemas.microsoft.com/office/drawing/2014/main" id="{B47288EC-613A-4E24-8FBA-6BE154AF8509}"/>
                </a:ext>
              </a:extLst>
            </p:cNvPr>
            <p:cNvSpPr/>
            <p:nvPr/>
          </p:nvSpPr>
          <p:spPr>
            <a:xfrm>
              <a:off x="4180904" y="5873756"/>
              <a:ext cx="2764350" cy="329016"/>
            </a:xfrm>
            <a:custGeom>
              <a:avLst/>
              <a:gdLst>
                <a:gd name="connsiteX0" fmla="*/ 0 w 2707200"/>
                <a:gd name="connsiteY0" fmla="*/ 0 h 324000"/>
                <a:gd name="connsiteX1" fmla="*/ 2707200 w 2707200"/>
                <a:gd name="connsiteY1" fmla="*/ 0 h 324000"/>
                <a:gd name="connsiteX2" fmla="*/ 2707200 w 2707200"/>
                <a:gd name="connsiteY2" fmla="*/ 324000 h 324000"/>
                <a:gd name="connsiteX3" fmla="*/ 0 w 2707200"/>
                <a:gd name="connsiteY3" fmla="*/ 324000 h 324000"/>
                <a:gd name="connsiteX4" fmla="*/ 0 w 2707200"/>
                <a:gd name="connsiteY4" fmla="*/ 0 h 324000"/>
                <a:gd name="connsiteX0" fmla="*/ 0 w 2707200"/>
                <a:gd name="connsiteY0" fmla="*/ 0 h 324000"/>
                <a:gd name="connsiteX1" fmla="*/ 2707200 w 2707200"/>
                <a:gd name="connsiteY1" fmla="*/ 0 h 324000"/>
                <a:gd name="connsiteX2" fmla="*/ 2706455 w 2707200"/>
                <a:gd name="connsiteY2" fmla="*/ 231717 h 324000"/>
                <a:gd name="connsiteX3" fmla="*/ 2707200 w 2707200"/>
                <a:gd name="connsiteY3" fmla="*/ 324000 h 324000"/>
                <a:gd name="connsiteX4" fmla="*/ 0 w 2707200"/>
                <a:gd name="connsiteY4" fmla="*/ 324000 h 324000"/>
                <a:gd name="connsiteX5" fmla="*/ 0 w 2707200"/>
                <a:gd name="connsiteY5" fmla="*/ 0 h 324000"/>
                <a:gd name="connsiteX0" fmla="*/ 0 w 2707200"/>
                <a:gd name="connsiteY0" fmla="*/ 0 h 326381"/>
                <a:gd name="connsiteX1" fmla="*/ 2707200 w 2707200"/>
                <a:gd name="connsiteY1" fmla="*/ 0 h 326381"/>
                <a:gd name="connsiteX2" fmla="*/ 2706455 w 2707200"/>
                <a:gd name="connsiteY2" fmla="*/ 231717 h 326381"/>
                <a:gd name="connsiteX3" fmla="*/ 2588138 w 2707200"/>
                <a:gd name="connsiteY3" fmla="*/ 326381 h 326381"/>
                <a:gd name="connsiteX4" fmla="*/ 0 w 2707200"/>
                <a:gd name="connsiteY4" fmla="*/ 324000 h 326381"/>
                <a:gd name="connsiteX5" fmla="*/ 0 w 2707200"/>
                <a:gd name="connsiteY5" fmla="*/ 0 h 326381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0 w 2707200"/>
                <a:gd name="connsiteY4" fmla="*/ 324000 h 326635"/>
                <a:gd name="connsiteX5" fmla="*/ 0 w 2707200"/>
                <a:gd name="connsiteY5" fmla="*/ 0 h 326635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97632 w 2707200"/>
                <a:gd name="connsiteY4" fmla="*/ 326381 h 326635"/>
                <a:gd name="connsiteX5" fmla="*/ 0 w 2707200"/>
                <a:gd name="connsiteY5" fmla="*/ 0 h 326635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97632 w 2707200"/>
                <a:gd name="connsiteY4" fmla="*/ 326381 h 326635"/>
                <a:gd name="connsiteX5" fmla="*/ 39455 w 2707200"/>
                <a:gd name="connsiteY5" fmla="*/ 148374 h 326635"/>
                <a:gd name="connsiteX6" fmla="*/ 0 w 2707200"/>
                <a:gd name="connsiteY6" fmla="*/ 0 h 326635"/>
                <a:gd name="connsiteX0" fmla="*/ 8170 w 2715370"/>
                <a:gd name="connsiteY0" fmla="*/ 0 h 326635"/>
                <a:gd name="connsiteX1" fmla="*/ 2715370 w 2715370"/>
                <a:gd name="connsiteY1" fmla="*/ 0 h 326635"/>
                <a:gd name="connsiteX2" fmla="*/ 2714625 w 2715370"/>
                <a:gd name="connsiteY2" fmla="*/ 231717 h 326635"/>
                <a:gd name="connsiteX3" fmla="*/ 2596308 w 2715370"/>
                <a:gd name="connsiteY3" fmla="*/ 326381 h 326635"/>
                <a:gd name="connsiteX4" fmla="*/ 105802 w 2715370"/>
                <a:gd name="connsiteY4" fmla="*/ 326381 h 326635"/>
                <a:gd name="connsiteX5" fmla="*/ 0 w 2715370"/>
                <a:gd name="connsiteY5" fmla="*/ 210286 h 326635"/>
                <a:gd name="connsiteX6" fmla="*/ 8170 w 2715370"/>
                <a:gd name="connsiteY6" fmla="*/ 0 h 326635"/>
                <a:gd name="connsiteX0" fmla="*/ 0 w 2764350"/>
                <a:gd name="connsiteY0" fmla="*/ 0 h 329016"/>
                <a:gd name="connsiteX1" fmla="*/ 2764350 w 2764350"/>
                <a:gd name="connsiteY1" fmla="*/ 2381 h 329016"/>
                <a:gd name="connsiteX2" fmla="*/ 2763605 w 2764350"/>
                <a:gd name="connsiteY2" fmla="*/ 234098 h 329016"/>
                <a:gd name="connsiteX3" fmla="*/ 2645288 w 2764350"/>
                <a:gd name="connsiteY3" fmla="*/ 328762 h 329016"/>
                <a:gd name="connsiteX4" fmla="*/ 154782 w 2764350"/>
                <a:gd name="connsiteY4" fmla="*/ 328762 h 329016"/>
                <a:gd name="connsiteX5" fmla="*/ 48980 w 2764350"/>
                <a:gd name="connsiteY5" fmla="*/ 212667 h 329016"/>
                <a:gd name="connsiteX6" fmla="*/ 0 w 2764350"/>
                <a:gd name="connsiteY6" fmla="*/ 0 h 32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4350" h="329016">
                  <a:moveTo>
                    <a:pt x="0" y="0"/>
                  </a:moveTo>
                  <a:lnTo>
                    <a:pt x="2764350" y="2381"/>
                  </a:lnTo>
                  <a:cubicBezTo>
                    <a:pt x="2764102" y="79620"/>
                    <a:pt x="2763853" y="156859"/>
                    <a:pt x="2763605" y="234098"/>
                  </a:cubicBezTo>
                  <a:cubicBezTo>
                    <a:pt x="2763853" y="264859"/>
                    <a:pt x="2709334" y="333720"/>
                    <a:pt x="2645288" y="328762"/>
                  </a:cubicBezTo>
                  <a:lnTo>
                    <a:pt x="154782" y="328762"/>
                  </a:lnTo>
                  <a:lnTo>
                    <a:pt x="48980" y="212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로그인</a:t>
              </a:r>
            </a:p>
          </p:txBody>
        </p:sp>
        <p:grpSp>
          <p:nvGrpSpPr>
            <p:cNvPr id="297" name="그룹 296">
              <a:extLst>
                <a:ext uri="{FF2B5EF4-FFF2-40B4-BE49-F238E27FC236}">
                  <a16:creationId xmlns:a16="http://schemas.microsoft.com/office/drawing/2014/main" id="{D3178E81-242E-47A1-BF0A-B377E671AF8E}"/>
                </a:ext>
              </a:extLst>
            </p:cNvPr>
            <p:cNvGrpSpPr/>
            <p:nvPr/>
          </p:nvGrpSpPr>
          <p:grpSpPr>
            <a:xfrm>
              <a:off x="5370685" y="5704721"/>
              <a:ext cx="433066" cy="94570"/>
              <a:chOff x="1440269" y="4837820"/>
              <a:chExt cx="4187344" cy="914400"/>
            </a:xfrm>
          </p:grpSpPr>
          <p:sp>
            <p:nvSpPr>
              <p:cNvPr id="298" name="타원 297">
                <a:extLst>
                  <a:ext uri="{FF2B5EF4-FFF2-40B4-BE49-F238E27FC236}">
                    <a16:creationId xmlns:a16="http://schemas.microsoft.com/office/drawing/2014/main" id="{E3C8EF19-EC0C-49D5-BE10-C531653FF5D9}"/>
                  </a:ext>
                </a:extLst>
              </p:cNvPr>
              <p:cNvSpPr/>
              <p:nvPr/>
            </p:nvSpPr>
            <p:spPr>
              <a:xfrm>
                <a:off x="2531250" y="4837820"/>
                <a:ext cx="914400" cy="914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9" name="타원 298">
                <a:extLst>
                  <a:ext uri="{FF2B5EF4-FFF2-40B4-BE49-F238E27FC236}">
                    <a16:creationId xmlns:a16="http://schemas.microsoft.com/office/drawing/2014/main" id="{B61CE916-5A2D-496D-AD0C-C4F69C681891}"/>
                  </a:ext>
                </a:extLst>
              </p:cNvPr>
              <p:cNvSpPr/>
              <p:nvPr/>
            </p:nvSpPr>
            <p:spPr>
              <a:xfrm>
                <a:off x="3622231" y="4837820"/>
                <a:ext cx="914400" cy="914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타원 299">
                <a:extLst>
                  <a:ext uri="{FF2B5EF4-FFF2-40B4-BE49-F238E27FC236}">
                    <a16:creationId xmlns:a16="http://schemas.microsoft.com/office/drawing/2014/main" id="{91695679-16A7-4416-9C38-5620164B5826}"/>
                  </a:ext>
                </a:extLst>
              </p:cNvPr>
              <p:cNvSpPr/>
              <p:nvPr/>
            </p:nvSpPr>
            <p:spPr>
              <a:xfrm>
                <a:off x="4713213" y="4837820"/>
                <a:ext cx="914400" cy="9144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타원 300">
                <a:extLst>
                  <a:ext uri="{FF2B5EF4-FFF2-40B4-BE49-F238E27FC236}">
                    <a16:creationId xmlns:a16="http://schemas.microsoft.com/office/drawing/2014/main" id="{F40600FA-BF7E-4139-9B36-D03B64BA877A}"/>
                  </a:ext>
                </a:extLst>
              </p:cNvPr>
              <p:cNvSpPr/>
              <p:nvPr/>
            </p:nvSpPr>
            <p:spPr>
              <a:xfrm>
                <a:off x="1440269" y="4837820"/>
                <a:ext cx="914400" cy="914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E102AF14-3517-4910-AF9F-81447A5EA100}"/>
                </a:ext>
              </a:extLst>
            </p:cNvPr>
            <p:cNvGrpSpPr/>
            <p:nvPr/>
          </p:nvGrpSpPr>
          <p:grpSpPr>
            <a:xfrm>
              <a:off x="4197312" y="663122"/>
              <a:ext cx="2783552" cy="5567722"/>
              <a:chOff x="272480" y="944724"/>
              <a:chExt cx="2808000" cy="5616624"/>
            </a:xfrm>
          </p:grpSpPr>
          <p:sp>
            <p:nvSpPr>
              <p:cNvPr id="65" name="모서리가 둥근 직사각형 108">
                <a:extLst>
                  <a:ext uri="{FF2B5EF4-FFF2-40B4-BE49-F238E27FC236}">
                    <a16:creationId xmlns:a16="http://schemas.microsoft.com/office/drawing/2014/main" id="{CF68D5B1-88B9-4DB4-81FF-0EE6E9ECCA87}"/>
                  </a:ext>
                </a:extLst>
              </p:cNvPr>
              <p:cNvSpPr/>
              <p:nvPr userDrawn="1"/>
            </p:nvSpPr>
            <p:spPr>
              <a:xfrm>
                <a:off x="272480" y="944724"/>
                <a:ext cx="2808000" cy="5616624"/>
              </a:xfrm>
              <a:prstGeom prst="roundRect">
                <a:avLst>
                  <a:gd name="adj" fmla="val 8301"/>
                </a:avLst>
              </a:prstGeom>
              <a:noFill/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006ED6A-B4FF-48F7-B01C-E16DDF016808}"/>
                  </a:ext>
                </a:extLst>
              </p:cNvPr>
              <p:cNvSpPr txBox="1"/>
              <p:nvPr userDrawn="1"/>
            </p:nvSpPr>
            <p:spPr>
              <a:xfrm>
                <a:off x="416497" y="1031150"/>
                <a:ext cx="5554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11:59</a:t>
                </a:r>
                <a:endPara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67" name="Picture 12">
                <a:extLst>
                  <a:ext uri="{FF2B5EF4-FFF2-40B4-BE49-F238E27FC236}">
                    <a16:creationId xmlns:a16="http://schemas.microsoft.com/office/drawing/2014/main" id="{C2211DF4-164A-4279-A74A-26B02974BB25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7114" y="1066014"/>
                <a:ext cx="514448" cy="1764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8" name="모서리가 둥근 직사각형 111">
                <a:extLst>
                  <a:ext uri="{FF2B5EF4-FFF2-40B4-BE49-F238E27FC236}">
                    <a16:creationId xmlns:a16="http://schemas.microsoft.com/office/drawing/2014/main" id="{A92FFFAD-0D44-4A2C-BE06-332F5242A744}"/>
                  </a:ext>
                </a:extLst>
              </p:cNvPr>
              <p:cNvSpPr/>
              <p:nvPr userDrawn="1"/>
            </p:nvSpPr>
            <p:spPr>
              <a:xfrm>
                <a:off x="1051367" y="944724"/>
                <a:ext cx="1250227" cy="235422"/>
              </a:xfrm>
              <a:prstGeom prst="roundRect">
                <a:avLst>
                  <a:gd name="adj" fmla="val 10974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762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7DE687C4-AA49-4E45-9A6E-BE364262D169}"/>
                </a:ext>
              </a:extLst>
            </p:cNvPr>
            <p:cNvSpPr txBox="1"/>
            <p:nvPr/>
          </p:nvSpPr>
          <p:spPr>
            <a:xfrm>
              <a:off x="4369659" y="1411086"/>
              <a:ext cx="242245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latin typeface="+mn-ea"/>
                  <a:ea typeface="+mn-ea"/>
                </a:rPr>
                <a:t>인솔을 이용하여 운동 영상을 촬영해보세요</a:t>
              </a:r>
              <a:endParaRPr lang="en-US" altLang="ko-KR" sz="900" dirty="0">
                <a:latin typeface="+mn-ea"/>
                <a:ea typeface="+mn-ea"/>
              </a:endParaRPr>
            </a:p>
            <a:p>
              <a:pPr algn="ctr"/>
              <a:r>
                <a:rPr lang="ko-KR" altLang="en-US" sz="800" dirty="0" err="1">
                  <a:latin typeface="+mn-ea"/>
                  <a:ea typeface="+mn-ea"/>
                </a:rPr>
                <a:t>족저압</a:t>
              </a:r>
              <a:r>
                <a:rPr lang="ko-KR" altLang="en-US" sz="800" dirty="0">
                  <a:latin typeface="+mn-ea"/>
                  <a:ea typeface="+mn-ea"/>
                </a:rPr>
                <a:t> 측정을 통해 실시간 밸런스를 </a:t>
              </a:r>
              <a:endParaRPr lang="en-US" altLang="ko-KR" sz="800" dirty="0">
                <a:latin typeface="+mn-ea"/>
                <a:ea typeface="+mn-ea"/>
              </a:endParaRPr>
            </a:p>
            <a:p>
              <a:pPr algn="ctr"/>
              <a:r>
                <a:rPr lang="ko-KR" altLang="en-US" sz="800" dirty="0">
                  <a:latin typeface="+mn-ea"/>
                  <a:ea typeface="+mn-ea"/>
                </a:rPr>
                <a:t>확인 할 수 있습니다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DB890700-49E2-4DBC-B7A6-EE969E14681D}"/>
                </a:ext>
              </a:extLst>
            </p:cNvPr>
            <p:cNvSpPr txBox="1"/>
            <p:nvPr/>
          </p:nvSpPr>
          <p:spPr>
            <a:xfrm>
              <a:off x="4199166" y="989839"/>
              <a:ext cx="8836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latin typeface="+mn-ea"/>
                  <a:ea typeface="+mn-ea"/>
                </a:rPr>
                <a:t>다시 보지 않기</a:t>
              </a: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8DA0E8D-96D2-490E-A080-FFA9813C0421}"/>
                </a:ext>
              </a:extLst>
            </p:cNvPr>
            <p:cNvGrpSpPr/>
            <p:nvPr/>
          </p:nvGrpSpPr>
          <p:grpSpPr>
            <a:xfrm>
              <a:off x="4740827" y="2050949"/>
              <a:ext cx="1692137" cy="3384649"/>
              <a:chOff x="1299901" y="2050949"/>
              <a:chExt cx="1692137" cy="3384649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EBDDB02-028B-430B-8A40-4A65FCB39A0E}"/>
                  </a:ext>
                </a:extLst>
              </p:cNvPr>
              <p:cNvSpPr txBox="1"/>
              <p:nvPr/>
            </p:nvSpPr>
            <p:spPr>
              <a:xfrm>
                <a:off x="1331356" y="2103030"/>
                <a:ext cx="390048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11:59</a:t>
                </a:r>
                <a:endParaRPr lang="ko-KR" altLang="en-US" sz="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87" name="Picture 12">
                <a:extLst>
                  <a:ext uri="{FF2B5EF4-FFF2-40B4-BE49-F238E27FC236}">
                    <a16:creationId xmlns:a16="http://schemas.microsoft.com/office/drawing/2014/main" id="{C5C22CA5-9B76-4222-BC13-448399E99B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2416" y="2124040"/>
                <a:ext cx="310013" cy="1063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8" name="모서리가 둥근 직사각형 111">
                <a:extLst>
                  <a:ext uri="{FF2B5EF4-FFF2-40B4-BE49-F238E27FC236}">
                    <a16:creationId xmlns:a16="http://schemas.microsoft.com/office/drawing/2014/main" id="{5AD6A5CE-8A37-4939-936C-44A531DBC3C6}"/>
                  </a:ext>
                </a:extLst>
              </p:cNvPr>
              <p:cNvSpPr/>
              <p:nvPr/>
            </p:nvSpPr>
            <p:spPr>
              <a:xfrm>
                <a:off x="1769268" y="2050949"/>
                <a:ext cx="753403" cy="141868"/>
              </a:xfrm>
              <a:prstGeom prst="roundRect">
                <a:avLst>
                  <a:gd name="adj" fmla="val 10974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92A2385-A3D4-4686-9DE7-37C78F7DCF88}"/>
                  </a:ext>
                </a:extLst>
              </p:cNvPr>
              <p:cNvGrpSpPr/>
              <p:nvPr/>
            </p:nvGrpSpPr>
            <p:grpSpPr>
              <a:xfrm>
                <a:off x="1299901" y="2050949"/>
                <a:ext cx="1692137" cy="3384649"/>
                <a:chOff x="1299901" y="2050949"/>
                <a:chExt cx="1692137" cy="3384649"/>
              </a:xfrm>
            </p:grpSpPr>
            <p:sp>
              <p:nvSpPr>
                <p:cNvPr id="90" name="모서리가 둥근 직사각형 108">
                  <a:extLst>
                    <a:ext uri="{FF2B5EF4-FFF2-40B4-BE49-F238E27FC236}">
                      <a16:creationId xmlns:a16="http://schemas.microsoft.com/office/drawing/2014/main" id="{D7B7FF4B-94B6-4B9B-9095-C0A6C9DBA696}"/>
                    </a:ext>
                  </a:extLst>
                </p:cNvPr>
                <p:cNvSpPr/>
                <p:nvPr/>
              </p:nvSpPr>
              <p:spPr>
                <a:xfrm>
                  <a:off x="1299901" y="2050949"/>
                  <a:ext cx="1692137" cy="3384649"/>
                </a:xfrm>
                <a:prstGeom prst="roundRect">
                  <a:avLst>
                    <a:gd name="adj" fmla="val 8301"/>
                  </a:avLst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/>
                </a:p>
              </p:txBody>
            </p: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DA4D5AC0-8DE9-4C8E-8064-801323A7426D}"/>
                    </a:ext>
                  </a:extLst>
                </p:cNvPr>
                <p:cNvGrpSpPr/>
                <p:nvPr/>
              </p:nvGrpSpPr>
              <p:grpSpPr>
                <a:xfrm>
                  <a:off x="1369615" y="2265908"/>
                  <a:ext cx="1564042" cy="3053514"/>
                  <a:chOff x="832807" y="1327605"/>
                  <a:chExt cx="2731386" cy="4903350"/>
                </a:xfrm>
              </p:grpSpPr>
              <p:sp>
                <p:nvSpPr>
                  <p:cNvPr id="93" name="Background (Selected)">
                    <a:extLst>
                      <a:ext uri="{FF2B5EF4-FFF2-40B4-BE49-F238E27FC236}">
                        <a16:creationId xmlns:a16="http://schemas.microsoft.com/office/drawing/2014/main" id="{173F1C99-AC80-44A8-BF6C-3B87C93DD1C1}"/>
                      </a:ext>
                    </a:extLst>
                  </p:cNvPr>
                  <p:cNvSpPr/>
                  <p:nvPr/>
                </p:nvSpPr>
                <p:spPr>
                  <a:xfrm>
                    <a:off x="832807" y="5504369"/>
                    <a:ext cx="2731386" cy="273411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  <a:ln w="3175">
                    <a:solidFill>
                      <a:srgbClr val="000000"/>
                    </a:solidFill>
                    <a:miter lim="400000"/>
                  </a:ln>
                </p:spPr>
                <p:txBody>
                  <a:bodyPr lIns="0" tIns="0" rIns="0" bIns="0" anchor="ctr"/>
                  <a:lstStyle/>
                  <a:p>
                    <a:pPr algn="ctr" defTabSz="917222">
                      <a:spcBef>
                        <a:spcPts val="4500"/>
                      </a:spcBef>
                      <a:defRPr sz="800" b="1" spc="8">
                        <a:solidFill>
                          <a:srgbClr val="FFFFFF"/>
                        </a:solidFill>
                      </a:defRPr>
                    </a:pPr>
                    <a:endParaRPr dirty="0">
                      <a:latin typeface="Malgun Gothic" panose="020B0503020000020004" pitchFamily="34" charset="-127"/>
                      <a:ea typeface="Malgun Gothic" panose="020B0503020000020004" pitchFamily="34" charset="-127"/>
                    </a:endParaRPr>
                  </a:p>
                </p:txBody>
              </p:sp>
              <p:sp>
                <p:nvSpPr>
                  <p:cNvPr id="94" name="골프 클럽">
                    <a:extLst>
                      <a:ext uri="{FF2B5EF4-FFF2-40B4-BE49-F238E27FC236}">
                        <a16:creationId xmlns:a16="http://schemas.microsoft.com/office/drawing/2014/main" id="{DE9EBDBE-FB56-4641-BDC7-40E1EEAC1A9C}"/>
                      </a:ext>
                    </a:extLst>
                  </p:cNvPr>
                  <p:cNvSpPr txBox="1"/>
                  <p:nvPr/>
                </p:nvSpPr>
                <p:spPr>
                  <a:xfrm>
                    <a:off x="2071672" y="5587213"/>
                    <a:ext cx="269306" cy="107722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0" tIns="0" rIns="0" bIns="0" anchor="ctr">
                    <a:spAutoFit/>
                  </a:bodyPr>
                  <a:lstStyle>
                    <a:lvl1pPr algn="ctr">
                      <a:defRPr sz="700" b="1"/>
                    </a:lvl1pPr>
                  </a:lstStyle>
                  <a:p>
                    <a:r>
                      <a:rPr b="0" dirty="0" err="1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족저압</a:t>
                    </a:r>
                    <a:endParaRPr b="0" dirty="0">
                      <a:latin typeface="Malgun Gothic" panose="020B0503020000020004" pitchFamily="34" charset="-127"/>
                      <a:ea typeface="Malgun Gothic" panose="020B0503020000020004" pitchFamily="34" charset="-127"/>
                    </a:endParaRPr>
                  </a:p>
                </p:txBody>
              </p:sp>
              <p:sp>
                <p:nvSpPr>
                  <p:cNvPr id="95" name="골프 클럽">
                    <a:extLst>
                      <a:ext uri="{FF2B5EF4-FFF2-40B4-BE49-F238E27FC236}">
                        <a16:creationId xmlns:a16="http://schemas.microsoft.com/office/drawing/2014/main" id="{F6807095-1CAD-4972-A3E7-0C606D856F5F}"/>
                      </a:ext>
                    </a:extLst>
                  </p:cNvPr>
                  <p:cNvSpPr txBox="1"/>
                  <p:nvPr/>
                </p:nvSpPr>
                <p:spPr>
                  <a:xfrm>
                    <a:off x="2797295" y="5587213"/>
                    <a:ext cx="269306" cy="107722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0" tIns="0" rIns="0" bIns="0" anchor="ctr">
                    <a:spAutoFit/>
                  </a:bodyPr>
                  <a:lstStyle>
                    <a:lvl1pPr algn="ctr">
                      <a:defRPr sz="700"/>
                    </a:lvl1pPr>
                  </a:lstStyle>
                  <a:p>
                    <a:r>
                      <a:rPr dirty="0" err="1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그래프</a:t>
                    </a:r>
                    <a:endParaRPr dirty="0">
                      <a:latin typeface="Malgun Gothic" panose="020B0503020000020004" pitchFamily="34" charset="-127"/>
                      <a:ea typeface="Malgun Gothic" panose="020B0503020000020004" pitchFamily="34" charset="-127"/>
                    </a:endParaRPr>
                  </a:p>
                </p:txBody>
              </p:sp>
              <p:sp>
                <p:nvSpPr>
                  <p:cNvPr id="96" name="골프 클럽">
                    <a:extLst>
                      <a:ext uri="{FF2B5EF4-FFF2-40B4-BE49-F238E27FC236}">
                        <a16:creationId xmlns:a16="http://schemas.microsoft.com/office/drawing/2014/main" id="{EF5B46C7-B631-43E5-8DC6-2A0A8FCBB648}"/>
                      </a:ext>
                    </a:extLst>
                  </p:cNvPr>
                  <p:cNvSpPr txBox="1"/>
                  <p:nvPr/>
                </p:nvSpPr>
                <p:spPr>
                  <a:xfrm>
                    <a:off x="1330019" y="5587213"/>
                    <a:ext cx="301366" cy="107722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 lIns="0" tIns="0" rIns="0" bIns="0" anchor="ctr">
                    <a:spAutoFit/>
                  </a:bodyPr>
                  <a:lstStyle>
                    <a:lvl1pPr algn="ctr">
                      <a:defRPr sz="700"/>
                    </a:lvl1pPr>
                  </a:lstStyle>
                  <a:p>
                    <a:r>
                      <a:rPr dirty="0" err="1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창</a:t>
                    </a:r>
                    <a:r>
                      <a:rPr dirty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 </a:t>
                    </a:r>
                    <a:r>
                      <a:rPr dirty="0" err="1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숨김</a:t>
                    </a:r>
                    <a:endParaRPr dirty="0">
                      <a:latin typeface="Malgun Gothic" panose="020B0503020000020004" pitchFamily="34" charset="-127"/>
                      <a:ea typeface="Malgun Gothic" panose="020B0503020000020004" pitchFamily="34" charset="-127"/>
                    </a:endParaRPr>
                  </a:p>
                </p:txBody>
              </p:sp>
              <p:grpSp>
                <p:nvGrpSpPr>
                  <p:cNvPr id="97" name="그룹">
                    <a:extLst>
                      <a:ext uri="{FF2B5EF4-FFF2-40B4-BE49-F238E27FC236}">
                        <a16:creationId xmlns:a16="http://schemas.microsoft.com/office/drawing/2014/main" id="{26AACB7F-ED14-485D-844A-3C3CA296A546}"/>
                      </a:ext>
                    </a:extLst>
                  </p:cNvPr>
                  <p:cNvGrpSpPr/>
                  <p:nvPr/>
                </p:nvGrpSpPr>
                <p:grpSpPr>
                  <a:xfrm>
                    <a:off x="1388499" y="4359796"/>
                    <a:ext cx="1620001" cy="1013299"/>
                    <a:chOff x="0" y="0"/>
                    <a:chExt cx="1620000" cy="1013297"/>
                  </a:xfrm>
                </p:grpSpPr>
                <p:sp>
                  <p:nvSpPr>
                    <p:cNvPr id="103" name="모서리가 둥근 직사각형">
                      <a:extLst>
                        <a:ext uri="{FF2B5EF4-FFF2-40B4-BE49-F238E27FC236}">
                          <a16:creationId xmlns:a16="http://schemas.microsoft.com/office/drawing/2014/main" id="{9A066D8E-B5F6-4263-AC62-188DAA080F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620001" cy="1013298"/>
                    </a:xfrm>
                    <a:prstGeom prst="roundRect">
                      <a:avLst>
                        <a:gd name="adj" fmla="val 12781"/>
                      </a:avLst>
                    </a:prstGeom>
                    <a:solidFill>
                      <a:srgbClr val="141414"/>
                    </a:solidFill>
                    <a:ln w="3175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 algn="ctr" defTabSz="412750">
                        <a:defRPr sz="1600" b="1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  <p:pic>
                  <p:nvPicPr>
                    <p:cNvPr id="104" name="08-04.png" descr="08-04.png">
                      <a:extLst>
                        <a:ext uri="{FF2B5EF4-FFF2-40B4-BE49-F238E27FC236}">
                          <a16:creationId xmlns:a16="http://schemas.microsoft.com/office/drawing/2014/main" id="{419B3E3A-FA22-432E-91A4-CEE2D6CE266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rcRect l="19290" t="62939" r="46968" b="21077"/>
                    <a:stretch>
                      <a:fillRect/>
                    </a:stretch>
                  </p:blipFill>
                  <p:spPr>
                    <a:xfrm>
                      <a:off x="68284" y="26274"/>
                      <a:ext cx="1483391" cy="936904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  <p:sp>
                <p:nvSpPr>
                  <p:cNvPr id="98" name="원">
                    <a:extLst>
                      <a:ext uri="{FF2B5EF4-FFF2-40B4-BE49-F238E27FC236}">
                        <a16:creationId xmlns:a16="http://schemas.microsoft.com/office/drawing/2014/main" id="{CB9B8261-C275-4D0B-9006-86D1B3EC35F8}"/>
                      </a:ext>
                    </a:extLst>
                  </p:cNvPr>
                  <p:cNvSpPr/>
                  <p:nvPr/>
                </p:nvSpPr>
                <p:spPr>
                  <a:xfrm>
                    <a:off x="1760103" y="1327605"/>
                    <a:ext cx="36001" cy="36001"/>
                  </a:xfrm>
                  <a:prstGeom prst="ellipse">
                    <a:avLst/>
                  </a:prstGeom>
                  <a:solidFill>
                    <a:srgbClr val="EE220C">
                      <a:alpha val="90000"/>
                    </a:srgbClr>
                  </a:soli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22502" tIns="22502" rIns="22502" bIns="22502" numCol="1" anchor="ctr">
                    <a:noAutofit/>
                  </a:bodyPr>
                  <a:lstStyle/>
                  <a:p>
                    <a:pPr algn="ctr" defTabSz="1155700">
                      <a:defRPr sz="4400">
                        <a:solidFill>
                          <a:srgbClr val="FFFFFF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grpSp>
                <p:nvGrpSpPr>
                  <p:cNvPr id="99" name="그룹">
                    <a:extLst>
                      <a:ext uri="{FF2B5EF4-FFF2-40B4-BE49-F238E27FC236}">
                        <a16:creationId xmlns:a16="http://schemas.microsoft.com/office/drawing/2014/main" id="{E0D9D869-7850-4E33-AA7A-4337523DDB8F}"/>
                      </a:ext>
                    </a:extLst>
                  </p:cNvPr>
                  <p:cNvGrpSpPr/>
                  <p:nvPr/>
                </p:nvGrpSpPr>
                <p:grpSpPr>
                  <a:xfrm>
                    <a:off x="2018499" y="5870954"/>
                    <a:ext cx="360001" cy="360001"/>
                    <a:chOff x="0" y="0"/>
                    <a:chExt cx="359999" cy="359999"/>
                  </a:xfrm>
                </p:grpSpPr>
                <p:sp>
                  <p:nvSpPr>
                    <p:cNvPr id="100" name="원">
                      <a:extLst>
                        <a:ext uri="{FF2B5EF4-FFF2-40B4-BE49-F238E27FC236}">
                          <a16:creationId xmlns:a16="http://schemas.microsoft.com/office/drawing/2014/main" id="{99081140-CDD2-47C9-B633-4C5110CCAA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360000" cy="36000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3175" cap="flat">
                      <a:noFill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algn="ctr" defTabSz="825500">
                        <a:defRPr sz="3200">
                          <a:solidFill>
                            <a:srgbClr val="FFFFFF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101" name="원">
                      <a:extLst>
                        <a:ext uri="{FF2B5EF4-FFF2-40B4-BE49-F238E27FC236}">
                          <a16:creationId xmlns:a16="http://schemas.microsoft.com/office/drawing/2014/main" id="{6176B810-EBFB-4A13-B1D1-DA78D49A41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20" y="34120"/>
                      <a:ext cx="291760" cy="29176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635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algn="ctr" defTabSz="825500">
                        <a:defRPr sz="3200">
                          <a:solidFill>
                            <a:srgbClr val="FFFFFF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102" name="모서리가 둥근 직사각형">
                      <a:extLst>
                        <a:ext uri="{FF2B5EF4-FFF2-40B4-BE49-F238E27FC236}">
                          <a16:creationId xmlns:a16="http://schemas.microsoft.com/office/drawing/2014/main" id="{D19AD2DB-022A-4569-B7E9-44FF7AA5B9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792" y="96792"/>
                      <a:ext cx="166416" cy="166416"/>
                    </a:xfrm>
                    <a:prstGeom prst="roundRect">
                      <a:avLst>
                        <a:gd name="adj" fmla="val 15000"/>
                      </a:avLst>
                    </a:prstGeom>
                    <a:solidFill>
                      <a:srgbClr val="EE220C"/>
                    </a:solidFill>
                    <a:ln w="3175" cap="flat">
                      <a:noFill/>
                      <a:miter lim="400000"/>
                    </a:ln>
                    <a:effectLst/>
                  </p:spPr>
                  <p:txBody>
                    <a:bodyPr wrap="square" lIns="22502" tIns="22502" rIns="22502" bIns="22502" numCol="1" anchor="ctr">
                      <a:noAutofit/>
                    </a:bodyPr>
                    <a:lstStyle/>
                    <a:p>
                      <a:pPr algn="ctr" defTabSz="1155700">
                        <a:defRPr sz="4400">
                          <a:solidFill>
                            <a:srgbClr val="FFFFFF"/>
                          </a:solidFill>
                          <a:latin typeface="Helvetica Neue Medium"/>
                          <a:ea typeface="Helvetica Neue Medium"/>
                          <a:cs typeface="Helvetica Neue Medium"/>
                          <a:sym typeface="Helvetica Neue Medium"/>
                        </a:defRPr>
                      </a:pPr>
                      <a:endParaRPr/>
                    </a:p>
                  </p:txBody>
                </p:sp>
              </p:grpSp>
            </p:grp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C9D71F58-F0AE-4603-8623-68E86143EE72}"/>
                    </a:ext>
                  </a:extLst>
                </p:cNvPr>
                <p:cNvSpPr/>
                <p:nvPr/>
              </p:nvSpPr>
              <p:spPr>
                <a:xfrm>
                  <a:off x="1848565" y="2166844"/>
                  <a:ext cx="645952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rgbClr val="FF0000"/>
                      </a:solidFill>
                      <a:latin typeface="+mn-ea"/>
                    </a:rPr>
                    <a:t>0:19.73</a:t>
                  </a:r>
                </a:p>
              </p:txBody>
            </p: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945582-AEAF-48AA-87DC-247D339682A2}"/>
              </a:ext>
            </a:extLst>
          </p:cNvPr>
          <p:cNvGrpSpPr/>
          <p:nvPr/>
        </p:nvGrpSpPr>
        <p:grpSpPr>
          <a:xfrm>
            <a:off x="739188" y="663122"/>
            <a:ext cx="2799960" cy="5567722"/>
            <a:chOff x="739188" y="663122"/>
            <a:chExt cx="2799960" cy="5567722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5C6AEEA0-25DC-44AE-88A6-3430E41F7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288755" y="2061209"/>
              <a:ext cx="1711539" cy="3376685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17A8CA6-9085-4897-8263-8EC7ECE001C6}"/>
                </a:ext>
              </a:extLst>
            </p:cNvPr>
            <p:cNvGrpSpPr/>
            <p:nvPr/>
          </p:nvGrpSpPr>
          <p:grpSpPr>
            <a:xfrm>
              <a:off x="739188" y="663122"/>
              <a:ext cx="2799960" cy="5567722"/>
              <a:chOff x="739188" y="663122"/>
              <a:chExt cx="2799960" cy="5567722"/>
            </a:xfrm>
          </p:grpSpPr>
          <p:sp>
            <p:nvSpPr>
              <p:cNvPr id="303" name="직사각형 63">
                <a:extLst>
                  <a:ext uri="{FF2B5EF4-FFF2-40B4-BE49-F238E27FC236}">
                    <a16:creationId xmlns:a16="http://schemas.microsoft.com/office/drawing/2014/main" id="{088000EC-0092-419F-93A2-7DB09F0F6B06}"/>
                  </a:ext>
                </a:extLst>
              </p:cNvPr>
              <p:cNvSpPr/>
              <p:nvPr/>
            </p:nvSpPr>
            <p:spPr>
              <a:xfrm>
                <a:off x="739188" y="5873756"/>
                <a:ext cx="2764350" cy="329016"/>
              </a:xfrm>
              <a:custGeom>
                <a:avLst/>
                <a:gdLst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7200 w 2707200"/>
                  <a:gd name="connsiteY2" fmla="*/ 324000 h 324000"/>
                  <a:gd name="connsiteX3" fmla="*/ 0 w 2707200"/>
                  <a:gd name="connsiteY3" fmla="*/ 324000 h 324000"/>
                  <a:gd name="connsiteX4" fmla="*/ 0 w 2707200"/>
                  <a:gd name="connsiteY4" fmla="*/ 0 h 324000"/>
                  <a:gd name="connsiteX0" fmla="*/ 0 w 2707200"/>
                  <a:gd name="connsiteY0" fmla="*/ 0 h 324000"/>
                  <a:gd name="connsiteX1" fmla="*/ 2707200 w 2707200"/>
                  <a:gd name="connsiteY1" fmla="*/ 0 h 324000"/>
                  <a:gd name="connsiteX2" fmla="*/ 2706455 w 2707200"/>
                  <a:gd name="connsiteY2" fmla="*/ 231717 h 324000"/>
                  <a:gd name="connsiteX3" fmla="*/ 2707200 w 2707200"/>
                  <a:gd name="connsiteY3" fmla="*/ 324000 h 324000"/>
                  <a:gd name="connsiteX4" fmla="*/ 0 w 2707200"/>
                  <a:gd name="connsiteY4" fmla="*/ 324000 h 324000"/>
                  <a:gd name="connsiteX5" fmla="*/ 0 w 2707200"/>
                  <a:gd name="connsiteY5" fmla="*/ 0 h 324000"/>
                  <a:gd name="connsiteX0" fmla="*/ 0 w 2707200"/>
                  <a:gd name="connsiteY0" fmla="*/ 0 h 326381"/>
                  <a:gd name="connsiteX1" fmla="*/ 2707200 w 2707200"/>
                  <a:gd name="connsiteY1" fmla="*/ 0 h 326381"/>
                  <a:gd name="connsiteX2" fmla="*/ 2706455 w 2707200"/>
                  <a:gd name="connsiteY2" fmla="*/ 231717 h 326381"/>
                  <a:gd name="connsiteX3" fmla="*/ 2588138 w 2707200"/>
                  <a:gd name="connsiteY3" fmla="*/ 326381 h 326381"/>
                  <a:gd name="connsiteX4" fmla="*/ 0 w 2707200"/>
                  <a:gd name="connsiteY4" fmla="*/ 324000 h 326381"/>
                  <a:gd name="connsiteX5" fmla="*/ 0 w 2707200"/>
                  <a:gd name="connsiteY5" fmla="*/ 0 h 326381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0 w 2707200"/>
                  <a:gd name="connsiteY4" fmla="*/ 324000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0 w 2707200"/>
                  <a:gd name="connsiteY5" fmla="*/ 0 h 326635"/>
                  <a:gd name="connsiteX0" fmla="*/ 0 w 2707200"/>
                  <a:gd name="connsiteY0" fmla="*/ 0 h 326635"/>
                  <a:gd name="connsiteX1" fmla="*/ 2707200 w 2707200"/>
                  <a:gd name="connsiteY1" fmla="*/ 0 h 326635"/>
                  <a:gd name="connsiteX2" fmla="*/ 2706455 w 2707200"/>
                  <a:gd name="connsiteY2" fmla="*/ 231717 h 326635"/>
                  <a:gd name="connsiteX3" fmla="*/ 2588138 w 2707200"/>
                  <a:gd name="connsiteY3" fmla="*/ 326381 h 326635"/>
                  <a:gd name="connsiteX4" fmla="*/ 97632 w 2707200"/>
                  <a:gd name="connsiteY4" fmla="*/ 326381 h 326635"/>
                  <a:gd name="connsiteX5" fmla="*/ 39455 w 2707200"/>
                  <a:gd name="connsiteY5" fmla="*/ 148374 h 326635"/>
                  <a:gd name="connsiteX6" fmla="*/ 0 w 2707200"/>
                  <a:gd name="connsiteY6" fmla="*/ 0 h 326635"/>
                  <a:gd name="connsiteX0" fmla="*/ 8170 w 2715370"/>
                  <a:gd name="connsiteY0" fmla="*/ 0 h 326635"/>
                  <a:gd name="connsiteX1" fmla="*/ 2715370 w 2715370"/>
                  <a:gd name="connsiteY1" fmla="*/ 0 h 326635"/>
                  <a:gd name="connsiteX2" fmla="*/ 2714625 w 2715370"/>
                  <a:gd name="connsiteY2" fmla="*/ 231717 h 326635"/>
                  <a:gd name="connsiteX3" fmla="*/ 2596308 w 2715370"/>
                  <a:gd name="connsiteY3" fmla="*/ 326381 h 326635"/>
                  <a:gd name="connsiteX4" fmla="*/ 105802 w 2715370"/>
                  <a:gd name="connsiteY4" fmla="*/ 326381 h 326635"/>
                  <a:gd name="connsiteX5" fmla="*/ 0 w 2715370"/>
                  <a:gd name="connsiteY5" fmla="*/ 210286 h 326635"/>
                  <a:gd name="connsiteX6" fmla="*/ 8170 w 2715370"/>
                  <a:gd name="connsiteY6" fmla="*/ 0 h 326635"/>
                  <a:gd name="connsiteX0" fmla="*/ 0 w 2764350"/>
                  <a:gd name="connsiteY0" fmla="*/ 0 h 329016"/>
                  <a:gd name="connsiteX1" fmla="*/ 2764350 w 2764350"/>
                  <a:gd name="connsiteY1" fmla="*/ 2381 h 329016"/>
                  <a:gd name="connsiteX2" fmla="*/ 2763605 w 2764350"/>
                  <a:gd name="connsiteY2" fmla="*/ 234098 h 329016"/>
                  <a:gd name="connsiteX3" fmla="*/ 2645288 w 2764350"/>
                  <a:gd name="connsiteY3" fmla="*/ 328762 h 329016"/>
                  <a:gd name="connsiteX4" fmla="*/ 154782 w 2764350"/>
                  <a:gd name="connsiteY4" fmla="*/ 328762 h 329016"/>
                  <a:gd name="connsiteX5" fmla="*/ 48980 w 2764350"/>
                  <a:gd name="connsiteY5" fmla="*/ 212667 h 329016"/>
                  <a:gd name="connsiteX6" fmla="*/ 0 w 2764350"/>
                  <a:gd name="connsiteY6" fmla="*/ 0 h 329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4350" h="329016">
                    <a:moveTo>
                      <a:pt x="0" y="0"/>
                    </a:moveTo>
                    <a:lnTo>
                      <a:pt x="2764350" y="2381"/>
                    </a:lnTo>
                    <a:cubicBezTo>
                      <a:pt x="2764102" y="79620"/>
                      <a:pt x="2763853" y="156859"/>
                      <a:pt x="2763605" y="234098"/>
                    </a:cubicBezTo>
                    <a:cubicBezTo>
                      <a:pt x="2763853" y="264859"/>
                      <a:pt x="2709334" y="333720"/>
                      <a:pt x="2645288" y="328762"/>
                    </a:cubicBezTo>
                    <a:lnTo>
                      <a:pt x="154782" y="328762"/>
                    </a:lnTo>
                    <a:lnTo>
                      <a:pt x="48980" y="212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</a:rPr>
                  <a:t>다음</a:t>
                </a:r>
              </a:p>
            </p:txBody>
          </p:sp>
          <p:grpSp>
            <p:nvGrpSpPr>
              <p:cNvPr id="292" name="그룹 291">
                <a:extLst>
                  <a:ext uri="{FF2B5EF4-FFF2-40B4-BE49-F238E27FC236}">
                    <a16:creationId xmlns:a16="http://schemas.microsoft.com/office/drawing/2014/main" id="{90360E1D-9B72-43A7-87A9-704BCB2646FC}"/>
                  </a:ext>
                </a:extLst>
              </p:cNvPr>
              <p:cNvGrpSpPr/>
              <p:nvPr/>
            </p:nvGrpSpPr>
            <p:grpSpPr>
              <a:xfrm>
                <a:off x="1922635" y="5704721"/>
                <a:ext cx="433066" cy="94570"/>
                <a:chOff x="1440269" y="4837820"/>
                <a:chExt cx="4187344" cy="914400"/>
              </a:xfrm>
            </p:grpSpPr>
            <p:sp>
              <p:nvSpPr>
                <p:cNvPr id="293" name="타원 292">
                  <a:extLst>
                    <a:ext uri="{FF2B5EF4-FFF2-40B4-BE49-F238E27FC236}">
                      <a16:creationId xmlns:a16="http://schemas.microsoft.com/office/drawing/2014/main" id="{3C6D31DF-17A5-412B-A0D1-7198A678F747}"/>
                    </a:ext>
                  </a:extLst>
                </p:cNvPr>
                <p:cNvSpPr/>
                <p:nvPr/>
              </p:nvSpPr>
              <p:spPr>
                <a:xfrm>
                  <a:off x="2531250" y="4837820"/>
                  <a:ext cx="914400" cy="9144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4" name="타원 293">
                  <a:extLst>
                    <a:ext uri="{FF2B5EF4-FFF2-40B4-BE49-F238E27FC236}">
                      <a16:creationId xmlns:a16="http://schemas.microsoft.com/office/drawing/2014/main" id="{43ADC57F-B277-48C0-A604-21D12DDD00AB}"/>
                    </a:ext>
                  </a:extLst>
                </p:cNvPr>
                <p:cNvSpPr/>
                <p:nvPr/>
              </p:nvSpPr>
              <p:spPr>
                <a:xfrm>
                  <a:off x="3622231" y="4837820"/>
                  <a:ext cx="914400" cy="91440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타원 294">
                  <a:extLst>
                    <a:ext uri="{FF2B5EF4-FFF2-40B4-BE49-F238E27FC236}">
                      <a16:creationId xmlns:a16="http://schemas.microsoft.com/office/drawing/2014/main" id="{46D74D99-02C4-44B2-8908-40C6CCA3069D}"/>
                    </a:ext>
                  </a:extLst>
                </p:cNvPr>
                <p:cNvSpPr/>
                <p:nvPr/>
              </p:nvSpPr>
              <p:spPr>
                <a:xfrm>
                  <a:off x="4713213" y="4837820"/>
                  <a:ext cx="914400" cy="9144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타원 295">
                  <a:extLst>
                    <a:ext uri="{FF2B5EF4-FFF2-40B4-BE49-F238E27FC236}">
                      <a16:creationId xmlns:a16="http://schemas.microsoft.com/office/drawing/2014/main" id="{8D9FEFDE-EC8C-437A-8110-AAE915C1580F}"/>
                    </a:ext>
                  </a:extLst>
                </p:cNvPr>
                <p:cNvSpPr/>
                <p:nvPr/>
              </p:nvSpPr>
              <p:spPr>
                <a:xfrm>
                  <a:off x="1440269" y="4837820"/>
                  <a:ext cx="914400" cy="9144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905483B1-FDCA-4A55-8B0D-045B01EE5BE8}"/>
                  </a:ext>
                </a:extLst>
              </p:cNvPr>
              <p:cNvGrpSpPr/>
              <p:nvPr/>
            </p:nvGrpSpPr>
            <p:grpSpPr>
              <a:xfrm>
                <a:off x="755596" y="663122"/>
                <a:ext cx="2783552" cy="5567722"/>
                <a:chOff x="272480" y="944724"/>
                <a:chExt cx="2808000" cy="5616624"/>
              </a:xfrm>
            </p:grpSpPr>
            <p:sp>
              <p:nvSpPr>
                <p:cNvPr id="52" name="모서리가 둥근 직사각형 108">
                  <a:extLst>
                    <a:ext uri="{FF2B5EF4-FFF2-40B4-BE49-F238E27FC236}">
                      <a16:creationId xmlns:a16="http://schemas.microsoft.com/office/drawing/2014/main" id="{8C7376E4-EECB-48C5-A3F8-0E3DBEE5A918}"/>
                    </a:ext>
                  </a:extLst>
                </p:cNvPr>
                <p:cNvSpPr/>
                <p:nvPr userDrawn="1"/>
              </p:nvSpPr>
              <p:spPr>
                <a:xfrm>
                  <a:off x="272480" y="944724"/>
                  <a:ext cx="2808000" cy="5616624"/>
                </a:xfrm>
                <a:prstGeom prst="roundRect">
                  <a:avLst>
                    <a:gd name="adj" fmla="val 8301"/>
                  </a:avLst>
                </a:prstGeom>
                <a:noFill/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AE36A1-E906-4D63-817D-EAC7E38F5453}"/>
                    </a:ext>
                  </a:extLst>
                </p:cNvPr>
                <p:cNvSpPr txBox="1"/>
                <p:nvPr userDrawn="1"/>
              </p:nvSpPr>
              <p:spPr>
                <a:xfrm>
                  <a:off x="416497" y="1031150"/>
                  <a:ext cx="55544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11:59</a:t>
                  </a:r>
                  <a:endParaRPr lang="ko-KR" altLang="en-US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54" name="Picture 12">
                  <a:extLst>
                    <a:ext uri="{FF2B5EF4-FFF2-40B4-BE49-F238E27FC236}">
                      <a16:creationId xmlns:a16="http://schemas.microsoft.com/office/drawing/2014/main" id="{5620B9A5-3519-4318-8C8F-794C4CC10EFA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67114" y="1066014"/>
                  <a:ext cx="514448" cy="1764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5" name="모서리가 둥근 직사각형 111">
                  <a:extLst>
                    <a:ext uri="{FF2B5EF4-FFF2-40B4-BE49-F238E27FC236}">
                      <a16:creationId xmlns:a16="http://schemas.microsoft.com/office/drawing/2014/main" id="{B7A1EC1D-2B62-4DC2-8763-ACC7F284A9CF}"/>
                    </a:ext>
                  </a:extLst>
                </p:cNvPr>
                <p:cNvSpPr/>
                <p:nvPr userDrawn="1"/>
              </p:nvSpPr>
              <p:spPr>
                <a:xfrm>
                  <a:off x="1051367" y="944724"/>
                  <a:ext cx="1250227" cy="235422"/>
                </a:xfrm>
                <a:prstGeom prst="roundRect">
                  <a:avLst>
                    <a:gd name="adj" fmla="val 10974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762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71595B-A1A6-49B7-A6F7-DE874381D84A}"/>
                  </a:ext>
                </a:extLst>
              </p:cNvPr>
              <p:cNvSpPr txBox="1"/>
              <p:nvPr/>
            </p:nvSpPr>
            <p:spPr>
              <a:xfrm>
                <a:off x="855640" y="1411086"/>
                <a:ext cx="2531463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 dirty="0">
                    <a:latin typeface="+mn-ea"/>
                    <a:ea typeface="+mn-ea"/>
                  </a:rPr>
                  <a:t>운동 스케줄을 생성해보세요</a:t>
                </a:r>
                <a:endParaRPr lang="en-US" altLang="ko-KR" sz="900" dirty="0">
                  <a:latin typeface="+mn-ea"/>
                  <a:ea typeface="+mn-ea"/>
                </a:endParaRPr>
              </a:p>
              <a:p>
                <a:pPr algn="ctr"/>
                <a:r>
                  <a:rPr lang="ko-KR" altLang="en-US" sz="800" dirty="0">
                    <a:latin typeface="+mn-ea"/>
                    <a:ea typeface="+mn-ea"/>
                  </a:rPr>
                  <a:t>자신의 운동 스케줄을 생성 및 관리 할 수 있습니다</a:t>
                </a:r>
              </a:p>
            </p:txBody>
          </p:sp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F58A9CD1-7963-47A0-9ACC-B7028870F21D}"/>
                  </a:ext>
                </a:extLst>
              </p:cNvPr>
              <p:cNvSpPr txBox="1"/>
              <p:nvPr/>
            </p:nvSpPr>
            <p:spPr>
              <a:xfrm>
                <a:off x="755596" y="989839"/>
                <a:ext cx="92113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+mn-ea"/>
                    <a:ea typeface="+mn-ea"/>
                  </a:rPr>
                  <a:t>다시 보지 않기</a:t>
                </a:r>
              </a:p>
            </p:txBody>
          </p:sp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206E4A58-9550-4D11-B266-D206B6A0915A}"/>
                  </a:ext>
                </a:extLst>
              </p:cNvPr>
              <p:cNvSpPr txBox="1"/>
              <p:nvPr/>
            </p:nvSpPr>
            <p:spPr>
              <a:xfrm>
                <a:off x="3078761" y="989839"/>
                <a:ext cx="39179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>
                    <a:latin typeface="+mn-ea"/>
                    <a:ea typeface="+mn-ea"/>
                  </a:rPr>
                  <a:t>skip</a:t>
                </a:r>
                <a:endParaRPr lang="ko-KR" altLang="en-US" sz="800" dirty="0">
                  <a:latin typeface="+mn-ea"/>
                  <a:ea typeface="+mn-ea"/>
                </a:endParaRPr>
              </a:p>
            </p:txBody>
          </p:sp>
        </p:grpSp>
      </p:grpSp>
      <p:sp>
        <p:nvSpPr>
          <p:cNvPr id="69" name="Google Shape;173;p5">
            <a:extLst>
              <a:ext uri="{FF2B5EF4-FFF2-40B4-BE49-F238E27FC236}">
                <a16:creationId xmlns:a16="http://schemas.microsoft.com/office/drawing/2014/main" id="{6B1A0F37-BFC6-46BE-9861-36B67EE06BEF}"/>
              </a:ext>
            </a:extLst>
          </p:cNvPr>
          <p:cNvSpPr/>
          <p:nvPr/>
        </p:nvSpPr>
        <p:spPr>
          <a:xfrm>
            <a:off x="766830" y="159507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70" name="Google Shape;173;p5">
            <a:extLst>
              <a:ext uri="{FF2B5EF4-FFF2-40B4-BE49-F238E27FC236}">
                <a16:creationId xmlns:a16="http://schemas.microsoft.com/office/drawing/2014/main" id="{1A6533B8-2505-49BE-A3FB-0F1BC1A235AA}"/>
              </a:ext>
            </a:extLst>
          </p:cNvPr>
          <p:cNvSpPr/>
          <p:nvPr/>
        </p:nvSpPr>
        <p:spPr>
          <a:xfrm>
            <a:off x="746260" y="575696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71" name="Google Shape;173;p5">
            <a:extLst>
              <a:ext uri="{FF2B5EF4-FFF2-40B4-BE49-F238E27FC236}">
                <a16:creationId xmlns:a16="http://schemas.microsoft.com/office/drawing/2014/main" id="{391D6BF7-68E5-43A8-94D4-54B04098BF80}"/>
              </a:ext>
            </a:extLst>
          </p:cNvPr>
          <p:cNvSpPr/>
          <p:nvPr/>
        </p:nvSpPr>
        <p:spPr>
          <a:xfrm>
            <a:off x="2918405" y="95830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72" name="Google Shape;173;p5">
            <a:extLst>
              <a:ext uri="{FF2B5EF4-FFF2-40B4-BE49-F238E27FC236}">
                <a16:creationId xmlns:a16="http://schemas.microsoft.com/office/drawing/2014/main" id="{F4024C34-3495-47D4-A197-815298A21447}"/>
              </a:ext>
            </a:extLst>
          </p:cNvPr>
          <p:cNvSpPr/>
          <p:nvPr/>
        </p:nvSpPr>
        <p:spPr>
          <a:xfrm>
            <a:off x="603043" y="95830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3" name="왼쪽 대괄호 62">
            <a:extLst>
              <a:ext uri="{FF2B5EF4-FFF2-40B4-BE49-F238E27FC236}">
                <a16:creationId xmlns:a16="http://schemas.microsoft.com/office/drawing/2014/main" id="{7D184AC4-4623-4915-8EC6-DD181E3C2DAB}"/>
              </a:ext>
            </a:extLst>
          </p:cNvPr>
          <p:cNvSpPr/>
          <p:nvPr/>
        </p:nvSpPr>
        <p:spPr>
          <a:xfrm>
            <a:off x="444759" y="1002300"/>
            <a:ext cx="267589" cy="5330339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D26C177-6469-49F9-8EE8-0C644FF88FB6}"/>
              </a:ext>
            </a:extLst>
          </p:cNvPr>
          <p:cNvSpPr txBox="1"/>
          <p:nvPr/>
        </p:nvSpPr>
        <p:spPr>
          <a:xfrm>
            <a:off x="199411" y="3426795"/>
            <a:ext cx="445635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native</a:t>
            </a:r>
            <a:endParaRPr lang="ko-KR" altLang="en-US" sz="1200" b="1" dirty="0">
              <a:solidFill>
                <a:schemeClr val="accent3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48074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366CFD-C9AD-4AA8-8E4A-6BE0F37713F1}"/>
              </a:ext>
            </a:extLst>
          </p:cNvPr>
          <p:cNvSpPr txBox="1"/>
          <p:nvPr/>
        </p:nvSpPr>
        <p:spPr>
          <a:xfrm>
            <a:off x="3957918" y="2498823"/>
            <a:ext cx="19901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+mn-ea"/>
                <a:ea typeface="+mn-ea"/>
              </a:rPr>
              <a:t>종합 결과</a:t>
            </a:r>
            <a:endParaRPr lang="ko-KR" altLang="en-US" sz="3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98591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E5D8DD90-3A01-4BE7-9BD0-BA5B1214E7DE}"/>
              </a:ext>
            </a:extLst>
          </p:cNvPr>
          <p:cNvGrpSpPr/>
          <p:nvPr/>
        </p:nvGrpSpPr>
        <p:grpSpPr>
          <a:xfrm>
            <a:off x="3712258" y="663122"/>
            <a:ext cx="2764350" cy="240332"/>
            <a:chOff x="3917947" y="2832792"/>
            <a:chExt cx="2764350" cy="240332"/>
          </a:xfrm>
        </p:grpSpPr>
        <p:sp>
          <p:nvSpPr>
            <p:cNvPr id="214" name="직사각형 63">
              <a:extLst>
                <a:ext uri="{FF2B5EF4-FFF2-40B4-BE49-F238E27FC236}">
                  <a16:creationId xmlns:a16="http://schemas.microsoft.com/office/drawing/2014/main" id="{00D3C7E0-3A5E-465F-9F65-F2B051596951}"/>
                </a:ext>
              </a:extLst>
            </p:cNvPr>
            <p:cNvSpPr/>
            <p:nvPr/>
          </p:nvSpPr>
          <p:spPr>
            <a:xfrm flipV="1">
              <a:off x="3917947" y="2839670"/>
              <a:ext cx="2764350" cy="233454"/>
            </a:xfrm>
            <a:custGeom>
              <a:avLst/>
              <a:gdLst>
                <a:gd name="connsiteX0" fmla="*/ 0 w 2707200"/>
                <a:gd name="connsiteY0" fmla="*/ 0 h 324000"/>
                <a:gd name="connsiteX1" fmla="*/ 2707200 w 2707200"/>
                <a:gd name="connsiteY1" fmla="*/ 0 h 324000"/>
                <a:gd name="connsiteX2" fmla="*/ 2707200 w 2707200"/>
                <a:gd name="connsiteY2" fmla="*/ 324000 h 324000"/>
                <a:gd name="connsiteX3" fmla="*/ 0 w 2707200"/>
                <a:gd name="connsiteY3" fmla="*/ 324000 h 324000"/>
                <a:gd name="connsiteX4" fmla="*/ 0 w 2707200"/>
                <a:gd name="connsiteY4" fmla="*/ 0 h 324000"/>
                <a:gd name="connsiteX0" fmla="*/ 0 w 2707200"/>
                <a:gd name="connsiteY0" fmla="*/ 0 h 324000"/>
                <a:gd name="connsiteX1" fmla="*/ 2707200 w 2707200"/>
                <a:gd name="connsiteY1" fmla="*/ 0 h 324000"/>
                <a:gd name="connsiteX2" fmla="*/ 2706455 w 2707200"/>
                <a:gd name="connsiteY2" fmla="*/ 231717 h 324000"/>
                <a:gd name="connsiteX3" fmla="*/ 2707200 w 2707200"/>
                <a:gd name="connsiteY3" fmla="*/ 324000 h 324000"/>
                <a:gd name="connsiteX4" fmla="*/ 0 w 2707200"/>
                <a:gd name="connsiteY4" fmla="*/ 324000 h 324000"/>
                <a:gd name="connsiteX5" fmla="*/ 0 w 2707200"/>
                <a:gd name="connsiteY5" fmla="*/ 0 h 324000"/>
                <a:gd name="connsiteX0" fmla="*/ 0 w 2707200"/>
                <a:gd name="connsiteY0" fmla="*/ 0 h 326381"/>
                <a:gd name="connsiteX1" fmla="*/ 2707200 w 2707200"/>
                <a:gd name="connsiteY1" fmla="*/ 0 h 326381"/>
                <a:gd name="connsiteX2" fmla="*/ 2706455 w 2707200"/>
                <a:gd name="connsiteY2" fmla="*/ 231717 h 326381"/>
                <a:gd name="connsiteX3" fmla="*/ 2588138 w 2707200"/>
                <a:gd name="connsiteY3" fmla="*/ 326381 h 326381"/>
                <a:gd name="connsiteX4" fmla="*/ 0 w 2707200"/>
                <a:gd name="connsiteY4" fmla="*/ 324000 h 326381"/>
                <a:gd name="connsiteX5" fmla="*/ 0 w 2707200"/>
                <a:gd name="connsiteY5" fmla="*/ 0 h 326381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0 w 2707200"/>
                <a:gd name="connsiteY4" fmla="*/ 324000 h 326635"/>
                <a:gd name="connsiteX5" fmla="*/ 0 w 2707200"/>
                <a:gd name="connsiteY5" fmla="*/ 0 h 326635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97632 w 2707200"/>
                <a:gd name="connsiteY4" fmla="*/ 326381 h 326635"/>
                <a:gd name="connsiteX5" fmla="*/ 0 w 2707200"/>
                <a:gd name="connsiteY5" fmla="*/ 0 h 326635"/>
                <a:gd name="connsiteX0" fmla="*/ 0 w 2707200"/>
                <a:gd name="connsiteY0" fmla="*/ 0 h 326635"/>
                <a:gd name="connsiteX1" fmla="*/ 2707200 w 2707200"/>
                <a:gd name="connsiteY1" fmla="*/ 0 h 326635"/>
                <a:gd name="connsiteX2" fmla="*/ 2706455 w 2707200"/>
                <a:gd name="connsiteY2" fmla="*/ 231717 h 326635"/>
                <a:gd name="connsiteX3" fmla="*/ 2588138 w 2707200"/>
                <a:gd name="connsiteY3" fmla="*/ 326381 h 326635"/>
                <a:gd name="connsiteX4" fmla="*/ 97632 w 2707200"/>
                <a:gd name="connsiteY4" fmla="*/ 326381 h 326635"/>
                <a:gd name="connsiteX5" fmla="*/ 39455 w 2707200"/>
                <a:gd name="connsiteY5" fmla="*/ 148374 h 326635"/>
                <a:gd name="connsiteX6" fmla="*/ 0 w 2707200"/>
                <a:gd name="connsiteY6" fmla="*/ 0 h 326635"/>
                <a:gd name="connsiteX0" fmla="*/ 8170 w 2715370"/>
                <a:gd name="connsiteY0" fmla="*/ 0 h 326635"/>
                <a:gd name="connsiteX1" fmla="*/ 2715370 w 2715370"/>
                <a:gd name="connsiteY1" fmla="*/ 0 h 326635"/>
                <a:gd name="connsiteX2" fmla="*/ 2714625 w 2715370"/>
                <a:gd name="connsiteY2" fmla="*/ 231717 h 326635"/>
                <a:gd name="connsiteX3" fmla="*/ 2596308 w 2715370"/>
                <a:gd name="connsiteY3" fmla="*/ 326381 h 326635"/>
                <a:gd name="connsiteX4" fmla="*/ 105802 w 2715370"/>
                <a:gd name="connsiteY4" fmla="*/ 326381 h 326635"/>
                <a:gd name="connsiteX5" fmla="*/ 0 w 2715370"/>
                <a:gd name="connsiteY5" fmla="*/ 210286 h 326635"/>
                <a:gd name="connsiteX6" fmla="*/ 8170 w 2715370"/>
                <a:gd name="connsiteY6" fmla="*/ 0 h 326635"/>
                <a:gd name="connsiteX0" fmla="*/ 0 w 2764350"/>
                <a:gd name="connsiteY0" fmla="*/ 0 h 329016"/>
                <a:gd name="connsiteX1" fmla="*/ 2764350 w 2764350"/>
                <a:gd name="connsiteY1" fmla="*/ 2381 h 329016"/>
                <a:gd name="connsiteX2" fmla="*/ 2763605 w 2764350"/>
                <a:gd name="connsiteY2" fmla="*/ 234098 h 329016"/>
                <a:gd name="connsiteX3" fmla="*/ 2645288 w 2764350"/>
                <a:gd name="connsiteY3" fmla="*/ 328762 h 329016"/>
                <a:gd name="connsiteX4" fmla="*/ 154782 w 2764350"/>
                <a:gd name="connsiteY4" fmla="*/ 328762 h 329016"/>
                <a:gd name="connsiteX5" fmla="*/ 48980 w 2764350"/>
                <a:gd name="connsiteY5" fmla="*/ 212667 h 329016"/>
                <a:gd name="connsiteX6" fmla="*/ 0 w 2764350"/>
                <a:gd name="connsiteY6" fmla="*/ 0 h 32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4350" h="329016">
                  <a:moveTo>
                    <a:pt x="0" y="0"/>
                  </a:moveTo>
                  <a:lnTo>
                    <a:pt x="2764350" y="2381"/>
                  </a:lnTo>
                  <a:cubicBezTo>
                    <a:pt x="2764102" y="79620"/>
                    <a:pt x="2763853" y="156859"/>
                    <a:pt x="2763605" y="234098"/>
                  </a:cubicBezTo>
                  <a:cubicBezTo>
                    <a:pt x="2763853" y="264859"/>
                    <a:pt x="2709334" y="333720"/>
                    <a:pt x="2645288" y="328762"/>
                  </a:cubicBezTo>
                  <a:lnTo>
                    <a:pt x="154782" y="328762"/>
                  </a:lnTo>
                  <a:lnTo>
                    <a:pt x="48980" y="212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3F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9A246F32-599E-4ABC-9F0C-9044CD897E2A}"/>
                </a:ext>
              </a:extLst>
            </p:cNvPr>
            <p:cNvSpPr txBox="1"/>
            <p:nvPr/>
          </p:nvSpPr>
          <p:spPr>
            <a:xfrm>
              <a:off x="5066595" y="2832792"/>
              <a:ext cx="467055" cy="215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  <a:latin typeface="+mn-ea"/>
                  <a:ea typeface="+mn-ea"/>
                </a:rPr>
                <a:t>스크롤</a:t>
              </a:r>
            </a:p>
          </p:txBody>
        </p:sp>
      </p:grpSp>
      <p:sp>
        <p:nvSpPr>
          <p:cNvPr id="189" name="모서리가 둥근 직사각형 108">
            <a:extLst>
              <a:ext uri="{FF2B5EF4-FFF2-40B4-BE49-F238E27FC236}">
                <a16:creationId xmlns:a16="http://schemas.microsoft.com/office/drawing/2014/main" id="{D9F7DEBF-3E32-4F2B-BB46-742009142937}"/>
              </a:ext>
            </a:extLst>
          </p:cNvPr>
          <p:cNvSpPr/>
          <p:nvPr userDrawn="1"/>
        </p:nvSpPr>
        <p:spPr>
          <a:xfrm>
            <a:off x="3712258" y="663122"/>
            <a:ext cx="2783552" cy="5567722"/>
          </a:xfrm>
          <a:prstGeom prst="roundRect">
            <a:avLst>
              <a:gd name="adj" fmla="val 8301"/>
            </a:avLst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C2BF56-1C52-44C6-993A-0B2A58E1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홈 </a:t>
            </a:r>
            <a:r>
              <a:rPr lang="en-US" altLang="ko-KR" dirty="0"/>
              <a:t>&gt; </a:t>
            </a:r>
            <a:r>
              <a:rPr lang="ko-KR" altLang="en-US" dirty="0"/>
              <a:t>종합 결과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4BAF2B-6952-4C2B-9E3A-63221F8F1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PT-A-09</a:t>
            </a:r>
            <a:endParaRPr lang="ko-KR" altLang="en-US" dirty="0"/>
          </a:p>
        </p:txBody>
      </p:sp>
      <p:sp>
        <p:nvSpPr>
          <p:cNvPr id="47" name="Google Shape;166;p5">
            <a:extLst>
              <a:ext uri="{FF2B5EF4-FFF2-40B4-BE49-F238E27FC236}">
                <a16:creationId xmlns:a16="http://schemas.microsoft.com/office/drawing/2014/main" id="{FFB4491A-9567-4FCA-B1A2-723266EEBBE7}"/>
              </a:ext>
            </a:extLst>
          </p:cNvPr>
          <p:cNvSpPr txBox="1"/>
          <p:nvPr/>
        </p:nvSpPr>
        <p:spPr>
          <a:xfrm>
            <a:off x="993703" y="998253"/>
            <a:ext cx="194536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b="1" dirty="0">
                <a:solidFill>
                  <a:schemeClr val="tx1"/>
                </a:solidFill>
                <a:latin typeface="+mn-ea"/>
                <a:ea typeface="+mn-ea"/>
                <a:cs typeface="Malgun Gothic"/>
                <a:sym typeface="Malgun Gothic"/>
              </a:rPr>
              <a:t>종합 결과</a:t>
            </a:r>
            <a:endParaRPr sz="1050" b="1" dirty="0">
              <a:solidFill>
                <a:schemeClr val="tx1"/>
              </a:solidFill>
              <a:latin typeface="+mn-ea"/>
              <a:ea typeface="+mn-ea"/>
              <a:cs typeface="Malgun Gothic"/>
              <a:sym typeface="Malgun Gothic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47E86C0-4B4E-4457-96B8-C5D815CC6994}"/>
              </a:ext>
            </a:extLst>
          </p:cNvPr>
          <p:cNvGrpSpPr/>
          <p:nvPr/>
        </p:nvGrpSpPr>
        <p:grpSpPr>
          <a:xfrm>
            <a:off x="574611" y="663122"/>
            <a:ext cx="2783552" cy="5567722"/>
            <a:chOff x="272480" y="944724"/>
            <a:chExt cx="2808000" cy="561662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30173C7-68AF-4D66-B142-EF538A03A845}"/>
                </a:ext>
              </a:extLst>
            </p:cNvPr>
            <p:cNvSpPr txBox="1"/>
            <p:nvPr userDrawn="1"/>
          </p:nvSpPr>
          <p:spPr>
            <a:xfrm>
              <a:off x="416497" y="1031150"/>
              <a:ext cx="5554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11:59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58" name="Picture 12">
              <a:extLst>
                <a:ext uri="{FF2B5EF4-FFF2-40B4-BE49-F238E27FC236}">
                  <a16:creationId xmlns:a16="http://schemas.microsoft.com/office/drawing/2014/main" id="{40193161-101F-4340-AA2B-A74184C93AC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114" y="1066014"/>
              <a:ext cx="514448" cy="176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모서리가 둥근 직사각형 111">
              <a:extLst>
                <a:ext uri="{FF2B5EF4-FFF2-40B4-BE49-F238E27FC236}">
                  <a16:creationId xmlns:a16="http://schemas.microsoft.com/office/drawing/2014/main" id="{11013149-AEB5-4E80-BF7F-7F56178D2498}"/>
                </a:ext>
              </a:extLst>
            </p:cNvPr>
            <p:cNvSpPr/>
            <p:nvPr userDrawn="1"/>
          </p:nvSpPr>
          <p:spPr>
            <a:xfrm>
              <a:off x="1051367" y="944724"/>
              <a:ext cx="1250227" cy="235422"/>
            </a:xfrm>
            <a:prstGeom prst="roundRect">
              <a:avLst>
                <a:gd name="adj" fmla="val 10974"/>
              </a:avLst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모서리가 둥근 직사각형 108">
              <a:extLst>
                <a:ext uri="{FF2B5EF4-FFF2-40B4-BE49-F238E27FC236}">
                  <a16:creationId xmlns:a16="http://schemas.microsoft.com/office/drawing/2014/main" id="{A7A482A4-82C0-46BF-86BB-DEFC76A0968D}"/>
                </a:ext>
              </a:extLst>
            </p:cNvPr>
            <p:cNvSpPr/>
            <p:nvPr userDrawn="1"/>
          </p:nvSpPr>
          <p:spPr>
            <a:xfrm>
              <a:off x="272480" y="944724"/>
              <a:ext cx="2808000" cy="5616624"/>
            </a:xfrm>
            <a:prstGeom prst="roundRect">
              <a:avLst>
                <a:gd name="adj" fmla="val 8301"/>
              </a:avLst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D698FFBE-4F7B-446E-BE73-71F060AE50BA}"/>
              </a:ext>
            </a:extLst>
          </p:cNvPr>
          <p:cNvSpPr txBox="1"/>
          <p:nvPr/>
        </p:nvSpPr>
        <p:spPr>
          <a:xfrm>
            <a:off x="574611" y="1187149"/>
            <a:ext cx="195117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OOO</a:t>
            </a:r>
            <a:r>
              <a:rPr lang="ko-KR" altLang="en-US" sz="10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님</a:t>
            </a:r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,</a:t>
            </a:r>
          </a:p>
          <a:p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NEUROGAIT </a:t>
            </a:r>
            <a:r>
              <a:rPr lang="ko-KR" altLang="en-US" sz="10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종합 결과입니다</a:t>
            </a:r>
            <a:r>
              <a:rPr lang="en-US" altLang="ko-KR" sz="1000" b="1" dirty="0">
                <a:solidFill>
                  <a:schemeClr val="accent3">
                    <a:lumMod val="75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44C425E6-87A5-4CF3-BA8B-6519A89A1307}"/>
              </a:ext>
            </a:extLst>
          </p:cNvPr>
          <p:cNvGrpSpPr/>
          <p:nvPr/>
        </p:nvGrpSpPr>
        <p:grpSpPr>
          <a:xfrm>
            <a:off x="2191596" y="1591588"/>
            <a:ext cx="1114408" cy="300934"/>
            <a:chOff x="5832591" y="1715298"/>
            <a:chExt cx="1114408" cy="30093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46C5DA9-CE41-42E0-8CEF-22FEDD21CCF1}"/>
                </a:ext>
              </a:extLst>
            </p:cNvPr>
            <p:cNvSpPr txBox="1"/>
            <p:nvPr/>
          </p:nvSpPr>
          <p:spPr>
            <a:xfrm>
              <a:off x="6090675" y="1715298"/>
              <a:ext cx="85632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600" dirty="0">
                  <a:solidFill>
                    <a:schemeClr val="tx1"/>
                  </a:solidFill>
                  <a:latin typeface="+mn-ea"/>
                  <a:ea typeface="+mn-ea"/>
                </a:rPr>
                <a:t>시작일 </a:t>
              </a:r>
              <a:r>
                <a:rPr lang="en-US" altLang="ko-KR" sz="600" dirty="0">
                  <a:solidFill>
                    <a:schemeClr val="tx1"/>
                  </a:solidFill>
                  <a:latin typeface="+mn-ea"/>
                  <a:ea typeface="+mn-ea"/>
                </a:rPr>
                <a:t>: 2021.10.03</a:t>
              </a:r>
              <a:endParaRPr lang="ko-KR" altLang="en-US" sz="6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8FB0F0-EDA0-4B7D-9DC2-B28BB9BD7474}"/>
                </a:ext>
              </a:extLst>
            </p:cNvPr>
            <p:cNvSpPr txBox="1"/>
            <p:nvPr/>
          </p:nvSpPr>
          <p:spPr>
            <a:xfrm>
              <a:off x="5832591" y="1831566"/>
              <a:ext cx="111440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600" dirty="0">
                  <a:solidFill>
                    <a:schemeClr val="tx1"/>
                  </a:solidFill>
                  <a:latin typeface="+mn-ea"/>
                  <a:ea typeface="+mn-ea"/>
                </a:rPr>
                <a:t>마지막 운동일 </a:t>
              </a:r>
              <a:r>
                <a:rPr lang="en-US" altLang="ko-KR" sz="600" dirty="0">
                  <a:solidFill>
                    <a:schemeClr val="tx1"/>
                  </a:solidFill>
                  <a:latin typeface="+mn-ea"/>
                  <a:ea typeface="+mn-ea"/>
                </a:rPr>
                <a:t>: 2021.10.13</a:t>
              </a:r>
              <a:endParaRPr lang="ko-KR" altLang="en-US" sz="6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8009DB-430B-43EC-AAA2-A7972A288F98}"/>
              </a:ext>
            </a:extLst>
          </p:cNvPr>
          <p:cNvGrpSpPr/>
          <p:nvPr/>
        </p:nvGrpSpPr>
        <p:grpSpPr>
          <a:xfrm>
            <a:off x="888097" y="2554791"/>
            <a:ext cx="2098943" cy="423049"/>
            <a:chOff x="888097" y="2850438"/>
            <a:chExt cx="2098943" cy="42304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D835DFB-F0F1-43A2-ACB1-4CFB071ED07B}"/>
                </a:ext>
              </a:extLst>
            </p:cNvPr>
            <p:cNvGrpSpPr/>
            <p:nvPr/>
          </p:nvGrpSpPr>
          <p:grpSpPr>
            <a:xfrm>
              <a:off x="888097" y="2850438"/>
              <a:ext cx="771365" cy="423049"/>
              <a:chOff x="4214225" y="835198"/>
              <a:chExt cx="771365" cy="42304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4B82C4-5F49-40C3-917E-7671E970ECA6}"/>
                  </a:ext>
                </a:extLst>
              </p:cNvPr>
              <p:cNvSpPr txBox="1"/>
              <p:nvPr/>
            </p:nvSpPr>
            <p:spPr>
              <a:xfrm>
                <a:off x="4214225" y="835198"/>
                <a:ext cx="77136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총 운동 횟수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34C6AB7-BB47-44C6-A22D-E8E823BFA677}"/>
                  </a:ext>
                </a:extLst>
              </p:cNvPr>
              <p:cNvSpPr txBox="1"/>
              <p:nvPr/>
            </p:nvSpPr>
            <p:spPr>
              <a:xfrm>
                <a:off x="4353686" y="996637"/>
                <a:ext cx="4924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tx1"/>
                    </a:solidFill>
                    <a:latin typeface="+mn-ea"/>
                    <a:ea typeface="+mn-ea"/>
                  </a:rPr>
                  <a:t>0000</a:t>
                </a:r>
                <a:endParaRPr lang="ko-KR" altLang="en-US" sz="11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43ECD42B-67ED-4DC7-BAE4-F566A7CED439}"/>
                </a:ext>
              </a:extLst>
            </p:cNvPr>
            <p:cNvGrpSpPr/>
            <p:nvPr/>
          </p:nvGrpSpPr>
          <p:grpSpPr>
            <a:xfrm>
              <a:off x="2215675" y="2850438"/>
              <a:ext cx="771365" cy="423049"/>
              <a:chOff x="4215027" y="835198"/>
              <a:chExt cx="771365" cy="423049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0CC9E52-8E2A-408A-B51E-34A3B5F1316F}"/>
                  </a:ext>
                </a:extLst>
              </p:cNvPr>
              <p:cNvSpPr txBox="1"/>
              <p:nvPr/>
            </p:nvSpPr>
            <p:spPr>
              <a:xfrm>
                <a:off x="4215027" y="835198"/>
                <a:ext cx="77136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총 운동 시간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FE640C6F-2F3A-475D-A45A-3584D9E56D8B}"/>
                  </a:ext>
                </a:extLst>
              </p:cNvPr>
              <p:cNvSpPr txBox="1"/>
              <p:nvPr/>
            </p:nvSpPr>
            <p:spPr>
              <a:xfrm>
                <a:off x="4283956" y="996637"/>
                <a:ext cx="63350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tx1"/>
                    </a:solidFill>
                    <a:latin typeface="+mn-ea"/>
                    <a:ea typeface="+mn-ea"/>
                  </a:rPr>
                  <a:t>0000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  <a:ea typeface="+mn-ea"/>
                  </a:rPr>
                  <a:t>분</a:t>
                </a:r>
              </a:p>
            </p:txBody>
          </p:sp>
        </p:grp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3092E5DA-E151-481F-8B50-5558475E4471}"/>
              </a:ext>
            </a:extLst>
          </p:cNvPr>
          <p:cNvGrpSpPr/>
          <p:nvPr/>
        </p:nvGrpSpPr>
        <p:grpSpPr>
          <a:xfrm>
            <a:off x="3789325" y="1028326"/>
            <a:ext cx="1112805" cy="434086"/>
            <a:chOff x="4273077" y="4335862"/>
            <a:chExt cx="1112805" cy="440557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AA595B5-7C1F-4611-AAAA-0898135118C5}"/>
                </a:ext>
              </a:extLst>
            </p:cNvPr>
            <p:cNvSpPr txBox="1"/>
            <p:nvPr/>
          </p:nvSpPr>
          <p:spPr>
            <a:xfrm>
              <a:off x="4273077" y="4335862"/>
              <a:ext cx="111280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latin typeface="+mn-ea"/>
                  <a:ea typeface="+mn-ea"/>
                </a:rPr>
                <a:t>운동 별 결과 보기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E2200104-AA69-491D-8970-65D22C5A387A}"/>
                </a:ext>
              </a:extLst>
            </p:cNvPr>
            <p:cNvSpPr txBox="1"/>
            <p:nvPr/>
          </p:nvSpPr>
          <p:spPr>
            <a:xfrm>
              <a:off x="4352541" y="4545587"/>
              <a:ext cx="68640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latin typeface="+mn-ea"/>
                  <a:ea typeface="+mn-ea"/>
                </a:rPr>
                <a:t>보행 운동</a:t>
              </a:r>
            </a:p>
          </p:txBody>
        </p:sp>
      </p:grpSp>
      <p:pic>
        <p:nvPicPr>
          <p:cNvPr id="216" name="그림 215">
            <a:extLst>
              <a:ext uri="{FF2B5EF4-FFF2-40B4-BE49-F238E27FC236}">
                <a16:creationId xmlns:a16="http://schemas.microsoft.com/office/drawing/2014/main" id="{00A62DBE-8BAB-4E00-8029-1C705C19D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997"/>
          <a:stretch/>
        </p:blipFill>
        <p:spPr>
          <a:xfrm>
            <a:off x="537439" y="6039956"/>
            <a:ext cx="2854800" cy="230832"/>
          </a:xfrm>
          <a:prstGeom prst="rect">
            <a:avLst/>
          </a:prstGeom>
        </p:spPr>
      </p:pic>
      <p:sp>
        <p:nvSpPr>
          <p:cNvPr id="140" name="Google Shape;173;p5">
            <a:extLst>
              <a:ext uri="{FF2B5EF4-FFF2-40B4-BE49-F238E27FC236}">
                <a16:creationId xmlns:a16="http://schemas.microsoft.com/office/drawing/2014/main" id="{98A6D617-E72F-4598-8714-CDEB1AD5A178}"/>
              </a:ext>
            </a:extLst>
          </p:cNvPr>
          <p:cNvSpPr/>
          <p:nvPr/>
        </p:nvSpPr>
        <p:spPr>
          <a:xfrm>
            <a:off x="1198046" y="91881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41" name="Google Shape;173;p5">
            <a:extLst>
              <a:ext uri="{FF2B5EF4-FFF2-40B4-BE49-F238E27FC236}">
                <a16:creationId xmlns:a16="http://schemas.microsoft.com/office/drawing/2014/main" id="{4B6717C6-987E-413A-B47E-C07D8D0AAD08}"/>
              </a:ext>
            </a:extLst>
          </p:cNvPr>
          <p:cNvSpPr/>
          <p:nvPr/>
        </p:nvSpPr>
        <p:spPr>
          <a:xfrm>
            <a:off x="428563" y="127917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42" name="Google Shape;173;p5">
            <a:extLst>
              <a:ext uri="{FF2B5EF4-FFF2-40B4-BE49-F238E27FC236}">
                <a16:creationId xmlns:a16="http://schemas.microsoft.com/office/drawing/2014/main" id="{C50D9861-D2AA-4B02-9A6F-2823567C7B24}"/>
              </a:ext>
            </a:extLst>
          </p:cNvPr>
          <p:cNvSpPr/>
          <p:nvPr/>
        </p:nvSpPr>
        <p:spPr>
          <a:xfrm>
            <a:off x="428563" y="241352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43" name="Google Shape;173;p5">
            <a:extLst>
              <a:ext uri="{FF2B5EF4-FFF2-40B4-BE49-F238E27FC236}">
                <a16:creationId xmlns:a16="http://schemas.microsoft.com/office/drawing/2014/main" id="{23A1B25B-B110-4931-BDF7-58E37D9EC7E2}"/>
              </a:ext>
            </a:extLst>
          </p:cNvPr>
          <p:cNvSpPr/>
          <p:nvPr/>
        </p:nvSpPr>
        <p:spPr>
          <a:xfrm>
            <a:off x="428563" y="377152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58" name="Google Shape;173;p5">
            <a:extLst>
              <a:ext uri="{FF2B5EF4-FFF2-40B4-BE49-F238E27FC236}">
                <a16:creationId xmlns:a16="http://schemas.microsoft.com/office/drawing/2014/main" id="{AE05C0FA-01FD-4CE5-88A1-A3B4612CB3E0}"/>
              </a:ext>
            </a:extLst>
          </p:cNvPr>
          <p:cNvSpPr/>
          <p:nvPr/>
        </p:nvSpPr>
        <p:spPr>
          <a:xfrm>
            <a:off x="428563" y="496067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5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59" name="Google Shape;173;p5">
            <a:extLst>
              <a:ext uri="{FF2B5EF4-FFF2-40B4-BE49-F238E27FC236}">
                <a16:creationId xmlns:a16="http://schemas.microsoft.com/office/drawing/2014/main" id="{19FF521C-E44C-4B93-B155-559EACB858D1}"/>
              </a:ext>
            </a:extLst>
          </p:cNvPr>
          <p:cNvSpPr/>
          <p:nvPr/>
        </p:nvSpPr>
        <p:spPr>
          <a:xfrm>
            <a:off x="3618744" y="99541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6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60" name="Google Shape;164;p5">
            <a:extLst>
              <a:ext uri="{FF2B5EF4-FFF2-40B4-BE49-F238E27FC236}">
                <a16:creationId xmlns:a16="http://schemas.microsoft.com/office/drawing/2014/main" id="{3D7DD4A7-B548-41FD-B6B0-99300532418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484132" y="392192"/>
            <a:ext cx="2329408" cy="631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lvl="0" indent="-177800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종합 결과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APP</a:t>
            </a:r>
            <a:r>
              <a:rPr lang="ko-KR" altLang="en-US" dirty="0">
                <a:solidFill>
                  <a:schemeClr val="tx1"/>
                </a:solidFill>
              </a:rPr>
              <a:t> 사용 기간의 전체 운동 결과 표시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운동 등급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운동 수행 순위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운동 요일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운동별</a:t>
            </a:r>
            <a:r>
              <a:rPr lang="ko-KR" altLang="en-US" dirty="0">
                <a:solidFill>
                  <a:schemeClr val="tx1"/>
                </a:solidFill>
              </a:rPr>
              <a:t> 결과 보기 제공</a:t>
            </a:r>
            <a:endParaRPr lang="en-US" altLang="ko-KR" dirty="0">
              <a:solidFill>
                <a:schemeClr val="tx1"/>
              </a:solidFill>
            </a:endParaRPr>
          </a:p>
          <a:p>
            <a:pPr marL="177800" lvl="0" indent="-177800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환영 문구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고객 명 </a:t>
            </a:r>
            <a:r>
              <a:rPr lang="en-US" altLang="ko-KR" dirty="0">
                <a:solidFill>
                  <a:schemeClr val="tx1"/>
                </a:solidFill>
              </a:rPr>
              <a:t>+ </a:t>
            </a:r>
            <a:r>
              <a:rPr lang="ko-KR" altLang="en-US" dirty="0">
                <a:solidFill>
                  <a:schemeClr val="tx1"/>
                </a:solidFill>
              </a:rPr>
              <a:t>환영 문구 표시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운동 시작일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마지막 운동일 표시</a:t>
            </a:r>
            <a:endParaRPr lang="en-US" altLang="ko-KR" dirty="0">
              <a:solidFill>
                <a:schemeClr val="tx1"/>
              </a:solidFill>
            </a:endParaRPr>
          </a:p>
          <a:p>
            <a:pPr marL="177800" lvl="0" indent="-177800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밸런스 종합 등급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완료된 운동들의 평균을 계산하여 종합 등급 표시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보행 운동 평균 등급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밸런스 운동 평균 등급 표시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  &gt; </a:t>
            </a:r>
            <a:r>
              <a:rPr lang="ko-KR" altLang="en-US" dirty="0">
                <a:solidFill>
                  <a:schemeClr val="tx1"/>
                </a:solidFill>
              </a:rPr>
              <a:t>보행 운동 평균 등급 하단 표 참조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  &gt; </a:t>
            </a:r>
            <a:r>
              <a:rPr lang="ko-KR" altLang="en-US" dirty="0">
                <a:solidFill>
                  <a:schemeClr val="tx1"/>
                </a:solidFill>
              </a:rPr>
              <a:t>밸런스 운동 평균 </a:t>
            </a:r>
            <a:r>
              <a:rPr lang="ko-KR" altLang="en-US" dirty="0" err="1">
                <a:solidFill>
                  <a:schemeClr val="tx1"/>
                </a:solidFill>
              </a:rPr>
              <a:t>긍급</a:t>
            </a:r>
            <a:r>
              <a:rPr lang="ko-KR" altLang="en-US" dirty="0">
                <a:solidFill>
                  <a:schemeClr val="tx1"/>
                </a:solidFill>
              </a:rPr>
              <a:t> 표시 시 </a:t>
            </a:r>
            <a:r>
              <a:rPr lang="en-US" altLang="ko-KR" dirty="0">
                <a:solidFill>
                  <a:schemeClr val="tx1"/>
                </a:solidFill>
              </a:rPr>
              <a:t>‘/5’ </a:t>
            </a:r>
            <a:r>
              <a:rPr lang="ko-KR" altLang="en-US" dirty="0">
                <a:solidFill>
                  <a:schemeClr val="tx1"/>
                </a:solidFill>
              </a:rPr>
              <a:t>표시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총 운동 횟수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시간 표시</a:t>
            </a:r>
            <a:endParaRPr lang="en-US" altLang="ko-KR" dirty="0">
              <a:solidFill>
                <a:schemeClr val="tx1"/>
              </a:solidFill>
            </a:endParaRPr>
          </a:p>
          <a:p>
            <a:pPr marL="177800" lvl="0" indent="-177800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운동 수행 순위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완료된 운동들의 수행 순위 표시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- 5</a:t>
            </a:r>
            <a:r>
              <a:rPr lang="ko-KR" altLang="en-US" dirty="0">
                <a:solidFill>
                  <a:schemeClr val="tx1"/>
                </a:solidFill>
              </a:rPr>
              <a:t>위 까지 표시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전체 순위 </a:t>
            </a:r>
            <a:r>
              <a:rPr lang="en-US" altLang="ko-KR" dirty="0">
                <a:solidFill>
                  <a:schemeClr val="tx1"/>
                </a:solidFill>
              </a:rPr>
              <a:t>Tap </a:t>
            </a:r>
            <a:r>
              <a:rPr lang="ko-KR" altLang="en-US" dirty="0">
                <a:solidFill>
                  <a:schemeClr val="tx1"/>
                </a:solidFill>
              </a:rPr>
              <a:t>시 전체 리스트 확인 화면으로 이동</a:t>
            </a:r>
            <a:endParaRPr lang="en-US" altLang="ko-KR" dirty="0">
              <a:solidFill>
                <a:schemeClr val="tx1"/>
              </a:solidFill>
            </a:endParaRPr>
          </a:p>
          <a:p>
            <a:pPr marL="177800" lvl="0" indent="-177800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운동 수행 요일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완료된 운동들의 수행 요일 순위 표시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- 5</a:t>
            </a:r>
            <a:r>
              <a:rPr lang="ko-KR" altLang="en-US" dirty="0">
                <a:solidFill>
                  <a:schemeClr val="tx1"/>
                </a:solidFill>
              </a:rPr>
              <a:t>위 까지 표시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 err="1">
                <a:solidFill>
                  <a:schemeClr val="tx1"/>
                </a:solidFill>
              </a:rPr>
              <a:t>더보기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Tap </a:t>
            </a:r>
            <a:r>
              <a:rPr lang="ko-KR" altLang="en-US" dirty="0">
                <a:solidFill>
                  <a:schemeClr val="tx1"/>
                </a:solidFill>
              </a:rPr>
              <a:t>시 전체 리스트 확인 화면으로 이동</a:t>
            </a:r>
            <a:endParaRPr lang="en-US" altLang="ko-KR" dirty="0">
              <a:solidFill>
                <a:schemeClr val="tx1"/>
              </a:solidFill>
            </a:endParaRPr>
          </a:p>
          <a:p>
            <a:pPr marL="177800" lvl="0" indent="-177800">
              <a:lnSpc>
                <a:spcPct val="100000"/>
              </a:lnSpc>
            </a:pPr>
            <a:r>
              <a:rPr lang="ko-KR" altLang="en-US" dirty="0" err="1">
                <a:solidFill>
                  <a:schemeClr val="tx1"/>
                </a:solidFill>
              </a:rPr>
              <a:t>운동별</a:t>
            </a:r>
            <a:r>
              <a:rPr lang="ko-KR" altLang="en-US" dirty="0">
                <a:solidFill>
                  <a:schemeClr val="tx1"/>
                </a:solidFill>
              </a:rPr>
              <a:t> 결과 보기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보행 운동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밸런스 운동 표시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  &gt; </a:t>
            </a:r>
            <a:r>
              <a:rPr lang="ko-KR" altLang="en-US" dirty="0">
                <a:solidFill>
                  <a:schemeClr val="tx1"/>
                </a:solidFill>
              </a:rPr>
              <a:t>보행 운동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보행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왼발 부분부하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오른발 부분부하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  &gt; </a:t>
            </a:r>
            <a:r>
              <a:rPr lang="ko-KR" altLang="en-US" dirty="0">
                <a:solidFill>
                  <a:schemeClr val="tx1"/>
                </a:solidFill>
              </a:rPr>
              <a:t>밸런스 운동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제자리 서기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스쿼트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왼발 </a:t>
            </a:r>
            <a:r>
              <a:rPr lang="ko-KR" altLang="en-US" dirty="0" err="1">
                <a:solidFill>
                  <a:schemeClr val="tx1"/>
                </a:solidFill>
              </a:rPr>
              <a:t>외발</a:t>
            </a:r>
            <a:r>
              <a:rPr lang="ko-KR" altLang="en-US" dirty="0">
                <a:solidFill>
                  <a:schemeClr val="tx1"/>
                </a:solidFill>
              </a:rPr>
              <a:t> 서기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오른발 </a:t>
            </a:r>
            <a:r>
              <a:rPr lang="ko-KR" altLang="en-US" dirty="0" err="1">
                <a:solidFill>
                  <a:schemeClr val="tx1"/>
                </a:solidFill>
              </a:rPr>
              <a:t>외발</a:t>
            </a:r>
            <a:r>
              <a:rPr lang="ko-KR" altLang="en-US" dirty="0">
                <a:solidFill>
                  <a:schemeClr val="tx1"/>
                </a:solidFill>
              </a:rPr>
              <a:t> 서기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계단 오르기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내리기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의자에서 앉기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서기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까치발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운동 </a:t>
            </a:r>
            <a:r>
              <a:rPr lang="en-US" altLang="ko-KR" dirty="0">
                <a:solidFill>
                  <a:schemeClr val="tx1"/>
                </a:solidFill>
              </a:rPr>
              <a:t>Tap</a:t>
            </a:r>
            <a:r>
              <a:rPr lang="ko-KR" altLang="en-US" dirty="0">
                <a:solidFill>
                  <a:schemeClr val="tx1"/>
                </a:solidFill>
              </a:rPr>
              <a:t> 시 운동 별 결과 화면으로 이동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4D2CE36E-12C4-4338-A6B5-5264DA65282D}"/>
              </a:ext>
            </a:extLst>
          </p:cNvPr>
          <p:cNvGrpSpPr/>
          <p:nvPr/>
        </p:nvGrpSpPr>
        <p:grpSpPr>
          <a:xfrm>
            <a:off x="702203" y="1946810"/>
            <a:ext cx="1221808" cy="548605"/>
            <a:chOff x="4148278" y="835198"/>
            <a:chExt cx="1221808" cy="548605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C92DEA9-D3DA-45D4-8A8B-9C72F99C18D8}"/>
                </a:ext>
              </a:extLst>
            </p:cNvPr>
            <p:cNvSpPr txBox="1"/>
            <p:nvPr/>
          </p:nvSpPr>
          <p:spPr>
            <a:xfrm>
              <a:off x="4201177" y="835198"/>
              <a:ext cx="111601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보행 운동 평균 등급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CAAC49D-9A36-4123-8EDC-DC7713687D11}"/>
                </a:ext>
              </a:extLst>
            </p:cNvPr>
            <p:cNvSpPr txBox="1"/>
            <p:nvPr/>
          </p:nvSpPr>
          <p:spPr>
            <a:xfrm>
              <a:off x="4148278" y="1122193"/>
              <a:ext cx="12218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+mn-ea"/>
                  <a:ea typeface="+mn-ea"/>
                </a:rPr>
                <a:t>왼쪽으로 치우침</a:t>
              </a: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2E2515CD-9E56-4CD8-8CC0-29129A0F9AE9}"/>
              </a:ext>
            </a:extLst>
          </p:cNvPr>
          <p:cNvGrpSpPr/>
          <p:nvPr/>
        </p:nvGrpSpPr>
        <p:grpSpPr>
          <a:xfrm>
            <a:off x="1938075" y="1946810"/>
            <a:ext cx="1218603" cy="561549"/>
            <a:chOff x="4093201" y="835198"/>
            <a:chExt cx="1218603" cy="561549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0D0A74BD-C6E1-42B2-9485-50167B93E3A2}"/>
                </a:ext>
              </a:extLst>
            </p:cNvPr>
            <p:cNvSpPr txBox="1"/>
            <p:nvPr/>
          </p:nvSpPr>
          <p:spPr>
            <a:xfrm>
              <a:off x="4093201" y="835198"/>
              <a:ext cx="12186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밸런스 운동 평균 등급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6B72A4A6-4406-405D-927A-62834141C178}"/>
                </a:ext>
              </a:extLst>
            </p:cNvPr>
            <p:cNvSpPr txBox="1"/>
            <p:nvPr/>
          </p:nvSpPr>
          <p:spPr>
            <a:xfrm>
              <a:off x="4316016" y="996637"/>
              <a:ext cx="772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+mn-ea"/>
                  <a:ea typeface="+mn-ea"/>
                </a:rPr>
                <a:t>3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ea typeface="+mn-ea"/>
                </a:rPr>
                <a:t>/5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ea typeface="+mn-ea"/>
                </a:rPr>
                <a:t>등급</a:t>
              </a:r>
              <a:endParaRPr lang="ko-KR" altLang="en-US" sz="28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AD3C1AD-F76E-42D8-9490-C9DD3C35D16D}"/>
              </a:ext>
            </a:extLst>
          </p:cNvPr>
          <p:cNvGrpSpPr/>
          <p:nvPr/>
        </p:nvGrpSpPr>
        <p:grpSpPr>
          <a:xfrm>
            <a:off x="786396" y="3013474"/>
            <a:ext cx="2412175" cy="1452427"/>
            <a:chOff x="697236" y="3357254"/>
            <a:chExt cx="2412175" cy="1452427"/>
          </a:xfrm>
        </p:grpSpPr>
        <p:graphicFrame>
          <p:nvGraphicFramePr>
            <p:cNvPr id="11" name="차트 10">
              <a:extLst>
                <a:ext uri="{FF2B5EF4-FFF2-40B4-BE49-F238E27FC236}">
                  <a16:creationId xmlns:a16="http://schemas.microsoft.com/office/drawing/2014/main" id="{DA895CBB-4D69-4E58-880B-1448DBD3A1A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65642253"/>
                </p:ext>
              </p:extLst>
            </p:nvPr>
          </p:nvGraphicFramePr>
          <p:xfrm>
            <a:off x="697236" y="3498292"/>
            <a:ext cx="2412175" cy="131138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A34BD489-AB2D-43D3-A0BA-E33C9A1C755C}"/>
                </a:ext>
              </a:extLst>
            </p:cNvPr>
            <p:cNvSpPr txBox="1"/>
            <p:nvPr/>
          </p:nvSpPr>
          <p:spPr>
            <a:xfrm>
              <a:off x="1358945" y="3357254"/>
              <a:ext cx="10887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ea typeface="+mn-ea"/>
                </a:rPr>
                <a:t>운동 수행  순위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BA80A26-4C48-4DEE-B7EA-7ABDEB5EF12E}"/>
              </a:ext>
            </a:extLst>
          </p:cNvPr>
          <p:cNvGrpSpPr/>
          <p:nvPr/>
        </p:nvGrpSpPr>
        <p:grpSpPr>
          <a:xfrm>
            <a:off x="796757" y="4733600"/>
            <a:ext cx="2346391" cy="1308432"/>
            <a:chOff x="796757" y="4758767"/>
            <a:chExt cx="2346391" cy="1308432"/>
          </a:xfrm>
        </p:grpSpPr>
        <p:graphicFrame>
          <p:nvGraphicFramePr>
            <p:cNvPr id="25" name="차트 24">
              <a:extLst>
                <a:ext uri="{FF2B5EF4-FFF2-40B4-BE49-F238E27FC236}">
                  <a16:creationId xmlns:a16="http://schemas.microsoft.com/office/drawing/2014/main" id="{65872999-47DD-4C9A-BD07-460F9F59F61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88189632"/>
                </p:ext>
              </p:extLst>
            </p:nvPr>
          </p:nvGraphicFramePr>
          <p:xfrm>
            <a:off x="796757" y="4897367"/>
            <a:ext cx="2346391" cy="11698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8EEEE5E9-99BC-4551-820D-86A7F46AE746}"/>
                </a:ext>
              </a:extLst>
            </p:cNvPr>
            <p:cNvSpPr txBox="1"/>
            <p:nvPr/>
          </p:nvSpPr>
          <p:spPr>
            <a:xfrm>
              <a:off x="1444450" y="4758767"/>
              <a:ext cx="10438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ea typeface="+mn-ea"/>
                </a:rPr>
                <a:t>운동 요일 순위</a:t>
              </a: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C95AB67-F3F5-426A-873A-9A407CC525C1}"/>
              </a:ext>
            </a:extLst>
          </p:cNvPr>
          <p:cNvCxnSpPr/>
          <p:nvPr/>
        </p:nvCxnSpPr>
        <p:spPr>
          <a:xfrm>
            <a:off x="3902775" y="3025991"/>
            <a:ext cx="24543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BDF430A2-CAD4-4024-A4DD-08AA182B1AF9}"/>
              </a:ext>
            </a:extLst>
          </p:cNvPr>
          <p:cNvCxnSpPr/>
          <p:nvPr/>
        </p:nvCxnSpPr>
        <p:spPr>
          <a:xfrm>
            <a:off x="3902775" y="6097627"/>
            <a:ext cx="24543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B061710-FD38-4483-A608-E28D56B12C91}"/>
              </a:ext>
            </a:extLst>
          </p:cNvPr>
          <p:cNvSpPr txBox="1"/>
          <p:nvPr/>
        </p:nvSpPr>
        <p:spPr>
          <a:xfrm>
            <a:off x="3868789" y="3046244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밸런스 운동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B855D4-652E-4CC0-A921-6682EC83889C}"/>
              </a:ext>
            </a:extLst>
          </p:cNvPr>
          <p:cNvSpPr txBox="1"/>
          <p:nvPr/>
        </p:nvSpPr>
        <p:spPr>
          <a:xfrm>
            <a:off x="2261175" y="4365873"/>
            <a:ext cx="88197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</a:rPr>
              <a:t>전체 순위 보기 </a:t>
            </a: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</a:rPr>
              <a:t>&gt;</a:t>
            </a:r>
            <a:endParaRPr lang="ko-KR" altLang="en-US" sz="7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9" name="취소">
            <a:extLst>
              <a:ext uri="{FF2B5EF4-FFF2-40B4-BE49-F238E27FC236}">
                <a16:creationId xmlns:a16="http://schemas.microsoft.com/office/drawing/2014/main" id="{CC757C9C-EF6F-47BB-89CF-00D09C8ED64B}"/>
              </a:ext>
            </a:extLst>
          </p:cNvPr>
          <p:cNvSpPr/>
          <p:nvPr/>
        </p:nvSpPr>
        <p:spPr>
          <a:xfrm>
            <a:off x="641579" y="967756"/>
            <a:ext cx="540001" cy="213361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이전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82" name="표 81">
            <a:extLst>
              <a:ext uri="{FF2B5EF4-FFF2-40B4-BE49-F238E27FC236}">
                <a16:creationId xmlns:a16="http://schemas.microsoft.com/office/drawing/2014/main" id="{76BB36D7-D95C-4047-ACDA-168FF068F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547556"/>
              </p:ext>
            </p:extLst>
          </p:nvPr>
        </p:nvGraphicFramePr>
        <p:xfrm>
          <a:off x="5995447" y="5818921"/>
          <a:ext cx="3910553" cy="966329"/>
        </p:xfrm>
        <a:graphic>
          <a:graphicData uri="http://schemas.openxmlformats.org/drawingml/2006/table">
            <a:tbl>
              <a:tblPr>
                <a:tableStyleId>{BDC07181-A594-4614-B1B4-83AC75EE6A1E}</a:tableStyleId>
              </a:tblPr>
              <a:tblGrid>
                <a:gridCol w="1612236">
                  <a:extLst>
                    <a:ext uri="{9D8B030D-6E8A-4147-A177-3AD203B41FA5}">
                      <a16:colId xmlns:a16="http://schemas.microsoft.com/office/drawing/2014/main" val="724907323"/>
                    </a:ext>
                  </a:extLst>
                </a:gridCol>
                <a:gridCol w="1178612">
                  <a:extLst>
                    <a:ext uri="{9D8B030D-6E8A-4147-A177-3AD203B41FA5}">
                      <a16:colId xmlns:a16="http://schemas.microsoft.com/office/drawing/2014/main" val="1331336580"/>
                    </a:ext>
                  </a:extLst>
                </a:gridCol>
                <a:gridCol w="1119705">
                  <a:extLst>
                    <a:ext uri="{9D8B030D-6E8A-4147-A177-3AD203B41FA5}">
                      <a16:colId xmlns:a16="http://schemas.microsoft.com/office/drawing/2014/main" val="16567930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보행</a:t>
                      </a:r>
                      <a:r>
                        <a:rPr lang="en-US" altLang="ko-KR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80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밸런스 등급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텍스트 색상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49931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800" b="0" dirty="0" err="1">
                          <a:latin typeface="+mn-ea"/>
                          <a:ea typeface="+mn-ea"/>
                        </a:rPr>
                        <a:t>균형잡힘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good</a:t>
                      </a: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green</a:t>
                      </a: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38953"/>
                  </a:ext>
                </a:extLst>
              </a:tr>
              <a:tr h="161925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약한 왼쪽 또는 오른쪽 치우침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약한 왼쪽 치우침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orange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777875"/>
                  </a:ext>
                </a:extLst>
              </a:tr>
              <a:tr h="181889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Gait_Case3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anumSquare Bold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약한 오른쪽 치우침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7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62173"/>
                  </a:ext>
                </a:extLst>
              </a:tr>
              <a:tr h="161925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심한 왼쪽 또는 오른쪽 치우침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심한 왼쪽 치우침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red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797539"/>
                  </a:ext>
                </a:extLst>
              </a:tr>
              <a:tr h="161925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Gait_Case5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anumSquare Bold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심한 오른쪽 치우침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2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7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401980"/>
                  </a:ext>
                </a:extLst>
              </a:tr>
            </a:tbl>
          </a:graphicData>
        </a:graphic>
      </p:graphicFrame>
      <p:sp>
        <p:nvSpPr>
          <p:cNvPr id="80" name="직사각형 79">
            <a:extLst>
              <a:ext uri="{FF2B5EF4-FFF2-40B4-BE49-F238E27FC236}">
                <a16:creationId xmlns:a16="http://schemas.microsoft.com/office/drawing/2014/main" id="{B533EBC7-BF4D-44BB-A59E-47A05F533E3A}"/>
              </a:ext>
            </a:extLst>
          </p:cNvPr>
          <p:cNvSpPr/>
          <p:nvPr/>
        </p:nvSpPr>
        <p:spPr>
          <a:xfrm rot="21383520">
            <a:off x="8148101" y="5111072"/>
            <a:ext cx="1517257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종합 결과 화면 변경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F590FD1-D6E3-4CD1-B6C1-3C42060997AA}"/>
              </a:ext>
            </a:extLst>
          </p:cNvPr>
          <p:cNvGrpSpPr/>
          <p:nvPr/>
        </p:nvGrpSpPr>
        <p:grpSpPr>
          <a:xfrm>
            <a:off x="3889176" y="1426252"/>
            <a:ext cx="1552142" cy="1510655"/>
            <a:chOff x="3889176" y="1426252"/>
            <a:chExt cx="1552142" cy="1510655"/>
          </a:xfrm>
        </p:grpSpPr>
        <p:sp>
          <p:nvSpPr>
            <p:cNvPr id="184" name="사각형: 둥근 모서리 183">
              <a:extLst>
                <a:ext uri="{FF2B5EF4-FFF2-40B4-BE49-F238E27FC236}">
                  <a16:creationId xmlns:a16="http://schemas.microsoft.com/office/drawing/2014/main" id="{46A08ABC-E4B3-4F56-9B7B-D9A53D1EC580}"/>
                </a:ext>
              </a:extLst>
            </p:cNvPr>
            <p:cNvSpPr/>
            <p:nvPr/>
          </p:nvSpPr>
          <p:spPr>
            <a:xfrm>
              <a:off x="3920563" y="1426252"/>
              <a:ext cx="1511205" cy="1510655"/>
            </a:xfrm>
            <a:prstGeom prst="roundRect">
              <a:avLst>
                <a:gd name="adj" fmla="val 5625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D8873F0-692F-483F-A577-5E9912A307ED}"/>
                </a:ext>
              </a:extLst>
            </p:cNvPr>
            <p:cNvGrpSpPr/>
            <p:nvPr/>
          </p:nvGrpSpPr>
          <p:grpSpPr>
            <a:xfrm>
              <a:off x="3950905" y="1441742"/>
              <a:ext cx="1462551" cy="1480004"/>
              <a:chOff x="896608" y="3031635"/>
              <a:chExt cx="1462551" cy="1480004"/>
            </a:xfrm>
          </p:grpSpPr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DE847DA3-8AF1-4F92-B02B-3997DE015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6608" y="3031635"/>
                <a:ext cx="1462551" cy="147128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C0C9965D-1C55-4FE0-BE73-79A30938DB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609" y="3047145"/>
                <a:ext cx="1462550" cy="146449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4" name="그래픽 93" descr="오른쪽 캐럿 윤곽선">
              <a:extLst>
                <a:ext uri="{FF2B5EF4-FFF2-40B4-BE49-F238E27FC236}">
                  <a16:creationId xmlns:a16="http://schemas.microsoft.com/office/drawing/2014/main" id="{01969380-6E2B-4159-8631-B55FC7824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11864" y="1441742"/>
              <a:ext cx="229454" cy="229454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682BD55-1314-49F5-920B-A8F473C32B13}"/>
                </a:ext>
              </a:extLst>
            </p:cNvPr>
            <p:cNvSpPr txBox="1"/>
            <p:nvPr/>
          </p:nvSpPr>
          <p:spPr>
            <a:xfrm>
              <a:off x="3889176" y="1440591"/>
              <a:ext cx="489205" cy="25391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+mn-ea"/>
                  <a:ea typeface="+mn-ea"/>
                </a:rPr>
                <a:t>보행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A1EE44A-D0EE-4226-B403-9BCD55B328CE}"/>
              </a:ext>
            </a:extLst>
          </p:cNvPr>
          <p:cNvGrpSpPr/>
          <p:nvPr/>
        </p:nvGrpSpPr>
        <p:grpSpPr>
          <a:xfrm>
            <a:off x="5498730" y="1424733"/>
            <a:ext cx="1552142" cy="1510655"/>
            <a:chOff x="3889176" y="1426252"/>
            <a:chExt cx="1552142" cy="1510655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EECF77B5-BA33-4045-A2C1-AA97EACDE263}"/>
                </a:ext>
              </a:extLst>
            </p:cNvPr>
            <p:cNvSpPr/>
            <p:nvPr/>
          </p:nvSpPr>
          <p:spPr>
            <a:xfrm>
              <a:off x="3920563" y="1426252"/>
              <a:ext cx="1511205" cy="1510655"/>
            </a:xfrm>
            <a:prstGeom prst="roundRect">
              <a:avLst>
                <a:gd name="adj" fmla="val 5625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 dirty="0"/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98486B16-9A96-442A-9992-EACCDD09CBD4}"/>
                </a:ext>
              </a:extLst>
            </p:cNvPr>
            <p:cNvGrpSpPr/>
            <p:nvPr/>
          </p:nvGrpSpPr>
          <p:grpSpPr>
            <a:xfrm>
              <a:off x="3950905" y="1441742"/>
              <a:ext cx="1462551" cy="1480004"/>
              <a:chOff x="896608" y="3031635"/>
              <a:chExt cx="1462551" cy="1480004"/>
            </a:xfrm>
          </p:grpSpPr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1DA40B68-16C0-4ABE-A851-686B062447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6608" y="3031635"/>
                <a:ext cx="1462551" cy="147128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2BFECC53-E279-49F2-9600-C0CCE2E72D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609" y="3047145"/>
                <a:ext cx="1462550" cy="146449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9" name="그래픽 98" descr="오른쪽 캐럿 윤곽선">
              <a:extLst>
                <a:ext uri="{FF2B5EF4-FFF2-40B4-BE49-F238E27FC236}">
                  <a16:creationId xmlns:a16="http://schemas.microsoft.com/office/drawing/2014/main" id="{4FAB6A0D-FE28-4D2F-B833-81AB967A4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11864" y="1441742"/>
              <a:ext cx="229454" cy="229454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7AE437A-934B-45B1-8F66-4AA5C92F90FE}"/>
                </a:ext>
              </a:extLst>
            </p:cNvPr>
            <p:cNvSpPr txBox="1"/>
            <p:nvPr/>
          </p:nvSpPr>
          <p:spPr>
            <a:xfrm>
              <a:off x="3889176" y="1440591"/>
              <a:ext cx="1076544" cy="25391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050" b="1">
                  <a:solidFill>
                    <a:schemeClr val="bg1"/>
                  </a:solidFill>
                  <a:latin typeface="+mn-ea"/>
                  <a:ea typeface="+mn-ea"/>
                </a:rPr>
                <a:t>왼발부분부하</a:t>
              </a:r>
              <a:endParaRPr lang="ko-KR" altLang="en-US" sz="105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1D9D9E7-0EA4-49A6-A887-6DF292B3EFFD}"/>
              </a:ext>
            </a:extLst>
          </p:cNvPr>
          <p:cNvGrpSpPr/>
          <p:nvPr/>
        </p:nvGrpSpPr>
        <p:grpSpPr>
          <a:xfrm>
            <a:off x="3889176" y="3245527"/>
            <a:ext cx="1552142" cy="1510655"/>
            <a:chOff x="3889176" y="1426252"/>
            <a:chExt cx="1552142" cy="1510655"/>
          </a:xfrm>
        </p:grpSpPr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7709A0C8-C9C0-4C97-B8F6-9F58CC9EE3B1}"/>
                </a:ext>
              </a:extLst>
            </p:cNvPr>
            <p:cNvSpPr/>
            <p:nvPr/>
          </p:nvSpPr>
          <p:spPr>
            <a:xfrm>
              <a:off x="3920563" y="1426252"/>
              <a:ext cx="1511205" cy="1510655"/>
            </a:xfrm>
            <a:prstGeom prst="roundRect">
              <a:avLst>
                <a:gd name="adj" fmla="val 5625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 dirty="0"/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93D69C9E-E015-4D96-9C94-74E713473599}"/>
                </a:ext>
              </a:extLst>
            </p:cNvPr>
            <p:cNvGrpSpPr/>
            <p:nvPr/>
          </p:nvGrpSpPr>
          <p:grpSpPr>
            <a:xfrm>
              <a:off x="3950905" y="1441742"/>
              <a:ext cx="1462551" cy="1480004"/>
              <a:chOff x="896608" y="3031635"/>
              <a:chExt cx="1462551" cy="1480004"/>
            </a:xfrm>
          </p:grpSpPr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76858DA2-8576-4C62-898E-72CACF218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6608" y="3031635"/>
                <a:ext cx="1462551" cy="147128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B164111D-B9B3-4979-BFE7-DF06B796DD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609" y="3047145"/>
                <a:ext cx="1462550" cy="146449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6" name="그래픽 105" descr="오른쪽 캐럿 윤곽선">
              <a:extLst>
                <a:ext uri="{FF2B5EF4-FFF2-40B4-BE49-F238E27FC236}">
                  <a16:creationId xmlns:a16="http://schemas.microsoft.com/office/drawing/2014/main" id="{CD7DDCFC-E9B6-4935-8928-D2B9D3C25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11864" y="1441742"/>
              <a:ext cx="229454" cy="229454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B347A5-2201-4F60-8BC2-5A5BB2B7E665}"/>
                </a:ext>
              </a:extLst>
            </p:cNvPr>
            <p:cNvSpPr txBox="1"/>
            <p:nvPr/>
          </p:nvSpPr>
          <p:spPr>
            <a:xfrm>
              <a:off x="3889176" y="1440591"/>
              <a:ext cx="960967" cy="25391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+mn-ea"/>
                  <a:ea typeface="+mn-ea"/>
                </a:rPr>
                <a:t>제자리 서기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D8E8EADC-C953-42F4-9AC4-6F620865C3DB}"/>
              </a:ext>
            </a:extLst>
          </p:cNvPr>
          <p:cNvGrpSpPr/>
          <p:nvPr/>
        </p:nvGrpSpPr>
        <p:grpSpPr>
          <a:xfrm>
            <a:off x="5508426" y="3245527"/>
            <a:ext cx="1552142" cy="1510655"/>
            <a:chOff x="3889176" y="1426252"/>
            <a:chExt cx="1552142" cy="1510655"/>
          </a:xfrm>
        </p:grpSpPr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0B0A10A0-EC34-41A4-9CD0-5E71C6380CFA}"/>
                </a:ext>
              </a:extLst>
            </p:cNvPr>
            <p:cNvSpPr/>
            <p:nvPr/>
          </p:nvSpPr>
          <p:spPr>
            <a:xfrm>
              <a:off x="3920563" y="1426252"/>
              <a:ext cx="1511205" cy="1510655"/>
            </a:xfrm>
            <a:prstGeom prst="roundRect">
              <a:avLst>
                <a:gd name="adj" fmla="val 5625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 dirty="0"/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C24AF337-46BE-4CAB-9BAC-127B2CDEC048}"/>
                </a:ext>
              </a:extLst>
            </p:cNvPr>
            <p:cNvGrpSpPr/>
            <p:nvPr/>
          </p:nvGrpSpPr>
          <p:grpSpPr>
            <a:xfrm>
              <a:off x="3950905" y="1441742"/>
              <a:ext cx="1462551" cy="1480004"/>
              <a:chOff x="896608" y="3031635"/>
              <a:chExt cx="1462551" cy="1480004"/>
            </a:xfrm>
          </p:grpSpPr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9A5158EF-6D1F-4A7F-9190-2A1EAFBEB5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6608" y="3031635"/>
                <a:ext cx="1462551" cy="147128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16DB39DE-1C65-4909-8D0E-50D4E32FC5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6609" y="3047145"/>
                <a:ext cx="1462550" cy="146449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3" name="그래픽 112" descr="오른쪽 캐럿 윤곽선">
              <a:extLst>
                <a:ext uri="{FF2B5EF4-FFF2-40B4-BE49-F238E27FC236}">
                  <a16:creationId xmlns:a16="http://schemas.microsoft.com/office/drawing/2014/main" id="{4BC4977C-0426-4A76-A420-2CDB64A3D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11864" y="1441742"/>
              <a:ext cx="229454" cy="229454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74FED10-0935-47B1-92C1-628FD45EB958}"/>
                </a:ext>
              </a:extLst>
            </p:cNvPr>
            <p:cNvSpPr txBox="1"/>
            <p:nvPr/>
          </p:nvSpPr>
          <p:spPr>
            <a:xfrm>
              <a:off x="3889176" y="1440591"/>
              <a:ext cx="766375" cy="25391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050" b="1" dirty="0" err="1">
                  <a:solidFill>
                    <a:schemeClr val="bg1"/>
                  </a:solidFill>
                  <a:latin typeface="+mn-ea"/>
                  <a:ea typeface="+mn-ea"/>
                </a:rPr>
                <a:t>스쿼트</a:t>
              </a:r>
              <a:endParaRPr lang="ko-KR" altLang="en-US" sz="105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45165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7">
            <a:extLst>
              <a:ext uri="{FF2B5EF4-FFF2-40B4-BE49-F238E27FC236}">
                <a16:creationId xmlns:a16="http://schemas.microsoft.com/office/drawing/2014/main" id="{5F06690D-758F-484A-B958-0728A914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b="0" dirty="0">
                <a:solidFill>
                  <a:schemeClr val="tx1"/>
                </a:solidFill>
              </a:rPr>
              <a:t>홈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종합 결과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전체 순위 보기 선택</a:t>
            </a:r>
          </a:p>
        </p:txBody>
      </p:sp>
      <p:sp>
        <p:nvSpPr>
          <p:cNvPr id="1237" name="직사각형 9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886968">
              <a:defRPr sz="776"/>
            </a:lvl1pPr>
          </a:lstStyle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PT-A-09-1</a:t>
            </a:r>
            <a:endParaRPr dirty="0"/>
          </a:p>
        </p:txBody>
      </p:sp>
      <p:sp>
        <p:nvSpPr>
          <p:cNvPr id="123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688513" y="6670675"/>
            <a:ext cx="217487" cy="217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algun Gothic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fld id="{86CB4B4D-7CA3-9044-876B-883B54F8677D}" type="slidenum">
              <a:rPr lang="en-US" altLang="ko-Kore-KR" smtClean="0"/>
              <a:pPr/>
              <a:t>92</a:t>
            </a:fld>
            <a:endParaRPr/>
          </a:p>
        </p:txBody>
      </p:sp>
      <p:sp>
        <p:nvSpPr>
          <p:cNvPr id="183" name="취소">
            <a:extLst>
              <a:ext uri="{FF2B5EF4-FFF2-40B4-BE49-F238E27FC236}">
                <a16:creationId xmlns:a16="http://schemas.microsoft.com/office/drawing/2014/main" id="{71F9B7A2-E714-4C75-9ED7-1836C7AEF42A}"/>
              </a:ext>
            </a:extLst>
          </p:cNvPr>
          <p:cNvSpPr/>
          <p:nvPr/>
        </p:nvSpPr>
        <p:spPr>
          <a:xfrm>
            <a:off x="841248" y="1082404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8B5D337-7D30-4FE6-9CE6-9714B9D92A48}"/>
              </a:ext>
            </a:extLst>
          </p:cNvPr>
          <p:cNvSpPr txBox="1"/>
          <p:nvPr/>
        </p:nvSpPr>
        <p:spPr>
          <a:xfrm>
            <a:off x="1746106" y="1080594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  <a:ea typeface="+mn-ea"/>
              </a:rPr>
              <a:t>운동 수행 순위</a:t>
            </a:r>
          </a:p>
        </p:txBody>
      </p:sp>
      <p:sp>
        <p:nvSpPr>
          <p:cNvPr id="54" name="Google Shape;164;p5">
            <a:extLst>
              <a:ext uri="{FF2B5EF4-FFF2-40B4-BE49-F238E27FC236}">
                <a16:creationId xmlns:a16="http://schemas.microsoft.com/office/drawing/2014/main" id="{7DF5B4DB-7B75-4143-8694-68C92AE5BCA7}"/>
              </a:ext>
            </a:extLst>
          </p:cNvPr>
          <p:cNvSpPr txBox="1">
            <a:spLocks/>
          </p:cNvSpPr>
          <p:nvPr/>
        </p:nvSpPr>
        <p:spPr>
          <a:xfrm>
            <a:off x="7484132" y="392191"/>
            <a:ext cx="2329410" cy="63131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</a:rPr>
              <a:t>전체 운동 수행 순위 표시</a:t>
            </a:r>
            <a:endParaRPr lang="ko-KR" altLang="en-US" sz="700" dirty="0">
              <a:latin typeface="+mn-ea"/>
              <a:ea typeface="+mn-ea"/>
            </a:endParaRP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07CA98FC-4C0C-4873-8568-244D47145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295491"/>
              </p:ext>
            </p:extLst>
          </p:nvPr>
        </p:nvGraphicFramePr>
        <p:xfrm>
          <a:off x="944701" y="1684437"/>
          <a:ext cx="2570285" cy="2597948"/>
        </p:xfrm>
        <a:graphic>
          <a:graphicData uri="http://schemas.openxmlformats.org/drawingml/2006/table">
            <a:tbl>
              <a:tblPr firstRow="1" bandRow="1">
                <a:tableStyleId>{BDC07181-A594-4614-B1B4-83AC75EE6A1E}</a:tableStyleId>
              </a:tblPr>
              <a:tblGrid>
                <a:gridCol w="393846">
                  <a:extLst>
                    <a:ext uri="{9D8B030D-6E8A-4147-A177-3AD203B41FA5}">
                      <a16:colId xmlns:a16="http://schemas.microsoft.com/office/drawing/2014/main" val="2961352255"/>
                    </a:ext>
                  </a:extLst>
                </a:gridCol>
                <a:gridCol w="1319677">
                  <a:extLst>
                    <a:ext uri="{9D8B030D-6E8A-4147-A177-3AD203B41FA5}">
                      <a16:colId xmlns:a16="http://schemas.microsoft.com/office/drawing/2014/main" val="918717558"/>
                    </a:ext>
                  </a:extLst>
                </a:gridCol>
                <a:gridCol w="856762">
                  <a:extLst>
                    <a:ext uri="{9D8B030D-6E8A-4147-A177-3AD203B41FA5}">
                      <a16:colId xmlns:a16="http://schemas.microsoft.com/office/drawing/2014/main" val="645398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운동 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수행 횟수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919247"/>
                  </a:ext>
                </a:extLst>
              </a:tr>
              <a:tr h="372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OOOOOO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025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OOOOOO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32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3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OOOOOO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15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1050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OOOOOO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53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OOOOOO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6048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OOOOOO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283034"/>
                  </a:ext>
                </a:extLst>
              </a:tr>
            </a:tbl>
          </a:graphicData>
        </a:graphic>
      </p:graphicFrame>
      <p:sp>
        <p:nvSpPr>
          <p:cNvPr id="62" name="Google Shape;173;p5">
            <a:extLst>
              <a:ext uri="{FF2B5EF4-FFF2-40B4-BE49-F238E27FC236}">
                <a16:creationId xmlns:a16="http://schemas.microsoft.com/office/drawing/2014/main" id="{E4D7265B-782B-4999-9812-F6407EC7AEAF}"/>
              </a:ext>
            </a:extLst>
          </p:cNvPr>
          <p:cNvSpPr/>
          <p:nvPr/>
        </p:nvSpPr>
        <p:spPr>
          <a:xfrm>
            <a:off x="735453" y="135415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2C0F4C-5E6C-499A-9F43-DC0CC8120EC9}"/>
              </a:ext>
            </a:extLst>
          </p:cNvPr>
          <p:cNvGrpSpPr/>
          <p:nvPr/>
        </p:nvGrpSpPr>
        <p:grpSpPr>
          <a:xfrm>
            <a:off x="2415856" y="1330588"/>
            <a:ext cx="1114408" cy="300934"/>
            <a:chOff x="5832591" y="1715298"/>
            <a:chExt cx="1114408" cy="3009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EA4AC3-F684-4D19-8A06-FD1C1FB3D845}"/>
                </a:ext>
              </a:extLst>
            </p:cNvPr>
            <p:cNvSpPr txBox="1"/>
            <p:nvPr/>
          </p:nvSpPr>
          <p:spPr>
            <a:xfrm>
              <a:off x="6090675" y="1715298"/>
              <a:ext cx="85632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600" dirty="0">
                  <a:solidFill>
                    <a:schemeClr val="tx1"/>
                  </a:solidFill>
                  <a:latin typeface="+mn-ea"/>
                  <a:ea typeface="+mn-ea"/>
                </a:rPr>
                <a:t>시작일 </a:t>
              </a:r>
              <a:r>
                <a:rPr lang="en-US" altLang="ko-KR" sz="600" dirty="0">
                  <a:solidFill>
                    <a:schemeClr val="tx1"/>
                  </a:solidFill>
                  <a:latin typeface="+mn-ea"/>
                  <a:ea typeface="+mn-ea"/>
                </a:rPr>
                <a:t>: 2021.10.03</a:t>
              </a:r>
              <a:endParaRPr lang="ko-KR" altLang="en-US" sz="6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4F74AA-6771-4EA8-813D-766F311B711E}"/>
                </a:ext>
              </a:extLst>
            </p:cNvPr>
            <p:cNvSpPr txBox="1"/>
            <p:nvPr/>
          </p:nvSpPr>
          <p:spPr>
            <a:xfrm>
              <a:off x="5832591" y="1831566"/>
              <a:ext cx="111440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600" dirty="0">
                  <a:solidFill>
                    <a:schemeClr val="tx1"/>
                  </a:solidFill>
                  <a:latin typeface="+mn-ea"/>
                  <a:ea typeface="+mn-ea"/>
                </a:rPr>
                <a:t>마지막 운동일 </a:t>
              </a:r>
              <a:r>
                <a:rPr lang="en-US" altLang="ko-KR" sz="600" dirty="0">
                  <a:solidFill>
                    <a:schemeClr val="tx1"/>
                  </a:solidFill>
                  <a:latin typeface="+mn-ea"/>
                  <a:ea typeface="+mn-ea"/>
                </a:rPr>
                <a:t>: 2021.10.13</a:t>
              </a:r>
              <a:endParaRPr lang="ko-KR" altLang="en-US" sz="6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18293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7">
            <a:extLst>
              <a:ext uri="{FF2B5EF4-FFF2-40B4-BE49-F238E27FC236}">
                <a16:creationId xmlns:a16="http://schemas.microsoft.com/office/drawing/2014/main" id="{5F06690D-758F-484A-B958-0728A914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b="0" dirty="0">
                <a:solidFill>
                  <a:schemeClr val="tx1"/>
                </a:solidFill>
              </a:rPr>
              <a:t>홈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종합 결과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운동 별 결과 보기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보행 선택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보행 운동 결과</a:t>
            </a:r>
          </a:p>
        </p:txBody>
      </p:sp>
      <p:sp>
        <p:nvSpPr>
          <p:cNvPr id="1237" name="직사각형 93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886968">
              <a:defRPr sz="776"/>
            </a:lvl1pPr>
          </a:lstStyle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PT-A-09-2</a:t>
            </a:r>
            <a:endParaRPr dirty="0"/>
          </a:p>
        </p:txBody>
      </p:sp>
      <p:sp>
        <p:nvSpPr>
          <p:cNvPr id="1256" name="Google Shape;164;p5"/>
          <p:cNvSpPr>
            <a:spLocks noGrp="1"/>
          </p:cNvSpPr>
          <p:nvPr>
            <p:ph type="body" sz="half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marL="170687" indent="-170687" defTabSz="877823">
              <a:buSzPts val="800"/>
              <a:buFont typeface="Arial"/>
              <a:buAutoNum type="arabicPeriod"/>
              <a:defRPr sz="863"/>
            </a:pPr>
            <a:r>
              <a:rPr lang="ko-KR" altLang="en-US" sz="700" dirty="0">
                <a:latin typeface="+mn-ea"/>
              </a:rPr>
              <a:t>치우침 그래프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- </a:t>
            </a:r>
            <a:r>
              <a:rPr lang="ko-KR" altLang="en-US" sz="700" dirty="0">
                <a:latin typeface="+mn-ea"/>
              </a:rPr>
              <a:t>일별 치우침을 그래프로 표시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- </a:t>
            </a:r>
            <a:r>
              <a:rPr lang="ko-KR" altLang="en-US" sz="700" dirty="0">
                <a:latin typeface="+mn-ea"/>
              </a:rPr>
              <a:t>하루 평균 데이터를 이용하여 표시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- </a:t>
            </a:r>
            <a:r>
              <a:rPr lang="ko-KR" altLang="en-US" sz="700" dirty="0">
                <a:latin typeface="+mn-ea"/>
              </a:rPr>
              <a:t>당일 데이터 점으로 표시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데이터는 선으로 이어서 표시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  &gt; </a:t>
            </a:r>
            <a:r>
              <a:rPr lang="ko-KR" altLang="en-US" sz="700" dirty="0">
                <a:latin typeface="+mn-ea"/>
              </a:rPr>
              <a:t>데이터가 없을 경우 표시 하지 않음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날짜 선택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주간 달력을 선택하여 원하는 날짜 선택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  &gt; </a:t>
            </a:r>
            <a:r>
              <a:rPr lang="ko-KR" altLang="en-US" sz="700" dirty="0">
                <a:latin typeface="+mn-ea"/>
                <a:ea typeface="+mn-ea"/>
              </a:rPr>
              <a:t>좌우 </a:t>
            </a:r>
            <a:r>
              <a:rPr lang="ko-KR" altLang="en-US" sz="700" dirty="0" err="1">
                <a:latin typeface="+mn-ea"/>
                <a:ea typeface="+mn-ea"/>
              </a:rPr>
              <a:t>스와이프를</a:t>
            </a:r>
            <a:r>
              <a:rPr lang="ko-KR" altLang="en-US" sz="700" dirty="0">
                <a:latin typeface="+mn-ea"/>
                <a:ea typeface="+mn-ea"/>
              </a:rPr>
              <a:t> 이용하여 날짜 이동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  &gt; </a:t>
            </a:r>
            <a:r>
              <a:rPr lang="ko-KR" altLang="en-US" sz="700" dirty="0">
                <a:latin typeface="+mn-ea"/>
                <a:ea typeface="+mn-ea"/>
              </a:rPr>
              <a:t>오늘 이후 날짜 선택 안됨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보행 운동을 </a:t>
            </a:r>
            <a:r>
              <a:rPr lang="ko-KR" altLang="en-US" sz="700" dirty="0">
                <a:latin typeface="+mn-ea"/>
                <a:cs typeface="Arial"/>
                <a:sym typeface="Malgun Gothic"/>
              </a:rPr>
              <a:t>하지 않은 날짜 선택 불가</a:t>
            </a:r>
            <a:br>
              <a:rPr lang="en-US" altLang="ko-KR" sz="700" dirty="0">
                <a:latin typeface="+mn-ea"/>
                <a:cs typeface="Arial"/>
                <a:sym typeface="Malgun Gothic"/>
              </a:rPr>
            </a:br>
            <a:r>
              <a:rPr lang="en-US" altLang="ko-KR" sz="700" dirty="0">
                <a:latin typeface="+mn-ea"/>
                <a:cs typeface="Arial"/>
                <a:sym typeface="Malgun Gothic"/>
              </a:rPr>
              <a:t>  &gt; </a:t>
            </a:r>
            <a:r>
              <a:rPr lang="ko-KR" altLang="en-US" sz="700" dirty="0">
                <a:latin typeface="+mn-ea"/>
                <a:cs typeface="Arial"/>
                <a:sym typeface="Malgun Gothic"/>
              </a:rPr>
              <a:t>해당 날짜 색상 변경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날짜 선택 시 하단에 보행 운동 시간 및 전체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시간 선택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전체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보행 운동을 한 시간 선택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보행 운동 </a:t>
            </a:r>
            <a:r>
              <a:rPr lang="en-US" altLang="ko-KR" sz="700" dirty="0">
                <a:latin typeface="+mn-ea"/>
                <a:ea typeface="+mn-ea"/>
              </a:rPr>
              <a:t>1</a:t>
            </a:r>
            <a:r>
              <a:rPr lang="ko-KR" altLang="en-US" sz="700" dirty="0">
                <a:latin typeface="+mn-ea"/>
                <a:ea typeface="+mn-ea"/>
              </a:rPr>
              <a:t>회 진행 시 시간 선택 탭 </a:t>
            </a:r>
            <a:r>
              <a:rPr lang="ko-KR" altLang="en-US" sz="700" dirty="0" err="1">
                <a:latin typeface="+mn-ea"/>
                <a:ea typeface="+mn-ea"/>
              </a:rPr>
              <a:t>미노출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- 2</a:t>
            </a:r>
            <a:r>
              <a:rPr lang="ko-KR" altLang="en-US" sz="700" dirty="0">
                <a:latin typeface="+mn-ea"/>
                <a:ea typeface="+mn-ea"/>
              </a:rPr>
              <a:t>건 이상일 때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전체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선택된 날의 보행 운동 전체 데이터 평균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</a:t>
            </a:r>
            <a:r>
              <a:rPr lang="ko-KR" altLang="en-US" sz="700" dirty="0">
                <a:latin typeface="+mn-ea"/>
                <a:ea typeface="+mn-ea"/>
              </a:rPr>
              <a:t> 시간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보행 운동 시작 시간 표시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시</a:t>
            </a:r>
            <a:r>
              <a:rPr lang="en-US" altLang="ko-KR" sz="700" dirty="0">
                <a:latin typeface="+mn-ea"/>
                <a:ea typeface="+mn-ea"/>
              </a:rPr>
              <a:t>:</a:t>
            </a:r>
            <a:r>
              <a:rPr lang="ko-KR" altLang="en-US" sz="700" dirty="0">
                <a:latin typeface="+mn-ea"/>
                <a:ea typeface="+mn-ea"/>
              </a:rPr>
              <a:t>분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운동 시간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전체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하루의 처음 운동 시작 시간</a:t>
            </a:r>
            <a:r>
              <a:rPr lang="en-US" altLang="ko-KR" sz="700" dirty="0">
                <a:latin typeface="+mn-ea"/>
                <a:ea typeface="+mn-ea"/>
              </a:rPr>
              <a:t>~</a:t>
            </a:r>
            <a:r>
              <a:rPr lang="ko-KR" altLang="en-US" sz="700" dirty="0">
                <a:latin typeface="+mn-ea"/>
                <a:ea typeface="+mn-ea"/>
              </a:rPr>
              <a:t>마지막 운동 종료 시간 표시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보행 운동 세트 표시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오늘 총 보행 운동 시간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시간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운동 시작 시간 </a:t>
            </a:r>
            <a:r>
              <a:rPr lang="en-US" altLang="ko-KR" sz="700" dirty="0">
                <a:latin typeface="+mn-ea"/>
                <a:ea typeface="+mn-ea"/>
              </a:rPr>
              <a:t>~ </a:t>
            </a:r>
            <a:r>
              <a:rPr lang="ko-KR" altLang="en-US" sz="700" dirty="0">
                <a:latin typeface="+mn-ea"/>
                <a:ea typeface="+mn-ea"/>
              </a:rPr>
              <a:t>운동 종료 시간 표시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보행 운동 시간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걸음 데이터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운동 시간 내 걸음 수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분당 걸음 수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보행 길이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신규 인솔에서 제공하는 데이터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신규 인솔 판매 전까지 </a:t>
            </a:r>
            <a:r>
              <a:rPr lang="ko-KR" altLang="en-US" sz="700" dirty="0" err="1">
                <a:latin typeface="+mn-ea"/>
                <a:ea typeface="+mn-ea"/>
              </a:rPr>
              <a:t>미표시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ⓘ </a:t>
            </a:r>
            <a:r>
              <a:rPr lang="ko-KR" altLang="en-US" sz="700" dirty="0">
                <a:latin typeface="+mn-ea"/>
                <a:ea typeface="+mn-ea"/>
              </a:rPr>
              <a:t>아이콘 </a:t>
            </a:r>
            <a:r>
              <a:rPr lang="en-US" altLang="ko-KR" sz="700" dirty="0">
                <a:latin typeface="+mn-ea"/>
                <a:ea typeface="+mn-ea"/>
              </a:rPr>
              <a:t>Tap </a:t>
            </a:r>
            <a:r>
              <a:rPr lang="ko-KR" altLang="en-US" sz="700" dirty="0">
                <a:latin typeface="+mn-ea"/>
                <a:ea typeface="+mn-ea"/>
              </a:rPr>
              <a:t>시 팝업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SzPts val="800"/>
              <a:buFont typeface="Arial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지면 접촉 시간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좌우 밸런스 및 분석 결과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분석 결과 하단 보행 밸런스 등급 문구 참조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ⓘ </a:t>
            </a:r>
            <a:r>
              <a:rPr lang="ko-KR" altLang="en-US" sz="700" dirty="0">
                <a:latin typeface="+mn-ea"/>
                <a:ea typeface="+mn-ea"/>
              </a:rPr>
              <a:t>아이콘 </a:t>
            </a:r>
            <a:r>
              <a:rPr lang="en-US" altLang="ko-KR" sz="700" dirty="0">
                <a:latin typeface="+mn-ea"/>
                <a:ea typeface="+mn-ea"/>
              </a:rPr>
              <a:t>Tap </a:t>
            </a:r>
            <a:r>
              <a:rPr lang="ko-KR" altLang="en-US" sz="700" dirty="0">
                <a:latin typeface="+mn-ea"/>
                <a:ea typeface="+mn-ea"/>
              </a:rPr>
              <a:t>시 팝업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SzPts val="800"/>
              <a:buFont typeface="Arial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보행 주기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운동 시간 내 보행 주기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ⓘ </a:t>
            </a:r>
            <a:r>
              <a:rPr lang="ko-KR" altLang="en-US" sz="700" dirty="0">
                <a:latin typeface="+mn-ea"/>
                <a:ea typeface="+mn-ea"/>
              </a:rPr>
              <a:t>아이콘 </a:t>
            </a:r>
            <a:r>
              <a:rPr lang="en-US" altLang="ko-KR" sz="700" dirty="0">
                <a:latin typeface="+mn-ea"/>
                <a:ea typeface="+mn-ea"/>
              </a:rPr>
              <a:t>Tap </a:t>
            </a:r>
            <a:r>
              <a:rPr lang="ko-KR" altLang="en-US" sz="700" dirty="0">
                <a:latin typeface="+mn-ea"/>
                <a:ea typeface="+mn-ea"/>
              </a:rPr>
              <a:t>시 팝업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SzPts val="800"/>
              <a:buFont typeface="Arial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보행 분석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알고리즘을 이용한 보행 분석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하단 보행 분석 문구 참조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SzPts val="800"/>
              <a:buFont typeface="Arial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기간 조회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기간 조회를 하여 기간 내 데이터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기간 조회 </a:t>
            </a:r>
            <a:r>
              <a:rPr lang="en-US" altLang="ko-KR" sz="700" dirty="0">
                <a:latin typeface="+mn-ea"/>
                <a:ea typeface="+mn-ea"/>
              </a:rPr>
              <a:t>tap </a:t>
            </a:r>
            <a:r>
              <a:rPr lang="ko-KR" altLang="en-US" sz="700" dirty="0">
                <a:latin typeface="+mn-ea"/>
                <a:ea typeface="+mn-ea"/>
              </a:rPr>
              <a:t>시 기간 조회 화면으로 이동</a:t>
            </a:r>
            <a:endParaRPr lang="en-US" altLang="ko-KR" sz="700" dirty="0">
              <a:latin typeface="+mn-ea"/>
              <a:ea typeface="+mn-ea"/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1AC0AD9E-D14A-4937-97E7-9F14185D227E}"/>
              </a:ext>
            </a:extLst>
          </p:cNvPr>
          <p:cNvSpPr/>
          <p:nvPr/>
        </p:nvSpPr>
        <p:spPr>
          <a:xfrm>
            <a:off x="1810579" y="1425663"/>
            <a:ext cx="233626" cy="137149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9A95C1D8-0BEE-4A57-872A-1C665960D53A}"/>
              </a:ext>
            </a:extLst>
          </p:cNvPr>
          <p:cNvGrpSpPr/>
          <p:nvPr/>
        </p:nvGrpSpPr>
        <p:grpSpPr>
          <a:xfrm>
            <a:off x="798126" y="5336178"/>
            <a:ext cx="2718834" cy="933429"/>
            <a:chOff x="798126" y="3625830"/>
            <a:chExt cx="2718834" cy="933429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4E6DA532-FC7E-4BDA-BCF9-BFA86A51D813}"/>
                </a:ext>
              </a:extLst>
            </p:cNvPr>
            <p:cNvGrpSpPr/>
            <p:nvPr/>
          </p:nvGrpSpPr>
          <p:grpSpPr>
            <a:xfrm>
              <a:off x="798126" y="3625830"/>
              <a:ext cx="2718834" cy="933429"/>
              <a:chOff x="845751" y="4391303"/>
              <a:chExt cx="2718834" cy="933429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C0CA0748-F697-4541-B493-959DCF96F457}"/>
                  </a:ext>
                </a:extLst>
              </p:cNvPr>
              <p:cNvSpPr/>
              <p:nvPr/>
            </p:nvSpPr>
            <p:spPr>
              <a:xfrm>
                <a:off x="845751" y="4406878"/>
                <a:ext cx="2718834" cy="9178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DE8F1DF0-A5AC-4E8B-995C-D0B3B9FB614C}"/>
                  </a:ext>
                </a:extLst>
              </p:cNvPr>
              <p:cNvGrpSpPr/>
              <p:nvPr/>
            </p:nvGrpSpPr>
            <p:grpSpPr>
              <a:xfrm>
                <a:off x="890609" y="4391303"/>
                <a:ext cx="2395072" cy="766234"/>
                <a:chOff x="890609" y="1575462"/>
                <a:chExt cx="2395072" cy="766234"/>
              </a:xfrm>
            </p:grpSpPr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8CEFEC68-9E4B-4E2C-9D90-0B6A2106D8F1}"/>
                    </a:ext>
                  </a:extLst>
                </p:cNvPr>
                <p:cNvGrpSpPr/>
                <p:nvPr/>
              </p:nvGrpSpPr>
              <p:grpSpPr>
                <a:xfrm>
                  <a:off x="1044128" y="1792461"/>
                  <a:ext cx="2241553" cy="549235"/>
                  <a:chOff x="4451281" y="3233984"/>
                  <a:chExt cx="2241553" cy="549235"/>
                </a:xfrm>
              </p:grpSpPr>
              <p:grpSp>
                <p:nvGrpSpPr>
                  <p:cNvPr id="119" name="그룹 118">
                    <a:extLst>
                      <a:ext uri="{FF2B5EF4-FFF2-40B4-BE49-F238E27FC236}">
                        <a16:creationId xmlns:a16="http://schemas.microsoft.com/office/drawing/2014/main" id="{ABBF31D0-985D-4D40-89C9-4991AD5F2607}"/>
                      </a:ext>
                    </a:extLst>
                  </p:cNvPr>
                  <p:cNvGrpSpPr/>
                  <p:nvPr/>
                </p:nvGrpSpPr>
                <p:grpSpPr>
                  <a:xfrm>
                    <a:off x="4451281" y="3233984"/>
                    <a:ext cx="1018228" cy="549235"/>
                    <a:chOff x="4451281" y="3233984"/>
                    <a:chExt cx="1018228" cy="549235"/>
                  </a:xfrm>
                </p:grpSpPr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82F25004-5E3F-4695-A232-D225140CE2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51281" y="3233984"/>
                      <a:ext cx="1018228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보장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(Step Length)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p:txBody>
                </p:sp>
                <p:grpSp>
                  <p:nvGrpSpPr>
                    <p:cNvPr id="125" name="그룹 124">
                      <a:extLst>
                        <a:ext uri="{FF2B5EF4-FFF2-40B4-BE49-F238E27FC236}">
                          <a16:creationId xmlns:a16="http://schemas.microsoft.com/office/drawing/2014/main" id="{E7F6145A-7927-44E6-8294-8A5877EB1E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07401" y="3444665"/>
                      <a:ext cx="908393" cy="338554"/>
                      <a:chOff x="4526939" y="3444665"/>
                      <a:chExt cx="908393" cy="338554"/>
                    </a:xfrm>
                  </p:grpSpPr>
                  <p:sp>
                    <p:nvSpPr>
                      <p:cNvPr id="126" name="TextBox 125">
                        <a:extLst>
                          <a:ext uri="{FF2B5EF4-FFF2-40B4-BE49-F238E27FC236}">
                            <a16:creationId xmlns:a16="http://schemas.microsoft.com/office/drawing/2014/main" id="{80BE5488-A819-4F4F-A172-38FD9D5EFC2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19834" y="3444665"/>
                        <a:ext cx="415498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latinLnBrk="1"/>
                        <a:r>
                          <a:rPr lang="ko-KR" altLang="en-US" sz="600" dirty="0">
                            <a:latin typeface="+mn-ea"/>
                            <a:ea typeface="+mn-ea"/>
                          </a:rPr>
                          <a:t>오른발</a:t>
                        </a:r>
                        <a:endParaRPr lang="en-US" altLang="ko-KR" sz="800" dirty="0">
                          <a:latin typeface="+mn-ea"/>
                          <a:ea typeface="+mn-ea"/>
                        </a:endParaRPr>
                      </a:p>
                      <a:p>
                        <a:pPr algn="ctr" latinLnBrk="1"/>
                        <a:r>
                          <a:rPr lang="en-US" altLang="ko-KR" sz="1000" dirty="0">
                            <a:latin typeface="+mn-ea"/>
                            <a:ea typeface="+mn-ea"/>
                          </a:rPr>
                          <a:t>-cm</a:t>
                        </a:r>
                        <a:endParaRPr lang="ko-KR" altLang="en-US" sz="800" dirty="0"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127" name="TextBox 126">
                        <a:extLst>
                          <a:ext uri="{FF2B5EF4-FFF2-40B4-BE49-F238E27FC236}">
                            <a16:creationId xmlns:a16="http://schemas.microsoft.com/office/drawing/2014/main" id="{3AD789A3-4259-4E77-84EF-3F3962ADCE8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26939" y="3444665"/>
                        <a:ext cx="410689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latinLnBrk="1"/>
                        <a:r>
                          <a:rPr lang="ko-KR" altLang="en-US" sz="600" dirty="0">
                            <a:latin typeface="+mn-ea"/>
                            <a:ea typeface="+mn-ea"/>
                          </a:rPr>
                          <a:t>왼발</a:t>
                        </a:r>
                        <a:endParaRPr lang="en-US" altLang="ko-KR" sz="800" dirty="0">
                          <a:latin typeface="+mn-ea"/>
                          <a:ea typeface="+mn-ea"/>
                        </a:endParaRPr>
                      </a:p>
                      <a:p>
                        <a:pPr algn="ctr" latinLnBrk="1"/>
                        <a:r>
                          <a:rPr lang="en-US" altLang="ko-KR" sz="1000" dirty="0">
                            <a:latin typeface="+mn-ea"/>
                            <a:ea typeface="+mn-ea"/>
                          </a:rPr>
                          <a:t>-cm</a:t>
                        </a:r>
                        <a:endParaRPr lang="ko-KR" altLang="en-US" sz="8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120" name="그룹 119">
                    <a:extLst>
                      <a:ext uri="{FF2B5EF4-FFF2-40B4-BE49-F238E27FC236}">
                        <a16:creationId xmlns:a16="http://schemas.microsoft.com/office/drawing/2014/main" id="{A1B1FEE1-7FDF-4122-A5D0-4695C1426CD3}"/>
                      </a:ext>
                    </a:extLst>
                  </p:cNvPr>
                  <p:cNvGrpSpPr/>
                  <p:nvPr/>
                </p:nvGrpSpPr>
                <p:grpSpPr>
                  <a:xfrm>
                    <a:off x="5507893" y="3233984"/>
                    <a:ext cx="1184941" cy="549235"/>
                    <a:chOff x="5507893" y="2692964"/>
                    <a:chExt cx="1184941" cy="549235"/>
                  </a:xfrm>
                </p:grpSpPr>
                <p:sp>
                  <p:nvSpPr>
                    <p:cNvPr id="122" name="TextBox 121">
                      <a:extLst>
                        <a:ext uri="{FF2B5EF4-FFF2-40B4-BE49-F238E27FC236}">
                          <a16:creationId xmlns:a16="http://schemas.microsoft.com/office/drawing/2014/main" id="{368088E9-CBDA-4E70-9147-FCE2DB6E20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07893" y="2692964"/>
                      <a:ext cx="1184941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활보장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(Stride Length)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123" name="TextBox 122">
                      <a:extLst>
                        <a:ext uri="{FF2B5EF4-FFF2-40B4-BE49-F238E27FC236}">
                          <a16:creationId xmlns:a16="http://schemas.microsoft.com/office/drawing/2014/main" id="{00019FF4-7141-4F77-A317-2708D48F0B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93241" y="2903645"/>
                      <a:ext cx="41068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latinLnBrk="1"/>
                      <a:r>
                        <a:rPr lang="ko-KR" altLang="en-US" sz="600" dirty="0">
                          <a:latin typeface="+mn-ea"/>
                          <a:ea typeface="+mn-ea"/>
                        </a:rPr>
                        <a:t>합계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-cm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p:txBody>
                </p:sp>
              </p:grpSp>
            </p:grp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71CEEEA6-0B44-4710-9471-284B69CD3274}"/>
                    </a:ext>
                  </a:extLst>
                </p:cNvPr>
                <p:cNvSpPr txBox="1"/>
                <p:nvPr/>
              </p:nvSpPr>
              <p:spPr>
                <a:xfrm>
                  <a:off x="890609" y="1575462"/>
                  <a:ext cx="63190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보행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 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길이</a:t>
                  </a:r>
                </a:p>
              </p:txBody>
            </p:sp>
          </p:grp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84721C9-45AC-42B5-BAD3-B1F6E70AC4DD}"/>
                </a:ext>
              </a:extLst>
            </p:cNvPr>
            <p:cNvSpPr txBox="1"/>
            <p:nvPr/>
          </p:nvSpPr>
          <p:spPr>
            <a:xfrm>
              <a:off x="1066239" y="4356066"/>
              <a:ext cx="88998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성인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평균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64~74cm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1F4CC57-DF4C-4787-AD51-83F7FC3BB491}"/>
                </a:ext>
              </a:extLst>
            </p:cNvPr>
            <p:cNvSpPr txBox="1"/>
            <p:nvPr/>
          </p:nvSpPr>
          <p:spPr>
            <a:xfrm>
              <a:off x="2220551" y="4356066"/>
              <a:ext cx="95571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성인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평균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135~150cm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6CDD601B-AF6F-4711-8890-337597FE4CA2}"/>
              </a:ext>
            </a:extLst>
          </p:cNvPr>
          <p:cNvGrpSpPr/>
          <p:nvPr/>
        </p:nvGrpSpPr>
        <p:grpSpPr>
          <a:xfrm>
            <a:off x="798126" y="3936522"/>
            <a:ext cx="2718834" cy="1338674"/>
            <a:chOff x="798126" y="3046233"/>
            <a:chExt cx="2718834" cy="1338674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8D913B44-A406-4D41-A064-2DD063AA3550}"/>
                </a:ext>
              </a:extLst>
            </p:cNvPr>
            <p:cNvGrpSpPr/>
            <p:nvPr/>
          </p:nvGrpSpPr>
          <p:grpSpPr>
            <a:xfrm>
              <a:off x="798126" y="3046233"/>
              <a:ext cx="2718834" cy="1338674"/>
              <a:chOff x="798126" y="4376649"/>
              <a:chExt cx="2718834" cy="1338674"/>
            </a:xfrm>
          </p:grpSpPr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864225FF-B588-4BF5-A330-4143CF956CDA}"/>
                  </a:ext>
                </a:extLst>
              </p:cNvPr>
              <p:cNvGrpSpPr/>
              <p:nvPr/>
            </p:nvGrpSpPr>
            <p:grpSpPr>
              <a:xfrm>
                <a:off x="798126" y="4376649"/>
                <a:ext cx="2718834" cy="1338674"/>
                <a:chOff x="845751" y="5210814"/>
                <a:chExt cx="2718834" cy="1338674"/>
              </a:xfrm>
            </p:grpSpPr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E9181F91-CEA5-409C-A9EF-961D68B4BC19}"/>
                    </a:ext>
                  </a:extLst>
                </p:cNvPr>
                <p:cNvSpPr/>
                <p:nvPr/>
              </p:nvSpPr>
              <p:spPr>
                <a:xfrm>
                  <a:off x="845751" y="5232378"/>
                  <a:ext cx="2718834" cy="13171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76189F6C-CCBA-484B-A2C6-F0A635C3F4F7}"/>
                    </a:ext>
                  </a:extLst>
                </p:cNvPr>
                <p:cNvSpPr txBox="1"/>
                <p:nvPr/>
              </p:nvSpPr>
              <p:spPr>
                <a:xfrm>
                  <a:off x="953927" y="5210814"/>
                  <a:ext cx="100380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+mn-ea"/>
                      <a:ea typeface="+mn-ea"/>
                    </a:rPr>
                    <a:t>좌</a:t>
                  </a:r>
                  <a:r>
                    <a:rPr lang="en-US" altLang="ko-KR" sz="800" dirty="0">
                      <a:latin typeface="+mn-ea"/>
                      <a:ea typeface="+mn-ea"/>
                    </a:rPr>
                    <a:t>/</a:t>
                  </a:r>
                  <a:r>
                    <a:rPr lang="ko-KR" altLang="en-US" sz="800" dirty="0">
                      <a:latin typeface="+mn-ea"/>
                      <a:ea typeface="+mn-ea"/>
                    </a:rPr>
                    <a:t>우 </a:t>
                  </a:r>
                  <a:r>
                    <a:rPr lang="en-US" altLang="ko-KR" sz="800" dirty="0">
                      <a:latin typeface="+mn-ea"/>
                      <a:ea typeface="+mn-ea"/>
                    </a:rPr>
                    <a:t>GCT </a:t>
                  </a:r>
                  <a:r>
                    <a:rPr lang="ko-KR" altLang="en-US" sz="800" dirty="0">
                      <a:latin typeface="+mn-ea"/>
                      <a:ea typeface="+mn-ea"/>
                    </a:rPr>
                    <a:t>밸런스</a:t>
                  </a:r>
                </a:p>
              </p:txBody>
            </p:sp>
          </p:grpSp>
          <p:pic>
            <p:nvPicPr>
              <p:cNvPr id="147" name="그래픽 146" descr="정보 윤곽선">
                <a:extLst>
                  <a:ext uri="{FF2B5EF4-FFF2-40B4-BE49-F238E27FC236}">
                    <a16:creationId xmlns:a16="http://schemas.microsoft.com/office/drawing/2014/main" id="{2335E17D-DBAC-4D47-BB03-B26806942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30140" y="4407824"/>
                <a:ext cx="144698" cy="144698"/>
              </a:xfrm>
              <a:prstGeom prst="rect">
                <a:avLst/>
              </a:prstGeom>
            </p:spPr>
          </p:pic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6D348801-7701-4908-9F3D-212565393D05}"/>
                </a:ext>
              </a:extLst>
            </p:cNvPr>
            <p:cNvGrpSpPr/>
            <p:nvPr/>
          </p:nvGrpSpPr>
          <p:grpSpPr>
            <a:xfrm>
              <a:off x="1221830" y="3354657"/>
              <a:ext cx="1836148" cy="967483"/>
              <a:chOff x="1221830" y="3430319"/>
              <a:chExt cx="1836148" cy="967483"/>
            </a:xfrm>
          </p:grpSpPr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7751921E-E80F-4049-AD7A-A3AD05BA042A}"/>
                  </a:ext>
                </a:extLst>
              </p:cNvPr>
              <p:cNvGrpSpPr/>
              <p:nvPr/>
            </p:nvGrpSpPr>
            <p:grpSpPr>
              <a:xfrm>
                <a:off x="1524883" y="3430319"/>
                <a:ext cx="1225276" cy="618649"/>
                <a:chOff x="2286999" y="5680585"/>
                <a:chExt cx="999435" cy="504621"/>
              </a:xfrm>
            </p:grpSpPr>
            <p:grpSp>
              <p:nvGrpSpPr>
                <p:cNvPr id="135" name="그룹 134">
                  <a:extLst>
                    <a:ext uri="{FF2B5EF4-FFF2-40B4-BE49-F238E27FC236}">
                      <a16:creationId xmlns:a16="http://schemas.microsoft.com/office/drawing/2014/main" id="{F4945331-D850-457E-B8D3-F86DCF68EC60}"/>
                    </a:ext>
                  </a:extLst>
                </p:cNvPr>
                <p:cNvGrpSpPr/>
                <p:nvPr/>
              </p:nvGrpSpPr>
              <p:grpSpPr>
                <a:xfrm>
                  <a:off x="2286999" y="5680585"/>
                  <a:ext cx="999435" cy="497596"/>
                  <a:chOff x="3476329" y="5145524"/>
                  <a:chExt cx="999435" cy="497596"/>
                </a:xfrm>
              </p:grpSpPr>
              <p:sp>
                <p:nvSpPr>
                  <p:cNvPr id="140" name="자유형: 도형 139">
                    <a:extLst>
                      <a:ext uri="{FF2B5EF4-FFF2-40B4-BE49-F238E27FC236}">
                        <a16:creationId xmlns:a16="http://schemas.microsoft.com/office/drawing/2014/main" id="{EA78DB75-6A99-45FC-8C73-9F29C8D67C8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76329" y="5145685"/>
                    <a:ext cx="999435" cy="497435"/>
                  </a:xfrm>
                  <a:custGeom>
                    <a:avLst/>
                    <a:gdLst>
                      <a:gd name="connsiteX0" fmla="*/ 0 w 2890640"/>
                      <a:gd name="connsiteY0" fmla="*/ 0 h 1438717"/>
                      <a:gd name="connsiteX1" fmla="*/ 245798 w 2890640"/>
                      <a:gd name="connsiteY1" fmla="*/ 0 h 1438717"/>
                      <a:gd name="connsiteX2" fmla="*/ 251642 w 2890640"/>
                      <a:gd name="connsiteY2" fmla="*/ 115727 h 1438717"/>
                      <a:gd name="connsiteX3" fmla="*/ 1445321 w 2890640"/>
                      <a:gd name="connsiteY3" fmla="*/ 1192921 h 1438717"/>
                      <a:gd name="connsiteX4" fmla="*/ 2639000 w 2890640"/>
                      <a:gd name="connsiteY4" fmla="*/ 115727 h 1438717"/>
                      <a:gd name="connsiteX5" fmla="*/ 2644844 w 2890640"/>
                      <a:gd name="connsiteY5" fmla="*/ 0 h 1438717"/>
                      <a:gd name="connsiteX6" fmla="*/ 2890640 w 2890640"/>
                      <a:gd name="connsiteY6" fmla="*/ 0 h 1438717"/>
                      <a:gd name="connsiteX7" fmla="*/ 2883527 w 2890640"/>
                      <a:gd name="connsiteY7" fmla="*/ 140858 h 1438717"/>
                      <a:gd name="connsiteX8" fmla="*/ 1445320 w 2890640"/>
                      <a:gd name="connsiteY8" fmla="*/ 1438717 h 1438717"/>
                      <a:gd name="connsiteX9" fmla="*/ 7113 w 2890640"/>
                      <a:gd name="connsiteY9" fmla="*/ 140858 h 1438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90640" h="1438717">
                        <a:moveTo>
                          <a:pt x="0" y="0"/>
                        </a:moveTo>
                        <a:lnTo>
                          <a:pt x="245798" y="0"/>
                        </a:lnTo>
                        <a:lnTo>
                          <a:pt x="251642" y="115727"/>
                        </a:lnTo>
                        <a:cubicBezTo>
                          <a:pt x="313088" y="720771"/>
                          <a:pt x="824066" y="1192921"/>
                          <a:pt x="1445321" y="1192921"/>
                        </a:cubicBezTo>
                        <a:cubicBezTo>
                          <a:pt x="2066576" y="1192921"/>
                          <a:pt x="2577555" y="720771"/>
                          <a:pt x="2639000" y="115727"/>
                        </a:cubicBezTo>
                        <a:lnTo>
                          <a:pt x="2644844" y="0"/>
                        </a:lnTo>
                        <a:lnTo>
                          <a:pt x="2890640" y="0"/>
                        </a:lnTo>
                        <a:lnTo>
                          <a:pt x="2883527" y="140858"/>
                        </a:lnTo>
                        <a:cubicBezTo>
                          <a:pt x="2809495" y="869846"/>
                          <a:pt x="2193841" y="1438717"/>
                          <a:pt x="1445320" y="1438717"/>
                        </a:cubicBezTo>
                        <a:cubicBezTo>
                          <a:pt x="696800" y="1438717"/>
                          <a:pt x="81146" y="869846"/>
                          <a:pt x="7113" y="140858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3">
                          <a:lumMod val="75000"/>
                        </a:schemeClr>
                      </a:gs>
                      <a:gs pos="70250">
                        <a:schemeClr val="tx2">
                          <a:lumMod val="75000"/>
                        </a:schemeClr>
                      </a:gs>
                      <a:gs pos="36000">
                        <a:schemeClr val="tx2">
                          <a:lumMod val="50000"/>
                        </a:schemeClr>
                      </a:gs>
                      <a:gs pos="100000">
                        <a:srgbClr val="56FDB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141" name="직선 연결선 140">
                    <a:extLst>
                      <a:ext uri="{FF2B5EF4-FFF2-40B4-BE49-F238E27FC236}">
                        <a16:creationId xmlns:a16="http://schemas.microsoft.com/office/drawing/2014/main" id="{EF96767C-41BA-41E4-9398-EB4312F5C0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24478" y="5430965"/>
                    <a:ext cx="78939" cy="41606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직선 연결선 141">
                    <a:extLst>
                      <a:ext uri="{FF2B5EF4-FFF2-40B4-BE49-F238E27FC236}">
                        <a16:creationId xmlns:a16="http://schemas.microsoft.com/office/drawing/2014/main" id="{94835963-509B-4D02-B18A-107DD22E7A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96675" y="5231290"/>
                    <a:ext cx="42202" cy="72000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직선 연결선 142">
                    <a:extLst>
                      <a:ext uri="{FF2B5EF4-FFF2-40B4-BE49-F238E27FC236}">
                        <a16:creationId xmlns:a16="http://schemas.microsoft.com/office/drawing/2014/main" id="{B61A0AF3-9DD1-4C50-9BC7-12B840F5D376}"/>
                      </a:ext>
                    </a:extLst>
                  </p:cNvPr>
                  <p:cNvCxnSpPr>
                    <a:cxnSpLocks/>
                    <a:endCxn id="140" idx="3"/>
                  </p:cNvCxnSpPr>
                  <p:nvPr/>
                </p:nvCxnSpPr>
                <p:spPr>
                  <a:xfrm flipH="1">
                    <a:off x="3976046" y="5145524"/>
                    <a:ext cx="530" cy="85145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직선 연결선 143">
                    <a:extLst>
                      <a:ext uri="{FF2B5EF4-FFF2-40B4-BE49-F238E27FC236}">
                        <a16:creationId xmlns:a16="http://schemas.microsoft.com/office/drawing/2014/main" id="{DFA5F784-6FCF-4D6B-85BD-2A8ED4D687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352563" y="5427665"/>
                    <a:ext cx="75052" cy="40196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직선 연결선 144">
                    <a:extLst>
                      <a:ext uri="{FF2B5EF4-FFF2-40B4-BE49-F238E27FC236}">
                        <a16:creationId xmlns:a16="http://schemas.microsoft.com/office/drawing/2014/main" id="{009587CE-177B-4394-9E57-41611B12D4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10498" y="5231291"/>
                    <a:ext cx="44846" cy="69891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6" name="그룹 135">
                  <a:extLst>
                    <a:ext uri="{FF2B5EF4-FFF2-40B4-BE49-F238E27FC236}">
                      <a16:creationId xmlns:a16="http://schemas.microsoft.com/office/drawing/2014/main" id="{D987520C-5564-4988-A517-723F87F77D8D}"/>
                    </a:ext>
                  </a:extLst>
                </p:cNvPr>
                <p:cNvGrpSpPr/>
                <p:nvPr/>
              </p:nvGrpSpPr>
              <p:grpSpPr>
                <a:xfrm>
                  <a:off x="2451614" y="5783974"/>
                  <a:ext cx="670206" cy="401232"/>
                  <a:chOff x="2451614" y="5783974"/>
                  <a:chExt cx="670206" cy="401232"/>
                </a:xfrm>
              </p:grpSpPr>
              <p:sp>
                <p:nvSpPr>
                  <p:cNvPr id="137" name="이등변 삼각형 136">
                    <a:extLst>
                      <a:ext uri="{FF2B5EF4-FFF2-40B4-BE49-F238E27FC236}">
                        <a16:creationId xmlns:a16="http://schemas.microsoft.com/office/drawing/2014/main" id="{C2E59CD6-188F-44A4-8867-53A477B4C2B5}"/>
                      </a:ext>
                    </a:extLst>
                  </p:cNvPr>
                  <p:cNvSpPr/>
                  <p:nvPr/>
                </p:nvSpPr>
                <p:spPr>
                  <a:xfrm rot="1182508">
                    <a:off x="2885882" y="5783974"/>
                    <a:ext cx="45720" cy="83838"/>
                  </a:xfrm>
                  <a:prstGeom prst="triangl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" name="자유형: 도형 137">
                    <a:extLst>
                      <a:ext uri="{FF2B5EF4-FFF2-40B4-BE49-F238E27FC236}">
                        <a16:creationId xmlns:a16="http://schemas.microsoft.com/office/drawing/2014/main" id="{996EA8EB-FB39-47E9-B90F-A189DA127394}"/>
                      </a:ext>
                    </a:extLst>
                  </p:cNvPr>
                  <p:cNvSpPr/>
                  <p:nvPr/>
                </p:nvSpPr>
                <p:spPr>
                  <a:xfrm>
                    <a:off x="2451614" y="5844115"/>
                    <a:ext cx="670206" cy="331914"/>
                  </a:xfrm>
                  <a:custGeom>
                    <a:avLst/>
                    <a:gdLst>
                      <a:gd name="connsiteX0" fmla="*/ 526308 w 1052616"/>
                      <a:gd name="connsiteY0" fmla="*/ 0 h 521303"/>
                      <a:gd name="connsiteX1" fmla="*/ 1042473 w 1052616"/>
                      <a:gd name="connsiteY1" fmla="*/ 420686 h 521303"/>
                      <a:gd name="connsiteX2" fmla="*/ 1052616 w 1052616"/>
                      <a:gd name="connsiteY2" fmla="*/ 521303 h 521303"/>
                      <a:gd name="connsiteX3" fmla="*/ 0 w 1052616"/>
                      <a:gd name="connsiteY3" fmla="*/ 521303 h 521303"/>
                      <a:gd name="connsiteX4" fmla="*/ 10143 w 1052616"/>
                      <a:gd name="connsiteY4" fmla="*/ 420686 h 521303"/>
                      <a:gd name="connsiteX5" fmla="*/ 526308 w 1052616"/>
                      <a:gd name="connsiteY5" fmla="*/ 0 h 521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52616" h="521303">
                        <a:moveTo>
                          <a:pt x="526308" y="0"/>
                        </a:moveTo>
                        <a:cubicBezTo>
                          <a:pt x="780917" y="0"/>
                          <a:pt x="993345" y="180601"/>
                          <a:pt x="1042473" y="420686"/>
                        </a:cubicBezTo>
                        <a:lnTo>
                          <a:pt x="1052616" y="521303"/>
                        </a:lnTo>
                        <a:lnTo>
                          <a:pt x="0" y="521303"/>
                        </a:lnTo>
                        <a:lnTo>
                          <a:pt x="10143" y="420686"/>
                        </a:lnTo>
                        <a:cubicBezTo>
                          <a:pt x="59272" y="180601"/>
                          <a:pt x="271699" y="0"/>
                          <a:pt x="526308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AFEABD45-418A-4962-899A-63A0DF75B1C8}"/>
                      </a:ext>
                    </a:extLst>
                  </p:cNvPr>
                  <p:cNvSpPr txBox="1"/>
                  <p:nvPr/>
                </p:nvSpPr>
                <p:spPr>
                  <a:xfrm>
                    <a:off x="2502725" y="5909054"/>
                    <a:ext cx="569041" cy="27615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오른쪽으로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치우침</a:t>
                    </a:r>
                  </a:p>
                </p:txBody>
              </p:sp>
            </p:grpSp>
          </p:grp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C4B61B5-03E2-47E1-8159-EE75EF505D97}"/>
                  </a:ext>
                </a:extLst>
              </p:cNvPr>
              <p:cNvSpPr txBox="1"/>
              <p:nvPr/>
            </p:nvSpPr>
            <p:spPr>
              <a:xfrm>
                <a:off x="1221830" y="4043859"/>
                <a:ext cx="717783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1"/>
                <a:r>
                  <a:rPr lang="ko-KR" altLang="en-US" sz="600" dirty="0">
                    <a:latin typeface="+mn-ea"/>
                    <a:ea typeface="+mn-ea"/>
                  </a:rPr>
                  <a:t>왼발 </a:t>
                </a:r>
                <a:r>
                  <a:rPr lang="en-US" altLang="ko-KR" sz="600" dirty="0">
                    <a:latin typeface="+mn-ea"/>
                    <a:ea typeface="+mn-ea"/>
                  </a:rPr>
                  <a:t>GCT</a:t>
                </a:r>
                <a:endParaRPr lang="en-US" altLang="ko-KR" sz="1100" dirty="0">
                  <a:latin typeface="+mn-ea"/>
                  <a:ea typeface="+mn-ea"/>
                </a:endParaRPr>
              </a:p>
              <a:p>
                <a:pPr algn="ctr" latinLnBrk="1"/>
                <a:r>
                  <a:rPr lang="en-US" altLang="ko-KR" sz="1100" dirty="0">
                    <a:latin typeface="+mn-ea"/>
                    <a:ea typeface="+mn-ea"/>
                  </a:rPr>
                  <a:t>300 </a:t>
                </a:r>
                <a:r>
                  <a:rPr lang="en-US" altLang="ko-KR" sz="1100" dirty="0" err="1">
                    <a:latin typeface="+mn-ea"/>
                    <a:ea typeface="+mn-ea"/>
                  </a:rPr>
                  <a:t>ms</a:t>
                </a:r>
                <a:endParaRPr lang="ko-KR" altLang="en-US" sz="1050" dirty="0">
                  <a:latin typeface="+mn-ea"/>
                  <a:ea typeface="+mn-ea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9DBE959-5A45-4DB5-B1C4-B25EF349B94C}"/>
                  </a:ext>
                </a:extLst>
              </p:cNvPr>
              <p:cNvSpPr txBox="1"/>
              <p:nvPr/>
            </p:nvSpPr>
            <p:spPr>
              <a:xfrm>
                <a:off x="2340195" y="4043859"/>
                <a:ext cx="717783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1"/>
                <a:r>
                  <a:rPr lang="ko-KR" altLang="en-US" sz="600" dirty="0">
                    <a:latin typeface="+mn-ea"/>
                    <a:ea typeface="+mn-ea"/>
                  </a:rPr>
                  <a:t>오른발 </a:t>
                </a:r>
                <a:r>
                  <a:rPr lang="en-US" altLang="ko-KR" sz="600" dirty="0">
                    <a:latin typeface="+mn-ea"/>
                    <a:ea typeface="+mn-ea"/>
                  </a:rPr>
                  <a:t>GCT</a:t>
                </a:r>
                <a:endParaRPr lang="en-US" altLang="ko-KR" sz="1100" dirty="0">
                  <a:latin typeface="+mn-ea"/>
                  <a:ea typeface="+mn-ea"/>
                </a:endParaRPr>
              </a:p>
              <a:p>
                <a:pPr algn="ctr" latinLnBrk="1"/>
                <a:r>
                  <a:rPr lang="en-US" altLang="ko-KR" sz="1100" dirty="0">
                    <a:latin typeface="+mn-ea"/>
                    <a:ea typeface="+mn-ea"/>
                  </a:rPr>
                  <a:t>280 </a:t>
                </a:r>
                <a:r>
                  <a:rPr lang="en-US" altLang="ko-KR" sz="1100" dirty="0" err="1">
                    <a:latin typeface="+mn-ea"/>
                    <a:ea typeface="+mn-ea"/>
                  </a:rPr>
                  <a:t>ms</a:t>
                </a:r>
                <a:endParaRPr lang="ko-KR" altLang="en-US" sz="1050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B4E0156-5793-4EAB-85B5-D2DD4DB2EC7B}"/>
              </a:ext>
            </a:extLst>
          </p:cNvPr>
          <p:cNvGrpSpPr/>
          <p:nvPr/>
        </p:nvGrpSpPr>
        <p:grpSpPr>
          <a:xfrm>
            <a:off x="798126" y="3085838"/>
            <a:ext cx="2718834" cy="830894"/>
            <a:chOff x="798126" y="2195549"/>
            <a:chExt cx="2718834" cy="830894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57C804F-73E6-42EC-8875-7A9753FB39CF}"/>
                </a:ext>
              </a:extLst>
            </p:cNvPr>
            <p:cNvSpPr/>
            <p:nvPr/>
          </p:nvSpPr>
          <p:spPr>
            <a:xfrm>
              <a:off x="798126" y="2222477"/>
              <a:ext cx="2718834" cy="790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8122F815-0711-4FFC-9C8B-B7F1D766C12C}"/>
                </a:ext>
              </a:extLst>
            </p:cNvPr>
            <p:cNvSpPr txBox="1"/>
            <p:nvPr/>
          </p:nvSpPr>
          <p:spPr>
            <a:xfrm>
              <a:off x="803415" y="2195549"/>
              <a:ext cx="25112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운동 시간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 13:55:00~14:55:00/8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세트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/</a:t>
              </a:r>
              <a:r>
                <a:rPr lang="en-US" altLang="ko-KR" sz="800" dirty="0">
                  <a:latin typeface="+mn-ea"/>
                  <a:ea typeface="+mn-ea"/>
                </a:rPr>
                <a:t>22</a:t>
              </a:r>
              <a:r>
                <a:rPr lang="ko-KR" altLang="en-US" sz="800" dirty="0">
                  <a:latin typeface="+mn-ea"/>
                  <a:ea typeface="+mn-ea"/>
                </a:rPr>
                <a:t>분 </a:t>
              </a:r>
              <a:r>
                <a:rPr lang="en-US" altLang="ko-KR" sz="800" dirty="0">
                  <a:latin typeface="+mn-ea"/>
                  <a:ea typeface="+mn-ea"/>
                </a:rPr>
                <a:t>30</a:t>
              </a:r>
              <a:r>
                <a:rPr lang="ko-KR" altLang="en-US" sz="800" dirty="0">
                  <a:latin typeface="+mn-ea"/>
                  <a:ea typeface="+mn-ea"/>
                </a:rPr>
                <a:t>초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F73E2D8-6D5E-4C9E-B360-701C15936C08}"/>
                </a:ext>
              </a:extLst>
            </p:cNvPr>
            <p:cNvSpPr txBox="1"/>
            <p:nvPr/>
          </p:nvSpPr>
          <p:spPr>
            <a:xfrm>
              <a:off x="1412933" y="2749444"/>
              <a:ext cx="13372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/>
              <a:r>
                <a:rPr lang="ko-KR" altLang="en-US" sz="900" dirty="0">
                  <a:latin typeface="+mn-ea"/>
                  <a:ea typeface="+mn-ea"/>
                </a:rPr>
                <a:t>분당 걸음 수</a:t>
              </a:r>
              <a:r>
                <a:rPr lang="en-US" altLang="ko-KR" sz="900" dirty="0">
                  <a:latin typeface="+mn-ea"/>
                  <a:ea typeface="+mn-ea"/>
                </a:rPr>
                <a:t>  </a:t>
              </a:r>
              <a:r>
                <a:rPr lang="en-US" altLang="ko-KR" sz="1200" dirty="0">
                  <a:latin typeface="+mn-ea"/>
                  <a:ea typeface="+mn-ea"/>
                </a:rPr>
                <a:t>90</a:t>
              </a:r>
              <a:r>
                <a:rPr lang="en-US" altLang="ko-KR" sz="1050" dirty="0">
                  <a:latin typeface="+mn-ea"/>
                  <a:ea typeface="+mn-ea"/>
                </a:rPr>
                <a:t>spm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360679-A871-413A-B169-0A32CCC55CA1}"/>
                </a:ext>
              </a:extLst>
            </p:cNvPr>
            <p:cNvSpPr txBox="1"/>
            <p:nvPr/>
          </p:nvSpPr>
          <p:spPr>
            <a:xfrm>
              <a:off x="1586057" y="2407062"/>
              <a:ext cx="9909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/>
              <a:r>
                <a:rPr lang="ko-KR" altLang="en-US" sz="900" dirty="0">
                  <a:latin typeface="+mn-ea"/>
                  <a:ea typeface="+mn-ea"/>
                </a:rPr>
                <a:t>걸음 수</a:t>
              </a:r>
              <a:r>
                <a:rPr lang="en-US" altLang="ko-KR" sz="900" dirty="0">
                  <a:latin typeface="+mn-ea"/>
                  <a:ea typeface="+mn-ea"/>
                </a:rPr>
                <a:t>  </a:t>
              </a:r>
              <a:r>
                <a:rPr lang="en-US" altLang="ko-KR" sz="1200" dirty="0">
                  <a:latin typeface="+mn-ea"/>
                  <a:ea typeface="+mn-ea"/>
                </a:rPr>
                <a:t>1000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F606189E-4C3A-473F-AD8F-E4E3C79683A1}"/>
              </a:ext>
            </a:extLst>
          </p:cNvPr>
          <p:cNvGrpSpPr/>
          <p:nvPr/>
        </p:nvGrpSpPr>
        <p:grpSpPr>
          <a:xfrm>
            <a:off x="749855" y="2307194"/>
            <a:ext cx="2680258" cy="493412"/>
            <a:chOff x="546900" y="1356523"/>
            <a:chExt cx="2876419" cy="493412"/>
          </a:xfrm>
        </p:grpSpPr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F8461C11-11FD-4820-B954-BBD79FA86956}"/>
                </a:ext>
              </a:extLst>
            </p:cNvPr>
            <p:cNvGrpSpPr/>
            <p:nvPr/>
          </p:nvGrpSpPr>
          <p:grpSpPr>
            <a:xfrm>
              <a:off x="546900" y="1357416"/>
              <a:ext cx="2876419" cy="492519"/>
              <a:chOff x="947174" y="2692892"/>
              <a:chExt cx="2876419" cy="492519"/>
            </a:xfrm>
          </p:grpSpPr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C65C2395-3A22-4867-B65B-B8178D1DEB35}"/>
                  </a:ext>
                </a:extLst>
              </p:cNvPr>
              <p:cNvSpPr/>
              <p:nvPr/>
            </p:nvSpPr>
            <p:spPr>
              <a:xfrm>
                <a:off x="2084256" y="2934304"/>
                <a:ext cx="252000" cy="234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45336E4C-9798-4BBD-8CD7-769D2DC95C24}"/>
                  </a:ext>
                </a:extLst>
              </p:cNvPr>
              <p:cNvGrpSpPr/>
              <p:nvPr/>
            </p:nvGrpSpPr>
            <p:grpSpPr>
              <a:xfrm>
                <a:off x="1328982" y="2697905"/>
                <a:ext cx="2494611" cy="487506"/>
                <a:chOff x="4769098" y="1227667"/>
                <a:chExt cx="2494611" cy="487506"/>
              </a:xfrm>
            </p:grpSpPr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578EECD-08D1-4F2F-B291-A68035FFAD42}"/>
                    </a:ext>
                  </a:extLst>
                </p:cNvPr>
                <p:cNvSpPr txBox="1"/>
                <p:nvPr/>
              </p:nvSpPr>
              <p:spPr>
                <a:xfrm>
                  <a:off x="4769098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일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3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C984CF4E-67F0-4D3B-9C22-CE396F8F74FC}"/>
                    </a:ext>
                  </a:extLst>
                </p:cNvPr>
                <p:cNvSpPr txBox="1"/>
                <p:nvPr/>
              </p:nvSpPr>
              <p:spPr>
                <a:xfrm>
                  <a:off x="5132716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월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4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5314DF94-7FBF-440A-8999-5933261DFCA5}"/>
                    </a:ext>
                  </a:extLst>
                </p:cNvPr>
                <p:cNvSpPr txBox="1"/>
                <p:nvPr/>
              </p:nvSpPr>
              <p:spPr>
                <a:xfrm>
                  <a:off x="5859952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수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6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D1A04760-E4CC-444C-BA89-0C533C75E280}"/>
                    </a:ext>
                  </a:extLst>
                </p:cNvPr>
                <p:cNvSpPr txBox="1"/>
                <p:nvPr/>
              </p:nvSpPr>
              <p:spPr>
                <a:xfrm>
                  <a:off x="6223570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목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7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D4018EB0-7949-489B-96F1-780B52FFCDDC}"/>
                    </a:ext>
                  </a:extLst>
                </p:cNvPr>
                <p:cNvSpPr txBox="1"/>
                <p:nvPr/>
              </p:nvSpPr>
              <p:spPr>
                <a:xfrm>
                  <a:off x="6587188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금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8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2971104-39C6-4527-8B83-B44F7DDC4F66}"/>
                    </a:ext>
                  </a:extLst>
                </p:cNvPr>
                <p:cNvSpPr txBox="1"/>
                <p:nvPr/>
              </p:nvSpPr>
              <p:spPr>
                <a:xfrm>
                  <a:off x="6950803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토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9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CE0A723-D503-495A-B8B7-4C3D5370360D}"/>
                  </a:ext>
                </a:extLst>
              </p:cNvPr>
              <p:cNvSpPr txBox="1"/>
              <p:nvPr/>
            </p:nvSpPr>
            <p:spPr>
              <a:xfrm>
                <a:off x="947174" y="2692892"/>
                <a:ext cx="47343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+mn-ea"/>
                    <a:ea typeface="+mn-ea"/>
                  </a:rPr>
                  <a:t>2021</a:t>
                </a:r>
              </a:p>
              <a:p>
                <a:pPr algn="ctr"/>
                <a:r>
                  <a:rPr lang="en-US" altLang="ko-KR" sz="1200" b="1" dirty="0">
                    <a:latin typeface="+mn-ea"/>
                    <a:ea typeface="+mn-ea"/>
                  </a:rPr>
                  <a:t>10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A1963A8-8512-426E-992E-7A8BAAEBD838}"/>
                </a:ext>
              </a:extLst>
            </p:cNvPr>
            <p:cNvSpPr txBox="1"/>
            <p:nvPr/>
          </p:nvSpPr>
          <p:spPr>
            <a:xfrm>
              <a:off x="1655943" y="1356523"/>
              <a:ext cx="312906" cy="487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+mn-ea"/>
                  <a:ea typeface="+mn-ea"/>
                </a:rPr>
                <a:t>화</a:t>
              </a:r>
              <a:endParaRPr lang="en-US" altLang="ko-KR" sz="10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bg1"/>
                  </a:solidFill>
                  <a:latin typeface="+mn-ea"/>
                  <a:ea typeface="+mn-ea"/>
                </a:rPr>
                <a:t>5</a:t>
              </a:r>
              <a:endParaRPr lang="ko-KR" altLang="en-US" sz="12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67" name="취소">
            <a:extLst>
              <a:ext uri="{FF2B5EF4-FFF2-40B4-BE49-F238E27FC236}">
                <a16:creationId xmlns:a16="http://schemas.microsoft.com/office/drawing/2014/main" id="{ACF06346-8B16-4BE3-ABE5-9ADD41E34D4E}"/>
              </a:ext>
            </a:extLst>
          </p:cNvPr>
          <p:cNvSpPr/>
          <p:nvPr/>
        </p:nvSpPr>
        <p:spPr>
          <a:xfrm>
            <a:off x="801575" y="1082404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B0E1450-2696-46D7-AE28-188BD338280A}"/>
              </a:ext>
            </a:extLst>
          </p:cNvPr>
          <p:cNvSpPr txBox="1"/>
          <p:nvPr/>
        </p:nvSpPr>
        <p:spPr>
          <a:xfrm>
            <a:off x="1706432" y="1080594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  <a:ea typeface="+mn-ea"/>
              </a:rPr>
              <a:t>보행 운동 결과</a:t>
            </a:r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7C708200-6165-4C5E-97E5-64E69373909E}"/>
              </a:ext>
            </a:extLst>
          </p:cNvPr>
          <p:cNvGrpSpPr/>
          <p:nvPr/>
        </p:nvGrpSpPr>
        <p:grpSpPr>
          <a:xfrm>
            <a:off x="4072875" y="3208555"/>
            <a:ext cx="2718834" cy="652304"/>
            <a:chOff x="845751" y="3738699"/>
            <a:chExt cx="2718834" cy="652304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3F8F858B-0A64-49E1-A8E1-9DFD2B7FBDC2}"/>
                </a:ext>
              </a:extLst>
            </p:cNvPr>
            <p:cNvSpPr/>
            <p:nvPr/>
          </p:nvSpPr>
          <p:spPr>
            <a:xfrm>
              <a:off x="845751" y="3759178"/>
              <a:ext cx="2718834" cy="6318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5EB7A1B-8064-465C-9D40-A97B4C862B12}"/>
                </a:ext>
              </a:extLst>
            </p:cNvPr>
            <p:cNvSpPr txBox="1"/>
            <p:nvPr/>
          </p:nvSpPr>
          <p:spPr>
            <a:xfrm>
              <a:off x="900656" y="3738699"/>
              <a:ext cx="6319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보행 분석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B5528242-6AD5-4BFE-8CE7-0DF36883D31A}"/>
                </a:ext>
              </a:extLst>
            </p:cNvPr>
            <p:cNvSpPr txBox="1"/>
            <p:nvPr/>
          </p:nvSpPr>
          <p:spPr>
            <a:xfrm>
              <a:off x="1013541" y="3899669"/>
              <a:ext cx="239536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l" fontAlgn="ctr"/>
              <a:r>
                <a:rPr lang="ko-KR" altLang="en-US" sz="800" u="none" strike="noStrike" dirty="0">
                  <a:effectLst/>
                  <a:latin typeface="+mn-ea"/>
                  <a:ea typeface="+mn-ea"/>
                </a:rPr>
                <a:t>발을 끄는 경향이 있으며</a:t>
              </a:r>
              <a:r>
                <a:rPr lang="en-US" altLang="ko-KR" sz="800" u="none" strike="noStrike" dirty="0">
                  <a:effectLst/>
                  <a:latin typeface="+mn-ea"/>
                  <a:ea typeface="+mn-ea"/>
                </a:rPr>
                <a:t>, </a:t>
              </a:r>
              <a:r>
                <a:rPr lang="ko-KR" altLang="en-US" sz="800" u="none" strike="noStrike" dirty="0">
                  <a:effectLst/>
                  <a:latin typeface="+mn-ea"/>
                  <a:ea typeface="+mn-ea"/>
                </a:rPr>
                <a:t>보행속도가 </a:t>
              </a:r>
              <a:r>
                <a:rPr lang="ko-KR" altLang="en-US" sz="800" u="none" strike="noStrike" dirty="0" err="1">
                  <a:effectLst/>
                  <a:latin typeface="+mn-ea"/>
                  <a:ea typeface="+mn-ea"/>
                </a:rPr>
                <a:t>느린편입니다</a:t>
              </a:r>
              <a:r>
                <a:rPr lang="en-US" altLang="ko-KR" sz="800" u="none" strike="noStrike" dirty="0">
                  <a:effectLst/>
                  <a:latin typeface="+mn-ea"/>
                  <a:ea typeface="+mn-ea"/>
                </a:rPr>
                <a:t>. </a:t>
              </a:r>
              <a:r>
                <a:rPr lang="ko-KR" altLang="en-US" sz="800" u="none" strike="noStrike" dirty="0">
                  <a:effectLst/>
                  <a:latin typeface="+mn-ea"/>
                  <a:ea typeface="+mn-ea"/>
                </a:rPr>
                <a:t>보행 안정성을 위해서 좀 더 넓은 보폭과 빠른 속도로 걸어보세요</a:t>
              </a:r>
              <a:r>
                <a:rPr lang="en-US" altLang="ko-KR" sz="800" u="none" strike="noStrike" dirty="0">
                  <a:effectLst/>
                  <a:latin typeface="+mn-ea"/>
                  <a:ea typeface="+mn-ea"/>
                </a:rPr>
                <a:t>.</a:t>
              </a:r>
              <a:endParaRPr lang="en-US" altLang="ko-KR" sz="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173" name="그림 172">
            <a:extLst>
              <a:ext uri="{FF2B5EF4-FFF2-40B4-BE49-F238E27FC236}">
                <a16:creationId xmlns:a16="http://schemas.microsoft.com/office/drawing/2014/main" id="{2CCCA60C-417C-407D-833D-45D37EA936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997"/>
          <a:stretch/>
        </p:blipFill>
        <p:spPr>
          <a:xfrm>
            <a:off x="710189" y="6135781"/>
            <a:ext cx="2854800" cy="230832"/>
          </a:xfrm>
          <a:prstGeom prst="rect">
            <a:avLst/>
          </a:prstGeom>
        </p:spPr>
      </p:pic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D9099AE-41CF-48D5-AC44-421968008617}"/>
              </a:ext>
            </a:extLst>
          </p:cNvPr>
          <p:cNvGrpSpPr/>
          <p:nvPr/>
        </p:nvGrpSpPr>
        <p:grpSpPr>
          <a:xfrm>
            <a:off x="4059679" y="1000460"/>
            <a:ext cx="2718834" cy="2173515"/>
            <a:chOff x="845751" y="6349504"/>
            <a:chExt cx="2718834" cy="2173515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758CB147-D58B-4D2D-A628-AD689CA52B91}"/>
                </a:ext>
              </a:extLst>
            </p:cNvPr>
            <p:cNvSpPr/>
            <p:nvPr/>
          </p:nvSpPr>
          <p:spPr>
            <a:xfrm>
              <a:off x="845751" y="6351299"/>
              <a:ext cx="2718834" cy="2171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10969F8B-0329-466B-95AD-E8E0DCD252F0}"/>
                </a:ext>
              </a:extLst>
            </p:cNvPr>
            <p:cNvGrpSpPr/>
            <p:nvPr/>
          </p:nvGrpSpPr>
          <p:grpSpPr>
            <a:xfrm>
              <a:off x="890609" y="6349504"/>
              <a:ext cx="2665348" cy="2113208"/>
              <a:chOff x="890609" y="3611297"/>
              <a:chExt cx="2665348" cy="2113208"/>
            </a:xfrm>
          </p:grpSpPr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18A8E62-6688-4636-AF2A-4DCA9F838289}"/>
                  </a:ext>
                </a:extLst>
              </p:cNvPr>
              <p:cNvGrpSpPr/>
              <p:nvPr/>
            </p:nvGrpSpPr>
            <p:grpSpPr>
              <a:xfrm>
                <a:off x="890609" y="3611297"/>
                <a:ext cx="2665348" cy="1241657"/>
                <a:chOff x="890609" y="3611297"/>
                <a:chExt cx="2665348" cy="1241657"/>
              </a:xfrm>
            </p:grpSpPr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5CE20B98-609F-461B-A113-FFC927FF0DF7}"/>
                    </a:ext>
                  </a:extLst>
                </p:cNvPr>
                <p:cNvSpPr txBox="1"/>
                <p:nvPr/>
              </p:nvSpPr>
              <p:spPr>
                <a:xfrm>
                  <a:off x="890609" y="3611297"/>
                  <a:ext cx="63190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보행 주기</a:t>
                  </a:r>
                </a:p>
              </p:txBody>
            </p:sp>
            <p:grpSp>
              <p:nvGrpSpPr>
                <p:cNvPr id="183" name="그룹 182">
                  <a:extLst>
                    <a:ext uri="{FF2B5EF4-FFF2-40B4-BE49-F238E27FC236}">
                      <a16:creationId xmlns:a16="http://schemas.microsoft.com/office/drawing/2014/main" id="{5B095AC1-96B4-4527-9B9C-03B50A69FFD3}"/>
                    </a:ext>
                  </a:extLst>
                </p:cNvPr>
                <p:cNvGrpSpPr/>
                <p:nvPr/>
              </p:nvGrpSpPr>
              <p:grpSpPr>
                <a:xfrm>
                  <a:off x="890609" y="3809698"/>
                  <a:ext cx="2665348" cy="1043256"/>
                  <a:chOff x="3945779" y="3435933"/>
                  <a:chExt cx="5548519" cy="1586461"/>
                </a:xfrm>
              </p:grpSpPr>
              <p:graphicFrame>
                <p:nvGraphicFramePr>
                  <p:cNvPr id="184" name="차트 183">
                    <a:extLst>
                      <a:ext uri="{FF2B5EF4-FFF2-40B4-BE49-F238E27FC236}">
                        <a16:creationId xmlns:a16="http://schemas.microsoft.com/office/drawing/2014/main" id="{D6E537E5-4ED6-41D4-939F-841C2F86EC16}"/>
                      </a:ext>
                    </a:extLst>
                  </p:cNvPr>
                  <p:cNvGraphicFramePr/>
                  <p:nvPr/>
                </p:nvGraphicFramePr>
                <p:xfrm>
                  <a:off x="4435757" y="3539519"/>
                  <a:ext cx="4929719" cy="1482875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5"/>
                  </a:graphicData>
                </a:graphic>
              </p:graphicFrame>
              <p:grpSp>
                <p:nvGrpSpPr>
                  <p:cNvPr id="185" name="그룹 184">
                    <a:extLst>
                      <a:ext uri="{FF2B5EF4-FFF2-40B4-BE49-F238E27FC236}">
                        <a16:creationId xmlns:a16="http://schemas.microsoft.com/office/drawing/2014/main" id="{6F6B29BB-020E-4AA7-8CDB-DD14A2122FA7}"/>
                      </a:ext>
                    </a:extLst>
                  </p:cNvPr>
                  <p:cNvGrpSpPr/>
                  <p:nvPr/>
                </p:nvGrpSpPr>
                <p:grpSpPr>
                  <a:xfrm>
                    <a:off x="3945779" y="3435933"/>
                    <a:ext cx="5548519" cy="1337608"/>
                    <a:chOff x="4791181" y="2763926"/>
                    <a:chExt cx="5548519" cy="1337608"/>
                  </a:xfrm>
                </p:grpSpPr>
                <p:grpSp>
                  <p:nvGrpSpPr>
                    <p:cNvPr id="189" name="그룹 188">
                      <a:extLst>
                        <a:ext uri="{FF2B5EF4-FFF2-40B4-BE49-F238E27FC236}">
                          <a16:creationId xmlns:a16="http://schemas.microsoft.com/office/drawing/2014/main" id="{DB109F5A-C099-406A-8BFA-9FB9C63C8C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91181" y="2763926"/>
                      <a:ext cx="5548519" cy="634321"/>
                      <a:chOff x="4791181" y="2763926"/>
                      <a:chExt cx="5548519" cy="634321"/>
                    </a:xfrm>
                  </p:grpSpPr>
                  <p:sp>
                    <p:nvSpPr>
                      <p:cNvPr id="198" name="TextBox 197">
                        <a:extLst>
                          <a:ext uri="{FF2B5EF4-FFF2-40B4-BE49-F238E27FC236}">
                            <a16:creationId xmlns:a16="http://schemas.microsoft.com/office/drawing/2014/main" id="{E6BBAEAC-0FE5-45F8-8FBE-F4B52E0C65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91181" y="3117428"/>
                        <a:ext cx="704776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ko-KR" altLang="en-US" sz="600" b="1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표준</a:t>
                        </a:r>
                      </a:p>
                    </p:txBody>
                  </p:sp>
                  <p:sp>
                    <p:nvSpPr>
                      <p:cNvPr id="199" name="TextBox 198">
                        <a:extLst>
                          <a:ext uri="{FF2B5EF4-FFF2-40B4-BE49-F238E27FC236}">
                            <a16:creationId xmlns:a16="http://schemas.microsoft.com/office/drawing/2014/main" id="{0010DC6D-5B35-4998-AFD6-27DCA6B2EA7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81270" y="3117428"/>
                        <a:ext cx="691428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60%</a:t>
                        </a:r>
                        <a:endParaRPr lang="ko-KR" altLang="en-US" sz="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200" name="TextBox 199">
                        <a:extLst>
                          <a:ext uri="{FF2B5EF4-FFF2-40B4-BE49-F238E27FC236}">
                            <a16:creationId xmlns:a16="http://schemas.microsoft.com/office/drawing/2014/main" id="{480C248A-0097-4F00-B609-231E287B10E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678474" y="3117428"/>
                        <a:ext cx="691428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40%</a:t>
                        </a:r>
                        <a:endParaRPr lang="ko-KR" altLang="en-US" sz="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201" name="TextBox 200">
                        <a:extLst>
                          <a:ext uri="{FF2B5EF4-FFF2-40B4-BE49-F238E27FC236}">
                            <a16:creationId xmlns:a16="http://schemas.microsoft.com/office/drawing/2014/main" id="{7F9E7190-F023-4834-8CE2-1B86A120D1D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26490" y="2763926"/>
                        <a:ext cx="864952" cy="28081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ko-KR" altLang="en-US" sz="600" b="1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입각기</a:t>
                        </a:r>
                        <a:endParaRPr lang="ko-KR" altLang="en-US" sz="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202" name="TextBox 201">
                        <a:extLst>
                          <a:ext uri="{FF2B5EF4-FFF2-40B4-BE49-F238E27FC236}">
                            <a16:creationId xmlns:a16="http://schemas.microsoft.com/office/drawing/2014/main" id="{A406F384-0823-4D69-90D2-C87B3440351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474748" y="2763926"/>
                        <a:ext cx="864952" cy="28081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ko-KR" altLang="en-US" sz="600" b="1" dirty="0" err="1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유각기</a:t>
                        </a:r>
                        <a:endParaRPr lang="ko-KR" altLang="en-US" sz="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</p:grpSp>
                <p:grpSp>
                  <p:nvGrpSpPr>
                    <p:cNvPr id="190" name="그룹 189">
                      <a:extLst>
                        <a:ext uri="{FF2B5EF4-FFF2-40B4-BE49-F238E27FC236}">
                          <a16:creationId xmlns:a16="http://schemas.microsoft.com/office/drawing/2014/main" id="{FC5BEAB7-D178-475C-98FE-10F82FC5CED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91181" y="3469072"/>
                      <a:ext cx="4777109" cy="280819"/>
                      <a:chOff x="4791181" y="3066400"/>
                      <a:chExt cx="4777109" cy="280819"/>
                    </a:xfrm>
                  </p:grpSpPr>
                  <p:sp>
                    <p:nvSpPr>
                      <p:cNvPr id="195" name="TextBox 194">
                        <a:extLst>
                          <a:ext uri="{FF2B5EF4-FFF2-40B4-BE49-F238E27FC236}">
                            <a16:creationId xmlns:a16="http://schemas.microsoft.com/office/drawing/2014/main" id="{02E3761F-DEDE-4B13-B8F1-FA382EEEA2D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91181" y="3066400"/>
                        <a:ext cx="704776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ko-KR" altLang="en-US" sz="600" b="1" dirty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+mn-ea"/>
                            <a:ea typeface="+mn-ea"/>
                          </a:rPr>
                          <a:t>왼발</a:t>
                        </a:r>
                      </a:p>
                    </p:txBody>
                  </p:sp>
                  <p:sp>
                    <p:nvSpPr>
                      <p:cNvPr id="196" name="TextBox 195">
                        <a:extLst>
                          <a:ext uri="{FF2B5EF4-FFF2-40B4-BE49-F238E27FC236}">
                            <a16:creationId xmlns:a16="http://schemas.microsoft.com/office/drawing/2014/main" id="{CC99C8BF-4CCF-4404-8CF7-DCE72463130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67682" y="3066400"/>
                        <a:ext cx="691428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67%</a:t>
                        </a:r>
                        <a:endParaRPr lang="ko-KR" altLang="en-US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197" name="TextBox 196">
                        <a:extLst>
                          <a:ext uri="{FF2B5EF4-FFF2-40B4-BE49-F238E27FC236}">
                            <a16:creationId xmlns:a16="http://schemas.microsoft.com/office/drawing/2014/main" id="{5C01F114-55A0-4768-8160-D73D76FD782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76863" y="3066400"/>
                        <a:ext cx="691427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33%</a:t>
                        </a:r>
                        <a:endParaRPr lang="ko-KR" altLang="en-US" sz="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</p:grpSp>
                <p:grpSp>
                  <p:nvGrpSpPr>
                    <p:cNvPr id="191" name="그룹 190">
                      <a:extLst>
                        <a:ext uri="{FF2B5EF4-FFF2-40B4-BE49-F238E27FC236}">
                          <a16:creationId xmlns:a16="http://schemas.microsoft.com/office/drawing/2014/main" id="{6E1DF164-9BD3-46EA-BFD2-0A30909B30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91181" y="3820715"/>
                      <a:ext cx="4629340" cy="280819"/>
                      <a:chOff x="4791181" y="3015372"/>
                      <a:chExt cx="4629340" cy="280819"/>
                    </a:xfrm>
                  </p:grpSpPr>
                  <p:sp>
                    <p:nvSpPr>
                      <p:cNvPr id="192" name="TextBox 191">
                        <a:extLst>
                          <a:ext uri="{FF2B5EF4-FFF2-40B4-BE49-F238E27FC236}">
                            <a16:creationId xmlns:a16="http://schemas.microsoft.com/office/drawing/2014/main" id="{B55C7717-7B81-49DD-B0F1-AFC5AAE3F70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91181" y="3015372"/>
                        <a:ext cx="864952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ko-KR" altLang="en-US" sz="600" b="1" dirty="0">
                            <a:solidFill>
                              <a:srgbClr val="354B84"/>
                            </a:solidFill>
                            <a:latin typeface="+mn-ea"/>
                            <a:ea typeface="+mn-ea"/>
                          </a:rPr>
                          <a:t>오른발</a:t>
                        </a:r>
                      </a:p>
                    </p:txBody>
                  </p:sp>
                  <p:sp>
                    <p:nvSpPr>
                      <p:cNvPr id="193" name="TextBox 192">
                        <a:extLst>
                          <a:ext uri="{FF2B5EF4-FFF2-40B4-BE49-F238E27FC236}">
                            <a16:creationId xmlns:a16="http://schemas.microsoft.com/office/drawing/2014/main" id="{9F802369-1FF5-4E61-A92E-DEE5B74B5F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81272" y="3015372"/>
                        <a:ext cx="691428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63%</a:t>
                        </a:r>
                        <a:endParaRPr lang="ko-KR" altLang="en-US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194" name="TextBox 193">
                        <a:extLst>
                          <a:ext uri="{FF2B5EF4-FFF2-40B4-BE49-F238E27FC236}">
                            <a16:creationId xmlns:a16="http://schemas.microsoft.com/office/drawing/2014/main" id="{50AC9712-41DE-426F-B4DE-122FF22C25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29093" y="3015372"/>
                        <a:ext cx="691428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37%</a:t>
                        </a:r>
                        <a:endParaRPr lang="ko-KR" altLang="en-US" sz="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186" name="그룹 185">
                    <a:extLst>
                      <a:ext uri="{FF2B5EF4-FFF2-40B4-BE49-F238E27FC236}">
                        <a16:creationId xmlns:a16="http://schemas.microsoft.com/office/drawing/2014/main" id="{6758C788-AD8E-4B93-B10A-098506009EDE}"/>
                      </a:ext>
                    </a:extLst>
                  </p:cNvPr>
                  <p:cNvGrpSpPr/>
                  <p:nvPr/>
                </p:nvGrpSpPr>
                <p:grpSpPr>
                  <a:xfrm>
                    <a:off x="5604979" y="3516899"/>
                    <a:ext cx="2970140" cy="280819"/>
                    <a:chOff x="5604979" y="3516899"/>
                    <a:chExt cx="2970140" cy="280819"/>
                  </a:xfrm>
                </p:grpSpPr>
                <p:sp>
                  <p:nvSpPr>
                    <p:cNvPr id="187" name="TextBox 186">
                      <a:extLst>
                        <a:ext uri="{FF2B5EF4-FFF2-40B4-BE49-F238E27FC236}">
                          <a16:creationId xmlns:a16="http://schemas.microsoft.com/office/drawing/2014/main" id="{828E35FD-84BB-48E5-B763-69EE1C44BB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04979" y="3516899"/>
                      <a:ext cx="881639" cy="28081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Stance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188" name="TextBox 187">
                      <a:extLst>
                        <a:ext uri="{FF2B5EF4-FFF2-40B4-BE49-F238E27FC236}">
                          <a16:creationId xmlns:a16="http://schemas.microsoft.com/office/drawing/2014/main" id="{95CF0F0B-10D5-4B2C-9A0F-90F149C78E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33524" y="3516899"/>
                      <a:ext cx="841595" cy="28081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Swing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</p:grpSp>
            </p:grpSp>
          </p:grpSp>
          <p:grpSp>
            <p:nvGrpSpPr>
              <p:cNvPr id="178" name="그룹 177">
                <a:extLst>
                  <a:ext uri="{FF2B5EF4-FFF2-40B4-BE49-F238E27FC236}">
                    <a16:creationId xmlns:a16="http://schemas.microsoft.com/office/drawing/2014/main" id="{9BA477E1-24CF-42EB-A0B1-0296EFC2DFC0}"/>
                  </a:ext>
                </a:extLst>
              </p:cNvPr>
              <p:cNvGrpSpPr/>
              <p:nvPr/>
            </p:nvGrpSpPr>
            <p:grpSpPr>
              <a:xfrm>
                <a:off x="890609" y="5126153"/>
                <a:ext cx="415498" cy="598352"/>
                <a:chOff x="1043009" y="1939505"/>
                <a:chExt cx="415498" cy="598352"/>
              </a:xfrm>
            </p:grpSpPr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6DED23F3-612B-494D-B46D-263949BB6C9A}"/>
                    </a:ext>
                  </a:extLst>
                </p:cNvPr>
                <p:cNvSpPr txBox="1"/>
                <p:nvPr/>
              </p:nvSpPr>
              <p:spPr>
                <a:xfrm>
                  <a:off x="1043009" y="1939505"/>
                  <a:ext cx="338554" cy="1846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6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표준</a:t>
                  </a: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8174B8C0-49BC-428E-9D64-4035D4E76A3E}"/>
                    </a:ext>
                  </a:extLst>
                </p:cNvPr>
                <p:cNvSpPr txBox="1"/>
                <p:nvPr/>
              </p:nvSpPr>
              <p:spPr>
                <a:xfrm>
                  <a:off x="1043009" y="2152832"/>
                  <a:ext cx="338554" cy="1846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600" b="1" dirty="0">
                      <a:solidFill>
                        <a:schemeClr val="accent3">
                          <a:lumMod val="75000"/>
                        </a:schemeClr>
                      </a:solidFill>
                      <a:latin typeface="+mn-ea"/>
                      <a:ea typeface="+mn-ea"/>
                    </a:rPr>
                    <a:t>왼발</a:t>
                  </a: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A849F5BC-1435-457D-9983-14C00AC5BF8F}"/>
                    </a:ext>
                  </a:extLst>
                </p:cNvPr>
                <p:cNvSpPr txBox="1"/>
                <p:nvPr/>
              </p:nvSpPr>
              <p:spPr>
                <a:xfrm>
                  <a:off x="1043009" y="2353190"/>
                  <a:ext cx="415498" cy="1846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600" b="1" dirty="0">
                      <a:solidFill>
                        <a:srgbClr val="354B84"/>
                      </a:solidFill>
                      <a:latin typeface="+mn-ea"/>
                      <a:ea typeface="+mn-ea"/>
                    </a:rPr>
                    <a:t>오른발</a:t>
                  </a:r>
                </a:p>
              </p:txBody>
            </p:sp>
          </p:grpSp>
        </p:grpSp>
      </p:grpSp>
      <p:graphicFrame>
        <p:nvGraphicFramePr>
          <p:cNvPr id="203" name="표 2">
            <a:extLst>
              <a:ext uri="{FF2B5EF4-FFF2-40B4-BE49-F238E27FC236}">
                <a16:creationId xmlns:a16="http://schemas.microsoft.com/office/drawing/2014/main" id="{496A8CFE-5811-4444-86B7-35049C85508F}"/>
              </a:ext>
            </a:extLst>
          </p:cNvPr>
          <p:cNvGraphicFramePr>
            <a:graphicFrameLocks noGrp="1"/>
          </p:cNvGraphicFramePr>
          <p:nvPr/>
        </p:nvGraphicFramePr>
        <p:xfrm>
          <a:off x="4484374" y="2255000"/>
          <a:ext cx="2179754" cy="858106"/>
        </p:xfrm>
        <a:graphic>
          <a:graphicData uri="http://schemas.openxmlformats.org/drawingml/2006/table">
            <a:tbl>
              <a:tblPr firstRow="1" bandRow="1">
                <a:tableStyleId>{BDC07181-A594-4614-B1B4-83AC75EE6A1E}</a:tableStyleId>
              </a:tblPr>
              <a:tblGrid>
                <a:gridCol w="629522">
                  <a:extLst>
                    <a:ext uri="{9D8B030D-6E8A-4147-A177-3AD203B41FA5}">
                      <a16:colId xmlns:a16="http://schemas.microsoft.com/office/drawing/2014/main" val="1035493809"/>
                    </a:ext>
                  </a:extLst>
                </a:gridCol>
                <a:gridCol w="475494">
                  <a:extLst>
                    <a:ext uri="{9D8B030D-6E8A-4147-A177-3AD203B41FA5}">
                      <a16:colId xmlns:a16="http://schemas.microsoft.com/office/drawing/2014/main" val="974200764"/>
                    </a:ext>
                  </a:extLst>
                </a:gridCol>
                <a:gridCol w="609492">
                  <a:extLst>
                    <a:ext uri="{9D8B030D-6E8A-4147-A177-3AD203B41FA5}">
                      <a16:colId xmlns:a16="http://schemas.microsoft.com/office/drawing/2014/main" val="4056702524"/>
                    </a:ext>
                  </a:extLst>
                </a:gridCol>
                <a:gridCol w="465246">
                  <a:extLst>
                    <a:ext uri="{9D8B030D-6E8A-4147-A177-3AD203B41FA5}">
                      <a16:colId xmlns:a16="http://schemas.microsoft.com/office/drawing/2014/main" val="525150174"/>
                    </a:ext>
                  </a:extLst>
                </a:gridCol>
              </a:tblGrid>
              <a:tr h="1186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>
                          <a:latin typeface="+mn-ea"/>
                          <a:ea typeface="+mn-ea"/>
                        </a:rPr>
                        <a:t>양발</a:t>
                      </a:r>
                      <a:r>
                        <a:rPr lang="ko-KR" altLang="en-US" sz="600" dirty="0">
                          <a:latin typeface="+mn-ea"/>
                          <a:ea typeface="+mn-ea"/>
                        </a:rPr>
                        <a:t> 지지기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>
                          <a:latin typeface="+mn-ea"/>
                          <a:ea typeface="+mn-ea"/>
                        </a:rPr>
                        <a:t>양발</a:t>
                      </a:r>
                      <a:r>
                        <a:rPr lang="ko-KR" altLang="en-US" sz="600" dirty="0">
                          <a:latin typeface="+mn-ea"/>
                          <a:ea typeface="+mn-ea"/>
                        </a:rPr>
                        <a:t> 지지기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>
                          <a:latin typeface="+mn-ea"/>
                          <a:ea typeface="+mn-ea"/>
                        </a:rPr>
                        <a:t>외발</a:t>
                      </a:r>
                      <a:r>
                        <a:rPr lang="ko-KR" altLang="en-US" sz="600" dirty="0">
                          <a:latin typeface="+mn-ea"/>
                          <a:ea typeface="+mn-ea"/>
                        </a:rPr>
                        <a:t> 서기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199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+mn-ea"/>
                          <a:ea typeface="+mn-ea"/>
                        </a:rPr>
                        <a:t>Load Response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+mn-ea"/>
                          <a:ea typeface="+mn-ea"/>
                        </a:rPr>
                        <a:t>Pre Swing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139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+mn-ea"/>
                          <a:ea typeface="+mn-ea"/>
                        </a:rPr>
                        <a:t>10%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+mn-ea"/>
                          <a:ea typeface="+mn-ea"/>
                        </a:rPr>
                        <a:t>10%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+mn-ea"/>
                          <a:ea typeface="+mn-ea"/>
                        </a:rPr>
                        <a:t>20%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+mn-ea"/>
                          <a:ea typeface="+mn-ea"/>
                        </a:rPr>
                        <a:t>40%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5701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6%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949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32%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949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38%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949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28%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9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385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32%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B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6%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B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38%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B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16%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31616"/>
                  </a:ext>
                </a:extLst>
              </a:tr>
            </a:tbl>
          </a:graphicData>
        </a:graphic>
      </p:graphicFrame>
      <p:sp>
        <p:nvSpPr>
          <p:cNvPr id="204" name="모서리가 둥근 직사각형 108">
            <a:extLst>
              <a:ext uri="{FF2B5EF4-FFF2-40B4-BE49-F238E27FC236}">
                <a16:creationId xmlns:a16="http://schemas.microsoft.com/office/drawing/2014/main" id="{77919475-E0E1-4229-B432-416B778F36F9}"/>
              </a:ext>
            </a:extLst>
          </p:cNvPr>
          <p:cNvSpPr/>
          <p:nvPr/>
        </p:nvSpPr>
        <p:spPr>
          <a:xfrm>
            <a:off x="754330" y="769757"/>
            <a:ext cx="2783552" cy="5567722"/>
          </a:xfrm>
          <a:prstGeom prst="roundRect">
            <a:avLst>
              <a:gd name="adj" fmla="val 8301"/>
            </a:avLst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모서리가 둥근 직사각형 108">
            <a:extLst>
              <a:ext uri="{FF2B5EF4-FFF2-40B4-BE49-F238E27FC236}">
                <a16:creationId xmlns:a16="http://schemas.microsoft.com/office/drawing/2014/main" id="{6DC71633-1A8E-4912-AE9F-3FDEFFA80D05}"/>
              </a:ext>
            </a:extLst>
          </p:cNvPr>
          <p:cNvSpPr/>
          <p:nvPr/>
        </p:nvSpPr>
        <p:spPr>
          <a:xfrm>
            <a:off x="4030930" y="769757"/>
            <a:ext cx="2783552" cy="5567722"/>
          </a:xfrm>
          <a:prstGeom prst="roundRect">
            <a:avLst>
              <a:gd name="adj" fmla="val 8301"/>
            </a:avLst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6" name="표 11">
            <a:extLst>
              <a:ext uri="{FF2B5EF4-FFF2-40B4-BE49-F238E27FC236}">
                <a16:creationId xmlns:a16="http://schemas.microsoft.com/office/drawing/2014/main" id="{E40AB0FF-F117-4444-822C-6DF85022C05A}"/>
              </a:ext>
            </a:extLst>
          </p:cNvPr>
          <p:cNvGraphicFramePr>
            <a:graphicFrameLocks noGrp="1"/>
          </p:cNvGraphicFramePr>
          <p:nvPr/>
        </p:nvGraphicFramePr>
        <p:xfrm>
          <a:off x="789772" y="2816953"/>
          <a:ext cx="3000368" cy="213360"/>
        </p:xfrm>
        <a:graphic>
          <a:graphicData uri="http://schemas.openxmlformats.org/drawingml/2006/table">
            <a:tbl>
              <a:tblPr firstRow="1" bandRow="1">
                <a:tableStyleId>{BDC07181-A594-4614-B1B4-83AC75EE6A1E}</a:tableStyleId>
              </a:tblPr>
              <a:tblGrid>
                <a:gridCol w="428624">
                  <a:extLst>
                    <a:ext uri="{9D8B030D-6E8A-4147-A177-3AD203B41FA5}">
                      <a16:colId xmlns:a16="http://schemas.microsoft.com/office/drawing/2014/main" val="2293472691"/>
                    </a:ext>
                  </a:extLst>
                </a:gridCol>
                <a:gridCol w="428624">
                  <a:extLst>
                    <a:ext uri="{9D8B030D-6E8A-4147-A177-3AD203B41FA5}">
                      <a16:colId xmlns:a16="http://schemas.microsoft.com/office/drawing/2014/main" val="3914618512"/>
                    </a:ext>
                  </a:extLst>
                </a:gridCol>
                <a:gridCol w="428624">
                  <a:extLst>
                    <a:ext uri="{9D8B030D-6E8A-4147-A177-3AD203B41FA5}">
                      <a16:colId xmlns:a16="http://schemas.microsoft.com/office/drawing/2014/main" val="336099843"/>
                    </a:ext>
                  </a:extLst>
                </a:gridCol>
                <a:gridCol w="428624">
                  <a:extLst>
                    <a:ext uri="{9D8B030D-6E8A-4147-A177-3AD203B41FA5}">
                      <a16:colId xmlns:a16="http://schemas.microsoft.com/office/drawing/2014/main" val="1984944673"/>
                    </a:ext>
                  </a:extLst>
                </a:gridCol>
                <a:gridCol w="428624">
                  <a:extLst>
                    <a:ext uri="{9D8B030D-6E8A-4147-A177-3AD203B41FA5}">
                      <a16:colId xmlns:a16="http://schemas.microsoft.com/office/drawing/2014/main" val="1010784021"/>
                    </a:ext>
                  </a:extLst>
                </a:gridCol>
                <a:gridCol w="428624">
                  <a:extLst>
                    <a:ext uri="{9D8B030D-6E8A-4147-A177-3AD203B41FA5}">
                      <a16:colId xmlns:a16="http://schemas.microsoft.com/office/drawing/2014/main" val="227388664"/>
                    </a:ext>
                  </a:extLst>
                </a:gridCol>
                <a:gridCol w="428624">
                  <a:extLst>
                    <a:ext uri="{9D8B030D-6E8A-4147-A177-3AD203B41FA5}">
                      <a16:colId xmlns:a16="http://schemas.microsoft.com/office/drawing/2014/main" val="3410691032"/>
                    </a:ext>
                  </a:extLst>
                </a:gridCol>
              </a:tblGrid>
              <a:tr h="196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13:55</a:t>
                      </a:r>
                      <a:endParaRPr lang="ko-KR" altLang="en-US" sz="800" b="0" i="0" u="none" strike="noStrike" cap="none" dirty="0">
                        <a:solidFill>
                          <a:schemeClr val="tx1"/>
                        </a:solidFill>
                        <a:latin typeface="+mn-ea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11:23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11:10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10:15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09:00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07:00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776646"/>
                  </a:ext>
                </a:extLst>
              </a:tr>
            </a:tbl>
          </a:graphicData>
        </a:graphic>
      </p:graphicFrame>
      <p:pic>
        <p:nvPicPr>
          <p:cNvPr id="207" name="그래픽 206" descr="정보 윤곽선">
            <a:extLst>
              <a:ext uri="{FF2B5EF4-FFF2-40B4-BE49-F238E27FC236}">
                <a16:creationId xmlns:a16="http://schemas.microsoft.com/office/drawing/2014/main" id="{1EB0EDAF-9C1C-40DE-B46A-BEBA6E5FD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2262" y="1002255"/>
            <a:ext cx="144698" cy="144698"/>
          </a:xfrm>
          <a:prstGeom prst="rect">
            <a:avLst/>
          </a:prstGeom>
        </p:spPr>
      </p:pic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D6B5D84D-AAD8-4F44-AFAB-64F7B778B59C}"/>
              </a:ext>
            </a:extLst>
          </p:cNvPr>
          <p:cNvGrpSpPr/>
          <p:nvPr/>
        </p:nvGrpSpPr>
        <p:grpSpPr>
          <a:xfrm>
            <a:off x="1210136" y="1462281"/>
            <a:ext cx="2090276" cy="685800"/>
            <a:chOff x="996503" y="1462281"/>
            <a:chExt cx="2303910" cy="685800"/>
          </a:xfrm>
        </p:grpSpPr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EFACD0FD-E325-413A-B406-988927F4843C}"/>
                </a:ext>
              </a:extLst>
            </p:cNvPr>
            <p:cNvCxnSpPr>
              <a:cxnSpLocks/>
            </p:cNvCxnSpPr>
            <p:nvPr/>
          </p:nvCxnSpPr>
          <p:spPr>
            <a:xfrm>
              <a:off x="996503" y="1462281"/>
              <a:ext cx="2303910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CF7934A6-DCA6-40D7-94F9-E7ED23C37407}"/>
                </a:ext>
              </a:extLst>
            </p:cNvPr>
            <p:cNvCxnSpPr>
              <a:cxnSpLocks/>
            </p:cNvCxnSpPr>
            <p:nvPr/>
          </p:nvCxnSpPr>
          <p:spPr>
            <a:xfrm>
              <a:off x="996503" y="1633731"/>
              <a:ext cx="2303910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CABF39C4-32D7-451D-A8FA-A4B28DACA9CA}"/>
                </a:ext>
              </a:extLst>
            </p:cNvPr>
            <p:cNvCxnSpPr>
              <a:cxnSpLocks/>
            </p:cNvCxnSpPr>
            <p:nvPr/>
          </p:nvCxnSpPr>
          <p:spPr>
            <a:xfrm>
              <a:off x="996503" y="1805181"/>
              <a:ext cx="2303910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9E334820-2355-4CD3-877F-2AE34601FCC9}"/>
                </a:ext>
              </a:extLst>
            </p:cNvPr>
            <p:cNvCxnSpPr>
              <a:cxnSpLocks/>
            </p:cNvCxnSpPr>
            <p:nvPr/>
          </p:nvCxnSpPr>
          <p:spPr>
            <a:xfrm>
              <a:off x="996503" y="1976631"/>
              <a:ext cx="2303910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42F7D26D-89D9-45A7-ABE6-80454C53560C}"/>
                </a:ext>
              </a:extLst>
            </p:cNvPr>
            <p:cNvCxnSpPr>
              <a:cxnSpLocks/>
            </p:cNvCxnSpPr>
            <p:nvPr/>
          </p:nvCxnSpPr>
          <p:spPr>
            <a:xfrm>
              <a:off x="996503" y="2148081"/>
              <a:ext cx="2303910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4" name="차트 213">
            <a:extLst>
              <a:ext uri="{FF2B5EF4-FFF2-40B4-BE49-F238E27FC236}">
                <a16:creationId xmlns:a16="http://schemas.microsoft.com/office/drawing/2014/main" id="{3ABB7DB9-F4F6-441F-B9CC-BFBC6CBB77C0}"/>
              </a:ext>
            </a:extLst>
          </p:cNvPr>
          <p:cNvGraphicFramePr/>
          <p:nvPr/>
        </p:nvGraphicFramePr>
        <p:xfrm>
          <a:off x="906301" y="1240931"/>
          <a:ext cx="2694456" cy="1138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12EDD15E-5365-4E08-9151-6C4FF0F4A591}"/>
              </a:ext>
            </a:extLst>
          </p:cNvPr>
          <p:cNvGrpSpPr/>
          <p:nvPr/>
        </p:nvGrpSpPr>
        <p:grpSpPr>
          <a:xfrm>
            <a:off x="735495" y="1370509"/>
            <a:ext cx="489236" cy="868299"/>
            <a:chOff x="743884" y="1362120"/>
            <a:chExt cx="489236" cy="868299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40342890-BEF7-4CA3-84C1-2DB21378E262}"/>
                </a:ext>
              </a:extLst>
            </p:cNvPr>
            <p:cNvSpPr txBox="1"/>
            <p:nvPr/>
          </p:nvSpPr>
          <p:spPr>
            <a:xfrm>
              <a:off x="750296" y="1362120"/>
              <a:ext cx="47961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  <a:ea typeface="+mn-ea"/>
                </a:rPr>
                <a:t>L</a:t>
              </a:r>
              <a:r>
                <a:rPr lang="ko-KR" altLang="en-US" sz="600" dirty="0">
                  <a:solidFill>
                    <a:schemeClr val="tx1"/>
                  </a:solidFill>
                  <a:latin typeface="+mn-ea"/>
                  <a:ea typeface="+mn-ea"/>
                </a:rPr>
                <a:t> 치우침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00BB2A8-BE28-40B6-BE7D-6ADA0B1A9EE1}"/>
                </a:ext>
              </a:extLst>
            </p:cNvPr>
            <p:cNvSpPr txBox="1"/>
            <p:nvPr/>
          </p:nvSpPr>
          <p:spPr>
            <a:xfrm>
              <a:off x="743884" y="2045753"/>
              <a:ext cx="48923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  <a:ea typeface="+mn-ea"/>
                </a:rPr>
                <a:t>R</a:t>
              </a:r>
              <a:r>
                <a:rPr lang="ko-KR" altLang="en-US" sz="600" dirty="0">
                  <a:solidFill>
                    <a:schemeClr val="tx1"/>
                  </a:solidFill>
                  <a:latin typeface="+mn-ea"/>
                  <a:ea typeface="+mn-ea"/>
                </a:rPr>
                <a:t> 치우침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7FAA7D41-376C-4E5D-8509-BA009101A73E}"/>
                </a:ext>
              </a:extLst>
            </p:cNvPr>
            <p:cNvSpPr txBox="1"/>
            <p:nvPr/>
          </p:nvSpPr>
          <p:spPr>
            <a:xfrm>
              <a:off x="834454" y="1706030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solidFill>
                    <a:schemeClr val="tx1"/>
                  </a:solidFill>
                  <a:latin typeface="+mn-ea"/>
                  <a:ea typeface="+mn-ea"/>
                </a:rPr>
                <a:t>정상</a:t>
              </a:r>
            </a:p>
          </p:txBody>
        </p:sp>
      </p:grpSp>
      <p:sp>
        <p:nvSpPr>
          <p:cNvPr id="219" name="Google Shape;173;p5">
            <a:extLst>
              <a:ext uri="{FF2B5EF4-FFF2-40B4-BE49-F238E27FC236}">
                <a16:creationId xmlns:a16="http://schemas.microsoft.com/office/drawing/2014/main" id="{09F3BF39-9C1D-4DE4-8F4E-5C6750CAE1A6}"/>
              </a:ext>
            </a:extLst>
          </p:cNvPr>
          <p:cNvSpPr/>
          <p:nvPr/>
        </p:nvSpPr>
        <p:spPr>
          <a:xfrm>
            <a:off x="1323840" y="131129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20" name="Google Shape;173;p5">
            <a:extLst>
              <a:ext uri="{FF2B5EF4-FFF2-40B4-BE49-F238E27FC236}">
                <a16:creationId xmlns:a16="http://schemas.microsoft.com/office/drawing/2014/main" id="{88A49AD9-9714-4A71-AEC7-7300DF80156E}"/>
              </a:ext>
            </a:extLst>
          </p:cNvPr>
          <p:cNvSpPr/>
          <p:nvPr/>
        </p:nvSpPr>
        <p:spPr>
          <a:xfrm>
            <a:off x="572834" y="229521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21" name="Google Shape;173;p5">
            <a:extLst>
              <a:ext uri="{FF2B5EF4-FFF2-40B4-BE49-F238E27FC236}">
                <a16:creationId xmlns:a16="http://schemas.microsoft.com/office/drawing/2014/main" id="{D2553B8B-61E9-4A8A-8327-6307514502D5}"/>
              </a:ext>
            </a:extLst>
          </p:cNvPr>
          <p:cNvSpPr/>
          <p:nvPr/>
        </p:nvSpPr>
        <p:spPr>
          <a:xfrm>
            <a:off x="564784" y="279995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22" name="Google Shape;173;p5">
            <a:extLst>
              <a:ext uri="{FF2B5EF4-FFF2-40B4-BE49-F238E27FC236}">
                <a16:creationId xmlns:a16="http://schemas.microsoft.com/office/drawing/2014/main" id="{6898FF50-D7B9-49D0-8780-61FD27CEA2CB}"/>
              </a:ext>
            </a:extLst>
          </p:cNvPr>
          <p:cNvSpPr/>
          <p:nvPr/>
        </p:nvSpPr>
        <p:spPr>
          <a:xfrm>
            <a:off x="555786" y="311405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23" name="Google Shape;173;p5">
            <a:extLst>
              <a:ext uri="{FF2B5EF4-FFF2-40B4-BE49-F238E27FC236}">
                <a16:creationId xmlns:a16="http://schemas.microsoft.com/office/drawing/2014/main" id="{8AE64A71-EAFB-4A43-8CD0-29641DEAADE3}"/>
              </a:ext>
            </a:extLst>
          </p:cNvPr>
          <p:cNvSpPr/>
          <p:nvPr/>
        </p:nvSpPr>
        <p:spPr>
          <a:xfrm>
            <a:off x="1185562" y="3373413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5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24" name="Google Shape;173;p5">
            <a:extLst>
              <a:ext uri="{FF2B5EF4-FFF2-40B4-BE49-F238E27FC236}">
                <a16:creationId xmlns:a16="http://schemas.microsoft.com/office/drawing/2014/main" id="{F1DFCC4C-E4CE-436D-83B5-EE47ECD0BA9D}"/>
              </a:ext>
            </a:extLst>
          </p:cNvPr>
          <p:cNvSpPr/>
          <p:nvPr/>
        </p:nvSpPr>
        <p:spPr>
          <a:xfrm>
            <a:off x="669118" y="391838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6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25" name="Google Shape;173;p5">
            <a:extLst>
              <a:ext uri="{FF2B5EF4-FFF2-40B4-BE49-F238E27FC236}">
                <a16:creationId xmlns:a16="http://schemas.microsoft.com/office/drawing/2014/main" id="{D6659826-50EC-4046-A193-718CA5970F10}"/>
              </a:ext>
            </a:extLst>
          </p:cNvPr>
          <p:cNvSpPr/>
          <p:nvPr/>
        </p:nvSpPr>
        <p:spPr>
          <a:xfrm>
            <a:off x="631717" y="5203183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7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26" name="Google Shape;173;p5">
            <a:extLst>
              <a:ext uri="{FF2B5EF4-FFF2-40B4-BE49-F238E27FC236}">
                <a16:creationId xmlns:a16="http://schemas.microsoft.com/office/drawing/2014/main" id="{D86D39F6-1161-488D-9B75-37EFA63BA231}"/>
              </a:ext>
            </a:extLst>
          </p:cNvPr>
          <p:cNvSpPr/>
          <p:nvPr/>
        </p:nvSpPr>
        <p:spPr>
          <a:xfrm>
            <a:off x="3910467" y="93729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8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27" name="Google Shape;173;p5">
            <a:extLst>
              <a:ext uri="{FF2B5EF4-FFF2-40B4-BE49-F238E27FC236}">
                <a16:creationId xmlns:a16="http://schemas.microsoft.com/office/drawing/2014/main" id="{FF2EB6E1-F8A8-4501-9F18-FAA0BD38736E}"/>
              </a:ext>
            </a:extLst>
          </p:cNvPr>
          <p:cNvSpPr/>
          <p:nvPr/>
        </p:nvSpPr>
        <p:spPr>
          <a:xfrm>
            <a:off x="3920387" y="319042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9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aphicFrame>
        <p:nvGraphicFramePr>
          <p:cNvPr id="131" name="표 130">
            <a:extLst>
              <a:ext uri="{FF2B5EF4-FFF2-40B4-BE49-F238E27FC236}">
                <a16:creationId xmlns:a16="http://schemas.microsoft.com/office/drawing/2014/main" id="{27DB5DF6-DE3F-48C1-9B8E-D85767C54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770566"/>
              </p:ext>
            </p:extLst>
          </p:nvPr>
        </p:nvGraphicFramePr>
        <p:xfrm>
          <a:off x="4741289" y="5304865"/>
          <a:ext cx="4892421" cy="1270230"/>
        </p:xfrm>
        <a:graphic>
          <a:graphicData uri="http://schemas.openxmlformats.org/drawingml/2006/table">
            <a:tbl>
              <a:tblPr>
                <a:tableStyleId>{BDC07181-A594-4614-B1B4-83AC75EE6A1E}</a:tableStyleId>
              </a:tblPr>
              <a:tblGrid>
                <a:gridCol w="1611954">
                  <a:extLst>
                    <a:ext uri="{9D8B030D-6E8A-4147-A177-3AD203B41FA5}">
                      <a16:colId xmlns:a16="http://schemas.microsoft.com/office/drawing/2014/main" val="1680222565"/>
                    </a:ext>
                  </a:extLst>
                </a:gridCol>
                <a:gridCol w="3280467">
                  <a:extLst>
                    <a:ext uri="{9D8B030D-6E8A-4147-A177-3AD203B41FA5}">
                      <a16:colId xmlns:a16="http://schemas.microsoft.com/office/drawing/2014/main" val="1008608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Gait Case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anumSquare Bold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문구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454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Gait_Case1</a:t>
                      </a:r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NanumSquare Bold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양발의</a:t>
                      </a:r>
                      <a:r>
                        <a:rPr lang="ko-KR" altLang="en-US" sz="800" u="none" strike="noStrike" dirty="0">
                          <a:effectLst/>
                        </a:rPr>
                        <a:t> 보행 안정성이 좋습니다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381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Gait_Case2</a:t>
                      </a:r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NanumSquare Bold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오른발을 끄는 경향이 있습니다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 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ko-KR" altLang="en-US" sz="800" u="none" strike="noStrike" dirty="0">
                          <a:effectLst/>
                        </a:rPr>
                        <a:t>오른발의 안정성을 위해 좀 더 넓은 보폭과 빠른 속도로 걸어보세요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36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Gait_Case5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NanumSquare Bold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발을 끄는 경향이 있으며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보행속도가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느린편입니다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 </a:t>
                      </a:r>
                      <a:r>
                        <a:rPr lang="ko-KR" altLang="en-US" sz="800" u="none" strike="noStrike" dirty="0">
                          <a:effectLst/>
                        </a:rPr>
                        <a:t>보행 안정성을 위해서 좀 더 넓은 보폭과 빠른 속도로 걸어보세요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anumSquare Regular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599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Gait_Case6</a:t>
                      </a:r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NanumSquare Bold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왼발이 안정성이 떨어지며 차고 나가는 능력이 부족합니다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39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Gait_Case7</a:t>
                      </a:r>
                      <a:endParaRPr lang="en-US" sz="800" b="0" i="0" u="none" strike="noStrike">
                        <a:solidFill>
                          <a:srgbClr val="FFFFFF"/>
                        </a:solidFill>
                        <a:effectLst/>
                        <a:latin typeface="NanumSquare Bold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오른발이 안정성이 떨어지며 차고 나가는 능력이 부족합니다</a:t>
                      </a:r>
                      <a:r>
                        <a:rPr lang="en-US" altLang="ko-KR" sz="800" u="none" strike="noStrike">
                          <a:effectLst/>
                        </a:rPr>
                        <a:t>.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087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Gait_Case8</a:t>
                      </a:r>
                      <a:endParaRPr 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NanumSquare Bold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왼발을 끄는 경향이 있으며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보행속도가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느린편입니다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 </a:t>
                      </a:r>
                      <a:r>
                        <a:rPr lang="ko-KR" altLang="en-US" sz="800" u="none" strike="noStrike" dirty="0">
                          <a:effectLst/>
                        </a:rPr>
                        <a:t>보행 안정성을 위해서 좀 더 넓은 보폭과 빠른 속도로 걸어보세요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anumSquare Regular"/>
                        <a:ea typeface="맑은 고딕" panose="020B0503020000020004" pitchFamily="50" charset="-127"/>
                      </a:endParaRPr>
                    </a:p>
                  </a:txBody>
                  <a:tcPr marL="7290" marR="7290" marT="729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246374"/>
                  </a:ext>
                </a:extLst>
              </a:tr>
            </a:tbl>
          </a:graphicData>
        </a:graphic>
      </p:graphicFrame>
      <p:sp>
        <p:nvSpPr>
          <p:cNvPr id="228" name="취소">
            <a:extLst>
              <a:ext uri="{FF2B5EF4-FFF2-40B4-BE49-F238E27FC236}">
                <a16:creationId xmlns:a16="http://schemas.microsoft.com/office/drawing/2014/main" id="{0004F3BF-B5FE-46C3-A1F2-80EFCC05BADF}"/>
              </a:ext>
            </a:extLst>
          </p:cNvPr>
          <p:cNvSpPr/>
          <p:nvPr/>
        </p:nvSpPr>
        <p:spPr>
          <a:xfrm>
            <a:off x="2783080" y="1118093"/>
            <a:ext cx="720000" cy="213361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기간 조회</a:t>
            </a:r>
            <a:endParaRPr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29" name="Google Shape;173;p5">
            <a:extLst>
              <a:ext uri="{FF2B5EF4-FFF2-40B4-BE49-F238E27FC236}">
                <a16:creationId xmlns:a16="http://schemas.microsoft.com/office/drawing/2014/main" id="{1CD844E9-D169-476A-BB6C-21915CD7EB83}"/>
              </a:ext>
            </a:extLst>
          </p:cNvPr>
          <p:cNvSpPr/>
          <p:nvPr/>
        </p:nvSpPr>
        <p:spPr>
          <a:xfrm>
            <a:off x="2629484" y="101172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10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BC81CB7B-8721-4226-A030-BDD4C6AA9A8F}"/>
              </a:ext>
            </a:extLst>
          </p:cNvPr>
          <p:cNvCxnSpPr>
            <a:cxnSpLocks/>
          </p:cNvCxnSpPr>
          <p:nvPr/>
        </p:nvCxnSpPr>
        <p:spPr>
          <a:xfrm flipH="1">
            <a:off x="1224731" y="1805181"/>
            <a:ext cx="685372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1B718F2D-3348-4471-989C-559849415072}"/>
              </a:ext>
            </a:extLst>
          </p:cNvPr>
          <p:cNvSpPr/>
          <p:nvPr/>
        </p:nvSpPr>
        <p:spPr>
          <a:xfrm rot="21383520">
            <a:off x="3092235" y="6117684"/>
            <a:ext cx="1517257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보행 운동 종합 결과 화면 수정 </a:t>
            </a:r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542000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7">
            <a:extLst>
              <a:ext uri="{FF2B5EF4-FFF2-40B4-BE49-F238E27FC236}">
                <a16:creationId xmlns:a16="http://schemas.microsoft.com/office/drawing/2014/main" id="{5F06690D-758F-484A-B958-0728A914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b="0" dirty="0">
                <a:solidFill>
                  <a:schemeClr val="tx1"/>
                </a:solidFill>
              </a:rPr>
              <a:t>홈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종합 결과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운동 별 결과 보기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보행 선택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보행 운동 </a:t>
            </a:r>
            <a:r>
              <a:rPr lang="ko-KR" altLang="en-US" b="0" dirty="0" err="1">
                <a:solidFill>
                  <a:schemeClr val="tx1"/>
                </a:solidFill>
              </a:rPr>
              <a:t>세트별</a:t>
            </a:r>
            <a:r>
              <a:rPr lang="ko-KR" altLang="en-US" b="0" dirty="0">
                <a:solidFill>
                  <a:schemeClr val="tx1"/>
                </a:solidFill>
              </a:rPr>
              <a:t> 결과</a:t>
            </a:r>
          </a:p>
        </p:txBody>
      </p:sp>
      <p:sp>
        <p:nvSpPr>
          <p:cNvPr id="1237" name="직사각형 93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886968">
              <a:defRPr sz="776"/>
            </a:lvl1pPr>
          </a:lstStyle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PT-A-09-3</a:t>
            </a:r>
            <a:endParaRPr lang="en-US" altLang="ko-KR" dirty="0"/>
          </a:p>
        </p:txBody>
      </p:sp>
      <p:sp>
        <p:nvSpPr>
          <p:cNvPr id="1256" name="Google Shape;164;p5"/>
          <p:cNvSpPr>
            <a:spLocks noGrp="1"/>
          </p:cNvSpPr>
          <p:nvPr>
            <p:ph type="body" sz="half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marL="170687" indent="-170687" defTabSz="877823">
              <a:buSzPts val="800"/>
              <a:buFont typeface="Arial"/>
              <a:buAutoNum type="arabicPeriod"/>
              <a:defRPr sz="863"/>
            </a:pPr>
            <a:r>
              <a:rPr lang="ko-KR" altLang="en-US" sz="700" dirty="0">
                <a:latin typeface="+mn-ea"/>
              </a:rPr>
              <a:t>치우침 그래프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- </a:t>
            </a:r>
            <a:r>
              <a:rPr lang="ko-KR" altLang="en-US" sz="700" dirty="0">
                <a:latin typeface="+mn-ea"/>
              </a:rPr>
              <a:t>일별 치우침을 그래프로 표시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- </a:t>
            </a:r>
            <a:r>
              <a:rPr lang="ko-KR" altLang="en-US" sz="700" dirty="0">
                <a:latin typeface="+mn-ea"/>
              </a:rPr>
              <a:t>하루 평균 데이터를 이용하여 표시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- </a:t>
            </a:r>
            <a:r>
              <a:rPr lang="ko-KR" altLang="en-US" sz="700" dirty="0">
                <a:latin typeface="+mn-ea"/>
              </a:rPr>
              <a:t>당일 데이터 점으로 표시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데이터는 선으로 이어서 표시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  &gt; </a:t>
            </a:r>
            <a:r>
              <a:rPr lang="ko-KR" altLang="en-US" sz="700" dirty="0">
                <a:latin typeface="+mn-ea"/>
              </a:rPr>
              <a:t>데이터가 없을 경우 표시 하지 않음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날짜 선택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주간 달력을 선택하여 원하는 날짜 선택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  &gt; </a:t>
            </a:r>
            <a:r>
              <a:rPr lang="ko-KR" altLang="en-US" sz="700" dirty="0">
                <a:latin typeface="+mn-ea"/>
                <a:ea typeface="+mn-ea"/>
              </a:rPr>
              <a:t>좌우 </a:t>
            </a:r>
            <a:r>
              <a:rPr lang="ko-KR" altLang="en-US" sz="700" dirty="0" err="1">
                <a:latin typeface="+mn-ea"/>
                <a:ea typeface="+mn-ea"/>
              </a:rPr>
              <a:t>스와이프를</a:t>
            </a:r>
            <a:r>
              <a:rPr lang="ko-KR" altLang="en-US" sz="700" dirty="0">
                <a:latin typeface="+mn-ea"/>
                <a:ea typeface="+mn-ea"/>
              </a:rPr>
              <a:t> 이용하여 날짜 이동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  &gt; </a:t>
            </a:r>
            <a:r>
              <a:rPr lang="ko-KR" altLang="en-US" sz="700" dirty="0">
                <a:latin typeface="+mn-ea"/>
                <a:ea typeface="+mn-ea"/>
              </a:rPr>
              <a:t>오늘 이후 날짜 선택 안됨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보행 운동을 </a:t>
            </a:r>
            <a:r>
              <a:rPr lang="ko-KR" altLang="en-US" sz="700" dirty="0">
                <a:latin typeface="+mn-ea"/>
                <a:cs typeface="Arial"/>
                <a:sym typeface="Malgun Gothic"/>
              </a:rPr>
              <a:t>하지 않은 날짜 선택 불가</a:t>
            </a:r>
            <a:br>
              <a:rPr lang="en-US" altLang="ko-KR" sz="700" dirty="0">
                <a:latin typeface="+mn-ea"/>
                <a:cs typeface="Arial"/>
                <a:sym typeface="Malgun Gothic"/>
              </a:rPr>
            </a:br>
            <a:r>
              <a:rPr lang="en-US" altLang="ko-KR" sz="700" dirty="0">
                <a:latin typeface="+mn-ea"/>
                <a:cs typeface="Arial"/>
                <a:sym typeface="Malgun Gothic"/>
              </a:rPr>
              <a:t>  &gt; </a:t>
            </a:r>
            <a:r>
              <a:rPr lang="ko-KR" altLang="en-US" sz="700" dirty="0">
                <a:latin typeface="+mn-ea"/>
                <a:cs typeface="Arial"/>
                <a:sym typeface="Malgun Gothic"/>
              </a:rPr>
              <a:t>해당 날짜 색상 변경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날짜 선택 시 하단에 보행 운동 시간 및 전체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시간 선택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전체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보행 운동을 한 시간 선택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보행 운동 </a:t>
            </a:r>
            <a:r>
              <a:rPr lang="en-US" altLang="ko-KR" sz="700" dirty="0">
                <a:latin typeface="+mn-ea"/>
                <a:ea typeface="+mn-ea"/>
              </a:rPr>
              <a:t>1</a:t>
            </a:r>
            <a:r>
              <a:rPr lang="ko-KR" altLang="en-US" sz="700" dirty="0">
                <a:latin typeface="+mn-ea"/>
                <a:ea typeface="+mn-ea"/>
              </a:rPr>
              <a:t>회 진행 시 시간 선택 탭 </a:t>
            </a:r>
            <a:r>
              <a:rPr lang="ko-KR" altLang="en-US" sz="700" dirty="0" err="1">
                <a:latin typeface="+mn-ea"/>
                <a:ea typeface="+mn-ea"/>
              </a:rPr>
              <a:t>미노출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- 2</a:t>
            </a:r>
            <a:r>
              <a:rPr lang="ko-KR" altLang="en-US" sz="700" dirty="0">
                <a:latin typeface="+mn-ea"/>
                <a:ea typeface="+mn-ea"/>
              </a:rPr>
              <a:t>건 이상일 때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전체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선택된 날의 보행 운동 전체 데이터 평균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</a:t>
            </a:r>
            <a:r>
              <a:rPr lang="ko-KR" altLang="en-US" sz="700" dirty="0">
                <a:latin typeface="+mn-ea"/>
                <a:ea typeface="+mn-ea"/>
              </a:rPr>
              <a:t> 시간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보행 운동 시작 시간 표시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시</a:t>
            </a:r>
            <a:r>
              <a:rPr lang="en-US" altLang="ko-KR" sz="700" dirty="0">
                <a:latin typeface="+mn-ea"/>
                <a:ea typeface="+mn-ea"/>
              </a:rPr>
              <a:t>:</a:t>
            </a:r>
            <a:r>
              <a:rPr lang="ko-KR" altLang="en-US" sz="700" dirty="0">
                <a:latin typeface="+mn-ea"/>
                <a:ea typeface="+mn-ea"/>
              </a:rPr>
              <a:t>분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운동 시간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전체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하루의 처음 운동 시작 시간</a:t>
            </a:r>
            <a:r>
              <a:rPr lang="en-US" altLang="ko-KR" sz="700" dirty="0">
                <a:latin typeface="+mn-ea"/>
                <a:ea typeface="+mn-ea"/>
              </a:rPr>
              <a:t>~</a:t>
            </a:r>
            <a:r>
              <a:rPr lang="ko-KR" altLang="en-US" sz="700" dirty="0">
                <a:latin typeface="+mn-ea"/>
                <a:ea typeface="+mn-ea"/>
              </a:rPr>
              <a:t>마지막 운동 종료 시간 표시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보행 운동 세트 표시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오늘 총 보행 운동 시간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시간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운동 시작 시간 </a:t>
            </a:r>
            <a:r>
              <a:rPr lang="en-US" altLang="ko-KR" sz="700" dirty="0">
                <a:latin typeface="+mn-ea"/>
                <a:ea typeface="+mn-ea"/>
              </a:rPr>
              <a:t>~ </a:t>
            </a:r>
            <a:r>
              <a:rPr lang="ko-KR" altLang="en-US" sz="700" dirty="0">
                <a:latin typeface="+mn-ea"/>
                <a:ea typeface="+mn-ea"/>
              </a:rPr>
              <a:t>운동 종료 시간 표시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보행 운동 시간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걸음 데이터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운동 시간 내 걸음 수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분당 걸음 수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압력 중심 이동 패턴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운동 시간 동안 압력 중심 이동 패턴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패턴 </a:t>
            </a:r>
            <a:r>
              <a:rPr lang="en-US" altLang="ko-KR" sz="700" dirty="0">
                <a:latin typeface="+mn-ea"/>
                <a:ea typeface="+mn-ea"/>
              </a:rPr>
              <a:t>Tap </a:t>
            </a:r>
            <a:r>
              <a:rPr lang="ko-KR" altLang="en-US" sz="700" dirty="0">
                <a:latin typeface="+mn-ea"/>
                <a:ea typeface="+mn-ea"/>
              </a:rPr>
              <a:t>시 해당 세트의 운동 영상 </a:t>
            </a:r>
            <a:r>
              <a:rPr lang="en-US" altLang="ko-KR" sz="700" dirty="0">
                <a:latin typeface="+mn-ea"/>
                <a:ea typeface="+mn-ea"/>
              </a:rPr>
              <a:t>or </a:t>
            </a:r>
            <a:r>
              <a:rPr lang="ko-KR" altLang="en-US" sz="700" dirty="0" err="1">
                <a:latin typeface="+mn-ea"/>
                <a:ea typeface="+mn-ea"/>
              </a:rPr>
              <a:t>족저압</a:t>
            </a:r>
            <a:r>
              <a:rPr lang="ko-KR" altLang="en-US" sz="700" dirty="0">
                <a:latin typeface="+mn-ea"/>
                <a:ea typeface="+mn-ea"/>
              </a:rPr>
              <a:t> 조회 화면으로 이동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SzPts val="800"/>
              <a:buFont typeface="Arial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좌</a:t>
            </a:r>
            <a:r>
              <a:rPr lang="en-US" altLang="ko-KR" sz="700" dirty="0">
                <a:latin typeface="+mn-ea"/>
                <a:ea typeface="+mn-ea"/>
              </a:rPr>
              <a:t>/</a:t>
            </a:r>
            <a:r>
              <a:rPr lang="ko-KR" altLang="en-US" sz="700" dirty="0">
                <a:latin typeface="+mn-ea"/>
                <a:ea typeface="+mn-ea"/>
              </a:rPr>
              <a:t>우 </a:t>
            </a:r>
            <a:r>
              <a:rPr lang="en-US" altLang="ko-KR" sz="700" dirty="0">
                <a:latin typeface="+mn-ea"/>
                <a:ea typeface="+mn-ea"/>
              </a:rPr>
              <a:t>GCT </a:t>
            </a:r>
            <a:r>
              <a:rPr lang="ko-KR" altLang="en-US" sz="700" dirty="0">
                <a:latin typeface="+mn-ea"/>
                <a:ea typeface="+mn-ea"/>
              </a:rPr>
              <a:t>밸런스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좌우 밸런스 및 분석 결과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분석 결과 하단 보행 밸런스 등급 문구 참조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ⓘ </a:t>
            </a:r>
            <a:r>
              <a:rPr lang="ko-KR" altLang="en-US" sz="700" dirty="0">
                <a:latin typeface="+mn-ea"/>
                <a:ea typeface="+mn-ea"/>
              </a:rPr>
              <a:t>아이콘 </a:t>
            </a:r>
            <a:r>
              <a:rPr lang="en-US" altLang="ko-KR" sz="700" dirty="0">
                <a:latin typeface="+mn-ea"/>
                <a:ea typeface="+mn-ea"/>
              </a:rPr>
              <a:t>Tap </a:t>
            </a:r>
            <a:r>
              <a:rPr lang="ko-KR" altLang="en-US" sz="700" dirty="0">
                <a:latin typeface="+mn-ea"/>
                <a:ea typeface="+mn-ea"/>
              </a:rPr>
              <a:t>시 팝업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SzPts val="800"/>
              <a:buFont typeface="Arial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보행 길이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신규 인솔에서 제공하는 데이터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신규 인솔 판매 전까지 </a:t>
            </a:r>
            <a:r>
              <a:rPr lang="ko-KR" altLang="en-US" sz="700" dirty="0" err="1">
                <a:latin typeface="+mn-ea"/>
                <a:ea typeface="+mn-ea"/>
              </a:rPr>
              <a:t>미표시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ⓘ </a:t>
            </a:r>
            <a:r>
              <a:rPr lang="ko-KR" altLang="en-US" sz="700" dirty="0">
                <a:latin typeface="+mn-ea"/>
                <a:ea typeface="+mn-ea"/>
              </a:rPr>
              <a:t>아이콘 </a:t>
            </a:r>
            <a:r>
              <a:rPr lang="en-US" altLang="ko-KR" sz="700" dirty="0">
                <a:latin typeface="+mn-ea"/>
                <a:ea typeface="+mn-ea"/>
              </a:rPr>
              <a:t>Tap </a:t>
            </a:r>
            <a:r>
              <a:rPr lang="ko-KR" altLang="en-US" sz="700" dirty="0">
                <a:latin typeface="+mn-ea"/>
                <a:ea typeface="+mn-ea"/>
              </a:rPr>
              <a:t>시 팝업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SzPts val="800"/>
              <a:buFont typeface="Arial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보행 주기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측정 시간 내 보행 주기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ⓘ </a:t>
            </a:r>
            <a:r>
              <a:rPr lang="ko-KR" altLang="en-US" sz="700" dirty="0">
                <a:latin typeface="+mn-ea"/>
                <a:ea typeface="+mn-ea"/>
              </a:rPr>
              <a:t>아이콘 </a:t>
            </a:r>
            <a:r>
              <a:rPr lang="en-US" altLang="ko-KR" sz="700" dirty="0">
                <a:latin typeface="+mn-ea"/>
                <a:ea typeface="+mn-ea"/>
              </a:rPr>
              <a:t>Tap </a:t>
            </a:r>
            <a:r>
              <a:rPr lang="ko-KR" altLang="en-US" sz="700" dirty="0">
                <a:latin typeface="+mn-ea"/>
                <a:ea typeface="+mn-ea"/>
              </a:rPr>
              <a:t>시 팝업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SzPts val="800"/>
              <a:buFont typeface="Arial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보행 분석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알고리즘을 이용한 보행 분석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하단 보행 분석 문구 참조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SzPts val="800"/>
              <a:buFont typeface="Arial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기간 조회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기간 조회를 하여 기간 내 데이터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기간 조회 </a:t>
            </a:r>
            <a:r>
              <a:rPr lang="en-US" altLang="ko-KR" sz="700" dirty="0">
                <a:latin typeface="+mn-ea"/>
                <a:ea typeface="+mn-ea"/>
              </a:rPr>
              <a:t>tap </a:t>
            </a:r>
            <a:r>
              <a:rPr lang="ko-KR" altLang="en-US" sz="700" dirty="0">
                <a:latin typeface="+mn-ea"/>
                <a:ea typeface="+mn-ea"/>
              </a:rPr>
              <a:t>시 기간 조회 화면으로 이동</a:t>
            </a:r>
            <a:endParaRPr lang="en-US" altLang="ko-KR" sz="700" dirty="0">
              <a:latin typeface="+mn-ea"/>
              <a:ea typeface="+mn-ea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0A100EA3-6537-46D3-BBA4-E463A885162D}"/>
              </a:ext>
            </a:extLst>
          </p:cNvPr>
          <p:cNvGraphicFramePr>
            <a:graphicFrameLocks noGrp="1"/>
          </p:cNvGraphicFramePr>
          <p:nvPr/>
        </p:nvGraphicFramePr>
        <p:xfrm>
          <a:off x="798126" y="2840852"/>
          <a:ext cx="2718834" cy="213360"/>
        </p:xfrm>
        <a:graphic>
          <a:graphicData uri="http://schemas.openxmlformats.org/drawingml/2006/table">
            <a:tbl>
              <a:tblPr firstRow="1" bandRow="1">
                <a:tableStyleId>{BDC07181-A594-4614-B1B4-83AC75EE6A1E}</a:tableStyleId>
              </a:tblPr>
              <a:tblGrid>
                <a:gridCol w="453139">
                  <a:extLst>
                    <a:ext uri="{9D8B030D-6E8A-4147-A177-3AD203B41FA5}">
                      <a16:colId xmlns:a16="http://schemas.microsoft.com/office/drawing/2014/main" val="2293472691"/>
                    </a:ext>
                  </a:extLst>
                </a:gridCol>
                <a:gridCol w="453139">
                  <a:extLst>
                    <a:ext uri="{9D8B030D-6E8A-4147-A177-3AD203B41FA5}">
                      <a16:colId xmlns:a16="http://schemas.microsoft.com/office/drawing/2014/main" val="3914618512"/>
                    </a:ext>
                  </a:extLst>
                </a:gridCol>
                <a:gridCol w="453139">
                  <a:extLst>
                    <a:ext uri="{9D8B030D-6E8A-4147-A177-3AD203B41FA5}">
                      <a16:colId xmlns:a16="http://schemas.microsoft.com/office/drawing/2014/main" val="336099843"/>
                    </a:ext>
                  </a:extLst>
                </a:gridCol>
                <a:gridCol w="453139">
                  <a:extLst>
                    <a:ext uri="{9D8B030D-6E8A-4147-A177-3AD203B41FA5}">
                      <a16:colId xmlns:a16="http://schemas.microsoft.com/office/drawing/2014/main" val="1984944673"/>
                    </a:ext>
                  </a:extLst>
                </a:gridCol>
                <a:gridCol w="453139">
                  <a:extLst>
                    <a:ext uri="{9D8B030D-6E8A-4147-A177-3AD203B41FA5}">
                      <a16:colId xmlns:a16="http://schemas.microsoft.com/office/drawing/2014/main" val="1010784021"/>
                    </a:ext>
                  </a:extLst>
                </a:gridCol>
                <a:gridCol w="453139">
                  <a:extLst>
                    <a:ext uri="{9D8B030D-6E8A-4147-A177-3AD203B41FA5}">
                      <a16:colId xmlns:a16="http://schemas.microsoft.com/office/drawing/2014/main" val="227388664"/>
                    </a:ext>
                  </a:extLst>
                </a:gridCol>
              </a:tblGrid>
              <a:tr h="196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bg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13:55</a:t>
                      </a:r>
                      <a:endParaRPr lang="ko-KR" altLang="en-US" sz="800" b="0" i="0" u="none" strike="noStrike" cap="none" dirty="0">
                        <a:solidFill>
                          <a:schemeClr val="bg1"/>
                        </a:solidFill>
                        <a:latin typeface="+mn-ea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11:23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11:10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10:15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09:00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77664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A7815064-0D44-4D09-A90C-5E14B1E914DB}"/>
              </a:ext>
            </a:extLst>
          </p:cNvPr>
          <p:cNvGrpSpPr/>
          <p:nvPr/>
        </p:nvGrpSpPr>
        <p:grpSpPr>
          <a:xfrm>
            <a:off x="786689" y="3942782"/>
            <a:ext cx="2718834" cy="1246714"/>
            <a:chOff x="786225" y="3079192"/>
            <a:chExt cx="2718834" cy="1246714"/>
          </a:xfrm>
        </p:grpSpPr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11F3C8BB-C6D4-4EA9-BCAC-4E7D827EA473}"/>
                </a:ext>
              </a:extLst>
            </p:cNvPr>
            <p:cNvSpPr/>
            <p:nvPr/>
          </p:nvSpPr>
          <p:spPr>
            <a:xfrm>
              <a:off x="786225" y="3079192"/>
              <a:ext cx="2718834" cy="12467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33CBC5B-DFBE-4278-8285-7992011E5712}"/>
                </a:ext>
              </a:extLst>
            </p:cNvPr>
            <p:cNvGrpSpPr/>
            <p:nvPr/>
          </p:nvGrpSpPr>
          <p:grpSpPr>
            <a:xfrm>
              <a:off x="839778" y="3102643"/>
              <a:ext cx="1755609" cy="1162668"/>
              <a:chOff x="332244" y="2609496"/>
              <a:chExt cx="1755609" cy="1162668"/>
            </a:xfrm>
          </p:grpSpPr>
          <p:pic>
            <p:nvPicPr>
              <p:cNvPr id="127" name="그림 126">
                <a:extLst>
                  <a:ext uri="{FF2B5EF4-FFF2-40B4-BE49-F238E27FC236}">
                    <a16:creationId xmlns:a16="http://schemas.microsoft.com/office/drawing/2014/main" id="{6F6C5BC0-3365-445C-8626-84E813048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4860" y="2834882"/>
                <a:ext cx="966880" cy="937282"/>
              </a:xfrm>
              <a:prstGeom prst="rect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1A21E72-1491-4A1C-B672-AE692995A03C}"/>
                  </a:ext>
                </a:extLst>
              </p:cNvPr>
              <p:cNvSpPr txBox="1"/>
              <p:nvPr/>
            </p:nvSpPr>
            <p:spPr>
              <a:xfrm>
                <a:off x="332244" y="2609496"/>
                <a:ext cx="175560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압력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중심 이동 패턴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(COP Pattern)</a:t>
                </a:r>
                <a:endParaRPr lang="ko-KR" altLang="en-US" sz="8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0270A47E-6464-4949-B0D4-0B18A7276F54}"/>
                </a:ext>
              </a:extLst>
            </p:cNvPr>
            <p:cNvSpPr txBox="1"/>
            <p:nvPr/>
          </p:nvSpPr>
          <p:spPr>
            <a:xfrm>
              <a:off x="1925280" y="3521821"/>
              <a:ext cx="15263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보행 중 압력 중심 패턴이</a:t>
              </a:r>
              <a:endParaRPr lang="en-US" altLang="ko-KR" sz="800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버터플라이 형태의 양 날개가</a:t>
              </a:r>
            </a:p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균일하게 나타나야 합니다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.</a:t>
              </a:r>
            </a:p>
          </p:txBody>
        </p:sp>
      </p:grp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E34643E1-9F2F-4BFA-97DC-BF7C7803626D}"/>
              </a:ext>
            </a:extLst>
          </p:cNvPr>
          <p:cNvSpPr/>
          <p:nvPr/>
        </p:nvSpPr>
        <p:spPr>
          <a:xfrm>
            <a:off x="1810579" y="1425663"/>
            <a:ext cx="233626" cy="137149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851D1D03-0B46-4D7D-B705-73BDBA8A33EA}"/>
              </a:ext>
            </a:extLst>
          </p:cNvPr>
          <p:cNvGrpSpPr/>
          <p:nvPr/>
        </p:nvGrpSpPr>
        <p:grpSpPr>
          <a:xfrm>
            <a:off x="4054285" y="1003356"/>
            <a:ext cx="2718834" cy="933429"/>
            <a:chOff x="798126" y="3625830"/>
            <a:chExt cx="2718834" cy="933429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04D64F17-02E0-4798-8320-7C93F888D5C9}"/>
                </a:ext>
              </a:extLst>
            </p:cNvPr>
            <p:cNvGrpSpPr/>
            <p:nvPr/>
          </p:nvGrpSpPr>
          <p:grpSpPr>
            <a:xfrm>
              <a:off x="798126" y="3625830"/>
              <a:ext cx="2718834" cy="933429"/>
              <a:chOff x="845751" y="4391303"/>
              <a:chExt cx="2718834" cy="933429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A8A015C1-C0B8-44E8-B644-5C3778849065}"/>
                  </a:ext>
                </a:extLst>
              </p:cNvPr>
              <p:cNvSpPr/>
              <p:nvPr/>
            </p:nvSpPr>
            <p:spPr>
              <a:xfrm>
                <a:off x="845751" y="4406878"/>
                <a:ext cx="2718834" cy="9178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33831976-F634-479B-9DAA-01D2FAEDDFCD}"/>
                  </a:ext>
                </a:extLst>
              </p:cNvPr>
              <p:cNvGrpSpPr/>
              <p:nvPr/>
            </p:nvGrpSpPr>
            <p:grpSpPr>
              <a:xfrm>
                <a:off x="890609" y="4391303"/>
                <a:ext cx="2395072" cy="766234"/>
                <a:chOff x="890609" y="1575462"/>
                <a:chExt cx="2395072" cy="766234"/>
              </a:xfrm>
            </p:grpSpPr>
            <p:grpSp>
              <p:nvGrpSpPr>
                <p:cNvPr id="129" name="그룹 128">
                  <a:extLst>
                    <a:ext uri="{FF2B5EF4-FFF2-40B4-BE49-F238E27FC236}">
                      <a16:creationId xmlns:a16="http://schemas.microsoft.com/office/drawing/2014/main" id="{62080B56-3B3B-4B48-B90F-F3D9A302E670}"/>
                    </a:ext>
                  </a:extLst>
                </p:cNvPr>
                <p:cNvGrpSpPr/>
                <p:nvPr/>
              </p:nvGrpSpPr>
              <p:grpSpPr>
                <a:xfrm>
                  <a:off x="1044128" y="1792461"/>
                  <a:ext cx="2241553" cy="549235"/>
                  <a:chOff x="4451281" y="3233984"/>
                  <a:chExt cx="2241553" cy="549235"/>
                </a:xfrm>
              </p:grpSpPr>
              <p:grpSp>
                <p:nvGrpSpPr>
                  <p:cNvPr id="133" name="그룹 132">
                    <a:extLst>
                      <a:ext uri="{FF2B5EF4-FFF2-40B4-BE49-F238E27FC236}">
                        <a16:creationId xmlns:a16="http://schemas.microsoft.com/office/drawing/2014/main" id="{A74E0A24-9F4A-4596-8236-B107F826AF35}"/>
                      </a:ext>
                    </a:extLst>
                  </p:cNvPr>
                  <p:cNvGrpSpPr/>
                  <p:nvPr/>
                </p:nvGrpSpPr>
                <p:grpSpPr>
                  <a:xfrm>
                    <a:off x="4451281" y="3233984"/>
                    <a:ext cx="1018228" cy="549235"/>
                    <a:chOff x="4451281" y="3233984"/>
                    <a:chExt cx="1018228" cy="549235"/>
                  </a:xfrm>
                </p:grpSpPr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06A3CBAA-8AC6-4DD0-9E31-EA55A513FD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51281" y="3233984"/>
                      <a:ext cx="1018228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보장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(Step Length)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p:txBody>
                </p:sp>
                <p:grpSp>
                  <p:nvGrpSpPr>
                    <p:cNvPr id="141" name="그룹 140">
                      <a:extLst>
                        <a:ext uri="{FF2B5EF4-FFF2-40B4-BE49-F238E27FC236}">
                          <a16:creationId xmlns:a16="http://schemas.microsoft.com/office/drawing/2014/main" id="{FCD1DF9C-E4E2-481F-AC9B-E69F5E9503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07401" y="3444665"/>
                      <a:ext cx="908393" cy="338554"/>
                      <a:chOff x="4526939" y="3444665"/>
                      <a:chExt cx="908393" cy="338554"/>
                    </a:xfrm>
                  </p:grpSpPr>
                  <p:sp>
                    <p:nvSpPr>
                      <p:cNvPr id="142" name="TextBox 141">
                        <a:extLst>
                          <a:ext uri="{FF2B5EF4-FFF2-40B4-BE49-F238E27FC236}">
                            <a16:creationId xmlns:a16="http://schemas.microsoft.com/office/drawing/2014/main" id="{FCF8B13E-69E2-4F34-9AF8-E586B551A7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019834" y="3444665"/>
                        <a:ext cx="415498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latinLnBrk="1"/>
                        <a:r>
                          <a:rPr lang="ko-KR" altLang="en-US" sz="600" dirty="0">
                            <a:latin typeface="+mn-ea"/>
                            <a:ea typeface="+mn-ea"/>
                          </a:rPr>
                          <a:t>오른발</a:t>
                        </a:r>
                        <a:endParaRPr lang="en-US" altLang="ko-KR" sz="800" dirty="0">
                          <a:latin typeface="+mn-ea"/>
                          <a:ea typeface="+mn-ea"/>
                        </a:endParaRPr>
                      </a:p>
                      <a:p>
                        <a:pPr algn="ctr" latinLnBrk="1"/>
                        <a:r>
                          <a:rPr lang="en-US" altLang="ko-KR" sz="1000" dirty="0">
                            <a:latin typeface="+mn-ea"/>
                            <a:ea typeface="+mn-ea"/>
                          </a:rPr>
                          <a:t>-cm</a:t>
                        </a:r>
                        <a:endParaRPr lang="ko-KR" altLang="en-US" sz="800" dirty="0"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143" name="TextBox 142">
                        <a:extLst>
                          <a:ext uri="{FF2B5EF4-FFF2-40B4-BE49-F238E27FC236}">
                            <a16:creationId xmlns:a16="http://schemas.microsoft.com/office/drawing/2014/main" id="{BC736DAC-AA30-4171-A8D2-BDE199E9170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26939" y="3444665"/>
                        <a:ext cx="410689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latinLnBrk="1"/>
                        <a:r>
                          <a:rPr lang="ko-KR" altLang="en-US" sz="600" dirty="0">
                            <a:latin typeface="+mn-ea"/>
                            <a:ea typeface="+mn-ea"/>
                          </a:rPr>
                          <a:t>왼발</a:t>
                        </a:r>
                        <a:endParaRPr lang="en-US" altLang="ko-KR" sz="800" dirty="0">
                          <a:latin typeface="+mn-ea"/>
                          <a:ea typeface="+mn-ea"/>
                        </a:endParaRPr>
                      </a:p>
                      <a:p>
                        <a:pPr algn="ctr" latinLnBrk="1"/>
                        <a:r>
                          <a:rPr lang="en-US" altLang="ko-KR" sz="1000" dirty="0">
                            <a:latin typeface="+mn-ea"/>
                            <a:ea typeface="+mn-ea"/>
                          </a:rPr>
                          <a:t>-cm</a:t>
                        </a:r>
                        <a:endParaRPr lang="ko-KR" altLang="en-US" sz="8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134" name="그룹 133">
                    <a:extLst>
                      <a:ext uri="{FF2B5EF4-FFF2-40B4-BE49-F238E27FC236}">
                        <a16:creationId xmlns:a16="http://schemas.microsoft.com/office/drawing/2014/main" id="{0AF3124C-4D1D-42DD-B212-522EA7064BCE}"/>
                      </a:ext>
                    </a:extLst>
                  </p:cNvPr>
                  <p:cNvGrpSpPr/>
                  <p:nvPr/>
                </p:nvGrpSpPr>
                <p:grpSpPr>
                  <a:xfrm>
                    <a:off x="5507893" y="3233984"/>
                    <a:ext cx="1184941" cy="549235"/>
                    <a:chOff x="5507893" y="2692964"/>
                    <a:chExt cx="1184941" cy="549235"/>
                  </a:xfrm>
                </p:grpSpPr>
                <p:sp>
                  <p:nvSpPr>
                    <p:cNvPr id="135" name="TextBox 134">
                      <a:extLst>
                        <a:ext uri="{FF2B5EF4-FFF2-40B4-BE49-F238E27FC236}">
                          <a16:creationId xmlns:a16="http://schemas.microsoft.com/office/drawing/2014/main" id="{1B306F36-14FB-4E17-8D61-1FA17CBB83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07893" y="2692964"/>
                      <a:ext cx="1184941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활보장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(Stride Length)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139" name="TextBox 138">
                      <a:extLst>
                        <a:ext uri="{FF2B5EF4-FFF2-40B4-BE49-F238E27FC236}">
                          <a16:creationId xmlns:a16="http://schemas.microsoft.com/office/drawing/2014/main" id="{D8066121-9F91-402B-AD12-50067D88DD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93241" y="2903645"/>
                      <a:ext cx="41068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latinLnBrk="1"/>
                      <a:r>
                        <a:rPr lang="ko-KR" altLang="en-US" sz="600" dirty="0">
                          <a:latin typeface="+mn-ea"/>
                          <a:ea typeface="+mn-ea"/>
                        </a:rPr>
                        <a:t>합계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-cm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p:txBody>
                </p:sp>
              </p:grpSp>
            </p:grp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D5DB1DA-472E-4BED-8D37-3C2F08E30AEA}"/>
                    </a:ext>
                  </a:extLst>
                </p:cNvPr>
                <p:cNvSpPr txBox="1"/>
                <p:nvPr/>
              </p:nvSpPr>
              <p:spPr>
                <a:xfrm>
                  <a:off x="890609" y="1575462"/>
                  <a:ext cx="63190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보행</a:t>
                  </a:r>
                  <a:r>
                    <a:rPr lang="en-US" altLang="ko-KR" sz="800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 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길이</a:t>
                  </a:r>
                </a:p>
              </p:txBody>
            </p:sp>
          </p:grp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F94143E-A2F2-4F97-BAC8-D8D30C09C302}"/>
                </a:ext>
              </a:extLst>
            </p:cNvPr>
            <p:cNvSpPr txBox="1"/>
            <p:nvPr/>
          </p:nvSpPr>
          <p:spPr>
            <a:xfrm>
              <a:off x="1066239" y="4356066"/>
              <a:ext cx="88998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성인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평균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64~74cm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6592D0A-BDAE-4045-9800-0DC5DF31C8E5}"/>
                </a:ext>
              </a:extLst>
            </p:cNvPr>
            <p:cNvSpPr txBox="1"/>
            <p:nvPr/>
          </p:nvSpPr>
          <p:spPr>
            <a:xfrm>
              <a:off x="2220551" y="4356066"/>
              <a:ext cx="95571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성인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평균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135~150cm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B74E6C39-AA2E-4061-A81D-088C7B3428B3}"/>
              </a:ext>
            </a:extLst>
          </p:cNvPr>
          <p:cNvGrpSpPr/>
          <p:nvPr/>
        </p:nvGrpSpPr>
        <p:grpSpPr>
          <a:xfrm>
            <a:off x="798126" y="5201386"/>
            <a:ext cx="2718834" cy="1106630"/>
            <a:chOff x="798126" y="3046233"/>
            <a:chExt cx="2718834" cy="1106630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D9F2ED83-8CF9-4007-B7CC-B5CA1D26038D}"/>
                </a:ext>
              </a:extLst>
            </p:cNvPr>
            <p:cNvGrpSpPr/>
            <p:nvPr/>
          </p:nvGrpSpPr>
          <p:grpSpPr>
            <a:xfrm>
              <a:off x="798126" y="3046233"/>
              <a:ext cx="2718834" cy="989684"/>
              <a:chOff x="798126" y="4376649"/>
              <a:chExt cx="2718834" cy="989684"/>
            </a:xfrm>
          </p:grpSpPr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C200E77B-9593-420E-9FA9-F893DD0F7938}"/>
                  </a:ext>
                </a:extLst>
              </p:cNvPr>
              <p:cNvGrpSpPr/>
              <p:nvPr/>
            </p:nvGrpSpPr>
            <p:grpSpPr>
              <a:xfrm>
                <a:off x="798126" y="4376649"/>
                <a:ext cx="2718834" cy="989684"/>
                <a:chOff x="845751" y="5210814"/>
                <a:chExt cx="2718834" cy="989684"/>
              </a:xfrm>
            </p:grpSpPr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35A32AAF-E8AD-4775-99A1-62523D534C92}"/>
                    </a:ext>
                  </a:extLst>
                </p:cNvPr>
                <p:cNvSpPr/>
                <p:nvPr/>
              </p:nvSpPr>
              <p:spPr>
                <a:xfrm>
                  <a:off x="845751" y="5232378"/>
                  <a:ext cx="2718834" cy="968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DD75B734-5EF9-4704-B261-D7EBC7481309}"/>
                    </a:ext>
                  </a:extLst>
                </p:cNvPr>
                <p:cNvSpPr txBox="1"/>
                <p:nvPr/>
              </p:nvSpPr>
              <p:spPr>
                <a:xfrm>
                  <a:off x="953927" y="5210814"/>
                  <a:ext cx="100380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800" dirty="0">
                      <a:latin typeface="+mn-ea"/>
                      <a:ea typeface="+mn-ea"/>
                    </a:rPr>
                    <a:t>좌</a:t>
                  </a:r>
                  <a:r>
                    <a:rPr lang="en-US" altLang="ko-KR" sz="800" dirty="0">
                      <a:latin typeface="+mn-ea"/>
                      <a:ea typeface="+mn-ea"/>
                    </a:rPr>
                    <a:t>/</a:t>
                  </a:r>
                  <a:r>
                    <a:rPr lang="ko-KR" altLang="en-US" sz="800" dirty="0">
                      <a:latin typeface="+mn-ea"/>
                      <a:ea typeface="+mn-ea"/>
                    </a:rPr>
                    <a:t>우 </a:t>
                  </a:r>
                  <a:r>
                    <a:rPr lang="en-US" altLang="ko-KR" sz="800" dirty="0">
                      <a:latin typeface="+mn-ea"/>
                      <a:ea typeface="+mn-ea"/>
                    </a:rPr>
                    <a:t>GCT </a:t>
                  </a:r>
                  <a:r>
                    <a:rPr lang="ko-KR" altLang="en-US" sz="800" dirty="0">
                      <a:latin typeface="+mn-ea"/>
                      <a:ea typeface="+mn-ea"/>
                    </a:rPr>
                    <a:t>밸런스</a:t>
                  </a:r>
                </a:p>
              </p:txBody>
            </p:sp>
          </p:grpSp>
          <p:pic>
            <p:nvPicPr>
              <p:cNvPr id="162" name="그래픽 161" descr="정보 윤곽선">
                <a:extLst>
                  <a:ext uri="{FF2B5EF4-FFF2-40B4-BE49-F238E27FC236}">
                    <a16:creationId xmlns:a16="http://schemas.microsoft.com/office/drawing/2014/main" id="{F9EF8B59-F45A-4CBA-A355-BAFB06AAE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330140" y="4407824"/>
                <a:ext cx="144698" cy="144698"/>
              </a:xfrm>
              <a:prstGeom prst="rect">
                <a:avLst/>
              </a:prstGeom>
            </p:spPr>
          </p:pic>
        </p:grp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687AA9D4-9BAA-4A41-8FDB-C26C75CB6E65}"/>
                </a:ext>
              </a:extLst>
            </p:cNvPr>
            <p:cNvGrpSpPr/>
            <p:nvPr/>
          </p:nvGrpSpPr>
          <p:grpSpPr>
            <a:xfrm>
              <a:off x="1221830" y="3354657"/>
              <a:ext cx="1836148" cy="798206"/>
              <a:chOff x="1221830" y="3430319"/>
              <a:chExt cx="1836148" cy="798206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9205B6D8-3323-47DC-AF02-074702940788}"/>
                  </a:ext>
                </a:extLst>
              </p:cNvPr>
              <p:cNvGrpSpPr/>
              <p:nvPr/>
            </p:nvGrpSpPr>
            <p:grpSpPr>
              <a:xfrm>
                <a:off x="1524883" y="3430319"/>
                <a:ext cx="1225276" cy="618649"/>
                <a:chOff x="2286999" y="5680585"/>
                <a:chExt cx="999435" cy="504621"/>
              </a:xfrm>
            </p:grpSpPr>
            <p:grpSp>
              <p:nvGrpSpPr>
                <p:cNvPr id="150" name="그룹 149">
                  <a:extLst>
                    <a:ext uri="{FF2B5EF4-FFF2-40B4-BE49-F238E27FC236}">
                      <a16:creationId xmlns:a16="http://schemas.microsoft.com/office/drawing/2014/main" id="{2E29F2AD-A7C6-49D7-960D-7FCA375804D4}"/>
                    </a:ext>
                  </a:extLst>
                </p:cNvPr>
                <p:cNvGrpSpPr/>
                <p:nvPr/>
              </p:nvGrpSpPr>
              <p:grpSpPr>
                <a:xfrm>
                  <a:off x="2286999" y="5680585"/>
                  <a:ext cx="999435" cy="497596"/>
                  <a:chOff x="3476329" y="5145524"/>
                  <a:chExt cx="999435" cy="497596"/>
                </a:xfrm>
              </p:grpSpPr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DA3F90B2-85BE-46A7-AB9A-5ED50D6E3D6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76329" y="5145685"/>
                    <a:ext cx="999435" cy="497435"/>
                  </a:xfrm>
                  <a:custGeom>
                    <a:avLst/>
                    <a:gdLst>
                      <a:gd name="connsiteX0" fmla="*/ 0 w 2890640"/>
                      <a:gd name="connsiteY0" fmla="*/ 0 h 1438717"/>
                      <a:gd name="connsiteX1" fmla="*/ 245798 w 2890640"/>
                      <a:gd name="connsiteY1" fmla="*/ 0 h 1438717"/>
                      <a:gd name="connsiteX2" fmla="*/ 251642 w 2890640"/>
                      <a:gd name="connsiteY2" fmla="*/ 115727 h 1438717"/>
                      <a:gd name="connsiteX3" fmla="*/ 1445321 w 2890640"/>
                      <a:gd name="connsiteY3" fmla="*/ 1192921 h 1438717"/>
                      <a:gd name="connsiteX4" fmla="*/ 2639000 w 2890640"/>
                      <a:gd name="connsiteY4" fmla="*/ 115727 h 1438717"/>
                      <a:gd name="connsiteX5" fmla="*/ 2644844 w 2890640"/>
                      <a:gd name="connsiteY5" fmla="*/ 0 h 1438717"/>
                      <a:gd name="connsiteX6" fmla="*/ 2890640 w 2890640"/>
                      <a:gd name="connsiteY6" fmla="*/ 0 h 1438717"/>
                      <a:gd name="connsiteX7" fmla="*/ 2883527 w 2890640"/>
                      <a:gd name="connsiteY7" fmla="*/ 140858 h 1438717"/>
                      <a:gd name="connsiteX8" fmla="*/ 1445320 w 2890640"/>
                      <a:gd name="connsiteY8" fmla="*/ 1438717 h 1438717"/>
                      <a:gd name="connsiteX9" fmla="*/ 7113 w 2890640"/>
                      <a:gd name="connsiteY9" fmla="*/ 140858 h 1438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90640" h="1438717">
                        <a:moveTo>
                          <a:pt x="0" y="0"/>
                        </a:moveTo>
                        <a:lnTo>
                          <a:pt x="245798" y="0"/>
                        </a:lnTo>
                        <a:lnTo>
                          <a:pt x="251642" y="115727"/>
                        </a:lnTo>
                        <a:cubicBezTo>
                          <a:pt x="313088" y="720771"/>
                          <a:pt x="824066" y="1192921"/>
                          <a:pt x="1445321" y="1192921"/>
                        </a:cubicBezTo>
                        <a:cubicBezTo>
                          <a:pt x="2066576" y="1192921"/>
                          <a:pt x="2577555" y="720771"/>
                          <a:pt x="2639000" y="115727"/>
                        </a:cubicBezTo>
                        <a:lnTo>
                          <a:pt x="2644844" y="0"/>
                        </a:lnTo>
                        <a:lnTo>
                          <a:pt x="2890640" y="0"/>
                        </a:lnTo>
                        <a:lnTo>
                          <a:pt x="2883527" y="140858"/>
                        </a:lnTo>
                        <a:cubicBezTo>
                          <a:pt x="2809495" y="869846"/>
                          <a:pt x="2193841" y="1438717"/>
                          <a:pt x="1445320" y="1438717"/>
                        </a:cubicBezTo>
                        <a:cubicBezTo>
                          <a:pt x="696800" y="1438717"/>
                          <a:pt x="81146" y="869846"/>
                          <a:pt x="7113" y="140858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accent3">
                          <a:lumMod val="75000"/>
                        </a:schemeClr>
                      </a:gs>
                      <a:gs pos="70250">
                        <a:schemeClr val="tx2">
                          <a:lumMod val="75000"/>
                        </a:schemeClr>
                      </a:gs>
                      <a:gs pos="36000">
                        <a:schemeClr val="tx2">
                          <a:lumMod val="50000"/>
                        </a:schemeClr>
                      </a:gs>
                      <a:gs pos="100000">
                        <a:srgbClr val="56FDB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156" name="직선 연결선 155">
                    <a:extLst>
                      <a:ext uri="{FF2B5EF4-FFF2-40B4-BE49-F238E27FC236}">
                        <a16:creationId xmlns:a16="http://schemas.microsoft.com/office/drawing/2014/main" id="{E2EDA74F-DACF-488D-ADA5-2D1C5BB52E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24478" y="5430965"/>
                    <a:ext cx="78939" cy="41606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직선 연결선 156">
                    <a:extLst>
                      <a:ext uri="{FF2B5EF4-FFF2-40B4-BE49-F238E27FC236}">
                        <a16:creationId xmlns:a16="http://schemas.microsoft.com/office/drawing/2014/main" id="{AD9E35F7-283B-4B8A-AE16-00315FB537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96675" y="5231290"/>
                    <a:ext cx="42202" cy="72000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4D0C5A33-50E3-40B6-9EF1-E5E72271ABD7}"/>
                      </a:ext>
                    </a:extLst>
                  </p:cNvPr>
                  <p:cNvCxnSpPr>
                    <a:cxnSpLocks/>
                    <a:endCxn id="155" idx="3"/>
                  </p:cNvCxnSpPr>
                  <p:nvPr/>
                </p:nvCxnSpPr>
                <p:spPr>
                  <a:xfrm flipH="1">
                    <a:off x="3976046" y="5145524"/>
                    <a:ext cx="530" cy="85145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직선 연결선 158">
                    <a:extLst>
                      <a:ext uri="{FF2B5EF4-FFF2-40B4-BE49-F238E27FC236}">
                        <a16:creationId xmlns:a16="http://schemas.microsoft.com/office/drawing/2014/main" id="{5EAACB6A-7D7A-476E-B299-AE23B36217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352563" y="5427665"/>
                    <a:ext cx="75052" cy="40196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직선 연결선 159">
                    <a:extLst>
                      <a:ext uri="{FF2B5EF4-FFF2-40B4-BE49-F238E27FC236}">
                        <a16:creationId xmlns:a16="http://schemas.microsoft.com/office/drawing/2014/main" id="{878D3E3D-2483-4A5C-98DC-A92CBE9CF7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210498" y="5231291"/>
                    <a:ext cx="44846" cy="69891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" name="그룹 150">
                  <a:extLst>
                    <a:ext uri="{FF2B5EF4-FFF2-40B4-BE49-F238E27FC236}">
                      <a16:creationId xmlns:a16="http://schemas.microsoft.com/office/drawing/2014/main" id="{282E8EF5-EA21-42E5-91D8-AB61497BEEB5}"/>
                    </a:ext>
                  </a:extLst>
                </p:cNvPr>
                <p:cNvGrpSpPr/>
                <p:nvPr/>
              </p:nvGrpSpPr>
              <p:grpSpPr>
                <a:xfrm>
                  <a:off x="2451614" y="5783974"/>
                  <a:ext cx="670206" cy="401232"/>
                  <a:chOff x="2451614" y="5783974"/>
                  <a:chExt cx="670206" cy="401232"/>
                </a:xfrm>
              </p:grpSpPr>
              <p:sp>
                <p:nvSpPr>
                  <p:cNvPr id="152" name="이등변 삼각형 151">
                    <a:extLst>
                      <a:ext uri="{FF2B5EF4-FFF2-40B4-BE49-F238E27FC236}">
                        <a16:creationId xmlns:a16="http://schemas.microsoft.com/office/drawing/2014/main" id="{A16F51A8-D2DC-4533-86EA-3B795F09BC13}"/>
                      </a:ext>
                    </a:extLst>
                  </p:cNvPr>
                  <p:cNvSpPr/>
                  <p:nvPr/>
                </p:nvSpPr>
                <p:spPr>
                  <a:xfrm rot="1182508">
                    <a:off x="2885882" y="5783974"/>
                    <a:ext cx="45720" cy="83838"/>
                  </a:xfrm>
                  <a:prstGeom prst="triangl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0E908626-CEC6-4068-8F9D-1986AD0E1469}"/>
                      </a:ext>
                    </a:extLst>
                  </p:cNvPr>
                  <p:cNvSpPr/>
                  <p:nvPr/>
                </p:nvSpPr>
                <p:spPr>
                  <a:xfrm>
                    <a:off x="2451614" y="5844115"/>
                    <a:ext cx="670206" cy="331914"/>
                  </a:xfrm>
                  <a:custGeom>
                    <a:avLst/>
                    <a:gdLst>
                      <a:gd name="connsiteX0" fmla="*/ 526308 w 1052616"/>
                      <a:gd name="connsiteY0" fmla="*/ 0 h 521303"/>
                      <a:gd name="connsiteX1" fmla="*/ 1042473 w 1052616"/>
                      <a:gd name="connsiteY1" fmla="*/ 420686 h 521303"/>
                      <a:gd name="connsiteX2" fmla="*/ 1052616 w 1052616"/>
                      <a:gd name="connsiteY2" fmla="*/ 521303 h 521303"/>
                      <a:gd name="connsiteX3" fmla="*/ 0 w 1052616"/>
                      <a:gd name="connsiteY3" fmla="*/ 521303 h 521303"/>
                      <a:gd name="connsiteX4" fmla="*/ 10143 w 1052616"/>
                      <a:gd name="connsiteY4" fmla="*/ 420686 h 521303"/>
                      <a:gd name="connsiteX5" fmla="*/ 526308 w 1052616"/>
                      <a:gd name="connsiteY5" fmla="*/ 0 h 521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52616" h="521303">
                        <a:moveTo>
                          <a:pt x="526308" y="0"/>
                        </a:moveTo>
                        <a:cubicBezTo>
                          <a:pt x="780917" y="0"/>
                          <a:pt x="993345" y="180601"/>
                          <a:pt x="1042473" y="420686"/>
                        </a:cubicBezTo>
                        <a:lnTo>
                          <a:pt x="1052616" y="521303"/>
                        </a:lnTo>
                        <a:lnTo>
                          <a:pt x="0" y="521303"/>
                        </a:lnTo>
                        <a:lnTo>
                          <a:pt x="10143" y="420686"/>
                        </a:lnTo>
                        <a:cubicBezTo>
                          <a:pt x="59272" y="180601"/>
                          <a:pt x="271699" y="0"/>
                          <a:pt x="526308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" name="TextBox 153">
                    <a:extLst>
                      <a:ext uri="{FF2B5EF4-FFF2-40B4-BE49-F238E27FC236}">
                        <a16:creationId xmlns:a16="http://schemas.microsoft.com/office/drawing/2014/main" id="{07DDE7A2-0D97-4E5A-B4C1-F2E0054B4109}"/>
                      </a:ext>
                    </a:extLst>
                  </p:cNvPr>
                  <p:cNvSpPr txBox="1"/>
                  <p:nvPr/>
                </p:nvSpPr>
                <p:spPr>
                  <a:xfrm>
                    <a:off x="2502725" y="5909054"/>
                    <a:ext cx="569041" cy="27615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오른쪽으로</a:t>
                    </a:r>
                    <a:endParaRPr lang="en-US" altLang="ko-KR" sz="800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  <a:p>
                    <a:pPr algn="ctr"/>
                    <a:r>
                      <a:rPr lang="ko-KR" altLang="en-US" sz="800" dirty="0">
                        <a:solidFill>
                          <a:schemeClr val="bg1"/>
                        </a:solidFill>
                        <a:latin typeface="+mn-ea"/>
                        <a:ea typeface="+mn-ea"/>
                      </a:rPr>
                      <a:t>치우침</a:t>
                    </a:r>
                  </a:p>
                </p:txBody>
              </p:sp>
            </p:grp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59F49FE-BD50-4FFD-901C-236BE7DF69AD}"/>
                  </a:ext>
                </a:extLst>
              </p:cNvPr>
              <p:cNvSpPr txBox="1"/>
              <p:nvPr/>
            </p:nvSpPr>
            <p:spPr>
              <a:xfrm>
                <a:off x="1221830" y="4043859"/>
                <a:ext cx="717783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1"/>
                <a:r>
                  <a:rPr lang="ko-KR" altLang="en-US" sz="600" dirty="0">
                    <a:latin typeface="+mn-ea"/>
                    <a:ea typeface="+mn-ea"/>
                  </a:rPr>
                  <a:t>왼발 </a:t>
                </a:r>
                <a:r>
                  <a:rPr lang="en-US" altLang="ko-KR" sz="600" dirty="0">
                    <a:latin typeface="+mn-ea"/>
                    <a:ea typeface="+mn-ea"/>
                  </a:rPr>
                  <a:t>GCT</a:t>
                </a:r>
                <a:endParaRPr lang="en-US" altLang="ko-KR" sz="1100" dirty="0">
                  <a:latin typeface="+mn-ea"/>
                  <a:ea typeface="+mn-ea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7CAF3D2-C667-48C1-B0E1-157E5A8DC7EF}"/>
                  </a:ext>
                </a:extLst>
              </p:cNvPr>
              <p:cNvSpPr txBox="1"/>
              <p:nvPr/>
            </p:nvSpPr>
            <p:spPr>
              <a:xfrm>
                <a:off x="2340195" y="4043859"/>
                <a:ext cx="717783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latinLnBrk="1"/>
                <a:r>
                  <a:rPr lang="ko-KR" altLang="en-US" sz="600" dirty="0">
                    <a:latin typeface="+mn-ea"/>
                    <a:ea typeface="+mn-ea"/>
                  </a:rPr>
                  <a:t>오른발 </a:t>
                </a:r>
                <a:r>
                  <a:rPr lang="en-US" altLang="ko-KR" sz="600" dirty="0">
                    <a:latin typeface="+mn-ea"/>
                    <a:ea typeface="+mn-ea"/>
                  </a:rPr>
                  <a:t>GCT</a:t>
                </a:r>
                <a:endParaRPr lang="en-US" altLang="ko-KR" sz="1100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73F44CE9-73A3-4D57-930F-4AE60BE6C42A}"/>
              </a:ext>
            </a:extLst>
          </p:cNvPr>
          <p:cNvGrpSpPr/>
          <p:nvPr/>
        </p:nvGrpSpPr>
        <p:grpSpPr>
          <a:xfrm>
            <a:off x="749855" y="2307194"/>
            <a:ext cx="2680258" cy="493412"/>
            <a:chOff x="546900" y="1356523"/>
            <a:chExt cx="2876419" cy="493412"/>
          </a:xfrm>
        </p:grpSpPr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60BCF622-FDC9-4DEE-9170-ED8653BC9961}"/>
                </a:ext>
              </a:extLst>
            </p:cNvPr>
            <p:cNvGrpSpPr/>
            <p:nvPr/>
          </p:nvGrpSpPr>
          <p:grpSpPr>
            <a:xfrm>
              <a:off x="546900" y="1357416"/>
              <a:ext cx="2876419" cy="492519"/>
              <a:chOff x="947174" y="2692892"/>
              <a:chExt cx="2876419" cy="492519"/>
            </a:xfrm>
          </p:grpSpPr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F2156C22-C50F-4351-90C0-FE24FD04E0CE}"/>
                  </a:ext>
                </a:extLst>
              </p:cNvPr>
              <p:cNvSpPr/>
              <p:nvPr/>
            </p:nvSpPr>
            <p:spPr>
              <a:xfrm>
                <a:off x="2084256" y="2934304"/>
                <a:ext cx="252000" cy="234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0AA4D5A7-645A-4084-9459-0D3E3E58EF90}"/>
                  </a:ext>
                </a:extLst>
              </p:cNvPr>
              <p:cNvGrpSpPr/>
              <p:nvPr/>
            </p:nvGrpSpPr>
            <p:grpSpPr>
              <a:xfrm>
                <a:off x="1328982" y="2697905"/>
                <a:ext cx="2494611" cy="487506"/>
                <a:chOff x="4769098" y="1227667"/>
                <a:chExt cx="2494611" cy="487506"/>
              </a:xfrm>
            </p:grpSpPr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D5551D53-D1F7-4F5D-829E-951EEDC0CC7E}"/>
                    </a:ext>
                  </a:extLst>
                </p:cNvPr>
                <p:cNvSpPr txBox="1"/>
                <p:nvPr/>
              </p:nvSpPr>
              <p:spPr>
                <a:xfrm>
                  <a:off x="4769098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일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3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1AA5283E-569F-4D6C-B669-BE8DA06D6DCB}"/>
                    </a:ext>
                  </a:extLst>
                </p:cNvPr>
                <p:cNvSpPr txBox="1"/>
                <p:nvPr/>
              </p:nvSpPr>
              <p:spPr>
                <a:xfrm>
                  <a:off x="5132716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월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4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BA466F69-DCBF-4F24-A1E4-94808BCEEF86}"/>
                    </a:ext>
                  </a:extLst>
                </p:cNvPr>
                <p:cNvSpPr txBox="1"/>
                <p:nvPr/>
              </p:nvSpPr>
              <p:spPr>
                <a:xfrm>
                  <a:off x="5859952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수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6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B9C501ED-0D1E-47DF-9796-C5F640EE76C0}"/>
                    </a:ext>
                  </a:extLst>
                </p:cNvPr>
                <p:cNvSpPr txBox="1"/>
                <p:nvPr/>
              </p:nvSpPr>
              <p:spPr>
                <a:xfrm>
                  <a:off x="6223570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목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7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9BB7F918-2EDF-4571-8552-8C9B76FB20DB}"/>
                    </a:ext>
                  </a:extLst>
                </p:cNvPr>
                <p:cNvSpPr txBox="1"/>
                <p:nvPr/>
              </p:nvSpPr>
              <p:spPr>
                <a:xfrm>
                  <a:off x="6587188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금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8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5627EBBC-B002-4B1D-BB06-FB70DF88237D}"/>
                    </a:ext>
                  </a:extLst>
                </p:cNvPr>
                <p:cNvSpPr txBox="1"/>
                <p:nvPr/>
              </p:nvSpPr>
              <p:spPr>
                <a:xfrm>
                  <a:off x="6950803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토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9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C43BB60A-105E-44F8-BCD2-5A8F4352CF9E}"/>
                  </a:ext>
                </a:extLst>
              </p:cNvPr>
              <p:cNvSpPr txBox="1"/>
              <p:nvPr/>
            </p:nvSpPr>
            <p:spPr>
              <a:xfrm>
                <a:off x="947174" y="2692892"/>
                <a:ext cx="47343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+mn-ea"/>
                    <a:ea typeface="+mn-ea"/>
                  </a:rPr>
                  <a:t>2021</a:t>
                </a:r>
              </a:p>
              <a:p>
                <a:pPr algn="ctr"/>
                <a:r>
                  <a:rPr lang="en-US" altLang="ko-KR" sz="1200" b="1" dirty="0">
                    <a:latin typeface="+mn-ea"/>
                    <a:ea typeface="+mn-ea"/>
                  </a:rPr>
                  <a:t>10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49B450E7-22D7-43AF-B1CC-0F37C4F97CA3}"/>
                </a:ext>
              </a:extLst>
            </p:cNvPr>
            <p:cNvSpPr txBox="1"/>
            <p:nvPr/>
          </p:nvSpPr>
          <p:spPr>
            <a:xfrm>
              <a:off x="1655943" y="1356523"/>
              <a:ext cx="312906" cy="487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+mn-ea"/>
                  <a:ea typeface="+mn-ea"/>
                </a:rPr>
                <a:t>화</a:t>
              </a:r>
              <a:endParaRPr lang="en-US" altLang="ko-KR" sz="10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bg1"/>
                  </a:solidFill>
                  <a:latin typeface="+mn-ea"/>
                  <a:ea typeface="+mn-ea"/>
                </a:rPr>
                <a:t>5</a:t>
              </a:r>
              <a:endParaRPr lang="ko-KR" altLang="en-US" sz="12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96" name="취소">
            <a:extLst>
              <a:ext uri="{FF2B5EF4-FFF2-40B4-BE49-F238E27FC236}">
                <a16:creationId xmlns:a16="http://schemas.microsoft.com/office/drawing/2014/main" id="{D7D9CA19-64E8-4EE2-8442-1052EAEF4D0C}"/>
              </a:ext>
            </a:extLst>
          </p:cNvPr>
          <p:cNvSpPr/>
          <p:nvPr/>
        </p:nvSpPr>
        <p:spPr>
          <a:xfrm>
            <a:off x="801575" y="1082404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EEE17C7A-AEBB-4528-B448-2CE9058C8711}"/>
              </a:ext>
            </a:extLst>
          </p:cNvPr>
          <p:cNvSpPr txBox="1"/>
          <p:nvPr/>
        </p:nvSpPr>
        <p:spPr>
          <a:xfrm>
            <a:off x="1706433" y="1080594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  <a:ea typeface="+mn-ea"/>
              </a:rPr>
              <a:t>걸음 분석 결과</a:t>
            </a: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9DD00A7A-25D4-40E4-97B6-5C4193036B00}"/>
              </a:ext>
            </a:extLst>
          </p:cNvPr>
          <p:cNvGrpSpPr/>
          <p:nvPr/>
        </p:nvGrpSpPr>
        <p:grpSpPr>
          <a:xfrm>
            <a:off x="4072875" y="4319744"/>
            <a:ext cx="2718834" cy="652304"/>
            <a:chOff x="845751" y="3738699"/>
            <a:chExt cx="2718834" cy="652304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390C78C-E1DD-47FE-82C8-34E47B85A768}"/>
                </a:ext>
              </a:extLst>
            </p:cNvPr>
            <p:cNvSpPr/>
            <p:nvPr/>
          </p:nvSpPr>
          <p:spPr>
            <a:xfrm>
              <a:off x="845751" y="3759178"/>
              <a:ext cx="2718834" cy="6318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CC195D2-86C8-4E1A-AA82-FD817980E7D4}"/>
                </a:ext>
              </a:extLst>
            </p:cNvPr>
            <p:cNvSpPr txBox="1"/>
            <p:nvPr/>
          </p:nvSpPr>
          <p:spPr>
            <a:xfrm>
              <a:off x="900656" y="3738699"/>
              <a:ext cx="6319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보행 분석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B0AEAE0-83F9-4207-80A7-5758BEEA06F3}"/>
                </a:ext>
              </a:extLst>
            </p:cNvPr>
            <p:cNvSpPr txBox="1"/>
            <p:nvPr/>
          </p:nvSpPr>
          <p:spPr>
            <a:xfrm>
              <a:off x="1013541" y="3899669"/>
              <a:ext cx="239536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l" fontAlgn="ctr"/>
              <a:r>
                <a:rPr lang="ko-KR" altLang="en-US" sz="800" u="none" strike="noStrike" dirty="0">
                  <a:effectLst/>
                  <a:latin typeface="+mn-ea"/>
                  <a:ea typeface="+mn-ea"/>
                </a:rPr>
                <a:t>발을 끄는 경향이 있으며</a:t>
              </a:r>
              <a:r>
                <a:rPr lang="en-US" altLang="ko-KR" sz="800" u="none" strike="noStrike" dirty="0">
                  <a:effectLst/>
                  <a:latin typeface="+mn-ea"/>
                  <a:ea typeface="+mn-ea"/>
                </a:rPr>
                <a:t>, </a:t>
              </a:r>
              <a:r>
                <a:rPr lang="ko-KR" altLang="en-US" sz="800" u="none" strike="noStrike" dirty="0">
                  <a:effectLst/>
                  <a:latin typeface="+mn-ea"/>
                  <a:ea typeface="+mn-ea"/>
                </a:rPr>
                <a:t>보행속도가 </a:t>
              </a:r>
              <a:r>
                <a:rPr lang="ko-KR" altLang="en-US" sz="800" u="none" strike="noStrike" dirty="0" err="1">
                  <a:effectLst/>
                  <a:latin typeface="+mn-ea"/>
                  <a:ea typeface="+mn-ea"/>
                </a:rPr>
                <a:t>느린편입니다</a:t>
              </a:r>
              <a:r>
                <a:rPr lang="en-US" altLang="ko-KR" sz="800" u="none" strike="noStrike" dirty="0">
                  <a:effectLst/>
                  <a:latin typeface="+mn-ea"/>
                  <a:ea typeface="+mn-ea"/>
                </a:rPr>
                <a:t>. </a:t>
              </a:r>
              <a:r>
                <a:rPr lang="ko-KR" altLang="en-US" sz="800" u="none" strike="noStrike" dirty="0">
                  <a:effectLst/>
                  <a:latin typeface="+mn-ea"/>
                  <a:ea typeface="+mn-ea"/>
                </a:rPr>
                <a:t>보행 안정성을 위해서 좀 더 넓은 보폭과 빠른 속도로 걸어보세요</a:t>
              </a:r>
              <a:r>
                <a:rPr lang="en-US" altLang="ko-KR" sz="800" u="none" strike="noStrike" dirty="0">
                  <a:effectLst/>
                  <a:latin typeface="+mn-ea"/>
                  <a:ea typeface="+mn-ea"/>
                </a:rPr>
                <a:t>.</a:t>
              </a:r>
              <a:endParaRPr lang="en-US" altLang="ko-KR" sz="8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endParaRPr>
            </a:p>
          </p:txBody>
        </p:sp>
      </p:grpSp>
      <p:pic>
        <p:nvPicPr>
          <p:cNvPr id="202" name="그림 201">
            <a:extLst>
              <a:ext uri="{FF2B5EF4-FFF2-40B4-BE49-F238E27FC236}">
                <a16:creationId xmlns:a16="http://schemas.microsoft.com/office/drawing/2014/main" id="{5D768CE2-C80F-4B85-B080-A576000ADA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997"/>
          <a:stretch/>
        </p:blipFill>
        <p:spPr>
          <a:xfrm>
            <a:off x="710189" y="6135781"/>
            <a:ext cx="2854800" cy="230832"/>
          </a:xfrm>
          <a:prstGeom prst="rect">
            <a:avLst/>
          </a:prstGeom>
        </p:spPr>
      </p:pic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232EC27E-7E6F-4DDE-A825-11967956A52C}"/>
              </a:ext>
            </a:extLst>
          </p:cNvPr>
          <p:cNvGrpSpPr/>
          <p:nvPr/>
        </p:nvGrpSpPr>
        <p:grpSpPr>
          <a:xfrm>
            <a:off x="4059679" y="2111649"/>
            <a:ext cx="2718834" cy="2173515"/>
            <a:chOff x="845751" y="6349504"/>
            <a:chExt cx="2718834" cy="2173515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D4213FEB-78F6-438F-98AB-65BA04E56901}"/>
                </a:ext>
              </a:extLst>
            </p:cNvPr>
            <p:cNvSpPr/>
            <p:nvPr/>
          </p:nvSpPr>
          <p:spPr>
            <a:xfrm>
              <a:off x="845751" y="6351299"/>
              <a:ext cx="2718834" cy="2171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B7E4F726-7D31-4964-B271-6E442F48B564}"/>
                </a:ext>
              </a:extLst>
            </p:cNvPr>
            <p:cNvGrpSpPr/>
            <p:nvPr/>
          </p:nvGrpSpPr>
          <p:grpSpPr>
            <a:xfrm>
              <a:off x="890609" y="6349504"/>
              <a:ext cx="2665348" cy="2113208"/>
              <a:chOff x="890609" y="3611297"/>
              <a:chExt cx="2665348" cy="2113208"/>
            </a:xfrm>
          </p:grpSpPr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1AB7DF7D-DA72-4900-8186-E9CBCB360C05}"/>
                  </a:ext>
                </a:extLst>
              </p:cNvPr>
              <p:cNvGrpSpPr/>
              <p:nvPr/>
            </p:nvGrpSpPr>
            <p:grpSpPr>
              <a:xfrm>
                <a:off x="890609" y="3611297"/>
                <a:ext cx="2665348" cy="1241657"/>
                <a:chOff x="890609" y="3611297"/>
                <a:chExt cx="2665348" cy="1241657"/>
              </a:xfrm>
            </p:grpSpPr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33E73A5F-B3DC-4169-8C15-C959F929C500}"/>
                    </a:ext>
                  </a:extLst>
                </p:cNvPr>
                <p:cNvSpPr txBox="1"/>
                <p:nvPr/>
              </p:nvSpPr>
              <p:spPr>
                <a:xfrm>
                  <a:off x="890609" y="3611297"/>
                  <a:ext cx="63190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보행 주기</a:t>
                  </a:r>
                </a:p>
              </p:txBody>
            </p:sp>
            <p:grpSp>
              <p:nvGrpSpPr>
                <p:cNvPr id="225" name="그룹 224">
                  <a:extLst>
                    <a:ext uri="{FF2B5EF4-FFF2-40B4-BE49-F238E27FC236}">
                      <a16:creationId xmlns:a16="http://schemas.microsoft.com/office/drawing/2014/main" id="{369C0042-A65D-441F-87F7-B2E65129B141}"/>
                    </a:ext>
                  </a:extLst>
                </p:cNvPr>
                <p:cNvGrpSpPr/>
                <p:nvPr/>
              </p:nvGrpSpPr>
              <p:grpSpPr>
                <a:xfrm>
                  <a:off x="890609" y="3809698"/>
                  <a:ext cx="2665348" cy="1043256"/>
                  <a:chOff x="3945779" y="3435933"/>
                  <a:chExt cx="5548519" cy="1586461"/>
                </a:xfrm>
              </p:grpSpPr>
              <p:graphicFrame>
                <p:nvGraphicFramePr>
                  <p:cNvPr id="226" name="차트 225">
                    <a:extLst>
                      <a:ext uri="{FF2B5EF4-FFF2-40B4-BE49-F238E27FC236}">
                        <a16:creationId xmlns:a16="http://schemas.microsoft.com/office/drawing/2014/main" id="{6BF15F08-8E4B-49CD-8E95-567162AAE78A}"/>
                      </a:ext>
                    </a:extLst>
                  </p:cNvPr>
                  <p:cNvGraphicFramePr/>
                  <p:nvPr/>
                </p:nvGraphicFramePr>
                <p:xfrm>
                  <a:off x="4435757" y="3539519"/>
                  <a:ext cx="4929719" cy="1482875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6"/>
                  </a:graphicData>
                </a:graphic>
              </p:graphicFrame>
              <p:grpSp>
                <p:nvGrpSpPr>
                  <p:cNvPr id="227" name="그룹 226">
                    <a:extLst>
                      <a:ext uri="{FF2B5EF4-FFF2-40B4-BE49-F238E27FC236}">
                        <a16:creationId xmlns:a16="http://schemas.microsoft.com/office/drawing/2014/main" id="{CA2DA58E-C4C4-44EA-A553-FFAD640D8593}"/>
                      </a:ext>
                    </a:extLst>
                  </p:cNvPr>
                  <p:cNvGrpSpPr/>
                  <p:nvPr/>
                </p:nvGrpSpPr>
                <p:grpSpPr>
                  <a:xfrm>
                    <a:off x="3945779" y="3435933"/>
                    <a:ext cx="5548519" cy="1337608"/>
                    <a:chOff x="4791181" y="2763926"/>
                    <a:chExt cx="5548519" cy="1337608"/>
                  </a:xfrm>
                </p:grpSpPr>
                <p:grpSp>
                  <p:nvGrpSpPr>
                    <p:cNvPr id="231" name="그룹 230">
                      <a:extLst>
                        <a:ext uri="{FF2B5EF4-FFF2-40B4-BE49-F238E27FC236}">
                          <a16:creationId xmlns:a16="http://schemas.microsoft.com/office/drawing/2014/main" id="{4E75E309-BFC0-47F4-8684-A6DF899739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91181" y="2763926"/>
                      <a:ext cx="5548519" cy="634321"/>
                      <a:chOff x="4791181" y="2763926"/>
                      <a:chExt cx="5548519" cy="634321"/>
                    </a:xfrm>
                  </p:grpSpPr>
                  <p:sp>
                    <p:nvSpPr>
                      <p:cNvPr id="240" name="TextBox 239">
                        <a:extLst>
                          <a:ext uri="{FF2B5EF4-FFF2-40B4-BE49-F238E27FC236}">
                            <a16:creationId xmlns:a16="http://schemas.microsoft.com/office/drawing/2014/main" id="{586BC5F6-3C1B-4A7C-A014-950FD239A43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91181" y="3117428"/>
                        <a:ext cx="704776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ko-KR" altLang="en-US" sz="600" b="1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표준</a:t>
                        </a:r>
                      </a:p>
                    </p:txBody>
                  </p:sp>
                  <p:sp>
                    <p:nvSpPr>
                      <p:cNvPr id="241" name="TextBox 240">
                        <a:extLst>
                          <a:ext uri="{FF2B5EF4-FFF2-40B4-BE49-F238E27FC236}">
                            <a16:creationId xmlns:a16="http://schemas.microsoft.com/office/drawing/2014/main" id="{CD14FBBE-57C4-4E26-A5EB-BE11375058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81270" y="3117428"/>
                        <a:ext cx="691428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60%</a:t>
                        </a:r>
                        <a:endParaRPr lang="ko-KR" altLang="en-US" sz="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242" name="TextBox 241">
                        <a:extLst>
                          <a:ext uri="{FF2B5EF4-FFF2-40B4-BE49-F238E27FC236}">
                            <a16:creationId xmlns:a16="http://schemas.microsoft.com/office/drawing/2014/main" id="{4C4D5D76-7853-4EB7-8901-D1BA7D41D00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678474" y="3117428"/>
                        <a:ext cx="691428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40%</a:t>
                        </a:r>
                        <a:endParaRPr lang="ko-KR" altLang="en-US" sz="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243" name="TextBox 242">
                        <a:extLst>
                          <a:ext uri="{FF2B5EF4-FFF2-40B4-BE49-F238E27FC236}">
                            <a16:creationId xmlns:a16="http://schemas.microsoft.com/office/drawing/2014/main" id="{8470E320-5FC5-4EDD-A6DD-00E7FADAEEC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26490" y="2763926"/>
                        <a:ext cx="864952" cy="28081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ko-KR" altLang="en-US" sz="600" b="1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입각기</a:t>
                        </a:r>
                        <a:endParaRPr lang="ko-KR" altLang="en-US" sz="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244" name="TextBox 243">
                        <a:extLst>
                          <a:ext uri="{FF2B5EF4-FFF2-40B4-BE49-F238E27FC236}">
                            <a16:creationId xmlns:a16="http://schemas.microsoft.com/office/drawing/2014/main" id="{AD5AA184-AF77-432D-B7A0-A6C7590256D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474748" y="2763926"/>
                        <a:ext cx="864952" cy="28081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ko-KR" altLang="en-US" sz="600" b="1" dirty="0" err="1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유각기</a:t>
                        </a:r>
                        <a:endParaRPr lang="ko-KR" altLang="en-US" sz="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</p:grpSp>
                <p:grpSp>
                  <p:nvGrpSpPr>
                    <p:cNvPr id="232" name="그룹 231">
                      <a:extLst>
                        <a:ext uri="{FF2B5EF4-FFF2-40B4-BE49-F238E27FC236}">
                          <a16:creationId xmlns:a16="http://schemas.microsoft.com/office/drawing/2014/main" id="{1F036C82-E206-4998-91DF-03FEF47267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91181" y="3469072"/>
                      <a:ext cx="4777109" cy="280819"/>
                      <a:chOff x="4791181" y="3066400"/>
                      <a:chExt cx="4777109" cy="280819"/>
                    </a:xfrm>
                  </p:grpSpPr>
                  <p:sp>
                    <p:nvSpPr>
                      <p:cNvPr id="237" name="TextBox 236">
                        <a:extLst>
                          <a:ext uri="{FF2B5EF4-FFF2-40B4-BE49-F238E27FC236}">
                            <a16:creationId xmlns:a16="http://schemas.microsoft.com/office/drawing/2014/main" id="{2E63FFF1-413D-4C52-A84D-0453E6D757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91181" y="3066400"/>
                        <a:ext cx="704776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ko-KR" altLang="en-US" sz="600" b="1" dirty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+mn-ea"/>
                            <a:ea typeface="+mn-ea"/>
                          </a:rPr>
                          <a:t>왼발</a:t>
                        </a:r>
                      </a:p>
                    </p:txBody>
                  </p:sp>
                  <p:sp>
                    <p:nvSpPr>
                      <p:cNvPr id="238" name="TextBox 237">
                        <a:extLst>
                          <a:ext uri="{FF2B5EF4-FFF2-40B4-BE49-F238E27FC236}">
                            <a16:creationId xmlns:a16="http://schemas.microsoft.com/office/drawing/2014/main" id="{90A57F39-5E54-4B10-82D2-DF50409D5B0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67682" y="3066400"/>
                        <a:ext cx="691428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67%</a:t>
                        </a:r>
                        <a:endParaRPr lang="ko-KR" altLang="en-US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239" name="TextBox 238">
                        <a:extLst>
                          <a:ext uri="{FF2B5EF4-FFF2-40B4-BE49-F238E27FC236}">
                            <a16:creationId xmlns:a16="http://schemas.microsoft.com/office/drawing/2014/main" id="{94B32A48-BA22-4AD0-800F-045E60D1F10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76863" y="3066400"/>
                        <a:ext cx="691427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33%</a:t>
                        </a:r>
                        <a:endParaRPr lang="ko-KR" altLang="en-US" sz="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</p:grpSp>
                <p:grpSp>
                  <p:nvGrpSpPr>
                    <p:cNvPr id="233" name="그룹 232">
                      <a:extLst>
                        <a:ext uri="{FF2B5EF4-FFF2-40B4-BE49-F238E27FC236}">
                          <a16:creationId xmlns:a16="http://schemas.microsoft.com/office/drawing/2014/main" id="{F97795D1-BFB5-42CD-AF8D-9557C630ECB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91181" y="3820715"/>
                      <a:ext cx="4629340" cy="280819"/>
                      <a:chOff x="4791181" y="3015372"/>
                      <a:chExt cx="4629340" cy="280819"/>
                    </a:xfrm>
                  </p:grpSpPr>
                  <p:sp>
                    <p:nvSpPr>
                      <p:cNvPr id="234" name="TextBox 233">
                        <a:extLst>
                          <a:ext uri="{FF2B5EF4-FFF2-40B4-BE49-F238E27FC236}">
                            <a16:creationId xmlns:a16="http://schemas.microsoft.com/office/drawing/2014/main" id="{C3A2B0A5-C0DC-4E03-9EB3-BE5B307C70A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91181" y="3015372"/>
                        <a:ext cx="864952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ko-KR" altLang="en-US" sz="600" b="1" dirty="0">
                            <a:solidFill>
                              <a:srgbClr val="354B84"/>
                            </a:solidFill>
                            <a:latin typeface="+mn-ea"/>
                            <a:ea typeface="+mn-ea"/>
                          </a:rPr>
                          <a:t>오른발</a:t>
                        </a:r>
                      </a:p>
                    </p:txBody>
                  </p:sp>
                  <p:sp>
                    <p:nvSpPr>
                      <p:cNvPr id="235" name="TextBox 234">
                        <a:extLst>
                          <a:ext uri="{FF2B5EF4-FFF2-40B4-BE49-F238E27FC236}">
                            <a16:creationId xmlns:a16="http://schemas.microsoft.com/office/drawing/2014/main" id="{09BDC61C-9AF9-4959-8563-0E6F010B170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81272" y="3015372"/>
                        <a:ext cx="691428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bg1"/>
                            </a:solidFill>
                            <a:latin typeface="+mn-ea"/>
                            <a:ea typeface="+mn-ea"/>
                          </a:rPr>
                          <a:t>63%</a:t>
                        </a:r>
                        <a:endParaRPr lang="ko-KR" altLang="en-US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236" name="TextBox 235">
                        <a:extLst>
                          <a:ext uri="{FF2B5EF4-FFF2-40B4-BE49-F238E27FC236}">
                            <a16:creationId xmlns:a16="http://schemas.microsoft.com/office/drawing/2014/main" id="{BC601DD1-151A-4217-B9CF-5C54936261D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729093" y="3015372"/>
                        <a:ext cx="691428" cy="2808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ko-KR" sz="6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a:t>37%</a:t>
                        </a:r>
                        <a:endParaRPr lang="ko-KR" altLang="en-US" sz="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endParaRPr>
                      </a:p>
                    </p:txBody>
                  </p:sp>
                </p:grpSp>
              </p:grpSp>
              <p:grpSp>
                <p:nvGrpSpPr>
                  <p:cNvPr id="228" name="그룹 227">
                    <a:extLst>
                      <a:ext uri="{FF2B5EF4-FFF2-40B4-BE49-F238E27FC236}">
                        <a16:creationId xmlns:a16="http://schemas.microsoft.com/office/drawing/2014/main" id="{7A8A1FD2-720A-42CE-8842-1C9112D835DC}"/>
                      </a:ext>
                    </a:extLst>
                  </p:cNvPr>
                  <p:cNvGrpSpPr/>
                  <p:nvPr/>
                </p:nvGrpSpPr>
                <p:grpSpPr>
                  <a:xfrm>
                    <a:off x="5604979" y="3516899"/>
                    <a:ext cx="2970140" cy="280819"/>
                    <a:chOff x="5604979" y="3516899"/>
                    <a:chExt cx="2970140" cy="280819"/>
                  </a:xfrm>
                </p:grpSpPr>
                <p:sp>
                  <p:nvSpPr>
                    <p:cNvPr id="229" name="TextBox 228">
                      <a:extLst>
                        <a:ext uri="{FF2B5EF4-FFF2-40B4-BE49-F238E27FC236}">
                          <a16:creationId xmlns:a16="http://schemas.microsoft.com/office/drawing/2014/main" id="{C4DC2166-4BEF-42A8-8DEA-1E48FA74FD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04979" y="3516899"/>
                      <a:ext cx="881639" cy="28081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Stance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230" name="TextBox 229">
                      <a:extLst>
                        <a:ext uri="{FF2B5EF4-FFF2-40B4-BE49-F238E27FC236}">
                          <a16:creationId xmlns:a16="http://schemas.microsoft.com/office/drawing/2014/main" id="{F296DDD6-8CCD-4074-B4B2-2A6457A312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33524" y="3516899"/>
                      <a:ext cx="841595" cy="28081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Swing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p:txBody>
                </p:sp>
              </p:grpSp>
            </p:grp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47EE86DF-D7BC-4552-B417-B5BA97C77792}"/>
                  </a:ext>
                </a:extLst>
              </p:cNvPr>
              <p:cNvGrpSpPr/>
              <p:nvPr/>
            </p:nvGrpSpPr>
            <p:grpSpPr>
              <a:xfrm>
                <a:off x="890609" y="5126153"/>
                <a:ext cx="415498" cy="598352"/>
                <a:chOff x="1043009" y="1939505"/>
                <a:chExt cx="415498" cy="598352"/>
              </a:xfrm>
            </p:grpSpPr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BE4BEEE1-FA9B-4115-A22A-18CAEB31393F}"/>
                    </a:ext>
                  </a:extLst>
                </p:cNvPr>
                <p:cNvSpPr txBox="1"/>
                <p:nvPr/>
              </p:nvSpPr>
              <p:spPr>
                <a:xfrm>
                  <a:off x="1043009" y="1939505"/>
                  <a:ext cx="338554" cy="1846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6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표준</a:t>
                  </a:r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9C00A3E3-861C-4054-A9A7-79C0F9996A0B}"/>
                    </a:ext>
                  </a:extLst>
                </p:cNvPr>
                <p:cNvSpPr txBox="1"/>
                <p:nvPr/>
              </p:nvSpPr>
              <p:spPr>
                <a:xfrm>
                  <a:off x="1043009" y="2152832"/>
                  <a:ext cx="338554" cy="1846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600" b="1" dirty="0">
                      <a:solidFill>
                        <a:schemeClr val="accent3">
                          <a:lumMod val="75000"/>
                        </a:schemeClr>
                      </a:solidFill>
                      <a:latin typeface="+mn-ea"/>
                      <a:ea typeface="+mn-ea"/>
                    </a:rPr>
                    <a:t>왼발</a:t>
                  </a: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6E07F963-5F16-4EF0-8688-16E7698F3B55}"/>
                    </a:ext>
                  </a:extLst>
                </p:cNvPr>
                <p:cNvSpPr txBox="1"/>
                <p:nvPr/>
              </p:nvSpPr>
              <p:spPr>
                <a:xfrm>
                  <a:off x="1043009" y="2353190"/>
                  <a:ext cx="415498" cy="1846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600" b="1" dirty="0">
                      <a:solidFill>
                        <a:srgbClr val="354B84"/>
                      </a:solidFill>
                      <a:latin typeface="+mn-ea"/>
                      <a:ea typeface="+mn-ea"/>
                    </a:rPr>
                    <a:t>오른발</a:t>
                  </a:r>
                </a:p>
              </p:txBody>
            </p:sp>
          </p:grpSp>
        </p:grpSp>
      </p:grpSp>
      <p:graphicFrame>
        <p:nvGraphicFramePr>
          <p:cNvPr id="309" name="표 2">
            <a:extLst>
              <a:ext uri="{FF2B5EF4-FFF2-40B4-BE49-F238E27FC236}">
                <a16:creationId xmlns:a16="http://schemas.microsoft.com/office/drawing/2014/main" id="{7B438813-D539-448A-9313-E737DDD4A40F}"/>
              </a:ext>
            </a:extLst>
          </p:cNvPr>
          <p:cNvGraphicFramePr>
            <a:graphicFrameLocks noGrp="1"/>
          </p:cNvGraphicFramePr>
          <p:nvPr/>
        </p:nvGraphicFramePr>
        <p:xfrm>
          <a:off x="4484374" y="3366189"/>
          <a:ext cx="2179754" cy="858106"/>
        </p:xfrm>
        <a:graphic>
          <a:graphicData uri="http://schemas.openxmlformats.org/drawingml/2006/table">
            <a:tbl>
              <a:tblPr firstRow="1" bandRow="1">
                <a:tableStyleId>{BDC07181-A594-4614-B1B4-83AC75EE6A1E}</a:tableStyleId>
              </a:tblPr>
              <a:tblGrid>
                <a:gridCol w="629522">
                  <a:extLst>
                    <a:ext uri="{9D8B030D-6E8A-4147-A177-3AD203B41FA5}">
                      <a16:colId xmlns:a16="http://schemas.microsoft.com/office/drawing/2014/main" val="1035493809"/>
                    </a:ext>
                  </a:extLst>
                </a:gridCol>
                <a:gridCol w="475494">
                  <a:extLst>
                    <a:ext uri="{9D8B030D-6E8A-4147-A177-3AD203B41FA5}">
                      <a16:colId xmlns:a16="http://schemas.microsoft.com/office/drawing/2014/main" val="974200764"/>
                    </a:ext>
                  </a:extLst>
                </a:gridCol>
                <a:gridCol w="609492">
                  <a:extLst>
                    <a:ext uri="{9D8B030D-6E8A-4147-A177-3AD203B41FA5}">
                      <a16:colId xmlns:a16="http://schemas.microsoft.com/office/drawing/2014/main" val="4056702524"/>
                    </a:ext>
                  </a:extLst>
                </a:gridCol>
                <a:gridCol w="465246">
                  <a:extLst>
                    <a:ext uri="{9D8B030D-6E8A-4147-A177-3AD203B41FA5}">
                      <a16:colId xmlns:a16="http://schemas.microsoft.com/office/drawing/2014/main" val="525150174"/>
                    </a:ext>
                  </a:extLst>
                </a:gridCol>
              </a:tblGrid>
              <a:tr h="11866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>
                          <a:latin typeface="+mn-ea"/>
                          <a:ea typeface="+mn-ea"/>
                        </a:rPr>
                        <a:t>양발</a:t>
                      </a:r>
                      <a:r>
                        <a:rPr lang="ko-KR" altLang="en-US" sz="600" dirty="0">
                          <a:latin typeface="+mn-ea"/>
                          <a:ea typeface="+mn-ea"/>
                        </a:rPr>
                        <a:t> 지지기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>
                          <a:latin typeface="+mn-ea"/>
                          <a:ea typeface="+mn-ea"/>
                        </a:rPr>
                        <a:t>양발</a:t>
                      </a:r>
                      <a:r>
                        <a:rPr lang="ko-KR" altLang="en-US" sz="600" dirty="0">
                          <a:latin typeface="+mn-ea"/>
                          <a:ea typeface="+mn-ea"/>
                        </a:rPr>
                        <a:t> 지지기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>
                          <a:latin typeface="+mn-ea"/>
                          <a:ea typeface="+mn-ea"/>
                        </a:rPr>
                        <a:t>외발</a:t>
                      </a:r>
                      <a:r>
                        <a:rPr lang="ko-KR" altLang="en-US" sz="600" dirty="0">
                          <a:latin typeface="+mn-ea"/>
                          <a:ea typeface="+mn-ea"/>
                        </a:rPr>
                        <a:t> 서기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199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+mn-ea"/>
                          <a:ea typeface="+mn-ea"/>
                        </a:rPr>
                        <a:t>Load Response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+mn-ea"/>
                          <a:ea typeface="+mn-ea"/>
                        </a:rPr>
                        <a:t>Pre Swing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1395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+mn-ea"/>
                          <a:ea typeface="+mn-ea"/>
                        </a:rPr>
                        <a:t>10%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+mn-ea"/>
                          <a:ea typeface="+mn-ea"/>
                        </a:rPr>
                        <a:t>10%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+mn-ea"/>
                          <a:ea typeface="+mn-ea"/>
                        </a:rPr>
                        <a:t>20%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latin typeface="+mn-ea"/>
                          <a:ea typeface="+mn-ea"/>
                        </a:rPr>
                        <a:t>40%</a:t>
                      </a:r>
                      <a:endParaRPr lang="ko-KR" altLang="en-US" sz="600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5701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6%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949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32%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949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38%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949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28%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9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385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32%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B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6%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B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38%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B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16%</a:t>
                      </a:r>
                      <a:endParaRPr lang="ko-KR" altLang="en-US" sz="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31616"/>
                  </a:ext>
                </a:extLst>
              </a:tr>
            </a:tbl>
          </a:graphicData>
        </a:graphic>
      </p:graphicFrame>
      <p:sp>
        <p:nvSpPr>
          <p:cNvPr id="312" name="모서리가 둥근 직사각형 108">
            <a:extLst>
              <a:ext uri="{FF2B5EF4-FFF2-40B4-BE49-F238E27FC236}">
                <a16:creationId xmlns:a16="http://schemas.microsoft.com/office/drawing/2014/main" id="{E1C00FD1-7DF2-4A09-938D-704301CFCDE7}"/>
              </a:ext>
            </a:extLst>
          </p:cNvPr>
          <p:cNvSpPr/>
          <p:nvPr/>
        </p:nvSpPr>
        <p:spPr>
          <a:xfrm>
            <a:off x="754330" y="769757"/>
            <a:ext cx="2783552" cy="5567722"/>
          </a:xfrm>
          <a:prstGeom prst="roundRect">
            <a:avLst>
              <a:gd name="adj" fmla="val 8301"/>
            </a:avLst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모서리가 둥근 직사각형 108">
            <a:extLst>
              <a:ext uri="{FF2B5EF4-FFF2-40B4-BE49-F238E27FC236}">
                <a16:creationId xmlns:a16="http://schemas.microsoft.com/office/drawing/2014/main" id="{957000C1-FE8E-4ECE-8801-F2E7BC641745}"/>
              </a:ext>
            </a:extLst>
          </p:cNvPr>
          <p:cNvSpPr/>
          <p:nvPr/>
        </p:nvSpPr>
        <p:spPr>
          <a:xfrm>
            <a:off x="4030930" y="769757"/>
            <a:ext cx="2783552" cy="5567722"/>
          </a:xfrm>
          <a:prstGeom prst="roundRect">
            <a:avLst>
              <a:gd name="adj" fmla="val 8301"/>
            </a:avLst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래픽 321" descr="정보 윤곽선">
            <a:extLst>
              <a:ext uri="{FF2B5EF4-FFF2-40B4-BE49-F238E27FC236}">
                <a16:creationId xmlns:a16="http://schemas.microsoft.com/office/drawing/2014/main" id="{FD8F7A83-DB41-4B30-BC96-6F7163EA4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2262" y="2113444"/>
            <a:ext cx="144698" cy="144698"/>
          </a:xfrm>
          <a:prstGeom prst="rect">
            <a:avLst/>
          </a:prstGeom>
        </p:spPr>
      </p:pic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095B82D2-30CC-4F6D-B115-84DBDCFAD140}"/>
              </a:ext>
            </a:extLst>
          </p:cNvPr>
          <p:cNvGrpSpPr/>
          <p:nvPr/>
        </p:nvGrpSpPr>
        <p:grpSpPr>
          <a:xfrm>
            <a:off x="1210136" y="1462281"/>
            <a:ext cx="2090276" cy="685800"/>
            <a:chOff x="996503" y="1462281"/>
            <a:chExt cx="2303910" cy="685800"/>
          </a:xfrm>
        </p:grpSpPr>
        <p:cxnSp>
          <p:nvCxnSpPr>
            <p:cNvPr id="324" name="직선 연결선 323">
              <a:extLst>
                <a:ext uri="{FF2B5EF4-FFF2-40B4-BE49-F238E27FC236}">
                  <a16:creationId xmlns:a16="http://schemas.microsoft.com/office/drawing/2014/main" id="{467765C9-800D-408A-BBB8-4ACAEE2D23F9}"/>
                </a:ext>
              </a:extLst>
            </p:cNvPr>
            <p:cNvCxnSpPr>
              <a:cxnSpLocks/>
            </p:cNvCxnSpPr>
            <p:nvPr/>
          </p:nvCxnSpPr>
          <p:spPr>
            <a:xfrm>
              <a:off x="996503" y="1462281"/>
              <a:ext cx="2303910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직선 연결선 324">
              <a:extLst>
                <a:ext uri="{FF2B5EF4-FFF2-40B4-BE49-F238E27FC236}">
                  <a16:creationId xmlns:a16="http://schemas.microsoft.com/office/drawing/2014/main" id="{215792AE-8527-48B9-9C18-545DE1656BF2}"/>
                </a:ext>
              </a:extLst>
            </p:cNvPr>
            <p:cNvCxnSpPr>
              <a:cxnSpLocks/>
            </p:cNvCxnSpPr>
            <p:nvPr/>
          </p:nvCxnSpPr>
          <p:spPr>
            <a:xfrm>
              <a:off x="996503" y="1633731"/>
              <a:ext cx="2303910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직선 연결선 325">
              <a:extLst>
                <a:ext uri="{FF2B5EF4-FFF2-40B4-BE49-F238E27FC236}">
                  <a16:creationId xmlns:a16="http://schemas.microsoft.com/office/drawing/2014/main" id="{A62CEBF3-80F3-4F24-AB3D-DE08AF88FF7C}"/>
                </a:ext>
              </a:extLst>
            </p:cNvPr>
            <p:cNvCxnSpPr>
              <a:cxnSpLocks/>
            </p:cNvCxnSpPr>
            <p:nvPr/>
          </p:nvCxnSpPr>
          <p:spPr>
            <a:xfrm>
              <a:off x="996503" y="1805181"/>
              <a:ext cx="2303910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직선 연결선 326">
              <a:extLst>
                <a:ext uri="{FF2B5EF4-FFF2-40B4-BE49-F238E27FC236}">
                  <a16:creationId xmlns:a16="http://schemas.microsoft.com/office/drawing/2014/main" id="{630A0FD5-E4DA-40D1-B231-83E2BC878C57}"/>
                </a:ext>
              </a:extLst>
            </p:cNvPr>
            <p:cNvCxnSpPr>
              <a:cxnSpLocks/>
            </p:cNvCxnSpPr>
            <p:nvPr/>
          </p:nvCxnSpPr>
          <p:spPr>
            <a:xfrm>
              <a:off x="996503" y="1976631"/>
              <a:ext cx="2303910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직선 연결선 327">
              <a:extLst>
                <a:ext uri="{FF2B5EF4-FFF2-40B4-BE49-F238E27FC236}">
                  <a16:creationId xmlns:a16="http://schemas.microsoft.com/office/drawing/2014/main" id="{C689C61B-B3B9-46EA-AD07-8B96E517359E}"/>
                </a:ext>
              </a:extLst>
            </p:cNvPr>
            <p:cNvCxnSpPr>
              <a:cxnSpLocks/>
            </p:cNvCxnSpPr>
            <p:nvPr/>
          </p:nvCxnSpPr>
          <p:spPr>
            <a:xfrm>
              <a:off x="996503" y="2148081"/>
              <a:ext cx="2303910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9" name="차트 328">
            <a:extLst>
              <a:ext uri="{FF2B5EF4-FFF2-40B4-BE49-F238E27FC236}">
                <a16:creationId xmlns:a16="http://schemas.microsoft.com/office/drawing/2014/main" id="{003AF334-6FFE-4171-AD14-3037B7EFD4AE}"/>
              </a:ext>
            </a:extLst>
          </p:cNvPr>
          <p:cNvGraphicFramePr/>
          <p:nvPr/>
        </p:nvGraphicFramePr>
        <p:xfrm>
          <a:off x="906301" y="1240931"/>
          <a:ext cx="2694456" cy="1138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330" name="그룹 329">
            <a:extLst>
              <a:ext uri="{FF2B5EF4-FFF2-40B4-BE49-F238E27FC236}">
                <a16:creationId xmlns:a16="http://schemas.microsoft.com/office/drawing/2014/main" id="{42083A52-164B-4AEC-A537-FF3A85B4FFD6}"/>
              </a:ext>
            </a:extLst>
          </p:cNvPr>
          <p:cNvGrpSpPr/>
          <p:nvPr/>
        </p:nvGrpSpPr>
        <p:grpSpPr>
          <a:xfrm>
            <a:off x="735495" y="1370509"/>
            <a:ext cx="489236" cy="868299"/>
            <a:chOff x="743884" y="1362120"/>
            <a:chExt cx="489236" cy="868299"/>
          </a:xfrm>
        </p:grpSpPr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F4C75EBB-CA12-424B-A4C0-03EDB74A465F}"/>
                </a:ext>
              </a:extLst>
            </p:cNvPr>
            <p:cNvSpPr txBox="1"/>
            <p:nvPr/>
          </p:nvSpPr>
          <p:spPr>
            <a:xfrm>
              <a:off x="750296" y="1362120"/>
              <a:ext cx="47961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  <a:ea typeface="+mn-ea"/>
                </a:rPr>
                <a:t>L</a:t>
              </a:r>
              <a:r>
                <a:rPr lang="ko-KR" altLang="en-US" sz="600" dirty="0">
                  <a:solidFill>
                    <a:schemeClr val="tx1"/>
                  </a:solidFill>
                  <a:latin typeface="+mn-ea"/>
                  <a:ea typeface="+mn-ea"/>
                </a:rPr>
                <a:t> 치우침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E84C2AEF-691A-4B52-B9F2-35A8C31E7663}"/>
                </a:ext>
              </a:extLst>
            </p:cNvPr>
            <p:cNvSpPr txBox="1"/>
            <p:nvPr/>
          </p:nvSpPr>
          <p:spPr>
            <a:xfrm>
              <a:off x="743884" y="2045753"/>
              <a:ext cx="48923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  <a:ea typeface="+mn-ea"/>
                </a:rPr>
                <a:t>R</a:t>
              </a:r>
              <a:r>
                <a:rPr lang="ko-KR" altLang="en-US" sz="600" dirty="0">
                  <a:solidFill>
                    <a:schemeClr val="tx1"/>
                  </a:solidFill>
                  <a:latin typeface="+mn-ea"/>
                  <a:ea typeface="+mn-ea"/>
                </a:rPr>
                <a:t> 치우침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F004EB5D-7B47-49F4-9261-C184F8FB2169}"/>
                </a:ext>
              </a:extLst>
            </p:cNvPr>
            <p:cNvSpPr txBox="1"/>
            <p:nvPr/>
          </p:nvSpPr>
          <p:spPr>
            <a:xfrm>
              <a:off x="834454" y="1706030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solidFill>
                    <a:schemeClr val="tx1"/>
                  </a:solidFill>
                  <a:latin typeface="+mn-ea"/>
                  <a:ea typeface="+mn-ea"/>
                </a:rPr>
                <a:t>정상</a:t>
              </a:r>
            </a:p>
          </p:txBody>
        </p:sp>
      </p:grpSp>
      <p:sp>
        <p:nvSpPr>
          <p:cNvPr id="334" name="Google Shape;173;p5">
            <a:extLst>
              <a:ext uri="{FF2B5EF4-FFF2-40B4-BE49-F238E27FC236}">
                <a16:creationId xmlns:a16="http://schemas.microsoft.com/office/drawing/2014/main" id="{4A9F126D-C05C-4E7D-99F3-D2E174DF1E50}"/>
              </a:ext>
            </a:extLst>
          </p:cNvPr>
          <p:cNvSpPr/>
          <p:nvPr/>
        </p:nvSpPr>
        <p:spPr>
          <a:xfrm>
            <a:off x="1323840" y="131129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35" name="Google Shape;173;p5">
            <a:extLst>
              <a:ext uri="{FF2B5EF4-FFF2-40B4-BE49-F238E27FC236}">
                <a16:creationId xmlns:a16="http://schemas.microsoft.com/office/drawing/2014/main" id="{7C112BFF-D6AB-4C1A-A928-C8CC12A1A7B9}"/>
              </a:ext>
            </a:extLst>
          </p:cNvPr>
          <p:cNvSpPr/>
          <p:nvPr/>
        </p:nvSpPr>
        <p:spPr>
          <a:xfrm>
            <a:off x="572834" y="229521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36" name="Google Shape;173;p5">
            <a:extLst>
              <a:ext uri="{FF2B5EF4-FFF2-40B4-BE49-F238E27FC236}">
                <a16:creationId xmlns:a16="http://schemas.microsoft.com/office/drawing/2014/main" id="{EEF7F316-00F2-45B4-BBFD-A7DB59061D2B}"/>
              </a:ext>
            </a:extLst>
          </p:cNvPr>
          <p:cNvSpPr/>
          <p:nvPr/>
        </p:nvSpPr>
        <p:spPr>
          <a:xfrm>
            <a:off x="564784" y="279995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37" name="Google Shape;173;p5">
            <a:extLst>
              <a:ext uri="{FF2B5EF4-FFF2-40B4-BE49-F238E27FC236}">
                <a16:creationId xmlns:a16="http://schemas.microsoft.com/office/drawing/2014/main" id="{EA2C0217-8D33-4687-9FEC-7041161C33BE}"/>
              </a:ext>
            </a:extLst>
          </p:cNvPr>
          <p:cNvSpPr/>
          <p:nvPr/>
        </p:nvSpPr>
        <p:spPr>
          <a:xfrm>
            <a:off x="555786" y="311405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38" name="Google Shape;173;p5">
            <a:extLst>
              <a:ext uri="{FF2B5EF4-FFF2-40B4-BE49-F238E27FC236}">
                <a16:creationId xmlns:a16="http://schemas.microsoft.com/office/drawing/2014/main" id="{4CEFF296-1194-4A24-84A8-CAEC6C0F9C96}"/>
              </a:ext>
            </a:extLst>
          </p:cNvPr>
          <p:cNvSpPr/>
          <p:nvPr/>
        </p:nvSpPr>
        <p:spPr>
          <a:xfrm>
            <a:off x="1185562" y="3373413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5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39" name="Google Shape;173;p5">
            <a:extLst>
              <a:ext uri="{FF2B5EF4-FFF2-40B4-BE49-F238E27FC236}">
                <a16:creationId xmlns:a16="http://schemas.microsoft.com/office/drawing/2014/main" id="{092F7414-45DF-4575-B24A-56991CD88378}"/>
              </a:ext>
            </a:extLst>
          </p:cNvPr>
          <p:cNvSpPr/>
          <p:nvPr/>
        </p:nvSpPr>
        <p:spPr>
          <a:xfrm>
            <a:off x="669118" y="518325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7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40" name="Google Shape;173;p5">
            <a:extLst>
              <a:ext uri="{FF2B5EF4-FFF2-40B4-BE49-F238E27FC236}">
                <a16:creationId xmlns:a16="http://schemas.microsoft.com/office/drawing/2014/main" id="{AE63815B-A6AC-4927-BB36-0DCD94D8BF50}"/>
              </a:ext>
            </a:extLst>
          </p:cNvPr>
          <p:cNvSpPr/>
          <p:nvPr/>
        </p:nvSpPr>
        <p:spPr>
          <a:xfrm>
            <a:off x="3887876" y="870361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8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41" name="Google Shape;173;p5">
            <a:extLst>
              <a:ext uri="{FF2B5EF4-FFF2-40B4-BE49-F238E27FC236}">
                <a16:creationId xmlns:a16="http://schemas.microsoft.com/office/drawing/2014/main" id="{1E9AD9A2-B7F7-4AC8-8E02-CF47A1E36D25}"/>
              </a:ext>
            </a:extLst>
          </p:cNvPr>
          <p:cNvSpPr/>
          <p:nvPr/>
        </p:nvSpPr>
        <p:spPr>
          <a:xfrm>
            <a:off x="3910467" y="204848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9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42" name="Google Shape;173;p5">
            <a:extLst>
              <a:ext uri="{FF2B5EF4-FFF2-40B4-BE49-F238E27FC236}">
                <a16:creationId xmlns:a16="http://schemas.microsoft.com/office/drawing/2014/main" id="{5F3B11AA-6DFE-4C28-86A6-EB2E4E44AA5D}"/>
              </a:ext>
            </a:extLst>
          </p:cNvPr>
          <p:cNvSpPr/>
          <p:nvPr/>
        </p:nvSpPr>
        <p:spPr>
          <a:xfrm>
            <a:off x="3920387" y="430160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10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343" name="Google Shape;173;p5">
            <a:extLst>
              <a:ext uri="{FF2B5EF4-FFF2-40B4-BE49-F238E27FC236}">
                <a16:creationId xmlns:a16="http://schemas.microsoft.com/office/drawing/2014/main" id="{89E3AC6B-BD0A-42F2-BA8B-FF771A6E7F48}"/>
              </a:ext>
            </a:extLst>
          </p:cNvPr>
          <p:cNvSpPr/>
          <p:nvPr/>
        </p:nvSpPr>
        <p:spPr>
          <a:xfrm>
            <a:off x="633065" y="394561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6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131" name="취소">
            <a:extLst>
              <a:ext uri="{FF2B5EF4-FFF2-40B4-BE49-F238E27FC236}">
                <a16:creationId xmlns:a16="http://schemas.microsoft.com/office/drawing/2014/main" id="{1C4CECF3-D87D-4746-AC84-E7A01518216C}"/>
              </a:ext>
            </a:extLst>
          </p:cNvPr>
          <p:cNvSpPr/>
          <p:nvPr/>
        </p:nvSpPr>
        <p:spPr>
          <a:xfrm>
            <a:off x="2783080" y="1118093"/>
            <a:ext cx="720000" cy="213361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기간 조회</a:t>
            </a:r>
            <a:endParaRPr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2" name="Google Shape;173;p5">
            <a:extLst>
              <a:ext uri="{FF2B5EF4-FFF2-40B4-BE49-F238E27FC236}">
                <a16:creationId xmlns:a16="http://schemas.microsoft.com/office/drawing/2014/main" id="{8F2023CC-5F4C-47A5-9AAF-9AD11235BACC}"/>
              </a:ext>
            </a:extLst>
          </p:cNvPr>
          <p:cNvSpPr/>
          <p:nvPr/>
        </p:nvSpPr>
        <p:spPr>
          <a:xfrm>
            <a:off x="2629484" y="101172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73EECB2F-0180-45AB-B037-4E4AE702DD73}"/>
              </a:ext>
            </a:extLst>
          </p:cNvPr>
          <p:cNvCxnSpPr>
            <a:cxnSpLocks/>
          </p:cNvCxnSpPr>
          <p:nvPr/>
        </p:nvCxnSpPr>
        <p:spPr>
          <a:xfrm flipH="1">
            <a:off x="1224731" y="1805181"/>
            <a:ext cx="685372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5B1826B-202E-4D60-B0C0-A4DD2F1C610B}"/>
              </a:ext>
            </a:extLst>
          </p:cNvPr>
          <p:cNvSpPr/>
          <p:nvPr/>
        </p:nvSpPr>
        <p:spPr>
          <a:xfrm rot="21383520">
            <a:off x="3092235" y="6117684"/>
            <a:ext cx="1517257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보행 운동 종합 결과 화면 수정 </a:t>
            </a:r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49E07E2-ADDD-4B87-8268-466C3022FAC0}"/>
              </a:ext>
            </a:extLst>
          </p:cNvPr>
          <p:cNvGrpSpPr/>
          <p:nvPr/>
        </p:nvGrpSpPr>
        <p:grpSpPr>
          <a:xfrm>
            <a:off x="798126" y="3085838"/>
            <a:ext cx="2718834" cy="830894"/>
            <a:chOff x="798126" y="3085838"/>
            <a:chExt cx="2718834" cy="830894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D5662459-BFC6-40DC-AE61-5E2FC1345927}"/>
                </a:ext>
              </a:extLst>
            </p:cNvPr>
            <p:cNvGrpSpPr/>
            <p:nvPr/>
          </p:nvGrpSpPr>
          <p:grpSpPr>
            <a:xfrm>
              <a:off x="798126" y="3112766"/>
              <a:ext cx="2718834" cy="803966"/>
              <a:chOff x="798126" y="2222477"/>
              <a:chExt cx="2718834" cy="803966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85B1A0A5-2FDD-4E67-AB7D-D650D00BB9FB}"/>
                  </a:ext>
                </a:extLst>
              </p:cNvPr>
              <p:cNvSpPr/>
              <p:nvPr/>
            </p:nvSpPr>
            <p:spPr>
              <a:xfrm>
                <a:off x="798126" y="2222477"/>
                <a:ext cx="2718834" cy="79031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B246249D-D0AF-4B67-9789-CE1F71A9CC58}"/>
                  </a:ext>
                </a:extLst>
              </p:cNvPr>
              <p:cNvSpPr txBox="1"/>
              <p:nvPr/>
            </p:nvSpPr>
            <p:spPr>
              <a:xfrm>
                <a:off x="1412933" y="2749444"/>
                <a:ext cx="13372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1"/>
                <a:r>
                  <a:rPr lang="ko-KR" altLang="en-US" sz="900" dirty="0">
                    <a:latin typeface="+mn-ea"/>
                    <a:ea typeface="+mn-ea"/>
                  </a:rPr>
                  <a:t>분당 걸음 수</a:t>
                </a:r>
                <a:r>
                  <a:rPr lang="en-US" altLang="ko-KR" sz="900" dirty="0">
                    <a:latin typeface="+mn-ea"/>
                    <a:ea typeface="+mn-ea"/>
                  </a:rPr>
                  <a:t>  </a:t>
                </a:r>
                <a:r>
                  <a:rPr lang="en-US" altLang="ko-KR" sz="1200" dirty="0">
                    <a:latin typeface="+mn-ea"/>
                    <a:ea typeface="+mn-ea"/>
                  </a:rPr>
                  <a:t>90</a:t>
                </a:r>
                <a:r>
                  <a:rPr lang="en-US" altLang="ko-KR" sz="1050" dirty="0">
                    <a:latin typeface="+mn-ea"/>
                    <a:ea typeface="+mn-ea"/>
                  </a:rPr>
                  <a:t>spm</a:t>
                </a:r>
                <a:endParaRPr lang="ko-KR" altLang="en-US" sz="1050" dirty="0">
                  <a:latin typeface="+mn-ea"/>
                  <a:ea typeface="+mn-ea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ACBD7853-36C2-47B9-892F-6A2BA468B1FB}"/>
                  </a:ext>
                </a:extLst>
              </p:cNvPr>
              <p:cNvSpPr txBox="1"/>
              <p:nvPr/>
            </p:nvSpPr>
            <p:spPr>
              <a:xfrm>
                <a:off x="1586057" y="2407062"/>
                <a:ext cx="9909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1"/>
                <a:r>
                  <a:rPr lang="ko-KR" altLang="en-US" sz="900" dirty="0">
                    <a:latin typeface="+mn-ea"/>
                    <a:ea typeface="+mn-ea"/>
                  </a:rPr>
                  <a:t>걸음 수</a:t>
                </a:r>
                <a:r>
                  <a:rPr lang="en-US" altLang="ko-KR" sz="900" dirty="0">
                    <a:latin typeface="+mn-ea"/>
                    <a:ea typeface="+mn-ea"/>
                  </a:rPr>
                  <a:t>  </a:t>
                </a:r>
                <a:r>
                  <a:rPr lang="en-US" altLang="ko-KR" sz="1200" dirty="0">
                    <a:latin typeface="+mn-ea"/>
                    <a:ea typeface="+mn-ea"/>
                  </a:rPr>
                  <a:t>1000</a:t>
                </a:r>
                <a:endParaRPr lang="ko-KR" altLang="en-US" sz="105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5E77F2E1-2437-422A-B92B-A2A12E55A836}"/>
                </a:ext>
              </a:extLst>
            </p:cNvPr>
            <p:cNvSpPr txBox="1"/>
            <p:nvPr/>
          </p:nvSpPr>
          <p:spPr>
            <a:xfrm>
              <a:off x="803415" y="3085838"/>
              <a:ext cx="25112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운동 시간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 13:55:00~13:59:10/4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분</a:t>
              </a:r>
              <a:r>
                <a:rPr lang="en-US" altLang="ko-KR" sz="800" dirty="0">
                  <a:latin typeface="+mn-ea"/>
                  <a:ea typeface="+mn-ea"/>
                </a:rPr>
                <a:t>10</a:t>
              </a:r>
              <a:r>
                <a:rPr lang="ko-KR" altLang="en-US" sz="800" dirty="0">
                  <a:latin typeface="+mn-ea"/>
                  <a:ea typeface="+mn-ea"/>
                </a:rPr>
                <a:t>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7603526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7">
            <a:extLst>
              <a:ext uri="{FF2B5EF4-FFF2-40B4-BE49-F238E27FC236}">
                <a16:creationId xmlns:a16="http://schemas.microsoft.com/office/drawing/2014/main" id="{5F06690D-758F-484A-B958-0728A914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sz="700" b="0" dirty="0">
                <a:solidFill>
                  <a:schemeClr val="tx1"/>
                </a:solidFill>
              </a:rPr>
              <a:t>홈 </a:t>
            </a:r>
            <a:r>
              <a:rPr lang="en-US" altLang="ko-KR" sz="700" b="0" dirty="0">
                <a:solidFill>
                  <a:schemeClr val="tx1"/>
                </a:solidFill>
              </a:rPr>
              <a:t>&gt; </a:t>
            </a:r>
            <a:r>
              <a:rPr lang="ko-KR" altLang="en-US" sz="700" b="0" dirty="0">
                <a:solidFill>
                  <a:schemeClr val="tx1"/>
                </a:solidFill>
              </a:rPr>
              <a:t>종합 결과 </a:t>
            </a:r>
            <a:r>
              <a:rPr lang="en-US" altLang="ko-KR" sz="700" b="0" dirty="0">
                <a:solidFill>
                  <a:schemeClr val="tx1"/>
                </a:solidFill>
              </a:rPr>
              <a:t>&gt; </a:t>
            </a:r>
            <a:r>
              <a:rPr lang="ko-KR" altLang="en-US" sz="700" b="0" dirty="0">
                <a:solidFill>
                  <a:schemeClr val="tx1"/>
                </a:solidFill>
              </a:rPr>
              <a:t>운동 별 결과 보기 </a:t>
            </a:r>
            <a:r>
              <a:rPr lang="en-US" altLang="ko-KR" sz="700" b="0" dirty="0">
                <a:solidFill>
                  <a:schemeClr val="tx1"/>
                </a:solidFill>
              </a:rPr>
              <a:t>&gt; </a:t>
            </a:r>
            <a:r>
              <a:rPr lang="ko-KR" altLang="en-US" sz="700" b="0" dirty="0">
                <a:solidFill>
                  <a:schemeClr val="tx1"/>
                </a:solidFill>
              </a:rPr>
              <a:t>운동 선택</a:t>
            </a:r>
            <a:r>
              <a:rPr lang="en-US" altLang="ko-KR" sz="700" b="0" dirty="0">
                <a:solidFill>
                  <a:schemeClr val="tx1"/>
                </a:solidFill>
              </a:rPr>
              <a:t>(</a:t>
            </a:r>
            <a:r>
              <a:rPr lang="ko-KR" altLang="en-US" sz="700" b="0" dirty="0" err="1">
                <a:solidFill>
                  <a:schemeClr val="tx1"/>
                </a:solidFill>
              </a:rPr>
              <a:t>외발</a:t>
            </a:r>
            <a:r>
              <a:rPr lang="ko-KR" altLang="en-US" sz="700" b="0" dirty="0">
                <a:solidFill>
                  <a:schemeClr val="tx1"/>
                </a:solidFill>
              </a:rPr>
              <a:t> 서기 제외</a:t>
            </a:r>
            <a:r>
              <a:rPr lang="en-US" altLang="ko-KR" sz="700" b="0" dirty="0">
                <a:solidFill>
                  <a:schemeClr val="tx1"/>
                </a:solidFill>
              </a:rPr>
              <a:t>)</a:t>
            </a:r>
            <a:r>
              <a:rPr lang="ko-KR" altLang="en-US" sz="700" b="0" dirty="0">
                <a:solidFill>
                  <a:schemeClr val="tx1"/>
                </a:solidFill>
              </a:rPr>
              <a:t> </a:t>
            </a:r>
            <a:r>
              <a:rPr lang="en-US" altLang="ko-KR" sz="700" b="0" dirty="0">
                <a:solidFill>
                  <a:schemeClr val="tx1"/>
                </a:solidFill>
              </a:rPr>
              <a:t>&gt; </a:t>
            </a:r>
            <a:r>
              <a:rPr lang="ko-KR" altLang="en-US" sz="700" b="0" dirty="0">
                <a:solidFill>
                  <a:schemeClr val="tx1"/>
                </a:solidFill>
              </a:rPr>
              <a:t>운동 전체 결과</a:t>
            </a:r>
            <a:r>
              <a:rPr lang="en-US" altLang="ko-KR" sz="700" b="0" dirty="0">
                <a:solidFill>
                  <a:schemeClr val="tx1"/>
                </a:solidFill>
              </a:rPr>
              <a:t> (</a:t>
            </a:r>
            <a:r>
              <a:rPr lang="ko-KR" altLang="en-US" sz="700" b="0" dirty="0" err="1">
                <a:solidFill>
                  <a:schemeClr val="tx1"/>
                </a:solidFill>
              </a:rPr>
              <a:t>외발</a:t>
            </a:r>
            <a:r>
              <a:rPr lang="ko-KR" altLang="en-US" sz="700" b="0" dirty="0">
                <a:solidFill>
                  <a:schemeClr val="tx1"/>
                </a:solidFill>
              </a:rPr>
              <a:t> 서기 제외</a:t>
            </a:r>
            <a:r>
              <a:rPr lang="en-US" altLang="ko-KR" sz="700" b="0" dirty="0">
                <a:solidFill>
                  <a:schemeClr val="tx1"/>
                </a:solidFill>
              </a:rPr>
              <a:t>)</a:t>
            </a:r>
            <a:endParaRPr lang="ko-KR" altLang="en-US" sz="700" b="0" dirty="0">
              <a:solidFill>
                <a:schemeClr val="tx1"/>
              </a:solidFill>
            </a:endParaRPr>
          </a:p>
        </p:txBody>
      </p:sp>
      <p:sp>
        <p:nvSpPr>
          <p:cNvPr id="1237" name="직사각형 9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886968">
              <a:defRPr sz="776"/>
            </a:lvl1pPr>
          </a:lstStyle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PT-A-09-4</a:t>
            </a:r>
            <a:endParaRPr lang="en-US" altLang="ko-KR" dirty="0"/>
          </a:p>
        </p:txBody>
      </p:sp>
      <p:sp>
        <p:nvSpPr>
          <p:cNvPr id="183" name="취소">
            <a:extLst>
              <a:ext uri="{FF2B5EF4-FFF2-40B4-BE49-F238E27FC236}">
                <a16:creationId xmlns:a16="http://schemas.microsoft.com/office/drawing/2014/main" id="{71F9B7A2-E714-4C75-9ED7-1836C7AEF42A}"/>
              </a:ext>
            </a:extLst>
          </p:cNvPr>
          <p:cNvSpPr/>
          <p:nvPr/>
        </p:nvSpPr>
        <p:spPr>
          <a:xfrm>
            <a:off x="841248" y="1082404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8B5D337-7D30-4FE6-9CE6-9714B9D92A48}"/>
              </a:ext>
            </a:extLst>
          </p:cNvPr>
          <p:cNvSpPr txBox="1"/>
          <p:nvPr/>
        </p:nvSpPr>
        <p:spPr>
          <a:xfrm>
            <a:off x="1728472" y="1080594"/>
            <a:ext cx="9092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  <a:ea typeface="+mn-ea"/>
              </a:rPr>
              <a:t>OOO </a:t>
            </a:r>
            <a:r>
              <a:rPr lang="ko-KR" altLang="en-US" sz="800" dirty="0">
                <a:solidFill>
                  <a:schemeClr val="tx1"/>
                </a:solidFill>
                <a:latin typeface="+mn-ea"/>
                <a:ea typeface="+mn-ea"/>
              </a:rPr>
              <a:t>운동 결과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0A100EA3-6537-46D3-BBA4-E463A8851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125650"/>
              </p:ext>
            </p:extLst>
          </p:nvPr>
        </p:nvGraphicFramePr>
        <p:xfrm>
          <a:off x="837798" y="1926664"/>
          <a:ext cx="4389525" cy="213360"/>
        </p:xfrm>
        <a:graphic>
          <a:graphicData uri="http://schemas.openxmlformats.org/drawingml/2006/table">
            <a:tbl>
              <a:tblPr firstRow="1" bandRow="1">
                <a:tableStyleId>{BDC07181-A594-4614-B1B4-83AC75EE6A1E}</a:tableStyleId>
              </a:tblPr>
              <a:tblGrid>
                <a:gridCol w="487725">
                  <a:extLst>
                    <a:ext uri="{9D8B030D-6E8A-4147-A177-3AD203B41FA5}">
                      <a16:colId xmlns:a16="http://schemas.microsoft.com/office/drawing/2014/main" val="2293472691"/>
                    </a:ext>
                  </a:extLst>
                </a:gridCol>
                <a:gridCol w="487725">
                  <a:extLst>
                    <a:ext uri="{9D8B030D-6E8A-4147-A177-3AD203B41FA5}">
                      <a16:colId xmlns:a16="http://schemas.microsoft.com/office/drawing/2014/main" val="3914618512"/>
                    </a:ext>
                  </a:extLst>
                </a:gridCol>
                <a:gridCol w="487725">
                  <a:extLst>
                    <a:ext uri="{9D8B030D-6E8A-4147-A177-3AD203B41FA5}">
                      <a16:colId xmlns:a16="http://schemas.microsoft.com/office/drawing/2014/main" val="336099843"/>
                    </a:ext>
                  </a:extLst>
                </a:gridCol>
                <a:gridCol w="487725">
                  <a:extLst>
                    <a:ext uri="{9D8B030D-6E8A-4147-A177-3AD203B41FA5}">
                      <a16:colId xmlns:a16="http://schemas.microsoft.com/office/drawing/2014/main" val="1984944673"/>
                    </a:ext>
                  </a:extLst>
                </a:gridCol>
                <a:gridCol w="487725">
                  <a:extLst>
                    <a:ext uri="{9D8B030D-6E8A-4147-A177-3AD203B41FA5}">
                      <a16:colId xmlns:a16="http://schemas.microsoft.com/office/drawing/2014/main" val="1010784021"/>
                    </a:ext>
                  </a:extLst>
                </a:gridCol>
                <a:gridCol w="487725">
                  <a:extLst>
                    <a:ext uri="{9D8B030D-6E8A-4147-A177-3AD203B41FA5}">
                      <a16:colId xmlns:a16="http://schemas.microsoft.com/office/drawing/2014/main" val="227388664"/>
                    </a:ext>
                  </a:extLst>
                </a:gridCol>
                <a:gridCol w="487725">
                  <a:extLst>
                    <a:ext uri="{9D8B030D-6E8A-4147-A177-3AD203B41FA5}">
                      <a16:colId xmlns:a16="http://schemas.microsoft.com/office/drawing/2014/main" val="2726207379"/>
                    </a:ext>
                  </a:extLst>
                </a:gridCol>
                <a:gridCol w="487725">
                  <a:extLst>
                    <a:ext uri="{9D8B030D-6E8A-4147-A177-3AD203B41FA5}">
                      <a16:colId xmlns:a16="http://schemas.microsoft.com/office/drawing/2014/main" val="120708208"/>
                    </a:ext>
                  </a:extLst>
                </a:gridCol>
                <a:gridCol w="487725">
                  <a:extLst>
                    <a:ext uri="{9D8B030D-6E8A-4147-A177-3AD203B41FA5}">
                      <a16:colId xmlns:a16="http://schemas.microsoft.com/office/drawing/2014/main" val="4214087844"/>
                    </a:ext>
                  </a:extLst>
                </a:gridCol>
              </a:tblGrid>
              <a:tr h="196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세트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세트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세트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세트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세트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세트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세트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세트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776646"/>
                  </a:ext>
                </a:extLst>
              </a:tr>
            </a:tbl>
          </a:graphicData>
        </a:graphic>
      </p:graphicFrame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12C3F9B0-A6B6-49B4-BE5A-D89AD9BA397B}"/>
              </a:ext>
            </a:extLst>
          </p:cNvPr>
          <p:cNvGrpSpPr/>
          <p:nvPr/>
        </p:nvGrpSpPr>
        <p:grpSpPr>
          <a:xfrm>
            <a:off x="842422" y="1280638"/>
            <a:ext cx="2590197" cy="629679"/>
            <a:chOff x="833122" y="1220256"/>
            <a:chExt cx="2590197" cy="629679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3C468A3B-2B0F-4053-90CF-1B04BCFAF52F}"/>
                </a:ext>
              </a:extLst>
            </p:cNvPr>
            <p:cNvGrpSpPr/>
            <p:nvPr/>
          </p:nvGrpSpPr>
          <p:grpSpPr>
            <a:xfrm>
              <a:off x="833122" y="1220256"/>
              <a:ext cx="2590197" cy="629679"/>
              <a:chOff x="1233396" y="2555732"/>
              <a:chExt cx="2590197" cy="629679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292E9BAF-4AFD-4EF4-90A6-534FFB9282CE}"/>
                  </a:ext>
                </a:extLst>
              </p:cNvPr>
              <p:cNvSpPr/>
              <p:nvPr/>
            </p:nvSpPr>
            <p:spPr>
              <a:xfrm>
                <a:off x="2084256" y="2915254"/>
                <a:ext cx="252000" cy="25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F2C3306F-B12D-49B1-A927-B45E4A9A7F53}"/>
                  </a:ext>
                </a:extLst>
              </p:cNvPr>
              <p:cNvGrpSpPr/>
              <p:nvPr/>
            </p:nvGrpSpPr>
            <p:grpSpPr>
              <a:xfrm>
                <a:off x="1328982" y="2697905"/>
                <a:ext cx="2494611" cy="487506"/>
                <a:chOff x="4769098" y="1227667"/>
                <a:chExt cx="2494611" cy="487506"/>
              </a:xfrm>
            </p:grpSpPr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205C24B9-CAFD-4A97-AFE3-DAE2C569836B}"/>
                    </a:ext>
                  </a:extLst>
                </p:cNvPr>
                <p:cNvSpPr txBox="1"/>
                <p:nvPr/>
              </p:nvSpPr>
              <p:spPr>
                <a:xfrm>
                  <a:off x="4769098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일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3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0C376B41-E06D-4406-9E73-C999BB8D3458}"/>
                    </a:ext>
                  </a:extLst>
                </p:cNvPr>
                <p:cNvSpPr txBox="1"/>
                <p:nvPr/>
              </p:nvSpPr>
              <p:spPr>
                <a:xfrm>
                  <a:off x="5132716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월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4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A8D2A435-0D94-4AF0-8B51-47FBD2203B15}"/>
                    </a:ext>
                  </a:extLst>
                </p:cNvPr>
                <p:cNvSpPr txBox="1"/>
                <p:nvPr/>
              </p:nvSpPr>
              <p:spPr>
                <a:xfrm>
                  <a:off x="5859952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수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6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5D015451-0986-49D8-AC14-4DE1625253B4}"/>
                    </a:ext>
                  </a:extLst>
                </p:cNvPr>
                <p:cNvSpPr txBox="1"/>
                <p:nvPr/>
              </p:nvSpPr>
              <p:spPr>
                <a:xfrm>
                  <a:off x="6223570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목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7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F20C3E54-12B2-47C0-B3AD-CC352A657368}"/>
                    </a:ext>
                  </a:extLst>
                </p:cNvPr>
                <p:cNvSpPr txBox="1"/>
                <p:nvPr/>
              </p:nvSpPr>
              <p:spPr>
                <a:xfrm>
                  <a:off x="6587188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금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8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71E9D77-B2AA-4907-A086-6EDE7B10E906}"/>
                    </a:ext>
                  </a:extLst>
                </p:cNvPr>
                <p:cNvSpPr txBox="1"/>
                <p:nvPr/>
              </p:nvSpPr>
              <p:spPr>
                <a:xfrm>
                  <a:off x="6950803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토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9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9FEC6FE-52D8-490B-88B2-A9011082E9A4}"/>
                  </a:ext>
                </a:extLst>
              </p:cNvPr>
              <p:cNvSpPr txBox="1"/>
              <p:nvPr/>
            </p:nvSpPr>
            <p:spPr>
              <a:xfrm>
                <a:off x="1233396" y="2555732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>
                    <a:latin typeface="+mn-ea"/>
                    <a:ea typeface="+mn-ea"/>
                  </a:rPr>
                  <a:t>2021.10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347B113-BC2E-42EF-B894-7ECA5190A287}"/>
                </a:ext>
              </a:extLst>
            </p:cNvPr>
            <p:cNvSpPr txBox="1"/>
            <p:nvPr/>
          </p:nvSpPr>
          <p:spPr>
            <a:xfrm>
              <a:off x="1655944" y="1362429"/>
              <a:ext cx="312906" cy="487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+mn-ea"/>
                  <a:ea typeface="+mn-ea"/>
                </a:rPr>
                <a:t>화</a:t>
              </a:r>
              <a:endParaRPr lang="en-US" altLang="ko-KR" sz="10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bg1"/>
                  </a:solidFill>
                  <a:latin typeface="+mn-ea"/>
                  <a:ea typeface="+mn-ea"/>
                </a:rPr>
                <a:t>5</a:t>
              </a:r>
              <a:endParaRPr lang="ko-KR" altLang="en-US" sz="12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943A660C-AE91-439C-8BA7-132BAEDC0DA1}"/>
              </a:ext>
            </a:extLst>
          </p:cNvPr>
          <p:cNvGrpSpPr/>
          <p:nvPr/>
        </p:nvGrpSpPr>
        <p:grpSpPr>
          <a:xfrm>
            <a:off x="837799" y="2217037"/>
            <a:ext cx="2718834" cy="239020"/>
            <a:chOff x="845751" y="2217037"/>
            <a:chExt cx="2718834" cy="239020"/>
          </a:xfrm>
        </p:grpSpPr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F98C9D1-58F2-4469-9954-23B4F53ABFBE}"/>
                </a:ext>
              </a:extLst>
            </p:cNvPr>
            <p:cNvSpPr/>
            <p:nvPr/>
          </p:nvSpPr>
          <p:spPr>
            <a:xfrm>
              <a:off x="845751" y="2222478"/>
              <a:ext cx="2718834" cy="2335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5" name="그룹 354">
              <a:extLst>
                <a:ext uri="{FF2B5EF4-FFF2-40B4-BE49-F238E27FC236}">
                  <a16:creationId xmlns:a16="http://schemas.microsoft.com/office/drawing/2014/main" id="{002EEA90-FC45-4FAF-A90A-C384299E04CA}"/>
                </a:ext>
              </a:extLst>
            </p:cNvPr>
            <p:cNvGrpSpPr/>
            <p:nvPr/>
          </p:nvGrpSpPr>
          <p:grpSpPr>
            <a:xfrm>
              <a:off x="890609" y="2217037"/>
              <a:ext cx="1927168" cy="220885"/>
              <a:chOff x="890609" y="1570021"/>
              <a:chExt cx="1927168" cy="220885"/>
            </a:xfrm>
          </p:grpSpPr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7E47F65D-58E6-4E3A-A21F-4CB9EAD732E6}"/>
                  </a:ext>
                </a:extLst>
              </p:cNvPr>
              <p:cNvSpPr txBox="1"/>
              <p:nvPr/>
            </p:nvSpPr>
            <p:spPr>
              <a:xfrm>
                <a:off x="1496581" y="1570021"/>
                <a:ext cx="13211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atinLnBrk="1"/>
                <a:r>
                  <a:rPr lang="en-US" altLang="ko-KR" sz="800" dirty="0">
                    <a:latin typeface="+mn-ea"/>
                    <a:ea typeface="+mn-ea"/>
                  </a:rPr>
                  <a:t>13:55:00~14:55:00/8</a:t>
                </a:r>
                <a:r>
                  <a:rPr lang="ko-KR" altLang="en-US" sz="800" dirty="0">
                    <a:latin typeface="+mn-ea"/>
                    <a:ea typeface="+mn-ea"/>
                  </a:rPr>
                  <a:t>세트</a:t>
                </a:r>
              </a:p>
            </p:txBody>
          </p:sp>
          <p:sp>
            <p:nvSpPr>
              <p:cNvPr id="357" name="TextBox 356">
                <a:extLst>
                  <a:ext uri="{FF2B5EF4-FFF2-40B4-BE49-F238E27FC236}">
                    <a16:creationId xmlns:a16="http://schemas.microsoft.com/office/drawing/2014/main" id="{6A54C7C8-961B-438D-A14D-685EEF311012}"/>
                  </a:ext>
                </a:extLst>
              </p:cNvPr>
              <p:cNvSpPr txBox="1"/>
              <p:nvPr/>
            </p:nvSpPr>
            <p:spPr>
              <a:xfrm>
                <a:off x="890609" y="1575462"/>
                <a:ext cx="6319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운동 시간</a:t>
                </a:r>
              </a:p>
            </p:txBody>
          </p:sp>
        </p:grpSp>
      </p:grpSp>
      <p:grpSp>
        <p:nvGrpSpPr>
          <p:cNvPr id="392" name="그룹 391">
            <a:extLst>
              <a:ext uri="{FF2B5EF4-FFF2-40B4-BE49-F238E27FC236}">
                <a16:creationId xmlns:a16="http://schemas.microsoft.com/office/drawing/2014/main" id="{F57319B8-DA79-4565-83FA-A64A2FDC8698}"/>
              </a:ext>
            </a:extLst>
          </p:cNvPr>
          <p:cNvGrpSpPr/>
          <p:nvPr/>
        </p:nvGrpSpPr>
        <p:grpSpPr>
          <a:xfrm>
            <a:off x="901707" y="3788758"/>
            <a:ext cx="2342523" cy="618204"/>
            <a:chOff x="842984" y="4570696"/>
            <a:chExt cx="2342523" cy="618204"/>
          </a:xfrm>
        </p:grpSpPr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7075C0D3-330E-43A1-AB15-11C6934E900A}"/>
                </a:ext>
              </a:extLst>
            </p:cNvPr>
            <p:cNvSpPr txBox="1"/>
            <p:nvPr/>
          </p:nvSpPr>
          <p:spPr>
            <a:xfrm>
              <a:off x="842984" y="4570696"/>
              <a:ext cx="6319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자세 분석</a:t>
              </a:r>
            </a:p>
          </p:txBody>
        </p:sp>
        <p:grpSp>
          <p:nvGrpSpPr>
            <p:cNvPr id="394" name="그룹 393">
              <a:extLst>
                <a:ext uri="{FF2B5EF4-FFF2-40B4-BE49-F238E27FC236}">
                  <a16:creationId xmlns:a16="http://schemas.microsoft.com/office/drawing/2014/main" id="{9E94569F-454D-42D7-88AC-7B00CDE57D80}"/>
                </a:ext>
              </a:extLst>
            </p:cNvPr>
            <p:cNvGrpSpPr/>
            <p:nvPr/>
          </p:nvGrpSpPr>
          <p:grpSpPr>
            <a:xfrm>
              <a:off x="930160" y="4876548"/>
              <a:ext cx="2255347" cy="312352"/>
              <a:chOff x="930160" y="4681058"/>
              <a:chExt cx="2665203" cy="369114"/>
            </a:xfrm>
          </p:grpSpPr>
          <p:sp>
            <p:nvSpPr>
              <p:cNvPr id="398" name="직사각형 397">
                <a:extLst>
                  <a:ext uri="{FF2B5EF4-FFF2-40B4-BE49-F238E27FC236}">
                    <a16:creationId xmlns:a16="http://schemas.microsoft.com/office/drawing/2014/main" id="{1A826BA9-C318-4AB2-9BD6-739A440C10C7}"/>
                  </a:ext>
                </a:extLst>
              </p:cNvPr>
              <p:cNvSpPr/>
              <p:nvPr/>
            </p:nvSpPr>
            <p:spPr>
              <a:xfrm>
                <a:off x="930160" y="4764742"/>
                <a:ext cx="2212192" cy="20174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타원 398">
                <a:extLst>
                  <a:ext uri="{FF2B5EF4-FFF2-40B4-BE49-F238E27FC236}">
                    <a16:creationId xmlns:a16="http://schemas.microsoft.com/office/drawing/2014/main" id="{92C475EE-7B7D-478C-8B66-44EBCDD288F4}"/>
                  </a:ext>
                </a:extLst>
              </p:cNvPr>
              <p:cNvSpPr/>
              <p:nvPr/>
            </p:nvSpPr>
            <p:spPr>
              <a:xfrm>
                <a:off x="3226248" y="4681058"/>
                <a:ext cx="369115" cy="3691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/>
                  <a:t>100</a:t>
                </a:r>
                <a:endParaRPr lang="ko-KR" altLang="en-US" sz="800" dirty="0"/>
              </a:p>
            </p:txBody>
          </p:sp>
        </p:grpSp>
        <p:cxnSp>
          <p:nvCxnSpPr>
            <p:cNvPr id="395" name="직선 연결선 394">
              <a:extLst>
                <a:ext uri="{FF2B5EF4-FFF2-40B4-BE49-F238E27FC236}">
                  <a16:creationId xmlns:a16="http://schemas.microsoft.com/office/drawing/2014/main" id="{BBBBF55F-3A85-45EA-B8B2-6FAD552F36AB}"/>
                </a:ext>
              </a:extLst>
            </p:cNvPr>
            <p:cNvCxnSpPr>
              <a:cxnSpLocks/>
            </p:cNvCxnSpPr>
            <p:nvPr/>
          </p:nvCxnSpPr>
          <p:spPr>
            <a:xfrm>
              <a:off x="930160" y="4815185"/>
              <a:ext cx="1314559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직선 연결선 395">
              <a:extLst>
                <a:ext uri="{FF2B5EF4-FFF2-40B4-BE49-F238E27FC236}">
                  <a16:creationId xmlns:a16="http://schemas.microsoft.com/office/drawing/2014/main" id="{94835397-5215-4549-AE0F-476DB4379DEC}"/>
                </a:ext>
              </a:extLst>
            </p:cNvPr>
            <p:cNvCxnSpPr/>
            <p:nvPr/>
          </p:nvCxnSpPr>
          <p:spPr>
            <a:xfrm>
              <a:off x="2244719" y="4815185"/>
              <a:ext cx="0" cy="3029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F902DD47-CA39-4205-A229-0E0F72113939}"/>
                </a:ext>
              </a:extLst>
            </p:cNvPr>
            <p:cNvSpPr txBox="1"/>
            <p:nvPr/>
          </p:nvSpPr>
          <p:spPr>
            <a:xfrm>
              <a:off x="1926815" y="4787946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평균</a:t>
              </a:r>
            </a:p>
          </p:txBody>
        </p:sp>
      </p:grpSp>
      <p:grpSp>
        <p:nvGrpSpPr>
          <p:cNvPr id="401" name="그룹 400">
            <a:extLst>
              <a:ext uri="{FF2B5EF4-FFF2-40B4-BE49-F238E27FC236}">
                <a16:creationId xmlns:a16="http://schemas.microsoft.com/office/drawing/2014/main" id="{CC9D1423-FAFC-4447-9A13-7A8ADA6317FA}"/>
              </a:ext>
            </a:extLst>
          </p:cNvPr>
          <p:cNvGrpSpPr/>
          <p:nvPr/>
        </p:nvGrpSpPr>
        <p:grpSpPr>
          <a:xfrm>
            <a:off x="953770" y="4650600"/>
            <a:ext cx="2486746" cy="492272"/>
            <a:chOff x="4042712" y="4198660"/>
            <a:chExt cx="2486746" cy="492272"/>
          </a:xfrm>
        </p:grpSpPr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046468FE-9284-4E9A-B062-1F94A736E158}"/>
                </a:ext>
              </a:extLst>
            </p:cNvPr>
            <p:cNvSpPr txBox="1"/>
            <p:nvPr/>
          </p:nvSpPr>
          <p:spPr>
            <a:xfrm>
              <a:off x="4042712" y="4460100"/>
              <a:ext cx="248674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+mn-ea"/>
                  <a:ea typeface="+mn-ea"/>
                </a:rPr>
                <a:t>오른쪽으로 쏠리는 경향을 보입니다</a:t>
              </a:r>
              <a:r>
                <a:rPr lang="en-US" altLang="ko-KR" sz="900" dirty="0">
                  <a:latin typeface="+mn-ea"/>
                  <a:ea typeface="+mn-ea"/>
                </a:rPr>
                <a:t>.</a:t>
              </a:r>
              <a:endParaRPr lang="ko-KR" altLang="en-US" sz="900" dirty="0">
                <a:latin typeface="+mn-ea"/>
                <a:ea typeface="+mn-ea"/>
              </a:endParaRPr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BDF02D80-7B38-4F03-AA3D-93782CF4E1FE}"/>
                </a:ext>
              </a:extLst>
            </p:cNvPr>
            <p:cNvSpPr txBox="1"/>
            <p:nvPr/>
          </p:nvSpPr>
          <p:spPr>
            <a:xfrm>
              <a:off x="4898800" y="4198660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latin typeface="+mn-ea"/>
                  <a:ea typeface="+mn-ea"/>
                </a:rPr>
                <a:t>밸런스 분석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17425A5-503B-47F7-B64F-BC0B98889C40}"/>
              </a:ext>
            </a:extLst>
          </p:cNvPr>
          <p:cNvGrpSpPr/>
          <p:nvPr/>
        </p:nvGrpSpPr>
        <p:grpSpPr>
          <a:xfrm>
            <a:off x="837799" y="2714107"/>
            <a:ext cx="2718834" cy="991055"/>
            <a:chOff x="837799" y="2752207"/>
            <a:chExt cx="2718834" cy="991055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85DFCDB8-C9CC-4E38-8704-97CE330EA4F8}"/>
                </a:ext>
              </a:extLst>
            </p:cNvPr>
            <p:cNvSpPr/>
            <p:nvPr/>
          </p:nvSpPr>
          <p:spPr>
            <a:xfrm>
              <a:off x="837799" y="2752207"/>
              <a:ext cx="2718834" cy="9910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C30A062-1816-47EC-8531-6F9ED4AC12B7}"/>
                </a:ext>
              </a:extLst>
            </p:cNvPr>
            <p:cNvGrpSpPr/>
            <p:nvPr/>
          </p:nvGrpSpPr>
          <p:grpSpPr>
            <a:xfrm>
              <a:off x="1571431" y="2784410"/>
              <a:ext cx="1251570" cy="905345"/>
              <a:chOff x="1591687" y="2784410"/>
              <a:chExt cx="1251570" cy="905345"/>
            </a:xfrm>
          </p:grpSpPr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3DA7F318-A553-46F7-B618-A6C7913016EF}"/>
                  </a:ext>
                </a:extLst>
              </p:cNvPr>
              <p:cNvSpPr txBox="1"/>
              <p:nvPr/>
            </p:nvSpPr>
            <p:spPr>
              <a:xfrm>
                <a:off x="1591687" y="3037975"/>
                <a:ext cx="59663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1"/>
                <a:r>
                  <a:rPr lang="ko-KR" altLang="en-US" sz="1100" dirty="0">
                    <a:latin typeface="+mn-ea"/>
                    <a:ea typeface="+mn-ea"/>
                  </a:rPr>
                  <a:t>좌 </a:t>
                </a:r>
                <a:r>
                  <a:rPr lang="en-US" altLang="ko-KR" sz="1100" dirty="0">
                    <a:latin typeface="+mn-ea"/>
                    <a:ea typeface="+mn-ea"/>
                  </a:rPr>
                  <a:t>: </a:t>
                </a:r>
                <a:r>
                  <a:rPr lang="ko-KR" altLang="en-US" sz="1100" dirty="0">
                    <a:latin typeface="+mn-ea"/>
                    <a:ea typeface="+mn-ea"/>
                  </a:rPr>
                  <a:t>우</a:t>
                </a:r>
              </a:p>
            </p:txBody>
          </p:sp>
          <p:sp>
            <p:nvSpPr>
              <p:cNvPr id="408" name="TextBox 407">
                <a:extLst>
                  <a:ext uri="{FF2B5EF4-FFF2-40B4-BE49-F238E27FC236}">
                    <a16:creationId xmlns:a16="http://schemas.microsoft.com/office/drawing/2014/main" id="{F17F90FB-A29E-41AE-B7F8-B146B48C4ACD}"/>
                  </a:ext>
                </a:extLst>
              </p:cNvPr>
              <p:cNvSpPr txBox="1"/>
              <p:nvPr/>
            </p:nvSpPr>
            <p:spPr>
              <a:xfrm>
                <a:off x="1619739" y="3253419"/>
                <a:ext cx="54053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1"/>
                <a:r>
                  <a:rPr lang="en-US" altLang="ko-KR" sz="1000" dirty="0">
                    <a:latin typeface="+mn-ea"/>
                    <a:ea typeface="+mn-ea"/>
                  </a:rPr>
                  <a:t>50 :50</a:t>
                </a:r>
                <a:endParaRPr lang="ko-KR" altLang="en-US" sz="1100" dirty="0">
                  <a:latin typeface="+mn-ea"/>
                  <a:ea typeface="+mn-ea"/>
                </a:endParaRPr>
              </a:p>
            </p:txBody>
          </p:sp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883EE1F1-08DF-426E-946B-B034EDE73470}"/>
                  </a:ext>
                </a:extLst>
              </p:cNvPr>
              <p:cNvSpPr txBox="1"/>
              <p:nvPr/>
            </p:nvSpPr>
            <p:spPr>
              <a:xfrm>
                <a:off x="2246619" y="3043354"/>
                <a:ext cx="59663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1"/>
                <a:r>
                  <a:rPr lang="ko-KR" altLang="en-US" sz="1100" dirty="0">
                    <a:latin typeface="+mn-ea"/>
                    <a:ea typeface="+mn-ea"/>
                  </a:rPr>
                  <a:t>앞 </a:t>
                </a:r>
                <a:r>
                  <a:rPr lang="en-US" altLang="ko-KR" sz="1100" dirty="0">
                    <a:latin typeface="+mn-ea"/>
                    <a:ea typeface="+mn-ea"/>
                  </a:rPr>
                  <a:t>: </a:t>
                </a:r>
                <a:r>
                  <a:rPr lang="ko-KR" altLang="en-US" sz="1100" dirty="0">
                    <a:latin typeface="+mn-ea"/>
                    <a:ea typeface="+mn-ea"/>
                  </a:rPr>
                  <a:t>뒤</a:t>
                </a:r>
              </a:p>
            </p:txBody>
          </p:sp>
          <p:sp>
            <p:nvSpPr>
              <p:cNvPr id="410" name="TextBox 409">
                <a:extLst>
                  <a:ext uri="{FF2B5EF4-FFF2-40B4-BE49-F238E27FC236}">
                    <a16:creationId xmlns:a16="http://schemas.microsoft.com/office/drawing/2014/main" id="{4F608366-8E9A-437D-82B7-60B6DBF567FF}"/>
                  </a:ext>
                </a:extLst>
              </p:cNvPr>
              <p:cNvSpPr txBox="1"/>
              <p:nvPr/>
            </p:nvSpPr>
            <p:spPr>
              <a:xfrm>
                <a:off x="2274671" y="3258798"/>
                <a:ext cx="54053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1"/>
                <a:r>
                  <a:rPr lang="en-US" altLang="ko-KR" sz="1000" dirty="0">
                    <a:latin typeface="+mn-ea"/>
                    <a:ea typeface="+mn-ea"/>
                  </a:rPr>
                  <a:t>47 :53</a:t>
                </a:r>
                <a:endParaRPr lang="ko-KR" altLang="en-US" sz="1100" dirty="0">
                  <a:latin typeface="+mn-ea"/>
                  <a:ea typeface="+mn-ea"/>
                </a:endParaRP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C1E23266-9816-4A57-9844-808C096E8A9B}"/>
                  </a:ext>
                </a:extLst>
              </p:cNvPr>
              <p:cNvSpPr txBox="1"/>
              <p:nvPr/>
            </p:nvSpPr>
            <p:spPr>
              <a:xfrm>
                <a:off x="1601305" y="3505089"/>
                <a:ext cx="577402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1"/>
                <a:r>
                  <a:rPr lang="ko-KR" altLang="en-US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rPr>
                  <a:t>표준 </a:t>
                </a:r>
                <a:r>
                  <a: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rPr>
                  <a:t>50 :50</a:t>
                </a:r>
                <a:endPara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412" name="TextBox 411">
                <a:extLst>
                  <a:ext uri="{FF2B5EF4-FFF2-40B4-BE49-F238E27FC236}">
                    <a16:creationId xmlns:a16="http://schemas.microsoft.com/office/drawing/2014/main" id="{55D75AD4-696F-402B-8DE6-FD3CA70219BB}"/>
                  </a:ext>
                </a:extLst>
              </p:cNvPr>
              <p:cNvSpPr txBox="1"/>
              <p:nvPr/>
            </p:nvSpPr>
            <p:spPr>
              <a:xfrm>
                <a:off x="2256237" y="3505089"/>
                <a:ext cx="577402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1"/>
                <a:r>
                  <a:rPr lang="ko-KR" altLang="en-US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rPr>
                  <a:t>표준 </a:t>
                </a:r>
                <a:r>
                  <a: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rPr>
                  <a:t>40 :60</a:t>
                </a:r>
                <a:endPara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2E62EECE-6E7C-4850-B42D-17219910225C}"/>
                  </a:ext>
                </a:extLst>
              </p:cNvPr>
              <p:cNvSpPr txBox="1"/>
              <p:nvPr/>
            </p:nvSpPr>
            <p:spPr>
              <a:xfrm>
                <a:off x="1860878" y="2784410"/>
                <a:ext cx="7344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평균 밸런스</a:t>
                </a:r>
              </a:p>
            </p:txBody>
          </p:sp>
        </p:grpSp>
      </p:grpSp>
      <p:sp>
        <p:nvSpPr>
          <p:cNvPr id="52" name="Google Shape;164;p5">
            <a:extLst>
              <a:ext uri="{FF2B5EF4-FFF2-40B4-BE49-F238E27FC236}">
                <a16:creationId xmlns:a16="http://schemas.microsoft.com/office/drawing/2014/main" id="{54A05C23-51B7-4CEC-B78E-A7B361340D53}"/>
              </a:ext>
            </a:extLst>
          </p:cNvPr>
          <p:cNvSpPr txBox="1">
            <a:spLocks/>
          </p:cNvSpPr>
          <p:nvPr/>
        </p:nvSpPr>
        <p:spPr>
          <a:xfrm>
            <a:off x="7484132" y="392191"/>
            <a:ext cx="2329410" cy="63131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날짜 선택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주간 달력을 선택하여 원하는 날짜 선택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  &gt; </a:t>
            </a:r>
            <a:r>
              <a:rPr lang="ko-KR" altLang="en-US" sz="700" dirty="0">
                <a:latin typeface="+mn-ea"/>
                <a:ea typeface="+mn-ea"/>
              </a:rPr>
              <a:t>좌우 </a:t>
            </a:r>
            <a:r>
              <a:rPr lang="ko-KR" altLang="en-US" sz="700" dirty="0" err="1">
                <a:latin typeface="+mn-ea"/>
                <a:ea typeface="+mn-ea"/>
              </a:rPr>
              <a:t>스와이프를</a:t>
            </a:r>
            <a:r>
              <a:rPr lang="ko-KR" altLang="en-US" sz="700" dirty="0">
                <a:latin typeface="+mn-ea"/>
                <a:ea typeface="+mn-ea"/>
              </a:rPr>
              <a:t> 이용하여 날짜 이동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  &gt; </a:t>
            </a:r>
            <a:r>
              <a:rPr lang="ko-KR" altLang="en-US" sz="700" dirty="0">
                <a:latin typeface="+mn-ea"/>
                <a:ea typeface="+mn-ea"/>
              </a:rPr>
              <a:t>오늘 이후 날짜 선택 안됨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날짜 선택 시 하단에 운동 시간 및 전체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시간 선택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전체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</a:rPr>
              <a:t>선택된</a:t>
            </a:r>
            <a:r>
              <a:rPr lang="ko-KR" altLang="en-US" sz="700" dirty="0">
                <a:latin typeface="+mn-ea"/>
                <a:ea typeface="+mn-ea"/>
              </a:rPr>
              <a:t> 운동을 한 시간 선택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운동 </a:t>
            </a:r>
            <a:r>
              <a:rPr lang="en-US" altLang="ko-KR" sz="700" dirty="0">
                <a:latin typeface="+mn-ea"/>
                <a:ea typeface="+mn-ea"/>
              </a:rPr>
              <a:t>1</a:t>
            </a:r>
            <a:r>
              <a:rPr lang="ko-KR" altLang="en-US" sz="700" dirty="0">
                <a:latin typeface="+mn-ea"/>
                <a:ea typeface="+mn-ea"/>
              </a:rPr>
              <a:t>회 진행 시 시간 선택 탭 </a:t>
            </a:r>
            <a:r>
              <a:rPr lang="ko-KR" altLang="en-US" sz="700" dirty="0" err="1">
                <a:latin typeface="+mn-ea"/>
                <a:ea typeface="+mn-ea"/>
              </a:rPr>
              <a:t>미노출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- 2</a:t>
            </a:r>
            <a:r>
              <a:rPr lang="ko-KR" altLang="en-US" sz="700" dirty="0">
                <a:latin typeface="+mn-ea"/>
                <a:ea typeface="+mn-ea"/>
              </a:rPr>
              <a:t>건 이상일 때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전체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선택된 날의 선택 운동 전체 데이터 평균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</a:t>
            </a:r>
            <a:r>
              <a:rPr lang="ko-KR" altLang="en-US" sz="700" dirty="0">
                <a:latin typeface="+mn-ea"/>
                <a:ea typeface="+mn-ea"/>
              </a:rPr>
              <a:t> 시간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운동 시작 시간 표시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시</a:t>
            </a:r>
            <a:r>
              <a:rPr lang="en-US" altLang="ko-KR" sz="700" dirty="0">
                <a:latin typeface="+mn-ea"/>
                <a:ea typeface="+mn-ea"/>
              </a:rPr>
              <a:t>:</a:t>
            </a:r>
            <a:r>
              <a:rPr lang="ko-KR" altLang="en-US" sz="700" dirty="0">
                <a:latin typeface="+mn-ea"/>
                <a:ea typeface="+mn-ea"/>
              </a:rPr>
              <a:t>분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운동 시간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전체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하루의 처음 운동 시작 시간</a:t>
            </a:r>
            <a:r>
              <a:rPr lang="en-US" altLang="ko-KR" sz="700" dirty="0">
                <a:latin typeface="+mn-ea"/>
                <a:ea typeface="+mn-ea"/>
              </a:rPr>
              <a:t>~</a:t>
            </a:r>
            <a:r>
              <a:rPr lang="ko-KR" altLang="en-US" sz="700" dirty="0">
                <a:latin typeface="+mn-ea"/>
                <a:ea typeface="+mn-ea"/>
              </a:rPr>
              <a:t>마지막 운동 종료 시간 표시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운동 세트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시간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운동 시작 시간 </a:t>
            </a:r>
            <a:r>
              <a:rPr lang="en-US" altLang="ko-KR" sz="700" dirty="0">
                <a:latin typeface="+mn-ea"/>
                <a:ea typeface="+mn-ea"/>
              </a:rPr>
              <a:t>~ </a:t>
            </a:r>
            <a:r>
              <a:rPr lang="ko-KR" altLang="en-US" sz="700" dirty="0">
                <a:latin typeface="+mn-ea"/>
                <a:ea typeface="+mn-ea"/>
              </a:rPr>
              <a:t>운동 종료 시간 표시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운동 시간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평균 밸런스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좌</a:t>
            </a:r>
            <a:r>
              <a:rPr lang="en-US" altLang="ko-KR" sz="700" dirty="0">
                <a:latin typeface="+mn-ea"/>
                <a:ea typeface="+mn-ea"/>
              </a:rPr>
              <a:t>/</a:t>
            </a:r>
            <a:r>
              <a:rPr lang="ko-KR" altLang="en-US" sz="700" dirty="0">
                <a:latin typeface="+mn-ea"/>
                <a:ea typeface="+mn-ea"/>
              </a:rPr>
              <a:t>우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앞</a:t>
            </a:r>
            <a:r>
              <a:rPr lang="en-US" altLang="ko-KR" sz="700" dirty="0">
                <a:latin typeface="+mn-ea"/>
                <a:ea typeface="+mn-ea"/>
              </a:rPr>
              <a:t>/</a:t>
            </a:r>
            <a:r>
              <a:rPr lang="ko-KR" altLang="en-US" sz="700" dirty="0">
                <a:latin typeface="+mn-ea"/>
              </a:rPr>
              <a:t>뒤 밸런스</a:t>
            </a:r>
            <a:r>
              <a:rPr lang="ko-KR" altLang="en-US" sz="700" dirty="0">
                <a:latin typeface="+mn-ea"/>
                <a:ea typeface="+mn-ea"/>
              </a:rPr>
              <a:t>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</a:rPr>
              <a:t>자세 분석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운동 점수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  &gt; </a:t>
            </a:r>
            <a:r>
              <a:rPr lang="ko-KR" altLang="en-US" sz="700" dirty="0">
                <a:latin typeface="+mn-ea"/>
                <a:ea typeface="+mn-ea"/>
              </a:rPr>
              <a:t>평균 </a:t>
            </a:r>
            <a:r>
              <a:rPr lang="en-US" altLang="ko-KR" sz="700" dirty="0">
                <a:latin typeface="+mn-ea"/>
                <a:ea typeface="+mn-ea"/>
              </a:rPr>
              <a:t>: 70 </a:t>
            </a:r>
            <a:r>
              <a:rPr lang="ko-KR" altLang="en-US" sz="700" dirty="0">
                <a:latin typeface="+mn-ea"/>
                <a:ea typeface="+mn-ea"/>
              </a:rPr>
              <a:t>고정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- </a:t>
            </a:r>
            <a:r>
              <a:rPr lang="ko-KR" altLang="en-US" sz="700" dirty="0">
                <a:latin typeface="+mn-ea"/>
              </a:rPr>
              <a:t>바 색상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  &gt; 70 </a:t>
            </a:r>
            <a:r>
              <a:rPr lang="ko-KR" altLang="en-US" sz="700" dirty="0">
                <a:latin typeface="+mn-ea"/>
              </a:rPr>
              <a:t>이상 </a:t>
            </a:r>
            <a:r>
              <a:rPr lang="en-US" altLang="ko-KR" sz="700" dirty="0">
                <a:latin typeface="+mn-ea"/>
              </a:rPr>
              <a:t>: </a:t>
            </a:r>
            <a:r>
              <a:rPr lang="ko-KR" altLang="en-US" sz="700" dirty="0">
                <a:latin typeface="+mn-ea"/>
              </a:rPr>
              <a:t>블루</a:t>
            </a:r>
            <a:r>
              <a:rPr lang="en-US" altLang="ko-KR" sz="700" dirty="0">
                <a:latin typeface="+mn-ea"/>
              </a:rPr>
              <a:t>, 70 </a:t>
            </a:r>
            <a:r>
              <a:rPr lang="ko-KR" altLang="en-US" sz="700" dirty="0">
                <a:latin typeface="+mn-ea"/>
              </a:rPr>
              <a:t>미만 </a:t>
            </a:r>
            <a:r>
              <a:rPr lang="en-US" altLang="ko-KR" sz="700" dirty="0">
                <a:latin typeface="+mn-ea"/>
              </a:rPr>
              <a:t>: </a:t>
            </a:r>
            <a:r>
              <a:rPr lang="ko-KR" altLang="en-US" sz="700" dirty="0">
                <a:latin typeface="+mn-ea"/>
              </a:rPr>
              <a:t>주황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밸런스 </a:t>
            </a:r>
            <a:r>
              <a:rPr lang="ko-KR" altLang="en-US" sz="700" dirty="0">
                <a:latin typeface="+mn-ea"/>
              </a:rPr>
              <a:t>분석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밸런스 계산하여 문구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SzPts val="800"/>
              <a:buFont typeface="Arial" pitchFamily="34" charset="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기간 조회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기간 조회를 하여 기간 내 데이터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기간 조회 </a:t>
            </a:r>
            <a:r>
              <a:rPr lang="en-US" altLang="ko-KR" sz="700" dirty="0">
                <a:latin typeface="+mn-ea"/>
                <a:ea typeface="+mn-ea"/>
              </a:rPr>
              <a:t>tap </a:t>
            </a:r>
            <a:r>
              <a:rPr lang="ko-KR" altLang="en-US" sz="700" dirty="0">
                <a:latin typeface="+mn-ea"/>
                <a:ea typeface="+mn-ea"/>
              </a:rPr>
              <a:t>시 기간 조회 화면으로 이동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endParaRPr lang="en-US" altLang="ko-KR" sz="700" dirty="0">
              <a:latin typeface="+mn-ea"/>
              <a:ea typeface="+mn-ea"/>
            </a:endParaRPr>
          </a:p>
        </p:txBody>
      </p:sp>
      <p:sp>
        <p:nvSpPr>
          <p:cNvPr id="54" name="Google Shape;173;p5">
            <a:extLst>
              <a:ext uri="{FF2B5EF4-FFF2-40B4-BE49-F238E27FC236}">
                <a16:creationId xmlns:a16="http://schemas.microsoft.com/office/drawing/2014/main" id="{89A29CC4-9E0D-44FD-9A73-B0B70C744EC7}"/>
              </a:ext>
            </a:extLst>
          </p:cNvPr>
          <p:cNvSpPr/>
          <p:nvPr/>
        </p:nvSpPr>
        <p:spPr>
          <a:xfrm>
            <a:off x="631717" y="134443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5" name="Google Shape;173;p5">
            <a:extLst>
              <a:ext uri="{FF2B5EF4-FFF2-40B4-BE49-F238E27FC236}">
                <a16:creationId xmlns:a16="http://schemas.microsoft.com/office/drawing/2014/main" id="{8268D022-87FB-4C89-8877-38DF5CF9F30F}"/>
              </a:ext>
            </a:extLst>
          </p:cNvPr>
          <p:cNvSpPr/>
          <p:nvPr/>
        </p:nvSpPr>
        <p:spPr>
          <a:xfrm>
            <a:off x="631717" y="191488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6" name="Google Shape;173;p5">
            <a:extLst>
              <a:ext uri="{FF2B5EF4-FFF2-40B4-BE49-F238E27FC236}">
                <a16:creationId xmlns:a16="http://schemas.microsoft.com/office/drawing/2014/main" id="{560CF09E-D7DA-4B41-8A4B-E3EF06B0EF46}"/>
              </a:ext>
            </a:extLst>
          </p:cNvPr>
          <p:cNvSpPr/>
          <p:nvPr/>
        </p:nvSpPr>
        <p:spPr>
          <a:xfrm>
            <a:off x="631717" y="233433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7" name="Google Shape;173;p5">
            <a:extLst>
              <a:ext uri="{FF2B5EF4-FFF2-40B4-BE49-F238E27FC236}">
                <a16:creationId xmlns:a16="http://schemas.microsoft.com/office/drawing/2014/main" id="{0B48EB93-A001-4C82-922E-962C234D8235}"/>
              </a:ext>
            </a:extLst>
          </p:cNvPr>
          <p:cNvSpPr/>
          <p:nvPr/>
        </p:nvSpPr>
        <p:spPr>
          <a:xfrm>
            <a:off x="1514561" y="270854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8" name="Google Shape;173;p5">
            <a:extLst>
              <a:ext uri="{FF2B5EF4-FFF2-40B4-BE49-F238E27FC236}">
                <a16:creationId xmlns:a16="http://schemas.microsoft.com/office/drawing/2014/main" id="{36734E5A-4E55-486C-A3DA-AA123B0AC2A8}"/>
              </a:ext>
            </a:extLst>
          </p:cNvPr>
          <p:cNvSpPr/>
          <p:nvPr/>
        </p:nvSpPr>
        <p:spPr>
          <a:xfrm>
            <a:off x="631717" y="383886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5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9" name="Google Shape;173;p5">
            <a:extLst>
              <a:ext uri="{FF2B5EF4-FFF2-40B4-BE49-F238E27FC236}">
                <a16:creationId xmlns:a16="http://schemas.microsoft.com/office/drawing/2014/main" id="{4CB6F3B7-4F08-440F-9288-FE3E71110EAA}"/>
              </a:ext>
            </a:extLst>
          </p:cNvPr>
          <p:cNvSpPr/>
          <p:nvPr/>
        </p:nvSpPr>
        <p:spPr>
          <a:xfrm>
            <a:off x="1069020" y="4556195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6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A4B1141-5A1B-4CD7-842C-48F26DBD9643}"/>
              </a:ext>
            </a:extLst>
          </p:cNvPr>
          <p:cNvSpPr/>
          <p:nvPr/>
        </p:nvSpPr>
        <p:spPr>
          <a:xfrm rot="21383520">
            <a:off x="3007911" y="5120277"/>
            <a:ext cx="1517257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rgbClr val="FF0000"/>
                </a:solidFill>
              </a:rPr>
              <a:t>운동별</a:t>
            </a:r>
            <a:r>
              <a:rPr lang="ko-KR" altLang="en-US" sz="800" dirty="0">
                <a:solidFill>
                  <a:srgbClr val="FF0000"/>
                </a:solidFill>
              </a:rPr>
              <a:t> 결과 화면 수정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099CCDF8-6F84-47B4-9103-1BFD61237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204675"/>
              </p:ext>
            </p:extLst>
          </p:nvPr>
        </p:nvGraphicFramePr>
        <p:xfrm>
          <a:off x="5745088" y="5419288"/>
          <a:ext cx="4052168" cy="1219904"/>
        </p:xfrm>
        <a:graphic>
          <a:graphicData uri="http://schemas.openxmlformats.org/drawingml/2006/table">
            <a:tbl>
              <a:tblPr>
                <a:tableStyleId>{BDC07181-A594-4614-B1B4-83AC75EE6A1E}</a:tableStyleId>
              </a:tblPr>
              <a:tblGrid>
                <a:gridCol w="1687558">
                  <a:extLst>
                    <a:ext uri="{9D8B030D-6E8A-4147-A177-3AD203B41FA5}">
                      <a16:colId xmlns:a16="http://schemas.microsoft.com/office/drawing/2014/main" val="2665363799"/>
                    </a:ext>
                  </a:extLst>
                </a:gridCol>
                <a:gridCol w="2364610">
                  <a:extLst>
                    <a:ext uri="{9D8B030D-6E8A-4147-A177-3AD203B41FA5}">
                      <a16:colId xmlns:a16="http://schemas.microsoft.com/office/drawing/2014/main" val="3408452963"/>
                    </a:ext>
                  </a:extLst>
                </a:gridCol>
              </a:tblGrid>
              <a:tr h="1524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분석 포인트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요약 문구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00955"/>
                  </a:ext>
                </a:extLst>
              </a:tr>
              <a:tr h="1524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올바른 자세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올바른 움직임을 보입니다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594693"/>
                  </a:ext>
                </a:extLst>
              </a:tr>
              <a:tr h="1524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왼쪽 치우침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왼쪽으로 치우치는 움직임을 보입니다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542292"/>
                  </a:ext>
                </a:extLst>
              </a:tr>
              <a:tr h="1524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오른쪽 치우침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오른쪽으로 치우치는 움직임을 보입니다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001011"/>
                  </a:ext>
                </a:extLst>
              </a:tr>
              <a:tr h="1524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좌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우 흔들림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좌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우 지나치게 흔들리는 움직임을 보입니다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513381"/>
                  </a:ext>
                </a:extLst>
              </a:tr>
              <a:tr h="1524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뒤쪽 치우침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뒤쪽으로 치우치는 움직임을 보입니다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945131"/>
                  </a:ext>
                </a:extLst>
              </a:tr>
              <a:tr h="1524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앞쪽 치우침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앞쪽으로 치우치는 움직임을 보입니다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685"/>
                  </a:ext>
                </a:extLst>
              </a:tr>
              <a:tr h="1524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앞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뒤 흔들림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앞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뒤 지나치게 흔들리는 움직임을 보입니다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777179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4105C91A-181E-4D63-AA3B-C9F5A1F1CF37}"/>
              </a:ext>
            </a:extLst>
          </p:cNvPr>
          <p:cNvSpPr txBox="1"/>
          <p:nvPr/>
        </p:nvSpPr>
        <p:spPr>
          <a:xfrm>
            <a:off x="5651240" y="521827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>
                <a:latin typeface="+mn-ea"/>
                <a:ea typeface="+mn-ea"/>
              </a:rPr>
              <a:t>스쿼트</a:t>
            </a:r>
            <a:endParaRPr lang="ko-KR" altLang="en-US" sz="800" b="1" dirty="0">
              <a:latin typeface="+mn-ea"/>
              <a:ea typeface="+mn-ea"/>
            </a:endParaRPr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AF98154D-AB2C-4BE9-8EFC-A3517299E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168022"/>
              </p:ext>
            </p:extLst>
          </p:nvPr>
        </p:nvGraphicFramePr>
        <p:xfrm>
          <a:off x="5745088" y="3589016"/>
          <a:ext cx="4052167" cy="1671592"/>
        </p:xfrm>
        <a:graphic>
          <a:graphicData uri="http://schemas.openxmlformats.org/drawingml/2006/table">
            <a:tbl>
              <a:tblPr>
                <a:tableStyleId>{BDC07181-A594-4614-B1B4-83AC75EE6A1E}</a:tableStyleId>
              </a:tblPr>
              <a:tblGrid>
                <a:gridCol w="1586890">
                  <a:extLst>
                    <a:ext uri="{9D8B030D-6E8A-4147-A177-3AD203B41FA5}">
                      <a16:colId xmlns:a16="http://schemas.microsoft.com/office/drawing/2014/main" val="3530249790"/>
                    </a:ext>
                  </a:extLst>
                </a:gridCol>
                <a:gridCol w="2465277">
                  <a:extLst>
                    <a:ext uri="{9D8B030D-6E8A-4147-A177-3AD203B41FA5}">
                      <a16:colId xmlns:a16="http://schemas.microsoft.com/office/drawing/2014/main" val="17151479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분석 포인트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요약 문구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611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정 중앙에 고정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(GOOD)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올바른 밸런스를 보입니다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0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왼쪽 치우침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왼쪽으로 쏠리는 경향을 보입니다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1236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오른쪽 치우침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오른쪽으로 쏠리는 경향을 보입니다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564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앞쪽 치우침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앞쪽으로 쏠리는 경향을 보입니다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476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뒤쪽 치우침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뒤쪽으로 쏠리는 경향을 보입니다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153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왼쪽 앞쪽 치우침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왼쪽으로 치우치고 앞쪽으로 쏠린 경향을 보입니다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53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왼쪽 뒤쪽 치우침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왼쪽으로 치우치고 뒤쪽으로 쏠린 경향을 보입니다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7661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오른쪽 앞쪽 치우침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오른쪽으로 치우치고 앞쪽으로 쏠린 경향을 보입니다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277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오른쪽 뒤쪽 치우침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오른쪽으로 치우치고 뒤쪽으로 쏠린 경향을 보입니다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463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앞뒤 편차 심한 경우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앞뒤 흔들림이 심한 경향을 보입니다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1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좌우 편차 심한 경우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좌우 흔들림이 심한 경향을 보입니다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563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좌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우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앞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뒤 편차 모두 </a:t>
                      </a: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심한경우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좌우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앞뒤 모두 흔들림이 심한 경향을 보입니다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141990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114D6A37-ACE7-4DDF-844E-C329EB17624C}"/>
              </a:ext>
            </a:extLst>
          </p:cNvPr>
          <p:cNvSpPr txBox="1"/>
          <p:nvPr/>
        </p:nvSpPr>
        <p:spPr>
          <a:xfrm>
            <a:off x="5651240" y="338986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+mn-ea"/>
                <a:ea typeface="+mn-ea"/>
              </a:rPr>
              <a:t>제자리 서기</a:t>
            </a:r>
          </a:p>
        </p:txBody>
      </p:sp>
      <p:sp>
        <p:nvSpPr>
          <p:cNvPr id="65" name="취소">
            <a:extLst>
              <a:ext uri="{FF2B5EF4-FFF2-40B4-BE49-F238E27FC236}">
                <a16:creationId xmlns:a16="http://schemas.microsoft.com/office/drawing/2014/main" id="{13C8CEA1-44FD-48B9-B95B-C63D00DCF19B}"/>
              </a:ext>
            </a:extLst>
          </p:cNvPr>
          <p:cNvSpPr/>
          <p:nvPr/>
        </p:nvSpPr>
        <p:spPr>
          <a:xfrm>
            <a:off x="2783080" y="1118093"/>
            <a:ext cx="720000" cy="213361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기간 조회</a:t>
            </a:r>
            <a:endParaRPr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6" name="Google Shape;173;p5">
            <a:extLst>
              <a:ext uri="{FF2B5EF4-FFF2-40B4-BE49-F238E27FC236}">
                <a16:creationId xmlns:a16="http://schemas.microsoft.com/office/drawing/2014/main" id="{034D541B-D6BD-4E04-8F4B-C775C16211B8}"/>
              </a:ext>
            </a:extLst>
          </p:cNvPr>
          <p:cNvSpPr/>
          <p:nvPr/>
        </p:nvSpPr>
        <p:spPr>
          <a:xfrm>
            <a:off x="2629484" y="101172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7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50316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76346AE0-298B-40CB-931C-AF63D949B742}"/>
              </a:ext>
            </a:extLst>
          </p:cNvPr>
          <p:cNvGrpSpPr/>
          <p:nvPr/>
        </p:nvGrpSpPr>
        <p:grpSpPr>
          <a:xfrm>
            <a:off x="838696" y="3517789"/>
            <a:ext cx="2718834" cy="1354770"/>
            <a:chOff x="838696" y="3708967"/>
            <a:chExt cx="2718834" cy="135477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5006296-E073-4CE9-9C5E-49F0460DEECE}"/>
                </a:ext>
              </a:extLst>
            </p:cNvPr>
            <p:cNvGrpSpPr/>
            <p:nvPr/>
          </p:nvGrpSpPr>
          <p:grpSpPr>
            <a:xfrm>
              <a:off x="838696" y="3708967"/>
              <a:ext cx="2718834" cy="1349893"/>
              <a:chOff x="838696" y="3498885"/>
              <a:chExt cx="2718834" cy="1349893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74A0A02-8C8F-44F8-9D3B-7D76C63B50E4}"/>
                  </a:ext>
                </a:extLst>
              </p:cNvPr>
              <p:cNvSpPr/>
              <p:nvPr/>
            </p:nvSpPr>
            <p:spPr>
              <a:xfrm>
                <a:off x="838696" y="3498885"/>
                <a:ext cx="2718834" cy="13498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C34C509-894F-4460-A092-920E397438C1}"/>
                  </a:ext>
                </a:extLst>
              </p:cNvPr>
              <p:cNvSpPr txBox="1"/>
              <p:nvPr/>
            </p:nvSpPr>
            <p:spPr>
              <a:xfrm>
                <a:off x="892249" y="3522336"/>
                <a:ext cx="6319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나의 자세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9668883-F2E0-4156-B535-E5674CAF5FFE}"/>
                  </a:ext>
                </a:extLst>
              </p:cNvPr>
              <p:cNvSpPr txBox="1"/>
              <p:nvPr/>
            </p:nvSpPr>
            <p:spPr>
              <a:xfrm>
                <a:off x="1977751" y="3941514"/>
                <a:ext cx="14606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운동 중 압력 중심 패턴이</a:t>
                </a:r>
                <a:endParaRPr lang="en-US" altLang="ko-KR" sz="8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가이드 라인 안에 위치 해야</a:t>
                </a:r>
                <a:endParaRPr lang="en-US" altLang="ko-KR" sz="8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운동 효과가 좋습니다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.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2C765EC-08FC-41F3-BCB8-CB612BF568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54481" y="3729580"/>
                <a:ext cx="931057" cy="932897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7D3C09C-5F7B-46A5-84A5-2C20C3D01F85}"/>
                </a:ext>
              </a:extLst>
            </p:cNvPr>
            <p:cNvSpPr txBox="1"/>
            <p:nvPr/>
          </p:nvSpPr>
          <p:spPr>
            <a:xfrm>
              <a:off x="1113521" y="4879071"/>
              <a:ext cx="21691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/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*</a:t>
              </a: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자세영역을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Tap</a:t>
              </a: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 시 운동 영상 조회 화면으로 이동합니다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.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BBCBAC6-5D43-4320-AEFD-C3705E69F570}"/>
              </a:ext>
            </a:extLst>
          </p:cNvPr>
          <p:cNvGrpSpPr/>
          <p:nvPr/>
        </p:nvGrpSpPr>
        <p:grpSpPr>
          <a:xfrm>
            <a:off x="837799" y="2489373"/>
            <a:ext cx="2718834" cy="991055"/>
            <a:chOff x="837799" y="2752207"/>
            <a:chExt cx="2718834" cy="991055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249C7B8-D441-4D4B-9C97-5ED42761E3AE}"/>
                </a:ext>
              </a:extLst>
            </p:cNvPr>
            <p:cNvSpPr/>
            <p:nvPr/>
          </p:nvSpPr>
          <p:spPr>
            <a:xfrm>
              <a:off x="837799" y="2752207"/>
              <a:ext cx="2718834" cy="9910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E744ED13-45C6-4DAC-B77E-CD5B8CB6F588}"/>
                </a:ext>
              </a:extLst>
            </p:cNvPr>
            <p:cNvGrpSpPr/>
            <p:nvPr/>
          </p:nvGrpSpPr>
          <p:grpSpPr>
            <a:xfrm>
              <a:off x="1571431" y="2784410"/>
              <a:ext cx="1251570" cy="905345"/>
              <a:chOff x="1591687" y="2784410"/>
              <a:chExt cx="1251570" cy="905345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4C9A4A-D021-4FDD-A274-FF636FBACA82}"/>
                  </a:ext>
                </a:extLst>
              </p:cNvPr>
              <p:cNvSpPr txBox="1"/>
              <p:nvPr/>
            </p:nvSpPr>
            <p:spPr>
              <a:xfrm>
                <a:off x="1591687" y="3037975"/>
                <a:ext cx="59663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1"/>
                <a:r>
                  <a:rPr lang="ko-KR" altLang="en-US" sz="1100" dirty="0">
                    <a:latin typeface="+mn-ea"/>
                    <a:ea typeface="+mn-ea"/>
                  </a:rPr>
                  <a:t>좌 </a:t>
                </a:r>
                <a:r>
                  <a:rPr lang="en-US" altLang="ko-KR" sz="1100" dirty="0">
                    <a:latin typeface="+mn-ea"/>
                    <a:ea typeface="+mn-ea"/>
                  </a:rPr>
                  <a:t>: </a:t>
                </a:r>
                <a:r>
                  <a:rPr lang="ko-KR" altLang="en-US" sz="1100" dirty="0">
                    <a:latin typeface="+mn-ea"/>
                    <a:ea typeface="+mn-ea"/>
                  </a:rPr>
                  <a:t>우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82FE7AF-0BAA-45F4-9713-3E5702AD9AAF}"/>
                  </a:ext>
                </a:extLst>
              </p:cNvPr>
              <p:cNvSpPr txBox="1"/>
              <p:nvPr/>
            </p:nvSpPr>
            <p:spPr>
              <a:xfrm>
                <a:off x="1619739" y="3253419"/>
                <a:ext cx="54053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1"/>
                <a:r>
                  <a:rPr lang="en-US" altLang="ko-KR" sz="1000" dirty="0">
                    <a:latin typeface="+mn-ea"/>
                    <a:ea typeface="+mn-ea"/>
                  </a:rPr>
                  <a:t>50 :50</a:t>
                </a:r>
                <a:endParaRPr lang="ko-KR" altLang="en-US" sz="1100" dirty="0">
                  <a:latin typeface="+mn-ea"/>
                  <a:ea typeface="+mn-ea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C4CB3D4-D782-45F9-ACAA-8CF5B816B88E}"/>
                  </a:ext>
                </a:extLst>
              </p:cNvPr>
              <p:cNvSpPr txBox="1"/>
              <p:nvPr/>
            </p:nvSpPr>
            <p:spPr>
              <a:xfrm>
                <a:off x="2246619" y="3043354"/>
                <a:ext cx="59663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1"/>
                <a:r>
                  <a:rPr lang="ko-KR" altLang="en-US" sz="1100" dirty="0">
                    <a:latin typeface="+mn-ea"/>
                    <a:ea typeface="+mn-ea"/>
                  </a:rPr>
                  <a:t>앞 </a:t>
                </a:r>
                <a:r>
                  <a:rPr lang="en-US" altLang="ko-KR" sz="1100" dirty="0">
                    <a:latin typeface="+mn-ea"/>
                    <a:ea typeface="+mn-ea"/>
                  </a:rPr>
                  <a:t>: </a:t>
                </a:r>
                <a:r>
                  <a:rPr lang="ko-KR" altLang="en-US" sz="1100" dirty="0">
                    <a:latin typeface="+mn-ea"/>
                    <a:ea typeface="+mn-ea"/>
                  </a:rPr>
                  <a:t>뒤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9A585E0-BE54-4987-949E-80DD5676B85D}"/>
                  </a:ext>
                </a:extLst>
              </p:cNvPr>
              <p:cNvSpPr txBox="1"/>
              <p:nvPr/>
            </p:nvSpPr>
            <p:spPr>
              <a:xfrm>
                <a:off x="2274671" y="3258798"/>
                <a:ext cx="54053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1"/>
                <a:r>
                  <a:rPr lang="en-US" altLang="ko-KR" sz="1000" dirty="0">
                    <a:latin typeface="+mn-ea"/>
                    <a:ea typeface="+mn-ea"/>
                  </a:rPr>
                  <a:t>47 :53</a:t>
                </a:r>
                <a:endParaRPr lang="ko-KR" altLang="en-US" sz="1100" dirty="0">
                  <a:latin typeface="+mn-ea"/>
                  <a:ea typeface="+mn-ea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29817BF-C040-42E8-8332-4C1976BD2DC8}"/>
                  </a:ext>
                </a:extLst>
              </p:cNvPr>
              <p:cNvSpPr txBox="1"/>
              <p:nvPr/>
            </p:nvSpPr>
            <p:spPr>
              <a:xfrm>
                <a:off x="1601305" y="3505089"/>
                <a:ext cx="577402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1"/>
                <a:r>
                  <a:rPr lang="ko-KR" altLang="en-US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rPr>
                  <a:t>표준 </a:t>
                </a:r>
                <a:r>
                  <a: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rPr>
                  <a:t>50 :50</a:t>
                </a:r>
                <a:endPara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1649339-D1A8-4BAC-93E6-1A17859FFF60}"/>
                  </a:ext>
                </a:extLst>
              </p:cNvPr>
              <p:cNvSpPr txBox="1"/>
              <p:nvPr/>
            </p:nvSpPr>
            <p:spPr>
              <a:xfrm>
                <a:off x="2256237" y="3505089"/>
                <a:ext cx="577402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1"/>
                <a:r>
                  <a:rPr lang="ko-KR" altLang="en-US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rPr>
                  <a:t>표준 </a:t>
                </a:r>
                <a:r>
                  <a: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rPr>
                  <a:t>40 :60</a:t>
                </a:r>
                <a:endPara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7FBFA1C-FF01-4A91-A72C-C57AEC1EB991}"/>
                  </a:ext>
                </a:extLst>
              </p:cNvPr>
              <p:cNvSpPr txBox="1"/>
              <p:nvPr/>
            </p:nvSpPr>
            <p:spPr>
              <a:xfrm>
                <a:off x="1860878" y="2784410"/>
                <a:ext cx="7344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평균 밸런스</a:t>
                </a:r>
              </a:p>
            </p:txBody>
          </p:sp>
        </p:grpSp>
      </p:grpSp>
      <p:sp>
        <p:nvSpPr>
          <p:cNvPr id="40" name="제목 7">
            <a:extLst>
              <a:ext uri="{FF2B5EF4-FFF2-40B4-BE49-F238E27FC236}">
                <a16:creationId xmlns:a16="http://schemas.microsoft.com/office/drawing/2014/main" id="{5F06690D-758F-484A-B958-0728A914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b="0" dirty="0">
                <a:solidFill>
                  <a:schemeClr val="tx1"/>
                </a:solidFill>
              </a:rPr>
              <a:t>홈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종합 결과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운동 선택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운동 결과</a:t>
            </a:r>
            <a:r>
              <a:rPr lang="en-US" altLang="ko-KR" sz="800" b="0" dirty="0">
                <a:solidFill>
                  <a:schemeClr val="tx1"/>
                </a:solidFill>
              </a:rPr>
              <a:t> (</a:t>
            </a:r>
            <a:r>
              <a:rPr lang="ko-KR" altLang="en-US" sz="800" b="0" dirty="0" err="1">
                <a:solidFill>
                  <a:schemeClr val="tx1"/>
                </a:solidFill>
              </a:rPr>
              <a:t>외발</a:t>
            </a:r>
            <a:r>
              <a:rPr lang="ko-KR" altLang="en-US" sz="800" b="0" dirty="0">
                <a:solidFill>
                  <a:schemeClr val="tx1"/>
                </a:solidFill>
              </a:rPr>
              <a:t> 서기 제외</a:t>
            </a:r>
            <a:r>
              <a:rPr lang="en-US" altLang="ko-KR" sz="800" b="0" dirty="0">
                <a:solidFill>
                  <a:schemeClr val="tx1"/>
                </a:solidFill>
              </a:rPr>
              <a:t>)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운동 </a:t>
            </a:r>
            <a:r>
              <a:rPr lang="ko-KR" altLang="en-US" b="0" dirty="0" err="1">
                <a:solidFill>
                  <a:schemeClr val="tx1"/>
                </a:solidFill>
              </a:rPr>
              <a:t>세트별</a:t>
            </a:r>
            <a:r>
              <a:rPr lang="ko-KR" altLang="en-US" b="0" dirty="0">
                <a:solidFill>
                  <a:schemeClr val="tx1"/>
                </a:solidFill>
              </a:rPr>
              <a:t> 결과</a:t>
            </a:r>
            <a:r>
              <a:rPr lang="en-US" altLang="ko-KR" b="0" dirty="0">
                <a:solidFill>
                  <a:schemeClr val="tx1"/>
                </a:solidFill>
              </a:rPr>
              <a:t>(</a:t>
            </a:r>
            <a:r>
              <a:rPr lang="ko-KR" altLang="en-US" b="0" dirty="0" err="1">
                <a:solidFill>
                  <a:schemeClr val="tx1"/>
                </a:solidFill>
              </a:rPr>
              <a:t>외발</a:t>
            </a:r>
            <a:r>
              <a:rPr lang="ko-KR" altLang="en-US" b="0" dirty="0">
                <a:solidFill>
                  <a:schemeClr val="tx1"/>
                </a:solidFill>
              </a:rPr>
              <a:t> 서기 제외</a:t>
            </a:r>
            <a:r>
              <a:rPr lang="en-US" altLang="ko-KR" b="0" dirty="0">
                <a:solidFill>
                  <a:schemeClr val="tx1"/>
                </a:solidFill>
              </a:rPr>
              <a:t>)</a:t>
            </a:r>
            <a:endParaRPr lang="ko-KR" altLang="en-US" b="0" dirty="0">
              <a:solidFill>
                <a:schemeClr val="tx1"/>
              </a:solidFill>
            </a:endParaRPr>
          </a:p>
        </p:txBody>
      </p:sp>
      <p:sp>
        <p:nvSpPr>
          <p:cNvPr id="1237" name="직사각형 9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886968">
              <a:defRPr sz="776"/>
            </a:lvl1pPr>
          </a:lstStyle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PT-A-09-5</a:t>
            </a:r>
            <a:endParaRPr lang="en-US" altLang="ko-KR" dirty="0"/>
          </a:p>
        </p:txBody>
      </p:sp>
      <p:sp>
        <p:nvSpPr>
          <p:cNvPr id="183" name="취소">
            <a:extLst>
              <a:ext uri="{FF2B5EF4-FFF2-40B4-BE49-F238E27FC236}">
                <a16:creationId xmlns:a16="http://schemas.microsoft.com/office/drawing/2014/main" id="{71F9B7A2-E714-4C75-9ED7-1836C7AEF42A}"/>
              </a:ext>
            </a:extLst>
          </p:cNvPr>
          <p:cNvSpPr/>
          <p:nvPr/>
        </p:nvSpPr>
        <p:spPr>
          <a:xfrm>
            <a:off x="841248" y="1082404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8B5D337-7D30-4FE6-9CE6-9714B9D92A48}"/>
              </a:ext>
            </a:extLst>
          </p:cNvPr>
          <p:cNvSpPr txBox="1"/>
          <p:nvPr/>
        </p:nvSpPr>
        <p:spPr>
          <a:xfrm>
            <a:off x="1728472" y="1080594"/>
            <a:ext cx="9092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  <a:ea typeface="+mn-ea"/>
              </a:rPr>
              <a:t>OOO </a:t>
            </a:r>
            <a:r>
              <a:rPr lang="ko-KR" altLang="en-US" sz="800" dirty="0">
                <a:solidFill>
                  <a:schemeClr val="tx1"/>
                </a:solidFill>
                <a:latin typeface="+mn-ea"/>
                <a:ea typeface="+mn-ea"/>
              </a:rPr>
              <a:t>운동 결과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0A100EA3-6537-46D3-BBA4-E463A8851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958211"/>
              </p:ext>
            </p:extLst>
          </p:nvPr>
        </p:nvGraphicFramePr>
        <p:xfrm>
          <a:off x="837799" y="1926664"/>
          <a:ext cx="2718834" cy="213360"/>
        </p:xfrm>
        <a:graphic>
          <a:graphicData uri="http://schemas.openxmlformats.org/drawingml/2006/table">
            <a:tbl>
              <a:tblPr firstRow="1" bandRow="1">
                <a:tableStyleId>{BDC07181-A594-4614-B1B4-83AC75EE6A1E}</a:tableStyleId>
              </a:tblPr>
              <a:tblGrid>
                <a:gridCol w="453139">
                  <a:extLst>
                    <a:ext uri="{9D8B030D-6E8A-4147-A177-3AD203B41FA5}">
                      <a16:colId xmlns:a16="http://schemas.microsoft.com/office/drawing/2014/main" val="2293472691"/>
                    </a:ext>
                  </a:extLst>
                </a:gridCol>
                <a:gridCol w="453139">
                  <a:extLst>
                    <a:ext uri="{9D8B030D-6E8A-4147-A177-3AD203B41FA5}">
                      <a16:colId xmlns:a16="http://schemas.microsoft.com/office/drawing/2014/main" val="3914618512"/>
                    </a:ext>
                  </a:extLst>
                </a:gridCol>
                <a:gridCol w="453139">
                  <a:extLst>
                    <a:ext uri="{9D8B030D-6E8A-4147-A177-3AD203B41FA5}">
                      <a16:colId xmlns:a16="http://schemas.microsoft.com/office/drawing/2014/main" val="336099843"/>
                    </a:ext>
                  </a:extLst>
                </a:gridCol>
                <a:gridCol w="453139">
                  <a:extLst>
                    <a:ext uri="{9D8B030D-6E8A-4147-A177-3AD203B41FA5}">
                      <a16:colId xmlns:a16="http://schemas.microsoft.com/office/drawing/2014/main" val="1984944673"/>
                    </a:ext>
                  </a:extLst>
                </a:gridCol>
                <a:gridCol w="453139">
                  <a:extLst>
                    <a:ext uri="{9D8B030D-6E8A-4147-A177-3AD203B41FA5}">
                      <a16:colId xmlns:a16="http://schemas.microsoft.com/office/drawing/2014/main" val="1010784021"/>
                    </a:ext>
                  </a:extLst>
                </a:gridCol>
                <a:gridCol w="453139">
                  <a:extLst>
                    <a:ext uri="{9D8B030D-6E8A-4147-A177-3AD203B41FA5}">
                      <a16:colId xmlns:a16="http://schemas.microsoft.com/office/drawing/2014/main" val="227388664"/>
                    </a:ext>
                  </a:extLst>
                </a:gridCol>
              </a:tblGrid>
              <a:tr h="196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bg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bg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세트</a:t>
                      </a: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세트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776646"/>
                  </a:ext>
                </a:extLst>
              </a:tr>
            </a:tbl>
          </a:graphicData>
        </a:graphic>
      </p:graphicFrame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12C3F9B0-A6B6-49B4-BE5A-D89AD9BA397B}"/>
              </a:ext>
            </a:extLst>
          </p:cNvPr>
          <p:cNvGrpSpPr/>
          <p:nvPr/>
        </p:nvGrpSpPr>
        <p:grpSpPr>
          <a:xfrm>
            <a:off x="842422" y="1280638"/>
            <a:ext cx="2590197" cy="629679"/>
            <a:chOff x="833122" y="1220256"/>
            <a:chExt cx="2590197" cy="629679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3C468A3B-2B0F-4053-90CF-1B04BCFAF52F}"/>
                </a:ext>
              </a:extLst>
            </p:cNvPr>
            <p:cNvGrpSpPr/>
            <p:nvPr/>
          </p:nvGrpSpPr>
          <p:grpSpPr>
            <a:xfrm>
              <a:off x="833122" y="1220256"/>
              <a:ext cx="2590197" cy="629679"/>
              <a:chOff x="1233396" y="2555732"/>
              <a:chExt cx="2590197" cy="629679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292E9BAF-4AFD-4EF4-90A6-534FFB9282CE}"/>
                  </a:ext>
                </a:extLst>
              </p:cNvPr>
              <p:cNvSpPr/>
              <p:nvPr/>
            </p:nvSpPr>
            <p:spPr>
              <a:xfrm>
                <a:off x="2084256" y="2915254"/>
                <a:ext cx="252000" cy="25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F2C3306F-B12D-49B1-A927-B45E4A9A7F53}"/>
                  </a:ext>
                </a:extLst>
              </p:cNvPr>
              <p:cNvGrpSpPr/>
              <p:nvPr/>
            </p:nvGrpSpPr>
            <p:grpSpPr>
              <a:xfrm>
                <a:off x="1328982" y="2697905"/>
                <a:ext cx="2494611" cy="487506"/>
                <a:chOff x="4769098" y="1227667"/>
                <a:chExt cx="2494611" cy="487506"/>
              </a:xfrm>
            </p:grpSpPr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205C24B9-CAFD-4A97-AFE3-DAE2C569836B}"/>
                    </a:ext>
                  </a:extLst>
                </p:cNvPr>
                <p:cNvSpPr txBox="1"/>
                <p:nvPr/>
              </p:nvSpPr>
              <p:spPr>
                <a:xfrm>
                  <a:off x="4769098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일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3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0C376B41-E06D-4406-9E73-C999BB8D3458}"/>
                    </a:ext>
                  </a:extLst>
                </p:cNvPr>
                <p:cNvSpPr txBox="1"/>
                <p:nvPr/>
              </p:nvSpPr>
              <p:spPr>
                <a:xfrm>
                  <a:off x="5132716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월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4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A8D2A435-0D94-4AF0-8B51-47FBD2203B15}"/>
                    </a:ext>
                  </a:extLst>
                </p:cNvPr>
                <p:cNvSpPr txBox="1"/>
                <p:nvPr/>
              </p:nvSpPr>
              <p:spPr>
                <a:xfrm>
                  <a:off x="5859952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수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6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5D015451-0986-49D8-AC14-4DE1625253B4}"/>
                    </a:ext>
                  </a:extLst>
                </p:cNvPr>
                <p:cNvSpPr txBox="1"/>
                <p:nvPr/>
              </p:nvSpPr>
              <p:spPr>
                <a:xfrm>
                  <a:off x="6223570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목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7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F20C3E54-12B2-47C0-B3AD-CC352A657368}"/>
                    </a:ext>
                  </a:extLst>
                </p:cNvPr>
                <p:cNvSpPr txBox="1"/>
                <p:nvPr/>
              </p:nvSpPr>
              <p:spPr>
                <a:xfrm>
                  <a:off x="6587188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금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8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71E9D77-B2AA-4907-A086-6EDE7B10E906}"/>
                    </a:ext>
                  </a:extLst>
                </p:cNvPr>
                <p:cNvSpPr txBox="1"/>
                <p:nvPr/>
              </p:nvSpPr>
              <p:spPr>
                <a:xfrm>
                  <a:off x="6950803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토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9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9FEC6FE-52D8-490B-88B2-A9011082E9A4}"/>
                  </a:ext>
                </a:extLst>
              </p:cNvPr>
              <p:cNvSpPr txBox="1"/>
              <p:nvPr/>
            </p:nvSpPr>
            <p:spPr>
              <a:xfrm>
                <a:off x="1233396" y="2555732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>
                    <a:latin typeface="+mn-ea"/>
                    <a:ea typeface="+mn-ea"/>
                  </a:rPr>
                  <a:t>2021.10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347B113-BC2E-42EF-B894-7ECA5190A287}"/>
                </a:ext>
              </a:extLst>
            </p:cNvPr>
            <p:cNvSpPr txBox="1"/>
            <p:nvPr/>
          </p:nvSpPr>
          <p:spPr>
            <a:xfrm>
              <a:off x="1655944" y="1362429"/>
              <a:ext cx="312906" cy="487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+mn-ea"/>
                  <a:ea typeface="+mn-ea"/>
                </a:rPr>
                <a:t>화</a:t>
              </a:r>
              <a:endParaRPr lang="en-US" altLang="ko-KR" sz="10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bg1"/>
                  </a:solidFill>
                  <a:latin typeface="+mn-ea"/>
                  <a:ea typeface="+mn-ea"/>
                </a:rPr>
                <a:t>5</a:t>
              </a:r>
              <a:endParaRPr lang="ko-KR" altLang="en-US" sz="12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943A660C-AE91-439C-8BA7-132BAEDC0DA1}"/>
              </a:ext>
            </a:extLst>
          </p:cNvPr>
          <p:cNvGrpSpPr/>
          <p:nvPr/>
        </p:nvGrpSpPr>
        <p:grpSpPr>
          <a:xfrm>
            <a:off x="837799" y="2221472"/>
            <a:ext cx="2718834" cy="220893"/>
            <a:chOff x="845751" y="2221472"/>
            <a:chExt cx="2718834" cy="220893"/>
          </a:xfrm>
        </p:grpSpPr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6F98C9D1-58F2-4469-9954-23B4F53ABFBE}"/>
                </a:ext>
              </a:extLst>
            </p:cNvPr>
            <p:cNvSpPr/>
            <p:nvPr/>
          </p:nvSpPr>
          <p:spPr>
            <a:xfrm>
              <a:off x="845751" y="2222478"/>
              <a:ext cx="2718834" cy="219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5" name="그룹 354">
              <a:extLst>
                <a:ext uri="{FF2B5EF4-FFF2-40B4-BE49-F238E27FC236}">
                  <a16:creationId xmlns:a16="http://schemas.microsoft.com/office/drawing/2014/main" id="{002EEA90-FC45-4FAF-A90A-C384299E04CA}"/>
                </a:ext>
              </a:extLst>
            </p:cNvPr>
            <p:cNvGrpSpPr/>
            <p:nvPr/>
          </p:nvGrpSpPr>
          <p:grpSpPr>
            <a:xfrm>
              <a:off x="890609" y="2221472"/>
              <a:ext cx="1891017" cy="216450"/>
              <a:chOff x="890609" y="1574456"/>
              <a:chExt cx="1891017" cy="216450"/>
            </a:xfrm>
          </p:grpSpPr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7E47F65D-58E6-4E3A-A21F-4CB9EAD732E6}"/>
                  </a:ext>
                </a:extLst>
              </p:cNvPr>
              <p:cNvSpPr txBox="1"/>
              <p:nvPr/>
            </p:nvSpPr>
            <p:spPr>
              <a:xfrm>
                <a:off x="1482873" y="1574456"/>
                <a:ext cx="129875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atinLnBrk="1"/>
                <a:r>
                  <a:rPr lang="en-US" altLang="ko-KR" sz="800" dirty="0">
                    <a:latin typeface="+mn-ea"/>
                    <a:ea typeface="+mn-ea"/>
                  </a:rPr>
                  <a:t>13:55:00~13:55:30/30</a:t>
                </a:r>
                <a:r>
                  <a:rPr lang="ko-KR" altLang="en-US" sz="800" dirty="0">
                    <a:latin typeface="+mn-ea"/>
                    <a:ea typeface="+mn-ea"/>
                  </a:rPr>
                  <a:t>초</a:t>
                </a:r>
              </a:p>
            </p:txBody>
          </p:sp>
          <p:sp>
            <p:nvSpPr>
              <p:cNvPr id="357" name="TextBox 356">
                <a:extLst>
                  <a:ext uri="{FF2B5EF4-FFF2-40B4-BE49-F238E27FC236}">
                    <a16:creationId xmlns:a16="http://schemas.microsoft.com/office/drawing/2014/main" id="{6A54C7C8-961B-438D-A14D-685EEF311012}"/>
                  </a:ext>
                </a:extLst>
              </p:cNvPr>
              <p:cNvSpPr txBox="1"/>
              <p:nvPr/>
            </p:nvSpPr>
            <p:spPr>
              <a:xfrm>
                <a:off x="890609" y="1575462"/>
                <a:ext cx="6319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운동 시간</a:t>
                </a:r>
              </a:p>
            </p:txBody>
          </p:sp>
        </p:grp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5FD33DB-0EF5-4A29-88DD-637137C6DD71}"/>
              </a:ext>
            </a:extLst>
          </p:cNvPr>
          <p:cNvGrpSpPr/>
          <p:nvPr/>
        </p:nvGrpSpPr>
        <p:grpSpPr>
          <a:xfrm>
            <a:off x="901707" y="4921109"/>
            <a:ext cx="2342523" cy="618204"/>
            <a:chOff x="842984" y="4570696"/>
            <a:chExt cx="2342523" cy="618204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28FDEF2-E9FE-4C91-91B9-598AA6A5A1EC}"/>
                </a:ext>
              </a:extLst>
            </p:cNvPr>
            <p:cNvSpPr txBox="1"/>
            <p:nvPr/>
          </p:nvSpPr>
          <p:spPr>
            <a:xfrm>
              <a:off x="842984" y="4570696"/>
              <a:ext cx="6319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자세 분석</a:t>
              </a: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270031A1-50B4-490A-BF7D-883232C25222}"/>
                </a:ext>
              </a:extLst>
            </p:cNvPr>
            <p:cNvGrpSpPr/>
            <p:nvPr/>
          </p:nvGrpSpPr>
          <p:grpSpPr>
            <a:xfrm>
              <a:off x="930160" y="4876548"/>
              <a:ext cx="2255347" cy="312352"/>
              <a:chOff x="930160" y="4681058"/>
              <a:chExt cx="2665203" cy="36911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8E6A57AE-BA50-4F19-858F-3A06FD8AD4A0}"/>
                  </a:ext>
                </a:extLst>
              </p:cNvPr>
              <p:cNvSpPr/>
              <p:nvPr/>
            </p:nvSpPr>
            <p:spPr>
              <a:xfrm>
                <a:off x="930160" y="4764742"/>
                <a:ext cx="2212192" cy="20174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7063872-A749-4BEE-899D-0A6A4D2772B4}"/>
                  </a:ext>
                </a:extLst>
              </p:cNvPr>
              <p:cNvSpPr/>
              <p:nvPr/>
            </p:nvSpPr>
            <p:spPr>
              <a:xfrm>
                <a:off x="3226248" y="4681058"/>
                <a:ext cx="369115" cy="3691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/>
                  <a:t>100</a:t>
                </a:r>
                <a:endParaRPr lang="ko-KR" altLang="en-US" sz="800" dirty="0"/>
              </a:p>
            </p:txBody>
          </p:sp>
        </p:grp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3030CFA-244E-40B5-97A9-F215A3541CCF}"/>
                </a:ext>
              </a:extLst>
            </p:cNvPr>
            <p:cNvCxnSpPr>
              <a:cxnSpLocks/>
            </p:cNvCxnSpPr>
            <p:nvPr/>
          </p:nvCxnSpPr>
          <p:spPr>
            <a:xfrm>
              <a:off x="930160" y="4815185"/>
              <a:ext cx="1314559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3DCADCD-6AAF-4BCC-B78D-7E4F2A2CB1D8}"/>
                </a:ext>
              </a:extLst>
            </p:cNvPr>
            <p:cNvCxnSpPr/>
            <p:nvPr/>
          </p:nvCxnSpPr>
          <p:spPr>
            <a:xfrm>
              <a:off x="2244719" y="4815185"/>
              <a:ext cx="0" cy="3029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2432F36-E97E-4E5B-B41F-6C9209CA0D6F}"/>
                </a:ext>
              </a:extLst>
            </p:cNvPr>
            <p:cNvSpPr txBox="1"/>
            <p:nvPr/>
          </p:nvSpPr>
          <p:spPr>
            <a:xfrm>
              <a:off x="1926815" y="4787946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평균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DBC89DB-48C7-4A5D-BB1D-949C3FE2EE97}"/>
              </a:ext>
            </a:extLst>
          </p:cNvPr>
          <p:cNvGrpSpPr/>
          <p:nvPr/>
        </p:nvGrpSpPr>
        <p:grpSpPr>
          <a:xfrm>
            <a:off x="945873" y="5678487"/>
            <a:ext cx="2486746" cy="492272"/>
            <a:chOff x="4042712" y="4198660"/>
            <a:chExt cx="2486746" cy="49227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13C756F-7F0E-4DFE-88B2-EC0E6DE6FD20}"/>
                </a:ext>
              </a:extLst>
            </p:cNvPr>
            <p:cNvSpPr txBox="1"/>
            <p:nvPr/>
          </p:nvSpPr>
          <p:spPr>
            <a:xfrm>
              <a:off x="4042712" y="4460100"/>
              <a:ext cx="248674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latin typeface="+mn-ea"/>
                  <a:ea typeface="+mn-ea"/>
                </a:rPr>
                <a:t>오른쪽으로 쏠리는 경향을 보입니다</a:t>
              </a:r>
              <a:r>
                <a:rPr lang="en-US" altLang="ko-KR" sz="900" dirty="0">
                  <a:latin typeface="+mn-ea"/>
                  <a:ea typeface="+mn-ea"/>
                </a:rPr>
                <a:t>.</a:t>
              </a:r>
              <a:endParaRPr lang="ko-KR" altLang="en-US" sz="900" dirty="0">
                <a:latin typeface="+mn-ea"/>
                <a:ea typeface="+mn-ea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E92B97-26ED-4590-A463-21988AADF382}"/>
                </a:ext>
              </a:extLst>
            </p:cNvPr>
            <p:cNvSpPr txBox="1"/>
            <p:nvPr/>
          </p:nvSpPr>
          <p:spPr>
            <a:xfrm>
              <a:off x="4898800" y="4198660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latin typeface="+mn-ea"/>
                  <a:ea typeface="+mn-ea"/>
                </a:rPr>
                <a:t>밸런스 분석</a:t>
              </a:r>
            </a:p>
          </p:txBody>
        </p:sp>
      </p:grpSp>
      <p:sp>
        <p:nvSpPr>
          <p:cNvPr id="54" name="Google Shape;164;p5">
            <a:extLst>
              <a:ext uri="{FF2B5EF4-FFF2-40B4-BE49-F238E27FC236}">
                <a16:creationId xmlns:a16="http://schemas.microsoft.com/office/drawing/2014/main" id="{7DF5B4DB-7B75-4143-8694-68C92AE5BCA7}"/>
              </a:ext>
            </a:extLst>
          </p:cNvPr>
          <p:cNvSpPr txBox="1">
            <a:spLocks/>
          </p:cNvSpPr>
          <p:nvPr/>
        </p:nvSpPr>
        <p:spPr>
          <a:xfrm>
            <a:off x="7484132" y="392191"/>
            <a:ext cx="2329410" cy="63131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날짜 선택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주간 달력을 선택하여 원하는 날짜 선택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ko-KR" altLang="en-US" sz="700" dirty="0">
                <a:latin typeface="+mn-ea"/>
                <a:ea typeface="+mn-ea"/>
              </a:rPr>
              <a:t>  </a:t>
            </a:r>
            <a:r>
              <a:rPr lang="en-US" altLang="ko-KR" sz="700" dirty="0">
                <a:latin typeface="+mn-ea"/>
                <a:ea typeface="+mn-ea"/>
              </a:rPr>
              <a:t>&gt; </a:t>
            </a:r>
            <a:r>
              <a:rPr lang="ko-KR" altLang="en-US" sz="700" dirty="0">
                <a:latin typeface="+mn-ea"/>
                <a:ea typeface="+mn-ea"/>
              </a:rPr>
              <a:t>좌우 </a:t>
            </a:r>
            <a:r>
              <a:rPr lang="ko-KR" altLang="en-US" sz="700" dirty="0" err="1">
                <a:latin typeface="+mn-ea"/>
                <a:ea typeface="+mn-ea"/>
              </a:rPr>
              <a:t>스와이프를</a:t>
            </a:r>
            <a:r>
              <a:rPr lang="ko-KR" altLang="en-US" sz="700" dirty="0">
                <a:latin typeface="+mn-ea"/>
                <a:ea typeface="+mn-ea"/>
              </a:rPr>
              <a:t> 이용하여 날짜 이동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ko-KR" altLang="en-US" sz="700" dirty="0">
                <a:latin typeface="+mn-ea"/>
                <a:ea typeface="+mn-ea"/>
              </a:rPr>
              <a:t>  </a:t>
            </a:r>
            <a:r>
              <a:rPr lang="en-US" altLang="ko-KR" sz="700" dirty="0">
                <a:latin typeface="+mn-ea"/>
                <a:ea typeface="+mn-ea"/>
              </a:rPr>
              <a:t>&gt; </a:t>
            </a:r>
            <a:r>
              <a:rPr lang="ko-KR" altLang="en-US" sz="700" dirty="0">
                <a:latin typeface="+mn-ea"/>
                <a:ea typeface="+mn-ea"/>
              </a:rPr>
              <a:t>오늘 이후 날짜 선택 안됨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날짜 선택 시 하단에 운동 시간 및 전체 표시</a:t>
            </a: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시간 선택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전체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선택된 운동을 한 시간 선택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운동 </a:t>
            </a:r>
            <a:r>
              <a:rPr lang="en-US" altLang="ko-KR" sz="700" dirty="0">
                <a:latin typeface="+mn-ea"/>
                <a:ea typeface="+mn-ea"/>
              </a:rPr>
              <a:t>1</a:t>
            </a:r>
            <a:r>
              <a:rPr lang="ko-KR" altLang="en-US" sz="700" dirty="0">
                <a:latin typeface="+mn-ea"/>
                <a:ea typeface="+mn-ea"/>
              </a:rPr>
              <a:t>회 진행 시 시간 선택 탭 </a:t>
            </a:r>
            <a:r>
              <a:rPr lang="ko-KR" altLang="en-US" sz="700" dirty="0" err="1">
                <a:latin typeface="+mn-ea"/>
                <a:ea typeface="+mn-ea"/>
              </a:rPr>
              <a:t>미노출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- 2</a:t>
            </a:r>
            <a:r>
              <a:rPr lang="ko-KR" altLang="en-US" sz="700" dirty="0">
                <a:latin typeface="+mn-ea"/>
                <a:ea typeface="+mn-ea"/>
              </a:rPr>
              <a:t>건 이상일 때 표시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전체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선택된 날의 선택 운동 전체 데이터 평균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시간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운동 시작 시간 표시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시</a:t>
            </a:r>
            <a:r>
              <a:rPr lang="en-US" altLang="ko-KR" sz="700" dirty="0">
                <a:latin typeface="+mn-ea"/>
                <a:ea typeface="+mn-ea"/>
              </a:rPr>
              <a:t>:</a:t>
            </a:r>
            <a:r>
              <a:rPr lang="ko-KR" altLang="en-US" sz="700" dirty="0">
                <a:latin typeface="+mn-ea"/>
                <a:ea typeface="+mn-ea"/>
              </a:rPr>
              <a:t>분 표시</a:t>
            </a: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운동 시간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전체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하루의 처음 운동 시작 시간</a:t>
            </a:r>
            <a:r>
              <a:rPr lang="en-US" altLang="ko-KR" sz="700" dirty="0">
                <a:latin typeface="+mn-ea"/>
                <a:ea typeface="+mn-ea"/>
              </a:rPr>
              <a:t>~</a:t>
            </a:r>
            <a:r>
              <a:rPr lang="ko-KR" altLang="en-US" sz="700" dirty="0">
                <a:latin typeface="+mn-ea"/>
                <a:ea typeface="+mn-ea"/>
              </a:rPr>
              <a:t>마지막 운동 종료 시간 표시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운동 세트 표시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시간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운동 시작 시간 </a:t>
            </a:r>
            <a:r>
              <a:rPr lang="en-US" altLang="ko-KR" sz="700" dirty="0">
                <a:latin typeface="+mn-ea"/>
                <a:ea typeface="+mn-ea"/>
              </a:rPr>
              <a:t>~ </a:t>
            </a:r>
            <a:r>
              <a:rPr lang="ko-KR" altLang="en-US" sz="700" dirty="0">
                <a:latin typeface="+mn-ea"/>
                <a:ea typeface="+mn-ea"/>
              </a:rPr>
              <a:t>운동 종료 시간 표시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운동 시간 표시</a:t>
            </a:r>
          </a:p>
          <a:p>
            <a:pPr marL="170687" indent="-170687" defTabSz="877823">
              <a:buSzPts val="800"/>
              <a:buFont typeface="Arial" pitchFamily="34" charset="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평균 밸런스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좌</a:t>
            </a:r>
            <a:r>
              <a:rPr lang="en-US" altLang="ko-KR" sz="700" dirty="0">
                <a:latin typeface="+mn-ea"/>
                <a:ea typeface="+mn-ea"/>
              </a:rPr>
              <a:t>/</a:t>
            </a:r>
            <a:r>
              <a:rPr lang="ko-KR" altLang="en-US" sz="700" dirty="0">
                <a:latin typeface="+mn-ea"/>
                <a:ea typeface="+mn-ea"/>
              </a:rPr>
              <a:t>우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앞</a:t>
            </a:r>
            <a:r>
              <a:rPr lang="en-US" altLang="ko-KR" sz="700" dirty="0">
                <a:latin typeface="+mn-ea"/>
                <a:ea typeface="+mn-ea"/>
              </a:rPr>
              <a:t>/</a:t>
            </a:r>
            <a:r>
              <a:rPr lang="ko-KR" altLang="en-US" sz="700" dirty="0">
                <a:latin typeface="+mn-ea"/>
                <a:ea typeface="+mn-ea"/>
              </a:rPr>
              <a:t>뒤 밸런스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나의 자세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cop </a:t>
            </a:r>
            <a:r>
              <a:rPr lang="ko-KR" altLang="en-US" sz="700" dirty="0">
                <a:latin typeface="+mn-ea"/>
                <a:ea typeface="+mn-ea"/>
              </a:rPr>
              <a:t>이동 패턴 표시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패턴 </a:t>
            </a:r>
            <a:r>
              <a:rPr lang="en-US" altLang="ko-KR" sz="700" dirty="0">
                <a:latin typeface="+mn-ea"/>
                <a:ea typeface="+mn-ea"/>
              </a:rPr>
              <a:t>Tap </a:t>
            </a:r>
            <a:r>
              <a:rPr lang="ko-KR" altLang="en-US" sz="700" dirty="0">
                <a:latin typeface="+mn-ea"/>
                <a:ea typeface="+mn-ea"/>
              </a:rPr>
              <a:t>시 해당 세트의 운동 영상 </a:t>
            </a:r>
            <a:r>
              <a:rPr lang="en-US" altLang="ko-KR" sz="700" dirty="0">
                <a:latin typeface="+mn-ea"/>
                <a:ea typeface="+mn-ea"/>
              </a:rPr>
              <a:t>or </a:t>
            </a:r>
            <a:r>
              <a:rPr lang="ko-KR" altLang="en-US" sz="700" dirty="0" err="1">
                <a:latin typeface="+mn-ea"/>
                <a:ea typeface="+mn-ea"/>
              </a:rPr>
              <a:t>족저압</a:t>
            </a:r>
            <a:r>
              <a:rPr lang="ko-KR" altLang="en-US" sz="700" dirty="0">
                <a:latin typeface="+mn-ea"/>
                <a:ea typeface="+mn-ea"/>
              </a:rPr>
              <a:t> 조회 화면으로 이동 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자세 분석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운동 점수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  &gt; </a:t>
            </a:r>
            <a:r>
              <a:rPr lang="ko-KR" altLang="en-US" sz="700" dirty="0">
                <a:latin typeface="+mn-ea"/>
                <a:ea typeface="+mn-ea"/>
              </a:rPr>
              <a:t>평균 </a:t>
            </a:r>
            <a:r>
              <a:rPr lang="en-US" altLang="ko-KR" sz="700" dirty="0">
                <a:latin typeface="+mn-ea"/>
                <a:ea typeface="+mn-ea"/>
              </a:rPr>
              <a:t>: 70 </a:t>
            </a:r>
            <a:r>
              <a:rPr lang="ko-KR" altLang="en-US" sz="700" dirty="0">
                <a:latin typeface="+mn-ea"/>
                <a:ea typeface="+mn-ea"/>
              </a:rPr>
              <a:t>고정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- </a:t>
            </a:r>
            <a:r>
              <a:rPr lang="ko-KR" altLang="en-US" sz="700" dirty="0">
                <a:latin typeface="+mn-ea"/>
              </a:rPr>
              <a:t>바 색상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  &gt; 70 </a:t>
            </a:r>
            <a:r>
              <a:rPr lang="ko-KR" altLang="en-US" sz="700" dirty="0">
                <a:latin typeface="+mn-ea"/>
              </a:rPr>
              <a:t>이상 </a:t>
            </a:r>
            <a:r>
              <a:rPr lang="en-US" altLang="ko-KR" sz="700" dirty="0">
                <a:latin typeface="+mn-ea"/>
              </a:rPr>
              <a:t>: </a:t>
            </a:r>
            <a:r>
              <a:rPr lang="ko-KR" altLang="en-US" sz="700" dirty="0">
                <a:latin typeface="+mn-ea"/>
              </a:rPr>
              <a:t>블루</a:t>
            </a:r>
            <a:r>
              <a:rPr lang="en-US" altLang="ko-KR" sz="700" dirty="0">
                <a:latin typeface="+mn-ea"/>
              </a:rPr>
              <a:t>, 70 </a:t>
            </a:r>
            <a:r>
              <a:rPr lang="ko-KR" altLang="en-US" sz="700" dirty="0">
                <a:latin typeface="+mn-ea"/>
              </a:rPr>
              <a:t>미만 </a:t>
            </a:r>
            <a:r>
              <a:rPr lang="en-US" altLang="ko-KR" sz="700" dirty="0">
                <a:latin typeface="+mn-ea"/>
              </a:rPr>
              <a:t>: </a:t>
            </a:r>
            <a:r>
              <a:rPr lang="ko-KR" altLang="en-US" sz="700" dirty="0">
                <a:latin typeface="+mn-ea"/>
              </a:rPr>
              <a:t>주황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밸런스 </a:t>
            </a:r>
            <a:r>
              <a:rPr lang="ko-KR" altLang="en-US" sz="700" dirty="0">
                <a:latin typeface="+mn-ea"/>
              </a:rPr>
              <a:t>분석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밸런스 계산하여 문구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SzPts val="800"/>
              <a:buFont typeface="Arial" pitchFamily="34" charset="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기간 조회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기간 조회를 하여 기간 내 데이터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기간 조회 </a:t>
            </a:r>
            <a:r>
              <a:rPr lang="en-US" altLang="ko-KR" sz="700" dirty="0">
                <a:latin typeface="+mn-ea"/>
                <a:ea typeface="+mn-ea"/>
              </a:rPr>
              <a:t>tap </a:t>
            </a:r>
            <a:r>
              <a:rPr lang="ko-KR" altLang="en-US" sz="700" dirty="0">
                <a:latin typeface="+mn-ea"/>
                <a:ea typeface="+mn-ea"/>
              </a:rPr>
              <a:t>시 기간 조회 화면으로 이동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endParaRPr lang="en-US" altLang="ko-KR" sz="700" dirty="0">
              <a:latin typeface="+mn-ea"/>
              <a:ea typeface="+mn-ea"/>
            </a:endParaRPr>
          </a:p>
        </p:txBody>
      </p:sp>
      <p:sp>
        <p:nvSpPr>
          <p:cNvPr id="55" name="Google Shape;173;p5">
            <a:extLst>
              <a:ext uri="{FF2B5EF4-FFF2-40B4-BE49-F238E27FC236}">
                <a16:creationId xmlns:a16="http://schemas.microsoft.com/office/drawing/2014/main" id="{52F1DD2D-D509-4D87-BD72-F9DA43134CCF}"/>
              </a:ext>
            </a:extLst>
          </p:cNvPr>
          <p:cNvSpPr/>
          <p:nvPr/>
        </p:nvSpPr>
        <p:spPr>
          <a:xfrm>
            <a:off x="631717" y="134443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6" name="Google Shape;173;p5">
            <a:extLst>
              <a:ext uri="{FF2B5EF4-FFF2-40B4-BE49-F238E27FC236}">
                <a16:creationId xmlns:a16="http://schemas.microsoft.com/office/drawing/2014/main" id="{55F49D5F-A282-4DE5-A0B8-DDD1ABE6D149}"/>
              </a:ext>
            </a:extLst>
          </p:cNvPr>
          <p:cNvSpPr/>
          <p:nvPr/>
        </p:nvSpPr>
        <p:spPr>
          <a:xfrm>
            <a:off x="631717" y="191488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7" name="Google Shape;173;p5">
            <a:extLst>
              <a:ext uri="{FF2B5EF4-FFF2-40B4-BE49-F238E27FC236}">
                <a16:creationId xmlns:a16="http://schemas.microsoft.com/office/drawing/2014/main" id="{35CA6BC7-8018-4B3D-AE1E-3BF2DD06C3A4}"/>
              </a:ext>
            </a:extLst>
          </p:cNvPr>
          <p:cNvSpPr/>
          <p:nvPr/>
        </p:nvSpPr>
        <p:spPr>
          <a:xfrm>
            <a:off x="696588" y="220035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38D0C67-0866-403C-AF66-8BF26232B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68750"/>
              </p:ext>
            </p:extLst>
          </p:nvPr>
        </p:nvGraphicFramePr>
        <p:xfrm>
          <a:off x="5745088" y="5521464"/>
          <a:ext cx="4052168" cy="1219904"/>
        </p:xfrm>
        <a:graphic>
          <a:graphicData uri="http://schemas.openxmlformats.org/drawingml/2006/table">
            <a:tbl>
              <a:tblPr>
                <a:tableStyleId>{BDC07181-A594-4614-B1B4-83AC75EE6A1E}</a:tableStyleId>
              </a:tblPr>
              <a:tblGrid>
                <a:gridCol w="1687558">
                  <a:extLst>
                    <a:ext uri="{9D8B030D-6E8A-4147-A177-3AD203B41FA5}">
                      <a16:colId xmlns:a16="http://schemas.microsoft.com/office/drawing/2014/main" val="2665363799"/>
                    </a:ext>
                  </a:extLst>
                </a:gridCol>
                <a:gridCol w="2364610">
                  <a:extLst>
                    <a:ext uri="{9D8B030D-6E8A-4147-A177-3AD203B41FA5}">
                      <a16:colId xmlns:a16="http://schemas.microsoft.com/office/drawing/2014/main" val="3408452963"/>
                    </a:ext>
                  </a:extLst>
                </a:gridCol>
              </a:tblGrid>
              <a:tr h="1524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분석 포인트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요약 문구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400955"/>
                  </a:ext>
                </a:extLst>
              </a:tr>
              <a:tr h="1524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올바른 자세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올바른 움직임을 보입니다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594693"/>
                  </a:ext>
                </a:extLst>
              </a:tr>
              <a:tr h="1524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왼쪽 치우침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왼쪽으로 치우치는 움직임을 보입니다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542292"/>
                  </a:ext>
                </a:extLst>
              </a:tr>
              <a:tr h="1524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오른쪽 치우침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오른쪽으로 치우치는 움직임을 보입니다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001011"/>
                  </a:ext>
                </a:extLst>
              </a:tr>
              <a:tr h="1524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좌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우 흔들림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좌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우 지나치게 흔들리는 움직임을 보입니다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513381"/>
                  </a:ext>
                </a:extLst>
              </a:tr>
              <a:tr h="1524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뒤쪽 치우침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뒤쪽으로 치우치는 움직임을 보입니다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945131"/>
                  </a:ext>
                </a:extLst>
              </a:tr>
              <a:tr h="1524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앞쪽 치우침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앞쪽으로 치우치는 움직임을 보입니다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7685"/>
                  </a:ext>
                </a:extLst>
              </a:tr>
              <a:tr h="1524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앞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뒤 흔들림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앞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뒤 지나치게 흔들리는 움직임을 보입니다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77717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70D10D9-4649-4E53-8B7C-9B0F79E35B41}"/>
              </a:ext>
            </a:extLst>
          </p:cNvPr>
          <p:cNvSpPr txBox="1"/>
          <p:nvPr/>
        </p:nvSpPr>
        <p:spPr>
          <a:xfrm>
            <a:off x="5651240" y="5320449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>
                <a:latin typeface="+mn-ea"/>
                <a:ea typeface="+mn-ea"/>
              </a:rPr>
              <a:t>스쿼트</a:t>
            </a:r>
            <a:endParaRPr lang="ko-KR" altLang="en-US" sz="800" b="1" dirty="0">
              <a:latin typeface="+mn-ea"/>
              <a:ea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E7382D4-123A-4751-AE6F-0A0756E75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883396"/>
              </p:ext>
            </p:extLst>
          </p:nvPr>
        </p:nvGraphicFramePr>
        <p:xfrm>
          <a:off x="3546428" y="3648857"/>
          <a:ext cx="4052167" cy="1671592"/>
        </p:xfrm>
        <a:graphic>
          <a:graphicData uri="http://schemas.openxmlformats.org/drawingml/2006/table">
            <a:tbl>
              <a:tblPr>
                <a:tableStyleId>{BDC07181-A594-4614-B1B4-83AC75EE6A1E}</a:tableStyleId>
              </a:tblPr>
              <a:tblGrid>
                <a:gridCol w="1586890">
                  <a:extLst>
                    <a:ext uri="{9D8B030D-6E8A-4147-A177-3AD203B41FA5}">
                      <a16:colId xmlns:a16="http://schemas.microsoft.com/office/drawing/2014/main" val="3530249790"/>
                    </a:ext>
                  </a:extLst>
                </a:gridCol>
                <a:gridCol w="2465277">
                  <a:extLst>
                    <a:ext uri="{9D8B030D-6E8A-4147-A177-3AD203B41FA5}">
                      <a16:colId xmlns:a16="http://schemas.microsoft.com/office/drawing/2014/main" val="17151479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분석 포인트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요약 문구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611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정 중앙에 고정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(GOOD)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올바른 밸런스를 보입니다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0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왼쪽 치우침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왼쪽으로 쏠리는 경향을 보입니다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1236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오른쪽 치우침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오른쪽으로 쏠리는 경향을 보입니다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564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앞쪽 치우침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앞쪽으로 쏠리는 경향을 보입니다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476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뒤쪽 치우침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뒤쪽으로 쏠리는 경향을 보입니다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153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왼쪽 앞쪽 치우침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왼쪽으로 치우치고 앞쪽으로 쏠린 경향을 보입니다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053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왼쪽 뒤쪽 치우침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왼쪽으로 치우치고 뒤쪽으로 쏠린 경향을 보입니다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7661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오른쪽 앞쪽 치우침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오른쪽으로 치우치고 앞쪽으로 쏠린 경향을 보입니다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277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오른쪽 뒤쪽 치우침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오른쪽으로 치우치고 뒤쪽으로 쏠린 경향을 보입니다</a:t>
                      </a:r>
                      <a:r>
                        <a:rPr lang="en-US" altLang="ko-KR" sz="800" u="none" strike="noStrike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463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앞뒤 편차 심한 경우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앞뒤 흔들림이 심한 경향을 보입니다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711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좌우 편차 심한 경우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좌우 흔들림이 심한 경향을 보입니다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563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좌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우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앞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뒤 편차 모두 </a:t>
                      </a: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심한경우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좌우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앞뒤 모두 흔들림이 심한 경향을 보입니다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64" marR="6664" marT="666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141990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93E56A7E-7C29-47E5-942B-D9A978EEC099}"/>
              </a:ext>
            </a:extLst>
          </p:cNvPr>
          <p:cNvSpPr txBox="1"/>
          <p:nvPr/>
        </p:nvSpPr>
        <p:spPr>
          <a:xfrm>
            <a:off x="3452580" y="3449704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+mn-ea"/>
                <a:ea typeface="+mn-ea"/>
              </a:rPr>
              <a:t>제자리 서기</a:t>
            </a:r>
          </a:p>
        </p:txBody>
      </p:sp>
      <p:sp>
        <p:nvSpPr>
          <p:cNvPr id="58" name="Google Shape;173;p5">
            <a:extLst>
              <a:ext uri="{FF2B5EF4-FFF2-40B4-BE49-F238E27FC236}">
                <a16:creationId xmlns:a16="http://schemas.microsoft.com/office/drawing/2014/main" id="{D516FFC0-1E46-4D7F-A3FF-AE30B1F4D4CF}"/>
              </a:ext>
            </a:extLst>
          </p:cNvPr>
          <p:cNvSpPr/>
          <p:nvPr/>
        </p:nvSpPr>
        <p:spPr>
          <a:xfrm>
            <a:off x="809168" y="251600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9" name="Google Shape;173;p5">
            <a:extLst>
              <a:ext uri="{FF2B5EF4-FFF2-40B4-BE49-F238E27FC236}">
                <a16:creationId xmlns:a16="http://schemas.microsoft.com/office/drawing/2014/main" id="{FF49E296-A9D8-43A8-87B4-49F57E991FA3}"/>
              </a:ext>
            </a:extLst>
          </p:cNvPr>
          <p:cNvSpPr/>
          <p:nvPr/>
        </p:nvSpPr>
        <p:spPr>
          <a:xfrm>
            <a:off x="685743" y="4951524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6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0" name="Google Shape;173;p5">
            <a:extLst>
              <a:ext uri="{FF2B5EF4-FFF2-40B4-BE49-F238E27FC236}">
                <a16:creationId xmlns:a16="http://schemas.microsoft.com/office/drawing/2014/main" id="{08A61407-E6AD-4B48-9347-EE55BA79A546}"/>
              </a:ext>
            </a:extLst>
          </p:cNvPr>
          <p:cNvSpPr/>
          <p:nvPr/>
        </p:nvSpPr>
        <p:spPr>
          <a:xfrm>
            <a:off x="1069020" y="5660780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7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1" name="Google Shape;173;p5">
            <a:extLst>
              <a:ext uri="{FF2B5EF4-FFF2-40B4-BE49-F238E27FC236}">
                <a16:creationId xmlns:a16="http://schemas.microsoft.com/office/drawing/2014/main" id="{5E777C47-D853-4329-B64F-F42D529428C1}"/>
              </a:ext>
            </a:extLst>
          </p:cNvPr>
          <p:cNvSpPr/>
          <p:nvPr/>
        </p:nvSpPr>
        <p:spPr>
          <a:xfrm>
            <a:off x="721009" y="355064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5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7" name="취소">
            <a:extLst>
              <a:ext uri="{FF2B5EF4-FFF2-40B4-BE49-F238E27FC236}">
                <a16:creationId xmlns:a16="http://schemas.microsoft.com/office/drawing/2014/main" id="{5E3963A8-6E7F-4DC4-AF06-E5409CE49398}"/>
              </a:ext>
            </a:extLst>
          </p:cNvPr>
          <p:cNvSpPr/>
          <p:nvPr/>
        </p:nvSpPr>
        <p:spPr>
          <a:xfrm>
            <a:off x="2783080" y="1118093"/>
            <a:ext cx="720000" cy="213361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기간 조회</a:t>
            </a:r>
            <a:endParaRPr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8" name="Google Shape;173;p5">
            <a:extLst>
              <a:ext uri="{FF2B5EF4-FFF2-40B4-BE49-F238E27FC236}">
                <a16:creationId xmlns:a16="http://schemas.microsoft.com/office/drawing/2014/main" id="{F2B0ED94-E442-4C2B-9AC2-614C59B9EE2C}"/>
              </a:ext>
            </a:extLst>
          </p:cNvPr>
          <p:cNvSpPr/>
          <p:nvPr/>
        </p:nvSpPr>
        <p:spPr>
          <a:xfrm>
            <a:off x="2629484" y="101172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8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3984E78-2164-4946-AF67-7230F270B412}"/>
              </a:ext>
            </a:extLst>
          </p:cNvPr>
          <p:cNvSpPr/>
          <p:nvPr/>
        </p:nvSpPr>
        <p:spPr>
          <a:xfrm rot="21383520">
            <a:off x="8119429" y="4604676"/>
            <a:ext cx="1517257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rgbClr val="FF0000"/>
                </a:solidFill>
              </a:rPr>
              <a:t>운동별</a:t>
            </a:r>
            <a:r>
              <a:rPr lang="ko-KR" altLang="en-US" sz="800" dirty="0">
                <a:solidFill>
                  <a:srgbClr val="FF0000"/>
                </a:solidFill>
              </a:rPr>
              <a:t> 결과 화면 수정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07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7">
            <a:extLst>
              <a:ext uri="{FF2B5EF4-FFF2-40B4-BE49-F238E27FC236}">
                <a16:creationId xmlns:a16="http://schemas.microsoft.com/office/drawing/2014/main" id="{5F06690D-758F-484A-B958-0728A914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sz="700" b="0" dirty="0">
                <a:solidFill>
                  <a:schemeClr val="tx1"/>
                </a:solidFill>
              </a:rPr>
              <a:t>홈 </a:t>
            </a:r>
            <a:r>
              <a:rPr lang="en-US" altLang="ko-KR" sz="700" b="0" dirty="0">
                <a:solidFill>
                  <a:schemeClr val="tx1"/>
                </a:solidFill>
              </a:rPr>
              <a:t>&gt; </a:t>
            </a:r>
            <a:r>
              <a:rPr lang="ko-KR" altLang="en-US" sz="700" b="0" dirty="0">
                <a:solidFill>
                  <a:schemeClr val="tx1"/>
                </a:solidFill>
              </a:rPr>
              <a:t>종합 결과 </a:t>
            </a:r>
            <a:r>
              <a:rPr lang="en-US" altLang="ko-KR" sz="700" b="0" dirty="0">
                <a:solidFill>
                  <a:schemeClr val="tx1"/>
                </a:solidFill>
              </a:rPr>
              <a:t>&gt; </a:t>
            </a:r>
            <a:r>
              <a:rPr lang="ko-KR" altLang="en-US" sz="700" b="0" dirty="0">
                <a:solidFill>
                  <a:schemeClr val="tx1"/>
                </a:solidFill>
              </a:rPr>
              <a:t>운동 별 결과 보기 </a:t>
            </a:r>
            <a:r>
              <a:rPr lang="en-US" altLang="ko-KR" sz="700" b="0" dirty="0">
                <a:solidFill>
                  <a:schemeClr val="tx1"/>
                </a:solidFill>
              </a:rPr>
              <a:t>&gt; </a:t>
            </a:r>
            <a:r>
              <a:rPr lang="ko-KR" altLang="en-US" sz="700" b="0" dirty="0">
                <a:solidFill>
                  <a:schemeClr val="tx1"/>
                </a:solidFill>
              </a:rPr>
              <a:t>운동 선택</a:t>
            </a:r>
            <a:r>
              <a:rPr lang="en-US" altLang="ko-KR" sz="700" b="0" dirty="0">
                <a:solidFill>
                  <a:schemeClr val="tx1"/>
                </a:solidFill>
              </a:rPr>
              <a:t>(</a:t>
            </a:r>
            <a:r>
              <a:rPr lang="ko-KR" altLang="en-US" sz="700" b="0" dirty="0" err="1">
                <a:solidFill>
                  <a:schemeClr val="tx1"/>
                </a:solidFill>
              </a:rPr>
              <a:t>외발</a:t>
            </a:r>
            <a:r>
              <a:rPr lang="ko-KR" altLang="en-US" sz="700" b="0" dirty="0">
                <a:solidFill>
                  <a:schemeClr val="tx1"/>
                </a:solidFill>
              </a:rPr>
              <a:t> 서기</a:t>
            </a:r>
            <a:r>
              <a:rPr lang="en-US" altLang="ko-KR" sz="700" b="0" dirty="0">
                <a:solidFill>
                  <a:schemeClr val="tx1"/>
                </a:solidFill>
              </a:rPr>
              <a:t>)</a:t>
            </a:r>
            <a:r>
              <a:rPr lang="ko-KR" altLang="en-US" sz="700" b="0" dirty="0">
                <a:solidFill>
                  <a:schemeClr val="tx1"/>
                </a:solidFill>
              </a:rPr>
              <a:t> </a:t>
            </a:r>
            <a:r>
              <a:rPr lang="en-US" altLang="ko-KR" sz="700" b="0" dirty="0">
                <a:solidFill>
                  <a:schemeClr val="tx1"/>
                </a:solidFill>
              </a:rPr>
              <a:t>&gt; </a:t>
            </a:r>
            <a:r>
              <a:rPr lang="ko-KR" altLang="en-US" sz="700" b="0" dirty="0">
                <a:solidFill>
                  <a:schemeClr val="tx1"/>
                </a:solidFill>
              </a:rPr>
              <a:t>운동 전체 결과</a:t>
            </a:r>
            <a:r>
              <a:rPr lang="en-US" altLang="ko-KR" sz="700" b="0" dirty="0">
                <a:solidFill>
                  <a:schemeClr val="tx1"/>
                </a:solidFill>
              </a:rPr>
              <a:t> (</a:t>
            </a:r>
            <a:r>
              <a:rPr lang="ko-KR" altLang="en-US" sz="700" b="0" dirty="0" err="1">
                <a:solidFill>
                  <a:schemeClr val="tx1"/>
                </a:solidFill>
              </a:rPr>
              <a:t>외발</a:t>
            </a:r>
            <a:r>
              <a:rPr lang="ko-KR" altLang="en-US" sz="700" b="0" dirty="0">
                <a:solidFill>
                  <a:schemeClr val="tx1"/>
                </a:solidFill>
              </a:rPr>
              <a:t> 서기</a:t>
            </a:r>
            <a:r>
              <a:rPr lang="en-US" altLang="ko-KR" sz="700" b="0" dirty="0">
                <a:solidFill>
                  <a:schemeClr val="tx1"/>
                </a:solidFill>
              </a:rPr>
              <a:t>)</a:t>
            </a:r>
            <a:endParaRPr lang="ko-KR" altLang="en-US" sz="700" b="0" dirty="0">
              <a:solidFill>
                <a:schemeClr val="tx1"/>
              </a:solidFill>
            </a:endParaRPr>
          </a:p>
        </p:txBody>
      </p:sp>
      <p:sp>
        <p:nvSpPr>
          <p:cNvPr id="1237" name="직사각형 9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886968">
              <a:defRPr sz="776"/>
            </a:lvl1pPr>
          </a:lstStyle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PT-A-09-6</a:t>
            </a:r>
            <a:endParaRPr lang="en-US" altLang="ko-KR" dirty="0"/>
          </a:p>
        </p:txBody>
      </p:sp>
      <p:sp>
        <p:nvSpPr>
          <p:cNvPr id="183" name="취소">
            <a:extLst>
              <a:ext uri="{FF2B5EF4-FFF2-40B4-BE49-F238E27FC236}">
                <a16:creationId xmlns:a16="http://schemas.microsoft.com/office/drawing/2014/main" id="{71F9B7A2-E714-4C75-9ED7-1836C7AEF42A}"/>
              </a:ext>
            </a:extLst>
          </p:cNvPr>
          <p:cNvSpPr/>
          <p:nvPr/>
        </p:nvSpPr>
        <p:spPr>
          <a:xfrm>
            <a:off x="841248" y="1082404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8B5D337-7D30-4FE6-9CE6-9714B9D92A48}"/>
              </a:ext>
            </a:extLst>
          </p:cNvPr>
          <p:cNvSpPr txBox="1"/>
          <p:nvPr/>
        </p:nvSpPr>
        <p:spPr>
          <a:xfrm>
            <a:off x="1728472" y="1080594"/>
            <a:ext cx="9092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  <a:ea typeface="+mn-ea"/>
              </a:rPr>
              <a:t>OOO </a:t>
            </a:r>
            <a:r>
              <a:rPr lang="ko-KR" altLang="en-US" sz="800" dirty="0">
                <a:solidFill>
                  <a:schemeClr val="tx1"/>
                </a:solidFill>
                <a:latin typeface="+mn-ea"/>
                <a:ea typeface="+mn-ea"/>
              </a:rPr>
              <a:t>운동 결과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0A100EA3-6537-46D3-BBA4-E463A885162D}"/>
              </a:ext>
            </a:extLst>
          </p:cNvPr>
          <p:cNvGraphicFramePr>
            <a:graphicFrameLocks noGrp="1"/>
          </p:cNvGraphicFramePr>
          <p:nvPr/>
        </p:nvGraphicFramePr>
        <p:xfrm>
          <a:off x="837798" y="1926664"/>
          <a:ext cx="4389525" cy="213360"/>
        </p:xfrm>
        <a:graphic>
          <a:graphicData uri="http://schemas.openxmlformats.org/drawingml/2006/table">
            <a:tbl>
              <a:tblPr firstRow="1" bandRow="1">
                <a:tableStyleId>{BDC07181-A594-4614-B1B4-83AC75EE6A1E}</a:tableStyleId>
              </a:tblPr>
              <a:tblGrid>
                <a:gridCol w="487725">
                  <a:extLst>
                    <a:ext uri="{9D8B030D-6E8A-4147-A177-3AD203B41FA5}">
                      <a16:colId xmlns:a16="http://schemas.microsoft.com/office/drawing/2014/main" val="2293472691"/>
                    </a:ext>
                  </a:extLst>
                </a:gridCol>
                <a:gridCol w="487725">
                  <a:extLst>
                    <a:ext uri="{9D8B030D-6E8A-4147-A177-3AD203B41FA5}">
                      <a16:colId xmlns:a16="http://schemas.microsoft.com/office/drawing/2014/main" val="3914618512"/>
                    </a:ext>
                  </a:extLst>
                </a:gridCol>
                <a:gridCol w="487725">
                  <a:extLst>
                    <a:ext uri="{9D8B030D-6E8A-4147-A177-3AD203B41FA5}">
                      <a16:colId xmlns:a16="http://schemas.microsoft.com/office/drawing/2014/main" val="336099843"/>
                    </a:ext>
                  </a:extLst>
                </a:gridCol>
                <a:gridCol w="487725">
                  <a:extLst>
                    <a:ext uri="{9D8B030D-6E8A-4147-A177-3AD203B41FA5}">
                      <a16:colId xmlns:a16="http://schemas.microsoft.com/office/drawing/2014/main" val="1984944673"/>
                    </a:ext>
                  </a:extLst>
                </a:gridCol>
                <a:gridCol w="487725">
                  <a:extLst>
                    <a:ext uri="{9D8B030D-6E8A-4147-A177-3AD203B41FA5}">
                      <a16:colId xmlns:a16="http://schemas.microsoft.com/office/drawing/2014/main" val="1010784021"/>
                    </a:ext>
                  </a:extLst>
                </a:gridCol>
                <a:gridCol w="487725">
                  <a:extLst>
                    <a:ext uri="{9D8B030D-6E8A-4147-A177-3AD203B41FA5}">
                      <a16:colId xmlns:a16="http://schemas.microsoft.com/office/drawing/2014/main" val="227388664"/>
                    </a:ext>
                  </a:extLst>
                </a:gridCol>
                <a:gridCol w="487725">
                  <a:extLst>
                    <a:ext uri="{9D8B030D-6E8A-4147-A177-3AD203B41FA5}">
                      <a16:colId xmlns:a16="http://schemas.microsoft.com/office/drawing/2014/main" val="2726207379"/>
                    </a:ext>
                  </a:extLst>
                </a:gridCol>
                <a:gridCol w="487725">
                  <a:extLst>
                    <a:ext uri="{9D8B030D-6E8A-4147-A177-3AD203B41FA5}">
                      <a16:colId xmlns:a16="http://schemas.microsoft.com/office/drawing/2014/main" val="120708208"/>
                    </a:ext>
                  </a:extLst>
                </a:gridCol>
                <a:gridCol w="487725">
                  <a:extLst>
                    <a:ext uri="{9D8B030D-6E8A-4147-A177-3AD203B41FA5}">
                      <a16:colId xmlns:a16="http://schemas.microsoft.com/office/drawing/2014/main" val="4214087844"/>
                    </a:ext>
                  </a:extLst>
                </a:gridCol>
              </a:tblGrid>
              <a:tr h="196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세트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세트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세트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세트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세트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세트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세트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세트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776646"/>
                  </a:ext>
                </a:extLst>
              </a:tr>
            </a:tbl>
          </a:graphicData>
        </a:graphic>
      </p:graphicFrame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12C3F9B0-A6B6-49B4-BE5A-D89AD9BA397B}"/>
              </a:ext>
            </a:extLst>
          </p:cNvPr>
          <p:cNvGrpSpPr/>
          <p:nvPr/>
        </p:nvGrpSpPr>
        <p:grpSpPr>
          <a:xfrm>
            <a:off x="842422" y="1280638"/>
            <a:ext cx="2590197" cy="629679"/>
            <a:chOff x="833122" y="1220256"/>
            <a:chExt cx="2590197" cy="629679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3C468A3B-2B0F-4053-90CF-1B04BCFAF52F}"/>
                </a:ext>
              </a:extLst>
            </p:cNvPr>
            <p:cNvGrpSpPr/>
            <p:nvPr/>
          </p:nvGrpSpPr>
          <p:grpSpPr>
            <a:xfrm>
              <a:off x="833122" y="1220256"/>
              <a:ext cx="2590197" cy="629679"/>
              <a:chOff x="1233396" y="2555732"/>
              <a:chExt cx="2590197" cy="629679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292E9BAF-4AFD-4EF4-90A6-534FFB9282CE}"/>
                  </a:ext>
                </a:extLst>
              </p:cNvPr>
              <p:cNvSpPr/>
              <p:nvPr/>
            </p:nvSpPr>
            <p:spPr>
              <a:xfrm>
                <a:off x="2084256" y="2915254"/>
                <a:ext cx="252000" cy="25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F2C3306F-B12D-49B1-A927-B45E4A9A7F53}"/>
                  </a:ext>
                </a:extLst>
              </p:cNvPr>
              <p:cNvGrpSpPr/>
              <p:nvPr/>
            </p:nvGrpSpPr>
            <p:grpSpPr>
              <a:xfrm>
                <a:off x="1328982" y="2697905"/>
                <a:ext cx="2494611" cy="487506"/>
                <a:chOff x="4769098" y="1227667"/>
                <a:chExt cx="2494611" cy="487506"/>
              </a:xfrm>
            </p:grpSpPr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205C24B9-CAFD-4A97-AFE3-DAE2C569836B}"/>
                    </a:ext>
                  </a:extLst>
                </p:cNvPr>
                <p:cNvSpPr txBox="1"/>
                <p:nvPr/>
              </p:nvSpPr>
              <p:spPr>
                <a:xfrm>
                  <a:off x="4769098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일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3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0C376B41-E06D-4406-9E73-C999BB8D3458}"/>
                    </a:ext>
                  </a:extLst>
                </p:cNvPr>
                <p:cNvSpPr txBox="1"/>
                <p:nvPr/>
              </p:nvSpPr>
              <p:spPr>
                <a:xfrm>
                  <a:off x="5132716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월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4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A8D2A435-0D94-4AF0-8B51-47FBD2203B15}"/>
                    </a:ext>
                  </a:extLst>
                </p:cNvPr>
                <p:cNvSpPr txBox="1"/>
                <p:nvPr/>
              </p:nvSpPr>
              <p:spPr>
                <a:xfrm>
                  <a:off x="5859952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수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6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5D015451-0986-49D8-AC14-4DE1625253B4}"/>
                    </a:ext>
                  </a:extLst>
                </p:cNvPr>
                <p:cNvSpPr txBox="1"/>
                <p:nvPr/>
              </p:nvSpPr>
              <p:spPr>
                <a:xfrm>
                  <a:off x="6223570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목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7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F20C3E54-12B2-47C0-B3AD-CC352A657368}"/>
                    </a:ext>
                  </a:extLst>
                </p:cNvPr>
                <p:cNvSpPr txBox="1"/>
                <p:nvPr/>
              </p:nvSpPr>
              <p:spPr>
                <a:xfrm>
                  <a:off x="6587188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금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8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71E9D77-B2AA-4907-A086-6EDE7B10E906}"/>
                    </a:ext>
                  </a:extLst>
                </p:cNvPr>
                <p:cNvSpPr txBox="1"/>
                <p:nvPr/>
              </p:nvSpPr>
              <p:spPr>
                <a:xfrm>
                  <a:off x="6950803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토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9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9FEC6FE-52D8-490B-88B2-A9011082E9A4}"/>
                  </a:ext>
                </a:extLst>
              </p:cNvPr>
              <p:cNvSpPr txBox="1"/>
              <p:nvPr/>
            </p:nvSpPr>
            <p:spPr>
              <a:xfrm>
                <a:off x="1233396" y="2555732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>
                    <a:latin typeface="+mn-ea"/>
                    <a:ea typeface="+mn-ea"/>
                  </a:rPr>
                  <a:t>2021.10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347B113-BC2E-42EF-B894-7ECA5190A287}"/>
                </a:ext>
              </a:extLst>
            </p:cNvPr>
            <p:cNvSpPr txBox="1"/>
            <p:nvPr/>
          </p:nvSpPr>
          <p:spPr>
            <a:xfrm>
              <a:off x="1655944" y="1362429"/>
              <a:ext cx="312906" cy="487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+mn-ea"/>
                  <a:ea typeface="+mn-ea"/>
                </a:rPr>
                <a:t>화</a:t>
              </a:r>
              <a:endParaRPr lang="en-US" altLang="ko-KR" sz="10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bg1"/>
                  </a:solidFill>
                  <a:latin typeface="+mn-ea"/>
                  <a:ea typeface="+mn-ea"/>
                </a:rPr>
                <a:t>5</a:t>
              </a:r>
              <a:endParaRPr lang="ko-KR" altLang="en-US" sz="12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92" name="그룹 391">
            <a:extLst>
              <a:ext uri="{FF2B5EF4-FFF2-40B4-BE49-F238E27FC236}">
                <a16:creationId xmlns:a16="http://schemas.microsoft.com/office/drawing/2014/main" id="{F57319B8-DA79-4565-83FA-A64A2FDC8698}"/>
              </a:ext>
            </a:extLst>
          </p:cNvPr>
          <p:cNvGrpSpPr/>
          <p:nvPr/>
        </p:nvGrpSpPr>
        <p:grpSpPr>
          <a:xfrm>
            <a:off x="901707" y="3589586"/>
            <a:ext cx="2342523" cy="618204"/>
            <a:chOff x="842984" y="4570696"/>
            <a:chExt cx="2342523" cy="618204"/>
          </a:xfrm>
        </p:grpSpPr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7075C0D3-330E-43A1-AB15-11C6934E900A}"/>
                </a:ext>
              </a:extLst>
            </p:cNvPr>
            <p:cNvSpPr txBox="1"/>
            <p:nvPr/>
          </p:nvSpPr>
          <p:spPr>
            <a:xfrm>
              <a:off x="842984" y="4570696"/>
              <a:ext cx="6319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자세 분석</a:t>
              </a:r>
            </a:p>
          </p:txBody>
        </p:sp>
        <p:grpSp>
          <p:nvGrpSpPr>
            <p:cNvPr id="394" name="그룹 393">
              <a:extLst>
                <a:ext uri="{FF2B5EF4-FFF2-40B4-BE49-F238E27FC236}">
                  <a16:creationId xmlns:a16="http://schemas.microsoft.com/office/drawing/2014/main" id="{9E94569F-454D-42D7-88AC-7B00CDE57D80}"/>
                </a:ext>
              </a:extLst>
            </p:cNvPr>
            <p:cNvGrpSpPr/>
            <p:nvPr/>
          </p:nvGrpSpPr>
          <p:grpSpPr>
            <a:xfrm>
              <a:off x="930160" y="4876548"/>
              <a:ext cx="2255347" cy="312352"/>
              <a:chOff x="930160" y="4681058"/>
              <a:chExt cx="2665203" cy="369114"/>
            </a:xfrm>
          </p:grpSpPr>
          <p:sp>
            <p:nvSpPr>
              <p:cNvPr id="398" name="직사각형 397">
                <a:extLst>
                  <a:ext uri="{FF2B5EF4-FFF2-40B4-BE49-F238E27FC236}">
                    <a16:creationId xmlns:a16="http://schemas.microsoft.com/office/drawing/2014/main" id="{1A826BA9-C318-4AB2-9BD6-739A440C10C7}"/>
                  </a:ext>
                </a:extLst>
              </p:cNvPr>
              <p:cNvSpPr/>
              <p:nvPr/>
            </p:nvSpPr>
            <p:spPr>
              <a:xfrm>
                <a:off x="930160" y="4764742"/>
                <a:ext cx="2212192" cy="20174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타원 398">
                <a:extLst>
                  <a:ext uri="{FF2B5EF4-FFF2-40B4-BE49-F238E27FC236}">
                    <a16:creationId xmlns:a16="http://schemas.microsoft.com/office/drawing/2014/main" id="{92C475EE-7B7D-478C-8B66-44EBCDD288F4}"/>
                  </a:ext>
                </a:extLst>
              </p:cNvPr>
              <p:cNvSpPr/>
              <p:nvPr/>
            </p:nvSpPr>
            <p:spPr>
              <a:xfrm>
                <a:off x="3226248" y="4681058"/>
                <a:ext cx="369115" cy="3691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/>
                  <a:t>100</a:t>
                </a:r>
                <a:endParaRPr lang="ko-KR" altLang="en-US" sz="800" dirty="0"/>
              </a:p>
            </p:txBody>
          </p:sp>
        </p:grpSp>
        <p:cxnSp>
          <p:nvCxnSpPr>
            <p:cNvPr id="395" name="직선 연결선 394">
              <a:extLst>
                <a:ext uri="{FF2B5EF4-FFF2-40B4-BE49-F238E27FC236}">
                  <a16:creationId xmlns:a16="http://schemas.microsoft.com/office/drawing/2014/main" id="{BBBBF55F-3A85-45EA-B8B2-6FAD552F36AB}"/>
                </a:ext>
              </a:extLst>
            </p:cNvPr>
            <p:cNvCxnSpPr>
              <a:cxnSpLocks/>
            </p:cNvCxnSpPr>
            <p:nvPr/>
          </p:nvCxnSpPr>
          <p:spPr>
            <a:xfrm>
              <a:off x="930160" y="4815185"/>
              <a:ext cx="1314559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직선 연결선 395">
              <a:extLst>
                <a:ext uri="{FF2B5EF4-FFF2-40B4-BE49-F238E27FC236}">
                  <a16:creationId xmlns:a16="http://schemas.microsoft.com/office/drawing/2014/main" id="{94835397-5215-4549-AE0F-476DB4379DEC}"/>
                </a:ext>
              </a:extLst>
            </p:cNvPr>
            <p:cNvCxnSpPr/>
            <p:nvPr/>
          </p:nvCxnSpPr>
          <p:spPr>
            <a:xfrm>
              <a:off x="2244719" y="4815185"/>
              <a:ext cx="0" cy="3029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F902DD47-CA39-4205-A229-0E0F72113939}"/>
                </a:ext>
              </a:extLst>
            </p:cNvPr>
            <p:cNvSpPr txBox="1"/>
            <p:nvPr/>
          </p:nvSpPr>
          <p:spPr>
            <a:xfrm>
              <a:off x="1926815" y="4787946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평균</a:t>
              </a:r>
            </a:p>
          </p:txBody>
        </p:sp>
      </p:grpSp>
      <p:grpSp>
        <p:nvGrpSpPr>
          <p:cNvPr id="401" name="그룹 400">
            <a:extLst>
              <a:ext uri="{FF2B5EF4-FFF2-40B4-BE49-F238E27FC236}">
                <a16:creationId xmlns:a16="http://schemas.microsoft.com/office/drawing/2014/main" id="{CC9D1423-FAFC-4447-9A13-7A8ADA6317FA}"/>
              </a:ext>
            </a:extLst>
          </p:cNvPr>
          <p:cNvGrpSpPr/>
          <p:nvPr/>
        </p:nvGrpSpPr>
        <p:grpSpPr>
          <a:xfrm>
            <a:off x="953770" y="4451428"/>
            <a:ext cx="2486746" cy="630772"/>
            <a:chOff x="4042712" y="4198660"/>
            <a:chExt cx="2486746" cy="630772"/>
          </a:xfrm>
        </p:grpSpPr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046468FE-9284-4E9A-B062-1F94A736E158}"/>
                </a:ext>
              </a:extLst>
            </p:cNvPr>
            <p:cNvSpPr txBox="1"/>
            <p:nvPr/>
          </p:nvSpPr>
          <p:spPr>
            <a:xfrm>
              <a:off x="4042712" y="4460100"/>
              <a:ext cx="2486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u="none" strike="noStrike" dirty="0">
                  <a:effectLst/>
                  <a:latin typeface="+mn-ea"/>
                  <a:ea typeface="+mn-ea"/>
                </a:rPr>
                <a:t>지지하는 </a:t>
              </a:r>
              <a:r>
                <a:rPr lang="ko-KR" altLang="en-US" sz="900" u="none" strike="noStrike" dirty="0" err="1">
                  <a:effectLst/>
                  <a:latin typeface="+mn-ea"/>
                  <a:ea typeface="+mn-ea"/>
                </a:rPr>
                <a:t>다리쪽</a:t>
              </a:r>
              <a:r>
                <a:rPr lang="ko-KR" altLang="en-US" sz="900" u="none" strike="noStrike" dirty="0">
                  <a:effectLst/>
                  <a:latin typeface="+mn-ea"/>
                  <a:ea typeface="+mn-ea"/>
                </a:rPr>
                <a:t> 골반이 바깥쪽으로 빠지거나 무너졌을 확률이 높습니다</a:t>
              </a:r>
              <a:r>
                <a:rPr lang="en-US" altLang="ko-KR" sz="900" u="none" strike="noStrike" dirty="0">
                  <a:effectLst/>
                  <a:latin typeface="+mn-ea"/>
                  <a:ea typeface="+mn-ea"/>
                </a:rPr>
                <a:t>.</a:t>
              </a:r>
              <a:endParaRPr lang="ko-KR" altLang="en-US" sz="900" dirty="0">
                <a:latin typeface="+mn-ea"/>
                <a:ea typeface="+mn-ea"/>
              </a:endParaRPr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BDF02D80-7B38-4F03-AA3D-93782CF4E1FE}"/>
                </a:ext>
              </a:extLst>
            </p:cNvPr>
            <p:cNvSpPr txBox="1"/>
            <p:nvPr/>
          </p:nvSpPr>
          <p:spPr>
            <a:xfrm>
              <a:off x="4898800" y="4198660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latin typeface="+mn-ea"/>
                  <a:ea typeface="+mn-ea"/>
                </a:rPr>
                <a:t>밸런스 분석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17425A5-503B-47F7-B64F-BC0B98889C40}"/>
              </a:ext>
            </a:extLst>
          </p:cNvPr>
          <p:cNvGrpSpPr/>
          <p:nvPr/>
        </p:nvGrpSpPr>
        <p:grpSpPr>
          <a:xfrm>
            <a:off x="837799" y="2514935"/>
            <a:ext cx="2718834" cy="991055"/>
            <a:chOff x="837799" y="2752207"/>
            <a:chExt cx="2718834" cy="991055"/>
          </a:xfrm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85DFCDB8-C9CC-4E38-8704-97CE330EA4F8}"/>
                </a:ext>
              </a:extLst>
            </p:cNvPr>
            <p:cNvSpPr/>
            <p:nvPr/>
          </p:nvSpPr>
          <p:spPr>
            <a:xfrm>
              <a:off x="837799" y="2752207"/>
              <a:ext cx="2718834" cy="9910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C30A062-1816-47EC-8531-6F9ED4AC12B7}"/>
                </a:ext>
              </a:extLst>
            </p:cNvPr>
            <p:cNvGrpSpPr/>
            <p:nvPr/>
          </p:nvGrpSpPr>
          <p:grpSpPr>
            <a:xfrm>
              <a:off x="1243654" y="2935632"/>
              <a:ext cx="1939359" cy="662083"/>
              <a:chOff x="1263910" y="2935632"/>
              <a:chExt cx="1939359" cy="662083"/>
            </a:xfrm>
          </p:grpSpPr>
          <p:sp>
            <p:nvSpPr>
              <p:cNvPr id="408" name="TextBox 407">
                <a:extLst>
                  <a:ext uri="{FF2B5EF4-FFF2-40B4-BE49-F238E27FC236}">
                    <a16:creationId xmlns:a16="http://schemas.microsoft.com/office/drawing/2014/main" id="{F17F90FB-A29E-41AE-B7F8-B146B48C4ACD}"/>
                  </a:ext>
                </a:extLst>
              </p:cNvPr>
              <p:cNvSpPr txBox="1"/>
              <p:nvPr/>
            </p:nvSpPr>
            <p:spPr>
              <a:xfrm>
                <a:off x="1467514" y="3161379"/>
                <a:ext cx="3626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1"/>
                <a:r>
                  <a:rPr lang="en-US" altLang="ko-KR" sz="1000" dirty="0">
                    <a:latin typeface="+mn-ea"/>
                    <a:ea typeface="+mn-ea"/>
                  </a:rPr>
                  <a:t>7%</a:t>
                </a:r>
                <a:endParaRPr lang="ko-KR" altLang="en-US" sz="1100" dirty="0">
                  <a:latin typeface="+mn-ea"/>
                  <a:ea typeface="+mn-ea"/>
                </a:endParaRP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C1E23266-9816-4A57-9844-808C096E8A9B}"/>
                  </a:ext>
                </a:extLst>
              </p:cNvPr>
              <p:cNvSpPr txBox="1"/>
              <p:nvPr/>
            </p:nvSpPr>
            <p:spPr>
              <a:xfrm>
                <a:off x="1279164" y="3413049"/>
                <a:ext cx="739305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1"/>
                <a:r>
                  <a:rPr lang="ko-KR" altLang="en-US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rPr>
                  <a:t>추천 </a:t>
                </a:r>
                <a:r>
                  <a: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rPr>
                  <a:t>: 10% </a:t>
                </a:r>
                <a:r>
                  <a:rPr lang="ko-KR" altLang="en-US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rPr>
                  <a:t>이하</a:t>
                </a:r>
                <a:endPara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2E62EECE-6E7C-4850-B42D-17219910225C}"/>
                  </a:ext>
                </a:extLst>
              </p:cNvPr>
              <p:cNvSpPr txBox="1"/>
              <p:nvPr/>
            </p:nvSpPr>
            <p:spPr>
              <a:xfrm>
                <a:off x="1263910" y="2935632"/>
                <a:ext cx="7344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흔들림 정도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46883DE-6EA3-4321-907A-9935396B837B}"/>
                  </a:ext>
                </a:extLst>
              </p:cNvPr>
              <p:cNvSpPr txBox="1"/>
              <p:nvPr/>
            </p:nvSpPr>
            <p:spPr>
              <a:xfrm>
                <a:off x="2520871" y="3161379"/>
                <a:ext cx="4539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1"/>
                <a:r>
                  <a:rPr lang="en-US" altLang="ko-KR" sz="1000" dirty="0">
                    <a:latin typeface="+mn-ea"/>
                    <a:ea typeface="+mn-ea"/>
                  </a:rPr>
                  <a:t>00</a:t>
                </a:r>
                <a:r>
                  <a:rPr lang="ko-KR" altLang="en-US" sz="1000" dirty="0">
                    <a:latin typeface="+mn-ea"/>
                    <a:ea typeface="+mn-ea"/>
                  </a:rPr>
                  <a:t>초</a:t>
                </a:r>
                <a:endParaRPr lang="ko-KR" altLang="en-US" sz="1100" dirty="0">
                  <a:latin typeface="+mn-ea"/>
                  <a:ea typeface="+mn-ea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31162DF-1FBC-43A6-A23B-98B84B4C3939}"/>
                  </a:ext>
                </a:extLst>
              </p:cNvPr>
              <p:cNvSpPr txBox="1"/>
              <p:nvPr/>
            </p:nvSpPr>
            <p:spPr>
              <a:xfrm>
                <a:off x="2329312" y="2935632"/>
                <a:ext cx="8739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err="1">
                    <a:solidFill>
                      <a:schemeClr val="tx1"/>
                    </a:solidFill>
                    <a:latin typeface="+mn-ea"/>
                    <a:ea typeface="+mn-ea"/>
                  </a:rPr>
                  <a:t>외발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 서기 시간</a:t>
                </a:r>
              </a:p>
            </p:txBody>
          </p:sp>
        </p:grpSp>
      </p:grpSp>
      <p:sp>
        <p:nvSpPr>
          <p:cNvPr id="52" name="Google Shape;164;p5">
            <a:extLst>
              <a:ext uri="{FF2B5EF4-FFF2-40B4-BE49-F238E27FC236}">
                <a16:creationId xmlns:a16="http://schemas.microsoft.com/office/drawing/2014/main" id="{54A05C23-51B7-4CEC-B78E-A7B361340D53}"/>
              </a:ext>
            </a:extLst>
          </p:cNvPr>
          <p:cNvSpPr txBox="1">
            <a:spLocks/>
          </p:cNvSpPr>
          <p:nvPr/>
        </p:nvSpPr>
        <p:spPr>
          <a:xfrm>
            <a:off x="7484132" y="392191"/>
            <a:ext cx="2329410" cy="63131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날짜 선택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주간 달력을 선택하여 원하는 날짜 선택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  &gt; </a:t>
            </a:r>
            <a:r>
              <a:rPr lang="ko-KR" altLang="en-US" sz="700" dirty="0">
                <a:latin typeface="+mn-ea"/>
                <a:ea typeface="+mn-ea"/>
              </a:rPr>
              <a:t>좌우 </a:t>
            </a:r>
            <a:r>
              <a:rPr lang="ko-KR" altLang="en-US" sz="700" dirty="0" err="1">
                <a:latin typeface="+mn-ea"/>
                <a:ea typeface="+mn-ea"/>
              </a:rPr>
              <a:t>스와이프를</a:t>
            </a:r>
            <a:r>
              <a:rPr lang="ko-KR" altLang="en-US" sz="700" dirty="0">
                <a:latin typeface="+mn-ea"/>
                <a:ea typeface="+mn-ea"/>
              </a:rPr>
              <a:t> 이용하여 날짜 이동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  &gt; </a:t>
            </a:r>
            <a:r>
              <a:rPr lang="ko-KR" altLang="en-US" sz="700" dirty="0">
                <a:latin typeface="+mn-ea"/>
                <a:ea typeface="+mn-ea"/>
              </a:rPr>
              <a:t>오늘 이후 날짜 선택 안됨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날짜 선택 시 하단에 운동 시간 및 전체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시간 선택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전체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</a:rPr>
              <a:t>선택된</a:t>
            </a:r>
            <a:r>
              <a:rPr lang="ko-KR" altLang="en-US" sz="700" dirty="0">
                <a:latin typeface="+mn-ea"/>
                <a:ea typeface="+mn-ea"/>
              </a:rPr>
              <a:t> 운동을 한 시간 선택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운동 </a:t>
            </a:r>
            <a:r>
              <a:rPr lang="en-US" altLang="ko-KR" sz="700" dirty="0">
                <a:latin typeface="+mn-ea"/>
                <a:ea typeface="+mn-ea"/>
              </a:rPr>
              <a:t>1</a:t>
            </a:r>
            <a:r>
              <a:rPr lang="ko-KR" altLang="en-US" sz="700" dirty="0">
                <a:latin typeface="+mn-ea"/>
                <a:ea typeface="+mn-ea"/>
              </a:rPr>
              <a:t>회 진행 시 시간 선택 탭 </a:t>
            </a:r>
            <a:r>
              <a:rPr lang="ko-KR" altLang="en-US" sz="700" dirty="0" err="1">
                <a:latin typeface="+mn-ea"/>
                <a:ea typeface="+mn-ea"/>
              </a:rPr>
              <a:t>미노출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- 2</a:t>
            </a:r>
            <a:r>
              <a:rPr lang="ko-KR" altLang="en-US" sz="700" dirty="0">
                <a:latin typeface="+mn-ea"/>
                <a:ea typeface="+mn-ea"/>
              </a:rPr>
              <a:t>건 이상일 때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전체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선택된 날의 선택 운동 전체 데이터 평균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</a:t>
            </a:r>
            <a:r>
              <a:rPr lang="ko-KR" altLang="en-US" sz="700" dirty="0">
                <a:latin typeface="+mn-ea"/>
                <a:ea typeface="+mn-ea"/>
              </a:rPr>
              <a:t> 시간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운동 시작 시간 표시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시</a:t>
            </a:r>
            <a:r>
              <a:rPr lang="en-US" altLang="ko-KR" sz="700" dirty="0">
                <a:latin typeface="+mn-ea"/>
                <a:ea typeface="+mn-ea"/>
              </a:rPr>
              <a:t>:</a:t>
            </a:r>
            <a:r>
              <a:rPr lang="ko-KR" altLang="en-US" sz="700" dirty="0">
                <a:latin typeface="+mn-ea"/>
                <a:ea typeface="+mn-ea"/>
              </a:rPr>
              <a:t>분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운동 시간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전체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하루의 처음 운동 시작 시간</a:t>
            </a:r>
            <a:r>
              <a:rPr lang="en-US" altLang="ko-KR" sz="700" dirty="0">
                <a:latin typeface="+mn-ea"/>
                <a:ea typeface="+mn-ea"/>
              </a:rPr>
              <a:t>~</a:t>
            </a:r>
            <a:r>
              <a:rPr lang="ko-KR" altLang="en-US" sz="700" dirty="0">
                <a:latin typeface="+mn-ea"/>
                <a:ea typeface="+mn-ea"/>
              </a:rPr>
              <a:t>마지막 운동 종료 시간 표시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운동 세트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시간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운동 시작 시간 </a:t>
            </a:r>
            <a:r>
              <a:rPr lang="en-US" altLang="ko-KR" sz="700" dirty="0">
                <a:latin typeface="+mn-ea"/>
                <a:ea typeface="+mn-ea"/>
              </a:rPr>
              <a:t>~ </a:t>
            </a:r>
            <a:r>
              <a:rPr lang="ko-KR" altLang="en-US" sz="700" dirty="0">
                <a:latin typeface="+mn-ea"/>
                <a:ea typeface="+mn-ea"/>
              </a:rPr>
              <a:t>운동 종료 시간 표시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운동 시간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흔들림 정도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 err="1">
                <a:latin typeface="+mn-ea"/>
                <a:ea typeface="+mn-ea"/>
              </a:rPr>
              <a:t>외발</a:t>
            </a:r>
            <a:r>
              <a:rPr lang="ko-KR" altLang="en-US" sz="700" dirty="0">
                <a:latin typeface="+mn-ea"/>
                <a:ea typeface="+mn-ea"/>
              </a:rPr>
              <a:t> 서기 시간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흔들림 정보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 err="1">
                <a:latin typeface="+mn-ea"/>
                <a:ea typeface="+mn-ea"/>
              </a:rPr>
              <a:t>외발</a:t>
            </a:r>
            <a:r>
              <a:rPr lang="ko-KR" altLang="en-US" sz="700" dirty="0">
                <a:latin typeface="+mn-ea"/>
                <a:ea typeface="+mn-ea"/>
              </a:rPr>
              <a:t> 서기 시간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</a:rPr>
              <a:t>자세 분석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운동 점수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  &gt; </a:t>
            </a:r>
            <a:r>
              <a:rPr lang="ko-KR" altLang="en-US" sz="700" dirty="0">
                <a:latin typeface="+mn-ea"/>
                <a:ea typeface="+mn-ea"/>
              </a:rPr>
              <a:t>평균 </a:t>
            </a:r>
            <a:r>
              <a:rPr lang="en-US" altLang="ko-KR" sz="700" dirty="0">
                <a:latin typeface="+mn-ea"/>
                <a:ea typeface="+mn-ea"/>
              </a:rPr>
              <a:t>: 70 </a:t>
            </a:r>
            <a:r>
              <a:rPr lang="ko-KR" altLang="en-US" sz="700" dirty="0">
                <a:latin typeface="+mn-ea"/>
                <a:ea typeface="+mn-ea"/>
              </a:rPr>
              <a:t>고정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- </a:t>
            </a:r>
            <a:r>
              <a:rPr lang="ko-KR" altLang="en-US" sz="700" dirty="0">
                <a:latin typeface="+mn-ea"/>
              </a:rPr>
              <a:t>바 색상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  &gt; 70 </a:t>
            </a:r>
            <a:r>
              <a:rPr lang="ko-KR" altLang="en-US" sz="700" dirty="0">
                <a:latin typeface="+mn-ea"/>
              </a:rPr>
              <a:t>이상 </a:t>
            </a:r>
            <a:r>
              <a:rPr lang="en-US" altLang="ko-KR" sz="700" dirty="0">
                <a:latin typeface="+mn-ea"/>
              </a:rPr>
              <a:t>: </a:t>
            </a:r>
            <a:r>
              <a:rPr lang="ko-KR" altLang="en-US" sz="700" dirty="0">
                <a:latin typeface="+mn-ea"/>
              </a:rPr>
              <a:t>블루</a:t>
            </a:r>
            <a:r>
              <a:rPr lang="en-US" altLang="ko-KR" sz="700" dirty="0">
                <a:latin typeface="+mn-ea"/>
              </a:rPr>
              <a:t>, 70 </a:t>
            </a:r>
            <a:r>
              <a:rPr lang="ko-KR" altLang="en-US" sz="700" dirty="0">
                <a:latin typeface="+mn-ea"/>
              </a:rPr>
              <a:t>미만 </a:t>
            </a:r>
            <a:r>
              <a:rPr lang="en-US" altLang="ko-KR" sz="700" dirty="0">
                <a:latin typeface="+mn-ea"/>
              </a:rPr>
              <a:t>: </a:t>
            </a:r>
            <a:r>
              <a:rPr lang="ko-KR" altLang="en-US" sz="700" dirty="0">
                <a:latin typeface="+mn-ea"/>
              </a:rPr>
              <a:t>주황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밸런스 </a:t>
            </a:r>
            <a:r>
              <a:rPr lang="ko-KR" altLang="en-US" sz="700" dirty="0">
                <a:latin typeface="+mn-ea"/>
              </a:rPr>
              <a:t>분석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밸런스 계산하여 문구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SzPts val="800"/>
              <a:buFont typeface="Arial" pitchFamily="34" charset="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기간 조회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기간 조회를 하여 기간 내 데이터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기간 조회 </a:t>
            </a:r>
            <a:r>
              <a:rPr lang="en-US" altLang="ko-KR" sz="700" dirty="0">
                <a:latin typeface="+mn-ea"/>
                <a:ea typeface="+mn-ea"/>
              </a:rPr>
              <a:t>tap </a:t>
            </a:r>
            <a:r>
              <a:rPr lang="ko-KR" altLang="en-US" sz="700" dirty="0">
                <a:latin typeface="+mn-ea"/>
                <a:ea typeface="+mn-ea"/>
              </a:rPr>
              <a:t>시 기간 조회 화면으로 이동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endParaRPr lang="en-US" altLang="ko-KR" sz="700" dirty="0">
              <a:latin typeface="+mn-ea"/>
              <a:ea typeface="+mn-ea"/>
            </a:endParaRPr>
          </a:p>
        </p:txBody>
      </p:sp>
      <p:sp>
        <p:nvSpPr>
          <p:cNvPr id="54" name="Google Shape;173;p5">
            <a:extLst>
              <a:ext uri="{FF2B5EF4-FFF2-40B4-BE49-F238E27FC236}">
                <a16:creationId xmlns:a16="http://schemas.microsoft.com/office/drawing/2014/main" id="{89A29CC4-9E0D-44FD-9A73-B0B70C744EC7}"/>
              </a:ext>
            </a:extLst>
          </p:cNvPr>
          <p:cNvSpPr/>
          <p:nvPr/>
        </p:nvSpPr>
        <p:spPr>
          <a:xfrm>
            <a:off x="631717" y="134443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5" name="Google Shape;173;p5">
            <a:extLst>
              <a:ext uri="{FF2B5EF4-FFF2-40B4-BE49-F238E27FC236}">
                <a16:creationId xmlns:a16="http://schemas.microsoft.com/office/drawing/2014/main" id="{8268D022-87FB-4C89-8877-38DF5CF9F30F}"/>
              </a:ext>
            </a:extLst>
          </p:cNvPr>
          <p:cNvSpPr/>
          <p:nvPr/>
        </p:nvSpPr>
        <p:spPr>
          <a:xfrm>
            <a:off x="631717" y="191488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8" name="Google Shape;173;p5">
            <a:extLst>
              <a:ext uri="{FF2B5EF4-FFF2-40B4-BE49-F238E27FC236}">
                <a16:creationId xmlns:a16="http://schemas.microsoft.com/office/drawing/2014/main" id="{36734E5A-4E55-486C-A3DA-AA123B0AC2A8}"/>
              </a:ext>
            </a:extLst>
          </p:cNvPr>
          <p:cNvSpPr/>
          <p:nvPr/>
        </p:nvSpPr>
        <p:spPr>
          <a:xfrm>
            <a:off x="714271" y="353649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5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9" name="Google Shape;173;p5">
            <a:extLst>
              <a:ext uri="{FF2B5EF4-FFF2-40B4-BE49-F238E27FC236}">
                <a16:creationId xmlns:a16="http://schemas.microsoft.com/office/drawing/2014/main" id="{4CB6F3B7-4F08-440F-9288-FE3E71110EAA}"/>
              </a:ext>
            </a:extLst>
          </p:cNvPr>
          <p:cNvSpPr/>
          <p:nvPr/>
        </p:nvSpPr>
        <p:spPr>
          <a:xfrm>
            <a:off x="811949" y="453207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6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561C439-A563-431C-93E1-70EFF04B1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825132"/>
              </p:ext>
            </p:extLst>
          </p:nvPr>
        </p:nvGraphicFramePr>
        <p:xfrm>
          <a:off x="5354112" y="4874322"/>
          <a:ext cx="4354661" cy="1254604"/>
        </p:xfrm>
        <a:graphic>
          <a:graphicData uri="http://schemas.openxmlformats.org/drawingml/2006/table">
            <a:tbl>
              <a:tblPr>
                <a:tableStyleId>{BDC07181-A594-4614-B1B4-83AC75EE6A1E}</a:tableStyleId>
              </a:tblPr>
              <a:tblGrid>
                <a:gridCol w="1481177">
                  <a:extLst>
                    <a:ext uri="{9D8B030D-6E8A-4147-A177-3AD203B41FA5}">
                      <a16:colId xmlns:a16="http://schemas.microsoft.com/office/drawing/2014/main" val="2654966497"/>
                    </a:ext>
                  </a:extLst>
                </a:gridCol>
                <a:gridCol w="2873484">
                  <a:extLst>
                    <a:ext uri="{9D8B030D-6E8A-4147-A177-3AD203B41FA5}">
                      <a16:colId xmlns:a16="http://schemas.microsoft.com/office/drawing/2014/main" val="2552439248"/>
                    </a:ext>
                  </a:extLst>
                </a:gridCol>
              </a:tblGrid>
              <a:tr h="2463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분석 포인트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322" marR="8322" marT="832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요약문구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322" marR="8322" marT="832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107662"/>
                  </a:ext>
                </a:extLst>
              </a:tr>
              <a:tr h="26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균형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322" marR="8322" marT="832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균형감이 매우 좋습니다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322" marR="8322" marT="832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014928"/>
                  </a:ext>
                </a:extLst>
              </a:tr>
              <a:tr h="32804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내측 쏠림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322" marR="8322" marT="832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내측 쏠림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골반이 지지하는 다리 안쪽으로 틀어</a:t>
                      </a:r>
                      <a:b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졌거나 반대 쪽 골반이 올라가 있을 확률이 높습니다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322" marR="8322" marT="832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032231"/>
                  </a:ext>
                </a:extLst>
              </a:tr>
              <a:tr h="2206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외측 쏠림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322" marR="8322" marT="832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외측 쏠림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) 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지지하는 </a:t>
                      </a: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다리쪽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 골반이 바깥쪽으로 빠지거나 무너졌을 확률이 높습니다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322" marR="8322" marT="832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531522"/>
                  </a:ext>
                </a:extLst>
              </a:tr>
              <a:tr h="16420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흔들림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불균형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322" marR="8322" marT="832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흔들림이 크고 균형감이 떨어집니다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322" marR="8322" marT="832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286418"/>
                  </a:ext>
                </a:extLst>
              </a:tr>
            </a:tbl>
          </a:graphicData>
        </a:graphic>
      </p:graphicFrame>
      <p:grpSp>
        <p:nvGrpSpPr>
          <p:cNvPr id="63" name="그룹 62">
            <a:extLst>
              <a:ext uri="{FF2B5EF4-FFF2-40B4-BE49-F238E27FC236}">
                <a16:creationId xmlns:a16="http://schemas.microsoft.com/office/drawing/2014/main" id="{6BE58D38-15FF-4C47-BEAF-3A5ED0F5B826}"/>
              </a:ext>
            </a:extLst>
          </p:cNvPr>
          <p:cNvGrpSpPr/>
          <p:nvPr/>
        </p:nvGrpSpPr>
        <p:grpSpPr>
          <a:xfrm>
            <a:off x="837799" y="2217037"/>
            <a:ext cx="2718834" cy="239020"/>
            <a:chOff x="845751" y="2217037"/>
            <a:chExt cx="2718834" cy="239020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02D907D-7834-401C-BD2C-0D93A6D9ED0D}"/>
                </a:ext>
              </a:extLst>
            </p:cNvPr>
            <p:cNvSpPr/>
            <p:nvPr/>
          </p:nvSpPr>
          <p:spPr>
            <a:xfrm>
              <a:off x="845751" y="2222478"/>
              <a:ext cx="2718834" cy="2335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9C0AF61A-6DAF-4608-9949-116BE408ADF8}"/>
                </a:ext>
              </a:extLst>
            </p:cNvPr>
            <p:cNvGrpSpPr/>
            <p:nvPr/>
          </p:nvGrpSpPr>
          <p:grpSpPr>
            <a:xfrm>
              <a:off x="890609" y="2217037"/>
              <a:ext cx="1927168" cy="220885"/>
              <a:chOff x="890609" y="1570021"/>
              <a:chExt cx="1927168" cy="220885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CE0F8AE-A82C-4F76-BB36-B928D4B55401}"/>
                  </a:ext>
                </a:extLst>
              </p:cNvPr>
              <p:cNvSpPr txBox="1"/>
              <p:nvPr/>
            </p:nvSpPr>
            <p:spPr>
              <a:xfrm>
                <a:off x="1496581" y="1570021"/>
                <a:ext cx="13211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atinLnBrk="1"/>
                <a:r>
                  <a:rPr lang="en-US" altLang="ko-KR" sz="800" dirty="0">
                    <a:latin typeface="+mn-ea"/>
                    <a:ea typeface="+mn-ea"/>
                  </a:rPr>
                  <a:t>13:55:00~14:55:00/8</a:t>
                </a:r>
                <a:r>
                  <a:rPr lang="ko-KR" altLang="en-US" sz="800" dirty="0">
                    <a:latin typeface="+mn-ea"/>
                    <a:ea typeface="+mn-ea"/>
                  </a:rPr>
                  <a:t>세트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A96CAB2-7DEE-48BB-AAA5-64A187693C5F}"/>
                  </a:ext>
                </a:extLst>
              </p:cNvPr>
              <p:cNvSpPr txBox="1"/>
              <p:nvPr/>
            </p:nvSpPr>
            <p:spPr>
              <a:xfrm>
                <a:off x="890609" y="1575462"/>
                <a:ext cx="6319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운동 시간</a:t>
                </a:r>
              </a:p>
            </p:txBody>
          </p:sp>
        </p:grpSp>
      </p:grpSp>
      <p:sp>
        <p:nvSpPr>
          <p:cNvPr id="56" name="Google Shape;173;p5">
            <a:extLst>
              <a:ext uri="{FF2B5EF4-FFF2-40B4-BE49-F238E27FC236}">
                <a16:creationId xmlns:a16="http://schemas.microsoft.com/office/drawing/2014/main" id="{560CF09E-D7DA-4B41-8A4B-E3EF06B0EF46}"/>
              </a:ext>
            </a:extLst>
          </p:cNvPr>
          <p:cNvSpPr/>
          <p:nvPr/>
        </p:nvSpPr>
        <p:spPr>
          <a:xfrm>
            <a:off x="649078" y="2207969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7" name="Google Shape;173;p5">
            <a:extLst>
              <a:ext uri="{FF2B5EF4-FFF2-40B4-BE49-F238E27FC236}">
                <a16:creationId xmlns:a16="http://schemas.microsoft.com/office/drawing/2014/main" id="{0B48EB93-A001-4C82-922E-962C234D8235}"/>
              </a:ext>
            </a:extLst>
          </p:cNvPr>
          <p:cNvSpPr/>
          <p:nvPr/>
        </p:nvSpPr>
        <p:spPr>
          <a:xfrm>
            <a:off x="1018680" y="261583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3" name="취소">
            <a:extLst>
              <a:ext uri="{FF2B5EF4-FFF2-40B4-BE49-F238E27FC236}">
                <a16:creationId xmlns:a16="http://schemas.microsoft.com/office/drawing/2014/main" id="{630A597B-6436-4C2F-A9D1-526EA8D2B884}"/>
              </a:ext>
            </a:extLst>
          </p:cNvPr>
          <p:cNvSpPr/>
          <p:nvPr/>
        </p:nvSpPr>
        <p:spPr>
          <a:xfrm>
            <a:off x="2783080" y="1118093"/>
            <a:ext cx="720000" cy="213361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기간 조회</a:t>
            </a:r>
            <a:endParaRPr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8" name="Google Shape;173;p5">
            <a:extLst>
              <a:ext uri="{FF2B5EF4-FFF2-40B4-BE49-F238E27FC236}">
                <a16:creationId xmlns:a16="http://schemas.microsoft.com/office/drawing/2014/main" id="{ADB848B3-7D5B-44B3-AE18-CB210EA69841}"/>
              </a:ext>
            </a:extLst>
          </p:cNvPr>
          <p:cNvSpPr/>
          <p:nvPr/>
        </p:nvSpPr>
        <p:spPr>
          <a:xfrm>
            <a:off x="2629484" y="101172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7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6CFA8E6-C928-4235-8D24-BA0526E17269}"/>
              </a:ext>
            </a:extLst>
          </p:cNvPr>
          <p:cNvSpPr/>
          <p:nvPr/>
        </p:nvSpPr>
        <p:spPr>
          <a:xfrm rot="21383520">
            <a:off x="7879044" y="3977000"/>
            <a:ext cx="1517257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rgbClr val="FF0000"/>
                </a:solidFill>
              </a:rPr>
              <a:t>운동별</a:t>
            </a:r>
            <a:r>
              <a:rPr lang="ko-KR" altLang="en-US" sz="800" dirty="0">
                <a:solidFill>
                  <a:srgbClr val="FF0000"/>
                </a:solidFill>
              </a:rPr>
              <a:t> 결과 화면 수정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0424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47C9D07-8F80-464B-86DF-EEB4CF3AAA65}"/>
              </a:ext>
            </a:extLst>
          </p:cNvPr>
          <p:cNvGrpSpPr/>
          <p:nvPr/>
        </p:nvGrpSpPr>
        <p:grpSpPr>
          <a:xfrm>
            <a:off x="837799" y="2472990"/>
            <a:ext cx="2718834" cy="991055"/>
            <a:chOff x="837799" y="2752207"/>
            <a:chExt cx="2718834" cy="991055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2ACF0625-67D5-4539-8BAD-2CE8810FA164}"/>
                </a:ext>
              </a:extLst>
            </p:cNvPr>
            <p:cNvSpPr/>
            <p:nvPr/>
          </p:nvSpPr>
          <p:spPr>
            <a:xfrm>
              <a:off x="837799" y="2752207"/>
              <a:ext cx="2718834" cy="9910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7B86841E-1CB1-4687-85B5-EADFDCC89A96}"/>
                </a:ext>
              </a:extLst>
            </p:cNvPr>
            <p:cNvGrpSpPr/>
            <p:nvPr/>
          </p:nvGrpSpPr>
          <p:grpSpPr>
            <a:xfrm>
              <a:off x="1243654" y="2935632"/>
              <a:ext cx="1939359" cy="662083"/>
              <a:chOff x="1263910" y="2935632"/>
              <a:chExt cx="1939359" cy="662083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3CD31FC-A83E-407C-B5DA-900C9BB9B7F6}"/>
                  </a:ext>
                </a:extLst>
              </p:cNvPr>
              <p:cNvSpPr txBox="1"/>
              <p:nvPr/>
            </p:nvSpPr>
            <p:spPr>
              <a:xfrm>
                <a:off x="1467514" y="3161379"/>
                <a:ext cx="3626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1"/>
                <a:r>
                  <a:rPr lang="en-US" altLang="ko-KR" sz="1000" dirty="0">
                    <a:latin typeface="+mn-ea"/>
                    <a:ea typeface="+mn-ea"/>
                  </a:rPr>
                  <a:t>7%</a:t>
                </a:r>
                <a:endParaRPr lang="ko-KR" altLang="en-US" sz="1100" dirty="0">
                  <a:latin typeface="+mn-ea"/>
                  <a:ea typeface="+mn-ea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2673164D-B593-4F80-A634-3BBE8A548CD5}"/>
                  </a:ext>
                </a:extLst>
              </p:cNvPr>
              <p:cNvSpPr txBox="1"/>
              <p:nvPr/>
            </p:nvSpPr>
            <p:spPr>
              <a:xfrm>
                <a:off x="1279164" y="3413049"/>
                <a:ext cx="739305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1"/>
                <a:r>
                  <a:rPr lang="ko-KR" altLang="en-US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rPr>
                  <a:t>추천 </a:t>
                </a:r>
                <a:r>
                  <a: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rPr>
                  <a:t>: 10% </a:t>
                </a:r>
                <a:r>
                  <a:rPr lang="ko-KR" altLang="en-US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rPr>
                  <a:t>이하</a:t>
                </a:r>
                <a:endPara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1A526B23-5545-4F60-9C4B-DDA87FF32376}"/>
                  </a:ext>
                </a:extLst>
              </p:cNvPr>
              <p:cNvSpPr txBox="1"/>
              <p:nvPr/>
            </p:nvSpPr>
            <p:spPr>
              <a:xfrm>
                <a:off x="1263910" y="2935632"/>
                <a:ext cx="7344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흔들림 정도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82EB270-3556-4B7D-A0AC-48A3302087E4}"/>
                  </a:ext>
                </a:extLst>
              </p:cNvPr>
              <p:cNvSpPr txBox="1"/>
              <p:nvPr/>
            </p:nvSpPr>
            <p:spPr>
              <a:xfrm>
                <a:off x="2520871" y="3161379"/>
                <a:ext cx="45397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1"/>
                <a:r>
                  <a:rPr lang="en-US" altLang="ko-KR" sz="1000" dirty="0">
                    <a:latin typeface="+mn-ea"/>
                    <a:ea typeface="+mn-ea"/>
                  </a:rPr>
                  <a:t>00</a:t>
                </a:r>
                <a:r>
                  <a:rPr lang="ko-KR" altLang="en-US" sz="1000" dirty="0">
                    <a:latin typeface="+mn-ea"/>
                    <a:ea typeface="+mn-ea"/>
                  </a:rPr>
                  <a:t>초</a:t>
                </a:r>
                <a:endParaRPr lang="ko-KR" altLang="en-US" sz="1100" dirty="0">
                  <a:latin typeface="+mn-ea"/>
                  <a:ea typeface="+mn-ea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982D113-139C-40E0-B6F4-9F45814A35D4}"/>
                  </a:ext>
                </a:extLst>
              </p:cNvPr>
              <p:cNvSpPr txBox="1"/>
              <p:nvPr/>
            </p:nvSpPr>
            <p:spPr>
              <a:xfrm>
                <a:off x="2329312" y="2935632"/>
                <a:ext cx="87395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err="1">
                    <a:solidFill>
                      <a:schemeClr val="tx1"/>
                    </a:solidFill>
                    <a:latin typeface="+mn-ea"/>
                    <a:ea typeface="+mn-ea"/>
                  </a:rPr>
                  <a:t>외발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 서기 시간</a:t>
                </a: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7A9CA62-3A14-41E3-87CE-786C95BB7C43}"/>
              </a:ext>
            </a:extLst>
          </p:cNvPr>
          <p:cNvGrpSpPr/>
          <p:nvPr/>
        </p:nvGrpSpPr>
        <p:grpSpPr>
          <a:xfrm>
            <a:off x="838696" y="3517789"/>
            <a:ext cx="2718834" cy="1354770"/>
            <a:chOff x="838696" y="3708967"/>
            <a:chExt cx="2718834" cy="135477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F342E886-B76B-40E1-ABC6-69DF7036A74A}"/>
                </a:ext>
              </a:extLst>
            </p:cNvPr>
            <p:cNvGrpSpPr/>
            <p:nvPr/>
          </p:nvGrpSpPr>
          <p:grpSpPr>
            <a:xfrm>
              <a:off x="838696" y="3708967"/>
              <a:ext cx="2718834" cy="1349893"/>
              <a:chOff x="838696" y="3498885"/>
              <a:chExt cx="2718834" cy="1349893"/>
            </a:xfrm>
          </p:grpSpPr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6BF8A85-F96B-460B-B7CD-9AA0B33F46CD}"/>
                  </a:ext>
                </a:extLst>
              </p:cNvPr>
              <p:cNvSpPr/>
              <p:nvPr/>
            </p:nvSpPr>
            <p:spPr>
              <a:xfrm>
                <a:off x="838696" y="3498885"/>
                <a:ext cx="2718834" cy="13498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4E4C5F3-1732-455B-8EF2-1CD369E2ED60}"/>
                  </a:ext>
                </a:extLst>
              </p:cNvPr>
              <p:cNvSpPr txBox="1"/>
              <p:nvPr/>
            </p:nvSpPr>
            <p:spPr>
              <a:xfrm>
                <a:off x="892249" y="3522336"/>
                <a:ext cx="6319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나의 자세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9DA4132-589A-4D19-8389-BD92FB199369}"/>
                  </a:ext>
                </a:extLst>
              </p:cNvPr>
              <p:cNvSpPr txBox="1"/>
              <p:nvPr/>
            </p:nvSpPr>
            <p:spPr>
              <a:xfrm>
                <a:off x="1977751" y="3941514"/>
                <a:ext cx="14606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운동 중 압력 중심 패턴이</a:t>
                </a:r>
                <a:endParaRPr lang="en-US" altLang="ko-KR" sz="8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가이드 라인 안에 위치 해야</a:t>
                </a:r>
                <a:endParaRPr lang="en-US" altLang="ko-KR" sz="8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운동 효과가 좋습니다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.</a:t>
                </a:r>
              </a:p>
            </p:txBody>
          </p:sp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6B514C64-8077-4625-977D-AC8EDDCDF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54481" y="3729580"/>
                <a:ext cx="931057" cy="932897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7C6BCCB-B621-4965-9474-F94ACF2D7F72}"/>
                </a:ext>
              </a:extLst>
            </p:cNvPr>
            <p:cNvSpPr txBox="1"/>
            <p:nvPr/>
          </p:nvSpPr>
          <p:spPr>
            <a:xfrm>
              <a:off x="1113521" y="4879071"/>
              <a:ext cx="21691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1"/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*</a:t>
              </a: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자세영역을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Tap</a:t>
              </a: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 시 운동 영상 조회 화면으로 이동합니다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.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04571F30-EC10-4AE0-8B3F-09B6C690A9B0}"/>
              </a:ext>
            </a:extLst>
          </p:cNvPr>
          <p:cNvGrpSpPr/>
          <p:nvPr/>
        </p:nvGrpSpPr>
        <p:grpSpPr>
          <a:xfrm>
            <a:off x="837799" y="2221472"/>
            <a:ext cx="2718834" cy="220893"/>
            <a:chOff x="845751" y="2221472"/>
            <a:chExt cx="2718834" cy="220893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7763F31-59CE-42B2-9D99-68B0C7D50219}"/>
                </a:ext>
              </a:extLst>
            </p:cNvPr>
            <p:cNvSpPr/>
            <p:nvPr/>
          </p:nvSpPr>
          <p:spPr>
            <a:xfrm>
              <a:off x="845751" y="2222478"/>
              <a:ext cx="2718834" cy="219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56A49991-DB91-4BC1-AD45-7FA95BDBBD48}"/>
                </a:ext>
              </a:extLst>
            </p:cNvPr>
            <p:cNvGrpSpPr/>
            <p:nvPr/>
          </p:nvGrpSpPr>
          <p:grpSpPr>
            <a:xfrm>
              <a:off x="890609" y="2221472"/>
              <a:ext cx="1891017" cy="216450"/>
              <a:chOff x="890609" y="1574456"/>
              <a:chExt cx="1891017" cy="216450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75B5F46-7BDF-4AE6-A6CF-7147D73E650E}"/>
                  </a:ext>
                </a:extLst>
              </p:cNvPr>
              <p:cNvSpPr txBox="1"/>
              <p:nvPr/>
            </p:nvSpPr>
            <p:spPr>
              <a:xfrm>
                <a:off x="1482873" y="1574456"/>
                <a:ext cx="129875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atinLnBrk="1"/>
                <a:r>
                  <a:rPr lang="en-US" altLang="ko-KR" sz="800" dirty="0">
                    <a:latin typeface="+mn-ea"/>
                    <a:ea typeface="+mn-ea"/>
                  </a:rPr>
                  <a:t>13:55:00~13:55:30/30</a:t>
                </a:r>
                <a:r>
                  <a:rPr lang="ko-KR" altLang="en-US" sz="800" dirty="0">
                    <a:latin typeface="+mn-ea"/>
                    <a:ea typeface="+mn-ea"/>
                  </a:rPr>
                  <a:t>초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6380E58-8AF6-4820-98D9-B72DC1690B4C}"/>
                  </a:ext>
                </a:extLst>
              </p:cNvPr>
              <p:cNvSpPr txBox="1"/>
              <p:nvPr/>
            </p:nvSpPr>
            <p:spPr>
              <a:xfrm>
                <a:off x="890609" y="1575462"/>
                <a:ext cx="6319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운동 시간</a:t>
                </a:r>
              </a:p>
            </p:txBody>
          </p:sp>
        </p:grpSp>
      </p:grpSp>
      <p:sp>
        <p:nvSpPr>
          <p:cNvPr id="40" name="제목 7">
            <a:extLst>
              <a:ext uri="{FF2B5EF4-FFF2-40B4-BE49-F238E27FC236}">
                <a16:creationId xmlns:a16="http://schemas.microsoft.com/office/drawing/2014/main" id="{5F06690D-758F-484A-B958-0728A914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b="0" dirty="0">
                <a:solidFill>
                  <a:schemeClr val="tx1"/>
                </a:solidFill>
              </a:rPr>
              <a:t>홈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종합 결과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운동 선택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운동 결과</a:t>
            </a:r>
            <a:r>
              <a:rPr lang="en-US" altLang="ko-KR" sz="800" b="0" dirty="0">
                <a:solidFill>
                  <a:schemeClr val="tx1"/>
                </a:solidFill>
              </a:rPr>
              <a:t> (</a:t>
            </a:r>
            <a:r>
              <a:rPr lang="ko-KR" altLang="en-US" sz="800" b="0" dirty="0" err="1">
                <a:solidFill>
                  <a:schemeClr val="tx1"/>
                </a:solidFill>
              </a:rPr>
              <a:t>외발</a:t>
            </a:r>
            <a:r>
              <a:rPr lang="ko-KR" altLang="en-US" sz="800" b="0" dirty="0">
                <a:solidFill>
                  <a:schemeClr val="tx1"/>
                </a:solidFill>
              </a:rPr>
              <a:t> 서기</a:t>
            </a:r>
            <a:r>
              <a:rPr lang="en-US" altLang="ko-KR" sz="800" b="0" dirty="0">
                <a:solidFill>
                  <a:schemeClr val="tx1"/>
                </a:solidFill>
              </a:rPr>
              <a:t>)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운동 </a:t>
            </a:r>
            <a:r>
              <a:rPr lang="ko-KR" altLang="en-US" b="0" dirty="0" err="1">
                <a:solidFill>
                  <a:schemeClr val="tx1"/>
                </a:solidFill>
              </a:rPr>
              <a:t>세트별</a:t>
            </a:r>
            <a:r>
              <a:rPr lang="ko-KR" altLang="en-US" b="0" dirty="0">
                <a:solidFill>
                  <a:schemeClr val="tx1"/>
                </a:solidFill>
              </a:rPr>
              <a:t> 결과</a:t>
            </a:r>
            <a:r>
              <a:rPr lang="en-US" altLang="ko-KR" b="0" dirty="0">
                <a:solidFill>
                  <a:schemeClr val="tx1"/>
                </a:solidFill>
              </a:rPr>
              <a:t>(</a:t>
            </a:r>
            <a:r>
              <a:rPr lang="ko-KR" altLang="en-US" b="0" dirty="0" err="1">
                <a:solidFill>
                  <a:schemeClr val="tx1"/>
                </a:solidFill>
              </a:rPr>
              <a:t>외발</a:t>
            </a:r>
            <a:r>
              <a:rPr lang="ko-KR" altLang="en-US" b="0" dirty="0">
                <a:solidFill>
                  <a:schemeClr val="tx1"/>
                </a:solidFill>
              </a:rPr>
              <a:t> 서기</a:t>
            </a:r>
            <a:r>
              <a:rPr lang="en-US" altLang="ko-KR" b="0" dirty="0">
                <a:solidFill>
                  <a:schemeClr val="tx1"/>
                </a:solidFill>
              </a:rPr>
              <a:t>)</a:t>
            </a:r>
            <a:endParaRPr lang="ko-KR" altLang="en-US" b="0" dirty="0">
              <a:solidFill>
                <a:schemeClr val="tx1"/>
              </a:solidFill>
            </a:endParaRPr>
          </a:p>
        </p:txBody>
      </p:sp>
      <p:sp>
        <p:nvSpPr>
          <p:cNvPr id="1237" name="직사각형 9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886968">
              <a:defRPr sz="776"/>
            </a:lvl1pPr>
          </a:lstStyle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PT-A-09-7</a:t>
            </a:r>
            <a:endParaRPr dirty="0"/>
          </a:p>
        </p:txBody>
      </p:sp>
      <p:sp>
        <p:nvSpPr>
          <p:cNvPr id="183" name="취소">
            <a:extLst>
              <a:ext uri="{FF2B5EF4-FFF2-40B4-BE49-F238E27FC236}">
                <a16:creationId xmlns:a16="http://schemas.microsoft.com/office/drawing/2014/main" id="{71F9B7A2-E714-4C75-9ED7-1836C7AEF42A}"/>
              </a:ext>
            </a:extLst>
          </p:cNvPr>
          <p:cNvSpPr/>
          <p:nvPr/>
        </p:nvSpPr>
        <p:spPr>
          <a:xfrm>
            <a:off x="841248" y="1082404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8B5D337-7D30-4FE6-9CE6-9714B9D92A48}"/>
              </a:ext>
            </a:extLst>
          </p:cNvPr>
          <p:cNvSpPr txBox="1"/>
          <p:nvPr/>
        </p:nvSpPr>
        <p:spPr>
          <a:xfrm>
            <a:off x="1728472" y="1080594"/>
            <a:ext cx="9092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  <a:ea typeface="+mn-ea"/>
              </a:rPr>
              <a:t>OOO </a:t>
            </a:r>
            <a:r>
              <a:rPr lang="ko-KR" altLang="en-US" sz="800" dirty="0">
                <a:solidFill>
                  <a:schemeClr val="tx1"/>
                </a:solidFill>
                <a:latin typeface="+mn-ea"/>
                <a:ea typeface="+mn-ea"/>
              </a:rPr>
              <a:t>운동 결과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0A100EA3-6537-46D3-BBA4-E463A885162D}"/>
              </a:ext>
            </a:extLst>
          </p:cNvPr>
          <p:cNvGraphicFramePr>
            <a:graphicFrameLocks noGrp="1"/>
          </p:cNvGraphicFramePr>
          <p:nvPr/>
        </p:nvGraphicFramePr>
        <p:xfrm>
          <a:off x="837799" y="1926664"/>
          <a:ext cx="2718834" cy="213360"/>
        </p:xfrm>
        <a:graphic>
          <a:graphicData uri="http://schemas.openxmlformats.org/drawingml/2006/table">
            <a:tbl>
              <a:tblPr firstRow="1" bandRow="1">
                <a:tableStyleId>{BDC07181-A594-4614-B1B4-83AC75EE6A1E}</a:tableStyleId>
              </a:tblPr>
              <a:tblGrid>
                <a:gridCol w="453139">
                  <a:extLst>
                    <a:ext uri="{9D8B030D-6E8A-4147-A177-3AD203B41FA5}">
                      <a16:colId xmlns:a16="http://schemas.microsoft.com/office/drawing/2014/main" val="2293472691"/>
                    </a:ext>
                  </a:extLst>
                </a:gridCol>
                <a:gridCol w="453139">
                  <a:extLst>
                    <a:ext uri="{9D8B030D-6E8A-4147-A177-3AD203B41FA5}">
                      <a16:colId xmlns:a16="http://schemas.microsoft.com/office/drawing/2014/main" val="3914618512"/>
                    </a:ext>
                  </a:extLst>
                </a:gridCol>
                <a:gridCol w="453139">
                  <a:extLst>
                    <a:ext uri="{9D8B030D-6E8A-4147-A177-3AD203B41FA5}">
                      <a16:colId xmlns:a16="http://schemas.microsoft.com/office/drawing/2014/main" val="336099843"/>
                    </a:ext>
                  </a:extLst>
                </a:gridCol>
                <a:gridCol w="453139">
                  <a:extLst>
                    <a:ext uri="{9D8B030D-6E8A-4147-A177-3AD203B41FA5}">
                      <a16:colId xmlns:a16="http://schemas.microsoft.com/office/drawing/2014/main" val="1984944673"/>
                    </a:ext>
                  </a:extLst>
                </a:gridCol>
                <a:gridCol w="453139">
                  <a:extLst>
                    <a:ext uri="{9D8B030D-6E8A-4147-A177-3AD203B41FA5}">
                      <a16:colId xmlns:a16="http://schemas.microsoft.com/office/drawing/2014/main" val="1010784021"/>
                    </a:ext>
                  </a:extLst>
                </a:gridCol>
                <a:gridCol w="453139">
                  <a:extLst>
                    <a:ext uri="{9D8B030D-6E8A-4147-A177-3AD203B41FA5}">
                      <a16:colId xmlns:a16="http://schemas.microsoft.com/office/drawing/2014/main" val="227388664"/>
                    </a:ext>
                  </a:extLst>
                </a:gridCol>
              </a:tblGrid>
              <a:tr h="196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bg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bg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세트</a:t>
                      </a: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r>
                        <a:rPr lang="ko-KR" altLang="en-US" sz="800" b="0" i="0" u="none" strike="noStrike" cap="none" dirty="0">
                          <a:solidFill>
                            <a:schemeClr val="tx1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세트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776646"/>
                  </a:ext>
                </a:extLst>
              </a:tr>
            </a:tbl>
          </a:graphicData>
        </a:graphic>
      </p:graphicFrame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12C3F9B0-A6B6-49B4-BE5A-D89AD9BA397B}"/>
              </a:ext>
            </a:extLst>
          </p:cNvPr>
          <p:cNvGrpSpPr/>
          <p:nvPr/>
        </p:nvGrpSpPr>
        <p:grpSpPr>
          <a:xfrm>
            <a:off x="842422" y="1280638"/>
            <a:ext cx="2590197" cy="629679"/>
            <a:chOff x="833122" y="1220256"/>
            <a:chExt cx="2590197" cy="629679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3C468A3B-2B0F-4053-90CF-1B04BCFAF52F}"/>
                </a:ext>
              </a:extLst>
            </p:cNvPr>
            <p:cNvGrpSpPr/>
            <p:nvPr/>
          </p:nvGrpSpPr>
          <p:grpSpPr>
            <a:xfrm>
              <a:off x="833122" y="1220256"/>
              <a:ext cx="2590197" cy="629679"/>
              <a:chOff x="1233396" y="2555732"/>
              <a:chExt cx="2590197" cy="629679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292E9BAF-4AFD-4EF4-90A6-534FFB9282CE}"/>
                  </a:ext>
                </a:extLst>
              </p:cNvPr>
              <p:cNvSpPr/>
              <p:nvPr/>
            </p:nvSpPr>
            <p:spPr>
              <a:xfrm>
                <a:off x="2084256" y="2915254"/>
                <a:ext cx="252000" cy="252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F2C3306F-B12D-49B1-A927-B45E4A9A7F53}"/>
                  </a:ext>
                </a:extLst>
              </p:cNvPr>
              <p:cNvGrpSpPr/>
              <p:nvPr/>
            </p:nvGrpSpPr>
            <p:grpSpPr>
              <a:xfrm>
                <a:off x="1328982" y="2697905"/>
                <a:ext cx="2494611" cy="487506"/>
                <a:chOff x="4769098" y="1227667"/>
                <a:chExt cx="2494611" cy="487506"/>
              </a:xfrm>
            </p:grpSpPr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205C24B9-CAFD-4A97-AFE3-DAE2C569836B}"/>
                    </a:ext>
                  </a:extLst>
                </p:cNvPr>
                <p:cNvSpPr txBox="1"/>
                <p:nvPr/>
              </p:nvSpPr>
              <p:spPr>
                <a:xfrm>
                  <a:off x="4769098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일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3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0C376B41-E06D-4406-9E73-C999BB8D3458}"/>
                    </a:ext>
                  </a:extLst>
                </p:cNvPr>
                <p:cNvSpPr txBox="1"/>
                <p:nvPr/>
              </p:nvSpPr>
              <p:spPr>
                <a:xfrm>
                  <a:off x="5132716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월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4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A8D2A435-0D94-4AF0-8B51-47FBD2203B15}"/>
                    </a:ext>
                  </a:extLst>
                </p:cNvPr>
                <p:cNvSpPr txBox="1"/>
                <p:nvPr/>
              </p:nvSpPr>
              <p:spPr>
                <a:xfrm>
                  <a:off x="5859952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수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6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5D015451-0986-49D8-AC14-4DE1625253B4}"/>
                    </a:ext>
                  </a:extLst>
                </p:cNvPr>
                <p:cNvSpPr txBox="1"/>
                <p:nvPr/>
              </p:nvSpPr>
              <p:spPr>
                <a:xfrm>
                  <a:off x="6223570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목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7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F20C3E54-12B2-47C0-B3AD-CC352A657368}"/>
                    </a:ext>
                  </a:extLst>
                </p:cNvPr>
                <p:cNvSpPr txBox="1"/>
                <p:nvPr/>
              </p:nvSpPr>
              <p:spPr>
                <a:xfrm>
                  <a:off x="6587188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금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8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971E9D77-B2AA-4907-A086-6EDE7B10E906}"/>
                    </a:ext>
                  </a:extLst>
                </p:cNvPr>
                <p:cNvSpPr txBox="1"/>
                <p:nvPr/>
              </p:nvSpPr>
              <p:spPr>
                <a:xfrm>
                  <a:off x="6950803" y="1227667"/>
                  <a:ext cx="312906" cy="487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>
                      <a:latin typeface="+mn-ea"/>
                      <a:ea typeface="+mn-ea"/>
                    </a:rPr>
                    <a:t>토</a:t>
                  </a:r>
                  <a:endParaRPr lang="en-US" altLang="ko-KR" sz="1000" dirty="0">
                    <a:latin typeface="+mn-ea"/>
                    <a:ea typeface="+mn-ea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200" b="1" dirty="0">
                      <a:latin typeface="+mn-ea"/>
                      <a:ea typeface="+mn-ea"/>
                    </a:rPr>
                    <a:t>9</a:t>
                  </a:r>
                  <a:endParaRPr lang="ko-KR" altLang="en-US" sz="1200" b="1" dirty="0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9FEC6FE-52D8-490B-88B2-A9011082E9A4}"/>
                  </a:ext>
                </a:extLst>
              </p:cNvPr>
              <p:cNvSpPr txBox="1"/>
              <p:nvPr/>
            </p:nvSpPr>
            <p:spPr>
              <a:xfrm>
                <a:off x="1233396" y="2555732"/>
                <a:ext cx="59503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>
                    <a:latin typeface="+mn-ea"/>
                    <a:ea typeface="+mn-ea"/>
                  </a:rPr>
                  <a:t>2021.10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347B113-BC2E-42EF-B894-7ECA5190A287}"/>
                </a:ext>
              </a:extLst>
            </p:cNvPr>
            <p:cNvSpPr txBox="1"/>
            <p:nvPr/>
          </p:nvSpPr>
          <p:spPr>
            <a:xfrm>
              <a:off x="1655944" y="1362429"/>
              <a:ext cx="312906" cy="487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+mn-ea"/>
                  <a:ea typeface="+mn-ea"/>
                </a:rPr>
                <a:t>화</a:t>
              </a:r>
              <a:endParaRPr lang="en-US" altLang="ko-KR" sz="1000" dirty="0">
                <a:latin typeface="+mn-ea"/>
                <a:ea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bg1"/>
                  </a:solidFill>
                  <a:latin typeface="+mn-ea"/>
                  <a:ea typeface="+mn-ea"/>
                </a:rPr>
                <a:t>5</a:t>
              </a:r>
              <a:endParaRPr lang="ko-KR" altLang="en-US" sz="12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5FD33DB-0EF5-4A29-88DD-637137C6DD71}"/>
              </a:ext>
            </a:extLst>
          </p:cNvPr>
          <p:cNvGrpSpPr/>
          <p:nvPr/>
        </p:nvGrpSpPr>
        <p:grpSpPr>
          <a:xfrm>
            <a:off x="901707" y="4879071"/>
            <a:ext cx="2342523" cy="618204"/>
            <a:chOff x="842984" y="4570696"/>
            <a:chExt cx="2342523" cy="618204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28FDEF2-E9FE-4C91-91B9-598AA6A5A1EC}"/>
                </a:ext>
              </a:extLst>
            </p:cNvPr>
            <p:cNvSpPr txBox="1"/>
            <p:nvPr/>
          </p:nvSpPr>
          <p:spPr>
            <a:xfrm>
              <a:off x="842984" y="4570696"/>
              <a:ext cx="6319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자세 분석</a:t>
              </a: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270031A1-50B4-490A-BF7D-883232C25222}"/>
                </a:ext>
              </a:extLst>
            </p:cNvPr>
            <p:cNvGrpSpPr/>
            <p:nvPr/>
          </p:nvGrpSpPr>
          <p:grpSpPr>
            <a:xfrm>
              <a:off x="930160" y="4876548"/>
              <a:ext cx="2255347" cy="312352"/>
              <a:chOff x="930160" y="4681058"/>
              <a:chExt cx="2665203" cy="369114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8E6A57AE-BA50-4F19-858F-3A06FD8AD4A0}"/>
                  </a:ext>
                </a:extLst>
              </p:cNvPr>
              <p:cNvSpPr/>
              <p:nvPr/>
            </p:nvSpPr>
            <p:spPr>
              <a:xfrm>
                <a:off x="930160" y="4764742"/>
                <a:ext cx="2212192" cy="201746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7063872-A749-4BEE-899D-0A6A4D2772B4}"/>
                  </a:ext>
                </a:extLst>
              </p:cNvPr>
              <p:cNvSpPr/>
              <p:nvPr/>
            </p:nvSpPr>
            <p:spPr>
              <a:xfrm>
                <a:off x="3226248" y="4681058"/>
                <a:ext cx="369115" cy="36911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dirty="0"/>
                  <a:t>100</a:t>
                </a:r>
                <a:endParaRPr lang="ko-KR" altLang="en-US" sz="800" dirty="0"/>
              </a:p>
            </p:txBody>
          </p:sp>
        </p:grp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3030CFA-244E-40B5-97A9-F215A3541CCF}"/>
                </a:ext>
              </a:extLst>
            </p:cNvPr>
            <p:cNvCxnSpPr>
              <a:cxnSpLocks/>
            </p:cNvCxnSpPr>
            <p:nvPr/>
          </p:nvCxnSpPr>
          <p:spPr>
            <a:xfrm>
              <a:off x="930160" y="4815185"/>
              <a:ext cx="1314559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93DCADCD-6AAF-4BCC-B78D-7E4F2A2CB1D8}"/>
                </a:ext>
              </a:extLst>
            </p:cNvPr>
            <p:cNvCxnSpPr/>
            <p:nvPr/>
          </p:nvCxnSpPr>
          <p:spPr>
            <a:xfrm>
              <a:off x="2244719" y="4815185"/>
              <a:ext cx="0" cy="3029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2432F36-E97E-4E5B-B41F-6C9209CA0D6F}"/>
                </a:ext>
              </a:extLst>
            </p:cNvPr>
            <p:cNvSpPr txBox="1"/>
            <p:nvPr/>
          </p:nvSpPr>
          <p:spPr>
            <a:xfrm>
              <a:off x="1926815" y="4787946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평균</a:t>
              </a:r>
            </a:p>
          </p:txBody>
        </p:sp>
      </p:grpSp>
      <p:sp>
        <p:nvSpPr>
          <p:cNvPr id="54" name="Google Shape;164;p5">
            <a:extLst>
              <a:ext uri="{FF2B5EF4-FFF2-40B4-BE49-F238E27FC236}">
                <a16:creationId xmlns:a16="http://schemas.microsoft.com/office/drawing/2014/main" id="{7DF5B4DB-7B75-4143-8694-68C92AE5BCA7}"/>
              </a:ext>
            </a:extLst>
          </p:cNvPr>
          <p:cNvSpPr txBox="1">
            <a:spLocks/>
          </p:cNvSpPr>
          <p:nvPr/>
        </p:nvSpPr>
        <p:spPr>
          <a:xfrm>
            <a:off x="7484132" y="392191"/>
            <a:ext cx="2329410" cy="63131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날짜 선택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주간 달력을 선택하여 원하는 날짜 선택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ko-KR" altLang="en-US" sz="700" dirty="0">
                <a:latin typeface="+mn-ea"/>
                <a:ea typeface="+mn-ea"/>
              </a:rPr>
              <a:t>  </a:t>
            </a:r>
            <a:r>
              <a:rPr lang="en-US" altLang="ko-KR" sz="700" dirty="0">
                <a:latin typeface="+mn-ea"/>
                <a:ea typeface="+mn-ea"/>
              </a:rPr>
              <a:t>&gt; </a:t>
            </a:r>
            <a:r>
              <a:rPr lang="ko-KR" altLang="en-US" sz="700" dirty="0">
                <a:latin typeface="+mn-ea"/>
                <a:ea typeface="+mn-ea"/>
              </a:rPr>
              <a:t>좌우 </a:t>
            </a:r>
            <a:r>
              <a:rPr lang="ko-KR" altLang="en-US" sz="700" dirty="0" err="1">
                <a:latin typeface="+mn-ea"/>
                <a:ea typeface="+mn-ea"/>
              </a:rPr>
              <a:t>스와이프를</a:t>
            </a:r>
            <a:r>
              <a:rPr lang="ko-KR" altLang="en-US" sz="700" dirty="0">
                <a:latin typeface="+mn-ea"/>
                <a:ea typeface="+mn-ea"/>
              </a:rPr>
              <a:t> 이용하여 날짜 이동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ko-KR" altLang="en-US" sz="700" dirty="0">
                <a:latin typeface="+mn-ea"/>
                <a:ea typeface="+mn-ea"/>
              </a:rPr>
              <a:t>  </a:t>
            </a:r>
            <a:r>
              <a:rPr lang="en-US" altLang="ko-KR" sz="700" dirty="0">
                <a:latin typeface="+mn-ea"/>
                <a:ea typeface="+mn-ea"/>
              </a:rPr>
              <a:t>&gt; </a:t>
            </a:r>
            <a:r>
              <a:rPr lang="ko-KR" altLang="en-US" sz="700" dirty="0">
                <a:latin typeface="+mn-ea"/>
                <a:ea typeface="+mn-ea"/>
              </a:rPr>
              <a:t>오늘 이후 날짜 선택 안됨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날짜 선택 시 하단에 운동 시간 및 전체 표시</a:t>
            </a: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시간 선택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전체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선택된 운동을 한 시간 선택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운동 </a:t>
            </a:r>
            <a:r>
              <a:rPr lang="en-US" altLang="ko-KR" sz="700" dirty="0">
                <a:latin typeface="+mn-ea"/>
                <a:ea typeface="+mn-ea"/>
              </a:rPr>
              <a:t>1</a:t>
            </a:r>
            <a:r>
              <a:rPr lang="ko-KR" altLang="en-US" sz="700" dirty="0">
                <a:latin typeface="+mn-ea"/>
                <a:ea typeface="+mn-ea"/>
              </a:rPr>
              <a:t>회 진행 시 시간 선택 탭 </a:t>
            </a:r>
            <a:r>
              <a:rPr lang="ko-KR" altLang="en-US" sz="700" dirty="0" err="1">
                <a:latin typeface="+mn-ea"/>
                <a:ea typeface="+mn-ea"/>
              </a:rPr>
              <a:t>미노출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- 2</a:t>
            </a:r>
            <a:r>
              <a:rPr lang="ko-KR" altLang="en-US" sz="700" dirty="0">
                <a:latin typeface="+mn-ea"/>
                <a:ea typeface="+mn-ea"/>
              </a:rPr>
              <a:t>건 이상일 때 표시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전체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선택된 날의 선택 운동 전체 데이터 평균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시간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운동 시작 시간 표시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시</a:t>
            </a:r>
            <a:r>
              <a:rPr lang="en-US" altLang="ko-KR" sz="700" dirty="0">
                <a:latin typeface="+mn-ea"/>
                <a:ea typeface="+mn-ea"/>
              </a:rPr>
              <a:t>:</a:t>
            </a:r>
            <a:r>
              <a:rPr lang="ko-KR" altLang="en-US" sz="700" dirty="0">
                <a:latin typeface="+mn-ea"/>
                <a:ea typeface="+mn-ea"/>
              </a:rPr>
              <a:t>분 표시</a:t>
            </a: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운동 시간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전체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하루의 처음 운동 시작 시간</a:t>
            </a:r>
            <a:r>
              <a:rPr lang="en-US" altLang="ko-KR" sz="700" dirty="0">
                <a:latin typeface="+mn-ea"/>
                <a:ea typeface="+mn-ea"/>
              </a:rPr>
              <a:t>~</a:t>
            </a:r>
            <a:r>
              <a:rPr lang="ko-KR" altLang="en-US" sz="700" dirty="0">
                <a:latin typeface="+mn-ea"/>
                <a:ea typeface="+mn-ea"/>
              </a:rPr>
              <a:t>마지막 운동 종료 시간 표시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운동 세트 표시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시간 </a:t>
            </a:r>
            <a:r>
              <a:rPr lang="en-US" altLang="ko-KR" sz="700" dirty="0">
                <a:latin typeface="+mn-ea"/>
                <a:ea typeface="+mn-ea"/>
              </a:rPr>
              <a:t>: </a:t>
            </a:r>
            <a:r>
              <a:rPr lang="ko-KR" altLang="en-US" sz="700" dirty="0">
                <a:latin typeface="+mn-ea"/>
                <a:ea typeface="+mn-ea"/>
              </a:rPr>
              <a:t>운동 시작 시간 </a:t>
            </a:r>
            <a:r>
              <a:rPr lang="en-US" altLang="ko-KR" sz="700" dirty="0">
                <a:latin typeface="+mn-ea"/>
                <a:ea typeface="+mn-ea"/>
              </a:rPr>
              <a:t>~ </a:t>
            </a:r>
            <a:r>
              <a:rPr lang="ko-KR" altLang="en-US" sz="700" dirty="0">
                <a:latin typeface="+mn-ea"/>
                <a:ea typeface="+mn-ea"/>
              </a:rPr>
              <a:t>운동 종료 시간 표시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>
                <a:latin typeface="+mn-ea"/>
                <a:ea typeface="+mn-ea"/>
              </a:rPr>
              <a:t>운동 시간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SzPts val="800"/>
              <a:buFont typeface="Arial" pitchFamily="34" charset="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흔들림 정도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 err="1">
                <a:latin typeface="+mn-ea"/>
                <a:ea typeface="+mn-ea"/>
              </a:rPr>
              <a:t>외발</a:t>
            </a:r>
            <a:r>
              <a:rPr lang="ko-KR" altLang="en-US" sz="700" dirty="0">
                <a:latin typeface="+mn-ea"/>
                <a:ea typeface="+mn-ea"/>
              </a:rPr>
              <a:t> 서기 시간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흔들림 정보</a:t>
            </a:r>
            <a:r>
              <a:rPr lang="en-US" altLang="ko-KR" sz="700" dirty="0">
                <a:latin typeface="+mn-ea"/>
                <a:ea typeface="+mn-ea"/>
              </a:rPr>
              <a:t>, </a:t>
            </a:r>
            <a:r>
              <a:rPr lang="ko-KR" altLang="en-US" sz="700" dirty="0" err="1">
                <a:latin typeface="+mn-ea"/>
                <a:ea typeface="+mn-ea"/>
              </a:rPr>
              <a:t>외발</a:t>
            </a:r>
            <a:r>
              <a:rPr lang="ko-KR" altLang="en-US" sz="700" dirty="0">
                <a:latin typeface="+mn-ea"/>
                <a:ea typeface="+mn-ea"/>
              </a:rPr>
              <a:t> 서기 시간 표시</a:t>
            </a: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나의 자세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cop </a:t>
            </a:r>
            <a:r>
              <a:rPr lang="ko-KR" altLang="en-US" sz="700" dirty="0">
                <a:latin typeface="+mn-ea"/>
                <a:ea typeface="+mn-ea"/>
              </a:rPr>
              <a:t>이동 패턴 표시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패턴 </a:t>
            </a:r>
            <a:r>
              <a:rPr lang="en-US" altLang="ko-KR" sz="700" dirty="0">
                <a:latin typeface="+mn-ea"/>
                <a:ea typeface="+mn-ea"/>
              </a:rPr>
              <a:t>Tap </a:t>
            </a:r>
            <a:r>
              <a:rPr lang="ko-KR" altLang="en-US" sz="700" dirty="0">
                <a:latin typeface="+mn-ea"/>
                <a:ea typeface="+mn-ea"/>
              </a:rPr>
              <a:t>시 해당 세트의 운동 영상 </a:t>
            </a:r>
            <a:r>
              <a:rPr lang="en-US" altLang="ko-KR" sz="700" dirty="0">
                <a:latin typeface="+mn-ea"/>
                <a:ea typeface="+mn-ea"/>
              </a:rPr>
              <a:t>or </a:t>
            </a:r>
            <a:r>
              <a:rPr lang="ko-KR" altLang="en-US" sz="700" dirty="0" err="1">
                <a:latin typeface="+mn-ea"/>
                <a:ea typeface="+mn-ea"/>
              </a:rPr>
              <a:t>족저압</a:t>
            </a:r>
            <a:r>
              <a:rPr lang="ko-KR" altLang="en-US" sz="700" dirty="0">
                <a:latin typeface="+mn-ea"/>
                <a:ea typeface="+mn-ea"/>
              </a:rPr>
              <a:t> 조회 화면으로 이동 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자세 분석</a:t>
            </a:r>
            <a:br>
              <a:rPr lang="ko-KR" altLang="en-US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운동 점수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  &gt; </a:t>
            </a:r>
            <a:r>
              <a:rPr lang="ko-KR" altLang="en-US" sz="700" dirty="0">
                <a:latin typeface="+mn-ea"/>
                <a:ea typeface="+mn-ea"/>
              </a:rPr>
              <a:t>평균 </a:t>
            </a:r>
            <a:r>
              <a:rPr lang="en-US" altLang="ko-KR" sz="700" dirty="0">
                <a:latin typeface="+mn-ea"/>
                <a:ea typeface="+mn-ea"/>
              </a:rPr>
              <a:t>: 70 </a:t>
            </a:r>
            <a:r>
              <a:rPr lang="ko-KR" altLang="en-US" sz="700" dirty="0">
                <a:latin typeface="+mn-ea"/>
                <a:ea typeface="+mn-ea"/>
              </a:rPr>
              <a:t>고정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- </a:t>
            </a:r>
            <a:r>
              <a:rPr lang="ko-KR" altLang="en-US" sz="700" dirty="0">
                <a:latin typeface="+mn-ea"/>
              </a:rPr>
              <a:t>바 색상</a:t>
            </a:r>
            <a:br>
              <a:rPr lang="en-US" altLang="ko-KR" sz="700" dirty="0">
                <a:latin typeface="+mn-ea"/>
              </a:rPr>
            </a:br>
            <a:r>
              <a:rPr lang="en-US" altLang="ko-KR" sz="700" dirty="0">
                <a:latin typeface="+mn-ea"/>
              </a:rPr>
              <a:t>  &gt; 70 </a:t>
            </a:r>
            <a:r>
              <a:rPr lang="ko-KR" altLang="en-US" sz="700" dirty="0">
                <a:latin typeface="+mn-ea"/>
              </a:rPr>
              <a:t>이상 </a:t>
            </a:r>
            <a:r>
              <a:rPr lang="en-US" altLang="ko-KR" sz="700" dirty="0">
                <a:latin typeface="+mn-ea"/>
              </a:rPr>
              <a:t>: </a:t>
            </a:r>
            <a:r>
              <a:rPr lang="ko-KR" altLang="en-US" sz="700" dirty="0">
                <a:latin typeface="+mn-ea"/>
              </a:rPr>
              <a:t>블루</a:t>
            </a:r>
            <a:r>
              <a:rPr lang="en-US" altLang="ko-KR" sz="700" dirty="0">
                <a:latin typeface="+mn-ea"/>
              </a:rPr>
              <a:t>, 70 </a:t>
            </a:r>
            <a:r>
              <a:rPr lang="ko-KR" altLang="en-US" sz="700" dirty="0">
                <a:latin typeface="+mn-ea"/>
              </a:rPr>
              <a:t>미만 </a:t>
            </a:r>
            <a:r>
              <a:rPr lang="en-US" altLang="ko-KR" sz="700" dirty="0">
                <a:latin typeface="+mn-ea"/>
              </a:rPr>
              <a:t>: </a:t>
            </a:r>
            <a:r>
              <a:rPr lang="ko-KR" altLang="en-US" sz="700" dirty="0">
                <a:latin typeface="+mn-ea"/>
              </a:rPr>
              <a:t>주황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밸런스 </a:t>
            </a:r>
            <a:r>
              <a:rPr lang="ko-KR" altLang="en-US" sz="700" dirty="0">
                <a:latin typeface="+mn-ea"/>
              </a:rPr>
              <a:t>분석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밸런스 계산하여 문구 표시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SzPts val="800"/>
              <a:buFont typeface="Arial" pitchFamily="34" charset="0"/>
              <a:buAutoNum type="arabicPeriod"/>
              <a:defRPr sz="863"/>
            </a:pPr>
            <a:r>
              <a:rPr lang="ko-KR" altLang="en-US" sz="700" dirty="0">
                <a:latin typeface="+mn-ea"/>
                <a:ea typeface="+mn-ea"/>
              </a:rPr>
              <a:t>기간 조회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기간 조회를 하여 기간 내 데이터 표시</a:t>
            </a:r>
            <a:br>
              <a:rPr lang="en-US" altLang="ko-KR" sz="700" dirty="0">
                <a:latin typeface="+mn-ea"/>
                <a:ea typeface="+mn-ea"/>
              </a:rPr>
            </a:br>
            <a:r>
              <a:rPr lang="en-US" altLang="ko-KR" sz="700" dirty="0">
                <a:latin typeface="+mn-ea"/>
                <a:ea typeface="+mn-ea"/>
              </a:rPr>
              <a:t>- </a:t>
            </a:r>
            <a:r>
              <a:rPr lang="ko-KR" altLang="en-US" sz="700" dirty="0">
                <a:latin typeface="+mn-ea"/>
                <a:ea typeface="+mn-ea"/>
              </a:rPr>
              <a:t>기간 조회 </a:t>
            </a:r>
            <a:r>
              <a:rPr lang="en-US" altLang="ko-KR" sz="700" dirty="0">
                <a:latin typeface="+mn-ea"/>
                <a:ea typeface="+mn-ea"/>
              </a:rPr>
              <a:t>tap </a:t>
            </a:r>
            <a:r>
              <a:rPr lang="ko-KR" altLang="en-US" sz="700" dirty="0">
                <a:latin typeface="+mn-ea"/>
                <a:ea typeface="+mn-ea"/>
              </a:rPr>
              <a:t>시 기간 조회 화면으로 이동</a:t>
            </a:r>
            <a:endParaRPr lang="en-US" altLang="ko-KR" sz="700" dirty="0">
              <a:latin typeface="+mn-ea"/>
              <a:ea typeface="+mn-ea"/>
            </a:endParaRPr>
          </a:p>
          <a:p>
            <a:pPr marL="170687" indent="-170687" defTabSz="877823">
              <a:buClr>
                <a:srgbClr val="000000"/>
              </a:buClr>
              <a:buSzPts val="800"/>
              <a:buAutoNum type="arabicPeriod"/>
              <a:defRPr sz="863"/>
            </a:pPr>
            <a:endParaRPr lang="en-US" altLang="ko-KR" sz="700" dirty="0">
              <a:latin typeface="+mn-ea"/>
              <a:ea typeface="+mn-ea"/>
            </a:endParaRPr>
          </a:p>
        </p:txBody>
      </p:sp>
      <p:sp>
        <p:nvSpPr>
          <p:cNvPr id="55" name="Google Shape;173;p5">
            <a:extLst>
              <a:ext uri="{FF2B5EF4-FFF2-40B4-BE49-F238E27FC236}">
                <a16:creationId xmlns:a16="http://schemas.microsoft.com/office/drawing/2014/main" id="{52F1DD2D-D509-4D87-BD72-F9DA43134CCF}"/>
              </a:ext>
            </a:extLst>
          </p:cNvPr>
          <p:cNvSpPr/>
          <p:nvPr/>
        </p:nvSpPr>
        <p:spPr>
          <a:xfrm>
            <a:off x="631717" y="134443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6" name="Google Shape;173;p5">
            <a:extLst>
              <a:ext uri="{FF2B5EF4-FFF2-40B4-BE49-F238E27FC236}">
                <a16:creationId xmlns:a16="http://schemas.microsoft.com/office/drawing/2014/main" id="{55F49D5F-A282-4DE5-A0B8-DDD1ABE6D149}"/>
              </a:ext>
            </a:extLst>
          </p:cNvPr>
          <p:cNvSpPr/>
          <p:nvPr/>
        </p:nvSpPr>
        <p:spPr>
          <a:xfrm>
            <a:off x="631717" y="1914888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7" name="Google Shape;173;p5">
            <a:extLst>
              <a:ext uri="{FF2B5EF4-FFF2-40B4-BE49-F238E27FC236}">
                <a16:creationId xmlns:a16="http://schemas.microsoft.com/office/drawing/2014/main" id="{35CA6BC7-8018-4B3D-AE1E-3BF2DD06C3A4}"/>
              </a:ext>
            </a:extLst>
          </p:cNvPr>
          <p:cNvSpPr/>
          <p:nvPr/>
        </p:nvSpPr>
        <p:spPr>
          <a:xfrm>
            <a:off x="643867" y="221638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8" name="Google Shape;173;p5">
            <a:extLst>
              <a:ext uri="{FF2B5EF4-FFF2-40B4-BE49-F238E27FC236}">
                <a16:creationId xmlns:a16="http://schemas.microsoft.com/office/drawing/2014/main" id="{D516FFC0-1E46-4D7F-A3FF-AE30B1F4D4CF}"/>
              </a:ext>
            </a:extLst>
          </p:cNvPr>
          <p:cNvSpPr/>
          <p:nvPr/>
        </p:nvSpPr>
        <p:spPr>
          <a:xfrm>
            <a:off x="692379" y="269113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9" name="Google Shape;173;p5">
            <a:extLst>
              <a:ext uri="{FF2B5EF4-FFF2-40B4-BE49-F238E27FC236}">
                <a16:creationId xmlns:a16="http://schemas.microsoft.com/office/drawing/2014/main" id="{FF49E296-A9D8-43A8-87B4-49F57E991FA3}"/>
              </a:ext>
            </a:extLst>
          </p:cNvPr>
          <p:cNvSpPr/>
          <p:nvPr/>
        </p:nvSpPr>
        <p:spPr>
          <a:xfrm>
            <a:off x="748506" y="4870003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6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0" name="Google Shape;173;p5">
            <a:extLst>
              <a:ext uri="{FF2B5EF4-FFF2-40B4-BE49-F238E27FC236}">
                <a16:creationId xmlns:a16="http://schemas.microsoft.com/office/drawing/2014/main" id="{08A61407-E6AD-4B48-9347-EE55BA79A546}"/>
              </a:ext>
            </a:extLst>
          </p:cNvPr>
          <p:cNvSpPr/>
          <p:nvPr/>
        </p:nvSpPr>
        <p:spPr>
          <a:xfrm>
            <a:off x="968512" y="5682247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7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1" name="Google Shape;173;p5">
            <a:extLst>
              <a:ext uri="{FF2B5EF4-FFF2-40B4-BE49-F238E27FC236}">
                <a16:creationId xmlns:a16="http://schemas.microsoft.com/office/drawing/2014/main" id="{5E777C47-D853-4329-B64F-F42D529428C1}"/>
              </a:ext>
            </a:extLst>
          </p:cNvPr>
          <p:cNvSpPr/>
          <p:nvPr/>
        </p:nvSpPr>
        <p:spPr>
          <a:xfrm>
            <a:off x="692379" y="3420586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5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178A5502-814A-4CDA-A9E9-B06785D94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310479"/>
              </p:ext>
            </p:extLst>
          </p:nvPr>
        </p:nvGraphicFramePr>
        <p:xfrm>
          <a:off x="5354112" y="4874322"/>
          <a:ext cx="4354661" cy="1254604"/>
        </p:xfrm>
        <a:graphic>
          <a:graphicData uri="http://schemas.openxmlformats.org/drawingml/2006/table">
            <a:tbl>
              <a:tblPr>
                <a:tableStyleId>{BDC07181-A594-4614-B1B4-83AC75EE6A1E}</a:tableStyleId>
              </a:tblPr>
              <a:tblGrid>
                <a:gridCol w="1481177">
                  <a:extLst>
                    <a:ext uri="{9D8B030D-6E8A-4147-A177-3AD203B41FA5}">
                      <a16:colId xmlns:a16="http://schemas.microsoft.com/office/drawing/2014/main" val="2654966497"/>
                    </a:ext>
                  </a:extLst>
                </a:gridCol>
                <a:gridCol w="2873484">
                  <a:extLst>
                    <a:ext uri="{9D8B030D-6E8A-4147-A177-3AD203B41FA5}">
                      <a16:colId xmlns:a16="http://schemas.microsoft.com/office/drawing/2014/main" val="2552439248"/>
                    </a:ext>
                  </a:extLst>
                </a:gridCol>
              </a:tblGrid>
              <a:tr h="2463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분석 포인트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322" marR="8322" marT="832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요약문구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322" marR="8322" marT="832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107662"/>
                  </a:ext>
                </a:extLst>
              </a:tr>
              <a:tr h="263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균형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322" marR="8322" marT="832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균형감이 매우 좋습니다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322" marR="8322" marT="832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014928"/>
                  </a:ext>
                </a:extLst>
              </a:tr>
              <a:tr h="32804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내측 쏠림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322" marR="8322" marT="832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내측 쏠림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골반이 지지하는 다리 안쪽으로 틀어</a:t>
                      </a:r>
                      <a:b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졌거나 반대 쪽 골반이 올라가 있을 확률이 높습니다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322" marR="8322" marT="832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032231"/>
                  </a:ext>
                </a:extLst>
              </a:tr>
              <a:tr h="2206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  <a:latin typeface="+mn-ea"/>
                          <a:ea typeface="+mn-ea"/>
                        </a:rPr>
                        <a:t>외측 쏠림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322" marR="8322" marT="832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외측 쏠림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) 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지지하는 </a:t>
                      </a: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다리쪽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 골반이 바깥쪽으로 빠지거나 무너졌을 확률이 높습니다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322" marR="8322" marT="832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531522"/>
                  </a:ext>
                </a:extLst>
              </a:tr>
              <a:tr h="16420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흔들림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불균형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322" marR="8322" marT="832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흔들림이 크고 균형감이 떨어집니다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322" marR="8322" marT="8322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286418"/>
                  </a:ext>
                </a:extLst>
              </a:tr>
            </a:tbl>
          </a:graphicData>
        </a:graphic>
      </p:graphicFrame>
      <p:grpSp>
        <p:nvGrpSpPr>
          <p:cNvPr id="74" name="그룹 73">
            <a:extLst>
              <a:ext uri="{FF2B5EF4-FFF2-40B4-BE49-F238E27FC236}">
                <a16:creationId xmlns:a16="http://schemas.microsoft.com/office/drawing/2014/main" id="{2DA89735-C27A-4F29-B4A1-AE05C3CEA1A2}"/>
              </a:ext>
            </a:extLst>
          </p:cNvPr>
          <p:cNvGrpSpPr/>
          <p:nvPr/>
        </p:nvGrpSpPr>
        <p:grpSpPr>
          <a:xfrm>
            <a:off x="953770" y="5614675"/>
            <a:ext cx="2486746" cy="630772"/>
            <a:chOff x="4042712" y="4198660"/>
            <a:chExt cx="2486746" cy="63077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B470BF0-F901-4A39-BC66-4556A12EEEF9}"/>
                </a:ext>
              </a:extLst>
            </p:cNvPr>
            <p:cNvSpPr txBox="1"/>
            <p:nvPr/>
          </p:nvSpPr>
          <p:spPr>
            <a:xfrm>
              <a:off x="4042712" y="4460100"/>
              <a:ext cx="2486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u="none" strike="noStrike" dirty="0">
                  <a:effectLst/>
                  <a:latin typeface="+mn-ea"/>
                  <a:ea typeface="+mn-ea"/>
                </a:rPr>
                <a:t>지지하는 </a:t>
              </a:r>
              <a:r>
                <a:rPr lang="ko-KR" altLang="en-US" sz="900" u="none" strike="noStrike" dirty="0" err="1">
                  <a:effectLst/>
                  <a:latin typeface="+mn-ea"/>
                  <a:ea typeface="+mn-ea"/>
                </a:rPr>
                <a:t>다리쪽</a:t>
              </a:r>
              <a:r>
                <a:rPr lang="ko-KR" altLang="en-US" sz="900" u="none" strike="noStrike" dirty="0">
                  <a:effectLst/>
                  <a:latin typeface="+mn-ea"/>
                  <a:ea typeface="+mn-ea"/>
                </a:rPr>
                <a:t> 골반이 바깥쪽으로 빠지거나 무너졌을 확률이 높습니다</a:t>
              </a:r>
              <a:r>
                <a:rPr lang="en-US" altLang="ko-KR" sz="900" u="none" strike="noStrike" dirty="0">
                  <a:effectLst/>
                  <a:latin typeface="+mn-ea"/>
                  <a:ea typeface="+mn-ea"/>
                </a:rPr>
                <a:t>.</a:t>
              </a:r>
              <a:endParaRPr lang="ko-KR" altLang="en-US" sz="900" dirty="0">
                <a:latin typeface="+mn-ea"/>
                <a:ea typeface="+mn-ea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8C78A83-930C-44D7-9BAB-F8E45359A4AA}"/>
                </a:ext>
              </a:extLst>
            </p:cNvPr>
            <p:cNvSpPr txBox="1"/>
            <p:nvPr/>
          </p:nvSpPr>
          <p:spPr>
            <a:xfrm>
              <a:off x="4898800" y="4198660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latin typeface="+mn-ea"/>
                  <a:ea typeface="+mn-ea"/>
                </a:rPr>
                <a:t>밸런스 분석</a:t>
              </a:r>
            </a:p>
          </p:txBody>
        </p:sp>
      </p:grpSp>
      <p:sp>
        <p:nvSpPr>
          <p:cNvPr id="62" name="취소">
            <a:extLst>
              <a:ext uri="{FF2B5EF4-FFF2-40B4-BE49-F238E27FC236}">
                <a16:creationId xmlns:a16="http://schemas.microsoft.com/office/drawing/2014/main" id="{86B21630-9BAC-47B5-A95C-F66F136D1908}"/>
              </a:ext>
            </a:extLst>
          </p:cNvPr>
          <p:cNvSpPr/>
          <p:nvPr/>
        </p:nvSpPr>
        <p:spPr>
          <a:xfrm>
            <a:off x="2783080" y="1118093"/>
            <a:ext cx="720000" cy="213361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+mn-ea"/>
                <a:ea typeface="+mn-ea"/>
              </a:rPr>
              <a:t>기간 조회</a:t>
            </a:r>
            <a:endParaRPr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3" name="Google Shape;173;p5">
            <a:extLst>
              <a:ext uri="{FF2B5EF4-FFF2-40B4-BE49-F238E27FC236}">
                <a16:creationId xmlns:a16="http://schemas.microsoft.com/office/drawing/2014/main" id="{C8CA03E9-A96E-4183-9FF0-C5A9236EDDAE}"/>
              </a:ext>
            </a:extLst>
          </p:cNvPr>
          <p:cNvSpPr/>
          <p:nvPr/>
        </p:nvSpPr>
        <p:spPr>
          <a:xfrm>
            <a:off x="2629484" y="101172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8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AF2C959-C72B-47F5-B3BB-3D73DC16DDA2}"/>
              </a:ext>
            </a:extLst>
          </p:cNvPr>
          <p:cNvSpPr/>
          <p:nvPr/>
        </p:nvSpPr>
        <p:spPr>
          <a:xfrm rot="21383520">
            <a:off x="6686151" y="4238510"/>
            <a:ext cx="1517257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rgbClr val="FF0000"/>
                </a:solidFill>
              </a:rPr>
              <a:t>운동별</a:t>
            </a:r>
            <a:r>
              <a:rPr lang="ko-KR" altLang="en-US" sz="800" dirty="0">
                <a:solidFill>
                  <a:srgbClr val="FF0000"/>
                </a:solidFill>
              </a:rPr>
              <a:t> 결과 화면 수정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0846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7">
            <a:extLst>
              <a:ext uri="{FF2B5EF4-FFF2-40B4-BE49-F238E27FC236}">
                <a16:creationId xmlns:a16="http://schemas.microsoft.com/office/drawing/2014/main" id="{5F06690D-758F-484A-B958-0728A914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b="0" dirty="0">
                <a:solidFill>
                  <a:schemeClr val="tx1"/>
                </a:solidFill>
              </a:rPr>
              <a:t>홈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종합 결과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운동 선택 </a:t>
            </a:r>
            <a:r>
              <a:rPr lang="en-US" altLang="ko-KR" b="0" dirty="0">
                <a:solidFill>
                  <a:schemeClr val="tx1"/>
                </a:solidFill>
              </a:rPr>
              <a:t>&gt; </a:t>
            </a:r>
            <a:r>
              <a:rPr lang="ko-KR" altLang="en-US" b="0" dirty="0">
                <a:solidFill>
                  <a:schemeClr val="tx1"/>
                </a:solidFill>
              </a:rPr>
              <a:t>기간 조회 선택 </a:t>
            </a:r>
            <a:r>
              <a:rPr lang="en-US" altLang="ko-KR" b="0" dirty="0">
                <a:solidFill>
                  <a:schemeClr val="tx1"/>
                </a:solidFill>
              </a:rPr>
              <a:t>&gt;</a:t>
            </a:r>
            <a:r>
              <a:rPr lang="ko-KR" altLang="en-US" b="0" dirty="0">
                <a:solidFill>
                  <a:schemeClr val="tx1"/>
                </a:solidFill>
              </a:rPr>
              <a:t> 기간 조회</a:t>
            </a:r>
          </a:p>
        </p:txBody>
      </p:sp>
      <p:sp>
        <p:nvSpPr>
          <p:cNvPr id="1237" name="직사각형 9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ctr" defTabSz="886968">
              <a:defRPr sz="776"/>
            </a:lvl1pPr>
          </a:lstStyle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PT-A-09-8</a:t>
            </a: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B433C5-EE3A-477D-993A-5EAD4903A5F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70687" indent="-170687" defTabSz="877823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AutoNum type="arabicPeriod"/>
              <a:defRPr sz="863"/>
            </a:pP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Arial"/>
              </a:rPr>
              <a:t>시작 종료일 선택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n-cs"/>
                <a:sym typeface="Arial"/>
              </a:rPr>
            </a:br>
            <a:r>
              <a:rPr lang="en-US" altLang="ko-KR" sz="700" dirty="0">
                <a:solidFill>
                  <a:schemeClr val="tx1"/>
                </a:solidFill>
                <a:cs typeface="+mj-cs"/>
                <a:sym typeface="맑은 고딕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cs typeface="+mj-cs"/>
                <a:sym typeface="맑은 고딕"/>
              </a:rPr>
              <a:t>시작 및 종료 날짜 표시</a:t>
            </a:r>
            <a:br>
              <a:rPr lang="en-US" altLang="ko-KR" sz="700" dirty="0">
                <a:solidFill>
                  <a:schemeClr val="tx1"/>
                </a:solidFill>
                <a:cs typeface="+mj-cs"/>
                <a:sym typeface="맑은 고딕"/>
              </a:rPr>
            </a:br>
            <a:r>
              <a:rPr lang="en-US" altLang="ko-KR" sz="700" dirty="0">
                <a:solidFill>
                  <a:schemeClr val="tx1"/>
                </a:solidFill>
                <a:cs typeface="+mj-cs"/>
                <a:sym typeface="맑은 고딕"/>
              </a:rPr>
              <a:t>  &gt; </a:t>
            </a:r>
            <a:r>
              <a:rPr lang="ko-KR" altLang="en-US" sz="700" dirty="0">
                <a:solidFill>
                  <a:schemeClr val="tx1"/>
                </a:solidFill>
                <a:cs typeface="+mj-cs"/>
                <a:sym typeface="맑은 고딕"/>
              </a:rPr>
              <a:t>시작 날짜</a:t>
            </a:r>
            <a:r>
              <a:rPr lang="en-US" altLang="ko-KR" sz="700" dirty="0">
                <a:solidFill>
                  <a:schemeClr val="tx1"/>
                </a:solidFill>
                <a:cs typeface="+mj-cs"/>
                <a:sym typeface="맑은 고딕"/>
              </a:rPr>
              <a:t>, </a:t>
            </a:r>
            <a:r>
              <a:rPr lang="ko-KR" altLang="en-US" sz="700" dirty="0">
                <a:solidFill>
                  <a:schemeClr val="tx1"/>
                </a:solidFill>
                <a:cs typeface="+mj-cs"/>
                <a:sym typeface="맑은 고딕"/>
              </a:rPr>
              <a:t>종료 날짜 영역 </a:t>
            </a:r>
            <a:r>
              <a:rPr lang="en-US" altLang="ko-KR" sz="700" dirty="0">
                <a:solidFill>
                  <a:schemeClr val="tx1"/>
                </a:solidFill>
                <a:cs typeface="+mj-cs"/>
                <a:sym typeface="맑은 고딕"/>
              </a:rPr>
              <a:t>Tap </a:t>
            </a:r>
            <a:r>
              <a:rPr lang="ko-KR" altLang="en-US" sz="700" dirty="0">
                <a:solidFill>
                  <a:schemeClr val="tx1"/>
                </a:solidFill>
                <a:cs typeface="+mj-cs"/>
                <a:sym typeface="맑은 고딕"/>
              </a:rPr>
              <a:t>시 데이터 </a:t>
            </a:r>
            <a:r>
              <a:rPr lang="ko-KR" altLang="en-US" sz="700" dirty="0" err="1">
                <a:solidFill>
                  <a:schemeClr val="tx1"/>
                </a:solidFill>
                <a:cs typeface="+mj-cs"/>
                <a:sym typeface="맑은 고딕"/>
              </a:rPr>
              <a:t>피커</a:t>
            </a:r>
            <a:r>
              <a:rPr lang="ko-KR" altLang="en-US" sz="700" dirty="0">
                <a:solidFill>
                  <a:schemeClr val="tx1"/>
                </a:solidFill>
                <a:cs typeface="+mj-cs"/>
                <a:sym typeface="맑은 고딕"/>
              </a:rPr>
              <a:t> 표시</a:t>
            </a:r>
            <a:br>
              <a:rPr lang="en-US" altLang="ko-KR" sz="700" dirty="0">
                <a:solidFill>
                  <a:schemeClr val="tx1"/>
                </a:solidFill>
                <a:cs typeface="+mj-cs"/>
                <a:sym typeface="맑은 고딕"/>
              </a:rPr>
            </a:br>
            <a:r>
              <a:rPr lang="en-US" altLang="ko-KR" sz="700" dirty="0">
                <a:solidFill>
                  <a:schemeClr val="tx1"/>
                </a:solidFill>
                <a:cs typeface="+mj-cs"/>
                <a:sym typeface="맑은 고딕"/>
              </a:rPr>
              <a:t>  &gt; </a:t>
            </a:r>
            <a:r>
              <a:rPr lang="ko-KR" altLang="en-US" sz="700" dirty="0">
                <a:solidFill>
                  <a:schemeClr val="tx1"/>
                </a:solidFill>
                <a:cs typeface="+mj-cs"/>
                <a:sym typeface="맑은 고딕"/>
              </a:rPr>
              <a:t>시작 날짜</a:t>
            </a:r>
            <a:r>
              <a:rPr lang="en-US" altLang="ko-KR" sz="700" dirty="0">
                <a:solidFill>
                  <a:schemeClr val="tx1"/>
                </a:solidFill>
                <a:cs typeface="+mj-cs"/>
                <a:sym typeface="맑은 고딕"/>
              </a:rPr>
              <a:t>/</a:t>
            </a:r>
            <a:r>
              <a:rPr lang="ko-KR" altLang="en-US" sz="700" dirty="0">
                <a:solidFill>
                  <a:schemeClr val="tx1"/>
                </a:solidFill>
                <a:cs typeface="+mj-cs"/>
                <a:sym typeface="맑은 고딕"/>
              </a:rPr>
              <a:t>종료 날짜를 오늘 및 오늘 이후 날짜로 선택 불가</a:t>
            </a:r>
            <a:br>
              <a:rPr lang="en-US" altLang="ko-KR" sz="700" dirty="0">
                <a:solidFill>
                  <a:schemeClr val="tx1"/>
                </a:solidFill>
                <a:cs typeface="+mj-cs"/>
                <a:sym typeface="맑은 고딕"/>
              </a:rPr>
            </a:br>
            <a:r>
              <a:rPr lang="en-US" altLang="ko-KR" sz="700" dirty="0">
                <a:solidFill>
                  <a:schemeClr val="tx1"/>
                </a:solidFill>
                <a:cs typeface="+mj-cs"/>
                <a:sym typeface="맑은 고딕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cs typeface="+mj-cs"/>
                <a:sym typeface="맑은 고딕"/>
              </a:rPr>
              <a:t>전체 기간 최대 </a:t>
            </a:r>
            <a:r>
              <a:rPr lang="en-US" altLang="ko-KR" sz="700" dirty="0">
                <a:solidFill>
                  <a:schemeClr val="tx1"/>
                </a:solidFill>
                <a:cs typeface="+mj-cs"/>
                <a:sym typeface="맑은 고딕"/>
              </a:rPr>
              <a:t>31</a:t>
            </a:r>
            <a:r>
              <a:rPr lang="ko-KR" altLang="en-US" sz="700" dirty="0">
                <a:solidFill>
                  <a:schemeClr val="tx1"/>
                </a:solidFill>
                <a:cs typeface="+mj-cs"/>
                <a:sym typeface="맑은 고딕"/>
              </a:rPr>
              <a:t>일까지 선택 가능</a:t>
            </a:r>
            <a:br>
              <a:rPr lang="en-US" altLang="ko-KR" sz="700" dirty="0">
                <a:solidFill>
                  <a:schemeClr val="tx1"/>
                </a:solidFill>
                <a:cs typeface="+mj-cs"/>
                <a:sym typeface="맑은 고딕"/>
              </a:rPr>
            </a:br>
            <a:r>
              <a:rPr lang="en-US" altLang="ko-KR" sz="700" dirty="0">
                <a:solidFill>
                  <a:schemeClr val="tx1"/>
                </a:solidFill>
                <a:cs typeface="+mj-cs"/>
                <a:sym typeface="맑은 고딕"/>
              </a:rPr>
              <a:t>  &gt; 31</a:t>
            </a:r>
            <a:r>
              <a:rPr lang="ko-KR" altLang="en-US" sz="700" dirty="0">
                <a:solidFill>
                  <a:schemeClr val="tx1"/>
                </a:solidFill>
                <a:cs typeface="+mj-cs"/>
                <a:sym typeface="맑은 고딕"/>
              </a:rPr>
              <a:t>일 이상 시 ⓐ팝업 표시 </a:t>
            </a:r>
            <a:endParaRPr lang="en-US" altLang="ko-KR" sz="700" dirty="0">
              <a:solidFill>
                <a:schemeClr val="tx1"/>
              </a:solidFill>
              <a:cs typeface="+mj-cs"/>
              <a:sym typeface="맑은 고딕"/>
            </a:endParaRPr>
          </a:p>
          <a:p>
            <a:pPr marL="170687" indent="-170687" defTabSz="877823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AutoNum type="arabicPeriod"/>
              <a:defRPr sz="863"/>
            </a:pP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  <a:cs typeface="+mj-cs"/>
                <a:sym typeface="맑은 고딕"/>
              </a:rPr>
              <a:t>조회</a:t>
            </a:r>
            <a:b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j-cs"/>
                <a:sym typeface="맑은 고딕"/>
              </a:rPr>
            </a:b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j-cs"/>
                <a:sym typeface="맑은 고딕"/>
              </a:rPr>
              <a:t>-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  <a:cs typeface="+mj-cs"/>
                <a:sym typeface="맑은 고딕"/>
              </a:rPr>
              <a:t>조회 </a:t>
            </a:r>
            <a:r>
              <a:rPr lang="en-US" altLang="ko-KR" sz="700" dirty="0">
                <a:solidFill>
                  <a:schemeClr val="tx1"/>
                </a:solidFill>
                <a:latin typeface="+mn-ea"/>
                <a:ea typeface="+mn-ea"/>
                <a:cs typeface="+mj-cs"/>
                <a:sym typeface="맑은 고딕"/>
              </a:rPr>
              <a:t>Tap </a:t>
            </a:r>
            <a:r>
              <a:rPr lang="ko-KR" altLang="en-US" sz="700" dirty="0">
                <a:solidFill>
                  <a:schemeClr val="tx1"/>
                </a:solidFill>
                <a:latin typeface="+mn-ea"/>
                <a:ea typeface="+mn-ea"/>
                <a:cs typeface="+mj-cs"/>
                <a:sym typeface="맑은 고딕"/>
              </a:rPr>
              <a:t>시 하단에 결과 표시</a:t>
            </a:r>
            <a:endParaRPr lang="ko-KR" altLang="en-US" sz="700" dirty="0">
              <a:solidFill>
                <a:schemeClr val="tx1"/>
              </a:solidFill>
              <a:latin typeface="+mn-ea"/>
              <a:ea typeface="+mn-ea"/>
              <a:cs typeface="+mn-cs"/>
              <a:sym typeface="Arial"/>
            </a:endParaRPr>
          </a:p>
        </p:txBody>
      </p:sp>
      <p:sp>
        <p:nvSpPr>
          <p:cNvPr id="183" name="취소">
            <a:extLst>
              <a:ext uri="{FF2B5EF4-FFF2-40B4-BE49-F238E27FC236}">
                <a16:creationId xmlns:a16="http://schemas.microsoft.com/office/drawing/2014/main" id="{71F9B7A2-E714-4C75-9ED7-1836C7AEF42A}"/>
              </a:ext>
            </a:extLst>
          </p:cNvPr>
          <p:cNvSpPr/>
          <p:nvPr/>
        </p:nvSpPr>
        <p:spPr>
          <a:xfrm>
            <a:off x="1023670" y="1695541"/>
            <a:ext cx="2310523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조회</a:t>
            </a:r>
            <a:endParaRPr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8B5D337-7D30-4FE6-9CE6-9714B9D92A48}"/>
              </a:ext>
            </a:extLst>
          </p:cNvPr>
          <p:cNvSpPr txBox="1"/>
          <p:nvPr/>
        </p:nvSpPr>
        <p:spPr>
          <a:xfrm>
            <a:off x="1878016" y="1080594"/>
            <a:ext cx="6319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  <a:ea typeface="+mn-ea"/>
              </a:rPr>
              <a:t>기간 조회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7904270-72E1-4649-9D74-1DE37D74E19B}"/>
              </a:ext>
            </a:extLst>
          </p:cNvPr>
          <p:cNvGrpSpPr/>
          <p:nvPr/>
        </p:nvGrpSpPr>
        <p:grpSpPr>
          <a:xfrm>
            <a:off x="1026585" y="1386927"/>
            <a:ext cx="2307608" cy="237833"/>
            <a:chOff x="984069" y="1551454"/>
            <a:chExt cx="2307608" cy="237833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A0E4B57D-28D5-4811-BC02-D6C9EE5A0BC4}"/>
                </a:ext>
              </a:extLst>
            </p:cNvPr>
            <p:cNvGrpSpPr/>
            <p:nvPr/>
          </p:nvGrpSpPr>
          <p:grpSpPr>
            <a:xfrm>
              <a:off x="984069" y="1551454"/>
              <a:ext cx="1018902" cy="237833"/>
              <a:chOff x="984069" y="1432206"/>
              <a:chExt cx="1018902" cy="237833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F817966D-2C52-49F3-9853-8008D5B2DC17}"/>
                  </a:ext>
                </a:extLst>
              </p:cNvPr>
              <p:cNvSpPr/>
              <p:nvPr/>
            </p:nvSpPr>
            <p:spPr>
              <a:xfrm>
                <a:off x="984069" y="1432206"/>
                <a:ext cx="1018902" cy="2378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0000-00-00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69" name="그래픽 68" descr="월 단위 달력 단색으로 채워진">
                <a:extLst>
                  <a:ext uri="{FF2B5EF4-FFF2-40B4-BE49-F238E27FC236}">
                    <a16:creationId xmlns:a16="http://schemas.microsoft.com/office/drawing/2014/main" id="{CC617411-AF97-48C3-B024-2157C05AE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5379" y="1443354"/>
                <a:ext cx="215537" cy="215537"/>
              </a:xfrm>
              <a:prstGeom prst="rect">
                <a:avLst/>
              </a:prstGeom>
            </p:spPr>
          </p:pic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29840019-38B1-4884-BD1C-F895924AB1EC}"/>
                </a:ext>
              </a:extLst>
            </p:cNvPr>
            <p:cNvGrpSpPr/>
            <p:nvPr/>
          </p:nvGrpSpPr>
          <p:grpSpPr>
            <a:xfrm>
              <a:off x="2272775" y="1551454"/>
              <a:ext cx="1018902" cy="237833"/>
              <a:chOff x="984069" y="1432206"/>
              <a:chExt cx="1018902" cy="237833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77F1642C-4846-4505-BBD0-ED0E853CE269}"/>
                  </a:ext>
                </a:extLst>
              </p:cNvPr>
              <p:cNvSpPr/>
              <p:nvPr/>
            </p:nvSpPr>
            <p:spPr>
              <a:xfrm>
                <a:off x="984069" y="1432206"/>
                <a:ext cx="1018902" cy="23783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0000-00-00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67" name="그래픽 66" descr="월 단위 달력 단색으로 채워진">
                <a:extLst>
                  <a:ext uri="{FF2B5EF4-FFF2-40B4-BE49-F238E27FC236}">
                    <a16:creationId xmlns:a16="http://schemas.microsoft.com/office/drawing/2014/main" id="{6E92488E-3B3E-4DE5-834F-9FC5D3DFF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5379" y="1443354"/>
                <a:ext cx="215537" cy="215537"/>
              </a:xfrm>
              <a:prstGeom prst="rect">
                <a:avLst/>
              </a:prstGeom>
            </p:spPr>
          </p:pic>
        </p:grp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976EE46E-EE37-42CC-86C4-9AF0B2BADF37}"/>
                </a:ext>
              </a:extLst>
            </p:cNvPr>
            <p:cNvCxnSpPr>
              <a:endCxn id="65" idx="1"/>
            </p:cNvCxnSpPr>
            <p:nvPr/>
          </p:nvCxnSpPr>
          <p:spPr>
            <a:xfrm>
              <a:off x="2098766" y="1670370"/>
              <a:ext cx="96899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취소">
            <a:extLst>
              <a:ext uri="{FF2B5EF4-FFF2-40B4-BE49-F238E27FC236}">
                <a16:creationId xmlns:a16="http://schemas.microsoft.com/office/drawing/2014/main" id="{B614AC05-7B42-43B2-83E1-6109FCFD4E4C}"/>
              </a:ext>
            </a:extLst>
          </p:cNvPr>
          <p:cNvSpPr/>
          <p:nvPr/>
        </p:nvSpPr>
        <p:spPr>
          <a:xfrm>
            <a:off x="841248" y="1082404"/>
            <a:ext cx="408561" cy="217725"/>
          </a:xfrm>
          <a:prstGeom prst="roundRect">
            <a:avLst>
              <a:gd name="adj" fmla="val 4950"/>
            </a:avLst>
          </a:prstGeom>
          <a:solidFill>
            <a:srgbClr val="595959"/>
          </a:solidFill>
          <a:ln w="3175">
            <a:solidFill>
              <a:srgbClr val="40404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700"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ko-KR" altLang="en-US" dirty="0"/>
              <a:t>이전</a:t>
            </a:r>
            <a:endParaRPr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2F546C2-B895-4269-8B92-A4007BDFE9EA}"/>
              </a:ext>
            </a:extLst>
          </p:cNvPr>
          <p:cNvGrpSpPr/>
          <p:nvPr/>
        </p:nvGrpSpPr>
        <p:grpSpPr>
          <a:xfrm>
            <a:off x="4457651" y="1371546"/>
            <a:ext cx="2442594" cy="1190430"/>
            <a:chOff x="4457651" y="1371546"/>
            <a:chExt cx="2442594" cy="1190430"/>
          </a:xfrm>
        </p:grpSpPr>
        <p:sp>
          <p:nvSpPr>
            <p:cNvPr id="16" name="모서리가 둥근 직사각형 40">
              <a:extLst>
                <a:ext uri="{FF2B5EF4-FFF2-40B4-BE49-F238E27FC236}">
                  <a16:creationId xmlns:a16="http://schemas.microsoft.com/office/drawing/2014/main" id="{3F117549-90BD-400E-8751-10FDB4B1B7AD}"/>
                </a:ext>
              </a:extLst>
            </p:cNvPr>
            <p:cNvSpPr/>
            <p:nvPr/>
          </p:nvSpPr>
          <p:spPr>
            <a:xfrm>
              <a:off x="4457651" y="1371546"/>
              <a:ext cx="2442594" cy="1190430"/>
            </a:xfrm>
            <a:prstGeom prst="roundRect">
              <a:avLst>
                <a:gd name="adj" fmla="val 9955"/>
              </a:avLst>
            </a:prstGeom>
            <a:solidFill>
              <a:srgbClr val="FFFFFF"/>
            </a:solidFill>
            <a:ln w="3175">
              <a:solidFill>
                <a:srgbClr val="808080"/>
              </a:solidFill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17" name="저장">
              <a:extLst>
                <a:ext uri="{FF2B5EF4-FFF2-40B4-BE49-F238E27FC236}">
                  <a16:creationId xmlns:a16="http://schemas.microsoft.com/office/drawing/2014/main" id="{20AD3490-70FE-4AB0-A4F1-BCD0FD4868A8}"/>
                </a:ext>
              </a:extLst>
            </p:cNvPr>
            <p:cNvSpPr txBox="1"/>
            <p:nvPr/>
          </p:nvSpPr>
          <p:spPr>
            <a:xfrm>
              <a:off x="5530192" y="2325732"/>
              <a:ext cx="297514" cy="2154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 algn="ctr">
                <a:defRPr sz="8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rPr lang="ko-KR" altLang="en-US" dirty="0"/>
                <a:t>확인</a:t>
              </a:r>
              <a:endParaRPr dirty="0"/>
            </a:p>
          </p:txBody>
        </p:sp>
        <p:sp>
          <p:nvSpPr>
            <p:cNvPr id="18" name="메모 작성">
              <a:extLst>
                <a:ext uri="{FF2B5EF4-FFF2-40B4-BE49-F238E27FC236}">
                  <a16:creationId xmlns:a16="http://schemas.microsoft.com/office/drawing/2014/main" id="{A952E43A-5319-4A18-97AB-11CC8CAB105C}"/>
                </a:ext>
              </a:extLst>
            </p:cNvPr>
            <p:cNvSpPr txBox="1"/>
            <p:nvPr/>
          </p:nvSpPr>
          <p:spPr>
            <a:xfrm>
              <a:off x="4574345" y="1462804"/>
              <a:ext cx="2209206" cy="2154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>
              <a:lvl1pPr algn="ctr">
                <a:defRPr sz="8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r>
                <a:rPr lang="ko-KR" altLang="en-US" dirty="0"/>
                <a:t>안내</a:t>
              </a:r>
              <a:endParaRPr dirty="0"/>
            </a:p>
          </p:txBody>
        </p:sp>
        <p:sp>
          <p:nvSpPr>
            <p:cNvPr id="19" name="모서리가 둥근 직사각형 40">
              <a:extLst>
                <a:ext uri="{FF2B5EF4-FFF2-40B4-BE49-F238E27FC236}">
                  <a16:creationId xmlns:a16="http://schemas.microsoft.com/office/drawing/2014/main" id="{9C35D681-3CF3-45F0-9F6C-85F2B2A101FD}"/>
                </a:ext>
              </a:extLst>
            </p:cNvPr>
            <p:cNvSpPr/>
            <p:nvPr/>
          </p:nvSpPr>
          <p:spPr>
            <a:xfrm>
              <a:off x="4553999" y="1677479"/>
              <a:ext cx="2249898" cy="578565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조회는 최대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1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개월까지 조회 할 수 있습니다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  <a:ea typeface="+mn-ea"/>
                </a:rPr>
                <a:t>.,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  <a:ea typeface="+mn-ea"/>
                </a:rPr>
                <a:t>  </a:t>
              </a:r>
              <a:endParaRPr sz="8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55D2B902-2D39-462F-A4D7-2D798298B69A}"/>
              </a:ext>
            </a:extLst>
          </p:cNvPr>
          <p:cNvSpPr/>
          <p:nvPr/>
        </p:nvSpPr>
        <p:spPr>
          <a:xfrm>
            <a:off x="816565" y="133032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2" name="Google Shape;173;p5">
            <a:extLst>
              <a:ext uri="{FF2B5EF4-FFF2-40B4-BE49-F238E27FC236}">
                <a16:creationId xmlns:a16="http://schemas.microsoft.com/office/drawing/2014/main" id="{0991CAAB-A882-424D-ADB5-6AD475754CAD}"/>
              </a:ext>
            </a:extLst>
          </p:cNvPr>
          <p:cNvSpPr/>
          <p:nvPr/>
        </p:nvSpPr>
        <p:spPr>
          <a:xfrm>
            <a:off x="4340861" y="1290933"/>
            <a:ext cx="233579" cy="2335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a</a:t>
            </a:r>
            <a:endParaRPr sz="800" b="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F0C7A60-0688-4658-AB28-7E330BB1B9E0}"/>
              </a:ext>
            </a:extLst>
          </p:cNvPr>
          <p:cNvSpPr/>
          <p:nvPr/>
        </p:nvSpPr>
        <p:spPr>
          <a:xfrm>
            <a:off x="816565" y="1685922"/>
            <a:ext cx="233579" cy="23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3E06B7-896A-4D17-B3BA-CBC61CC32687}"/>
              </a:ext>
            </a:extLst>
          </p:cNvPr>
          <p:cNvSpPr/>
          <p:nvPr/>
        </p:nvSpPr>
        <p:spPr>
          <a:xfrm rot="21383520">
            <a:off x="6686151" y="4238510"/>
            <a:ext cx="1517257" cy="484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기간 조회 화면 추가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(2021.10.28)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796451"/>
      </p:ext>
    </p:extLst>
  </p:cSld>
  <p:clrMapOvr>
    <a:masterClrMapping/>
  </p:clrMapOvr>
</p:sld>
</file>

<file path=ppt/theme/theme1.xml><?xml version="1.0" encoding="utf-8"?>
<a:theme xmlns:a="http://schemas.openxmlformats.org/drawingml/2006/main" name="Guide_빈화면">
  <a:themeElements>
    <a:clrScheme name="고려청자">
      <a:dk1>
        <a:srgbClr val="000000"/>
      </a:dk1>
      <a:lt1>
        <a:srgbClr val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accent3">
                <a:lumMod val="75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_공통_MO템플릿_2장">
  <a:themeElements>
    <a:clrScheme name="고려청자">
      <a:dk1>
        <a:srgbClr val="000000"/>
      </a:dk1>
      <a:lt1>
        <a:srgbClr val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b="1" dirty="0" smtClean="0">
            <a:solidFill>
              <a:schemeClr val="accent3">
                <a:lumMod val="75000"/>
              </a:schemeClr>
            </a:solidFill>
            <a:latin typeface="+mn-ea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공통_MO템플릿_2장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800" dirty="0" smtClean="0">
            <a:latin typeface="+mn-ea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59E6255F2D73147B62750EAD1B1B778" ma:contentTypeVersion="2" ma:contentTypeDescription="새 문서를 만듭니다." ma:contentTypeScope="" ma:versionID="edb6ee5996f2eaddaf20f4de5625df72">
  <xsd:schema xmlns:xsd="http://www.w3.org/2001/XMLSchema" xmlns:xs="http://www.w3.org/2001/XMLSchema" xmlns:p="http://schemas.microsoft.com/office/2006/metadata/properties" xmlns:ns3="ae029965-b63f-4f7c-be2b-b8cf3e0f6a34" targetNamespace="http://schemas.microsoft.com/office/2006/metadata/properties" ma:root="true" ma:fieldsID="f5069aee85a36e9edee11e118ef16657" ns3:_="">
    <xsd:import namespace="ae029965-b63f-4f7c-be2b-b8cf3e0f6a3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029965-b63f-4f7c-be2b-b8cf3e0f6a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8DF1E97-3943-4AFD-B24E-4BF26EC177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CC932C-64FA-4687-8820-CBBABC4DEF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029965-b63f-4f7c-be2b-b8cf3e0f6a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8855CC8-C4AD-429D-B01D-F988F7FE1398}">
  <ds:schemaRefs>
    <ds:schemaRef ds:uri="http://purl.org/dc/terms/"/>
    <ds:schemaRef ds:uri="http://schemas.microsoft.com/office/2006/metadata/properties"/>
    <ds:schemaRef ds:uri="http://purl.org/dc/elements/1.1/"/>
    <ds:schemaRef ds:uri="http://schemas.microsoft.com/office/2006/documentManagement/types"/>
    <ds:schemaRef ds:uri="ae029965-b63f-4f7c-be2b-b8cf3e0f6a34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14598</TotalTime>
  <Words>21967</Words>
  <Application>Microsoft Office PowerPoint</Application>
  <PresentationFormat>A4 용지(210x297mm)</PresentationFormat>
  <Paragraphs>4612</Paragraphs>
  <Slides>129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129</vt:i4>
      </vt:variant>
    </vt:vector>
  </HeadingPairs>
  <TitlesOfParts>
    <vt:vector size="141" baseType="lpstr">
      <vt:lpstr>Helvetica Neue Medium</vt:lpstr>
      <vt:lpstr>NanumSquare Bold</vt:lpstr>
      <vt:lpstr>NanumSquare Regular</vt:lpstr>
      <vt:lpstr>나눔고딕</vt:lpstr>
      <vt:lpstr>맑은 고딕</vt:lpstr>
      <vt:lpstr>맑은 고딕</vt:lpstr>
      <vt:lpstr>Arial</vt:lpstr>
      <vt:lpstr>Calibri</vt:lpstr>
      <vt:lpstr>Helvetica</vt:lpstr>
      <vt:lpstr>Guide_빈화면</vt:lpstr>
      <vt:lpstr>2_공통_MO템플릿_2장</vt:lpstr>
      <vt:lpstr>공통_MO템플릿_2장</vt:lpstr>
      <vt:lpstr>PowerPoint 프레젠테이션</vt:lpstr>
      <vt:lpstr>PowerPoint 프레젠테이션</vt:lpstr>
      <vt:lpstr>PowerPoint 프레젠테이션</vt:lpstr>
      <vt:lpstr>스플래쉬</vt:lpstr>
      <vt:lpstr>필수/선택 접근 권한 안내</vt:lpstr>
      <vt:lpstr>튜토리얼(인솔 정보 및 구매연결)</vt:lpstr>
      <vt:lpstr>튜토리얼(인솔 정보 및 구매연결)</vt:lpstr>
      <vt:lpstr>튜토리얼(앱 이용안내)</vt:lpstr>
      <vt:lpstr>튜토리얼(앱 이용안내)</vt:lpstr>
      <vt:lpstr>로그인</vt:lpstr>
      <vt:lpstr>로그인(로그인 휴면/동시로그인)</vt:lpstr>
      <vt:lpstr>아이디 찾기</vt:lpstr>
      <vt:lpstr>비밀번호 재설정(1/2 step)</vt:lpstr>
      <vt:lpstr>비밀번호 재설정(2/2 step)</vt:lpstr>
      <vt:lpstr>회원가입 – 국가 선택</vt:lpstr>
      <vt:lpstr>회원가입 – 정보 입력(국가 : 한국)</vt:lpstr>
      <vt:lpstr>회원가입 – 정보 입력 (국가 : 한국)</vt:lpstr>
      <vt:lpstr>회원가입 – 정보 입력(국가 : 국외)</vt:lpstr>
      <vt:lpstr>회원가입(의료진 매칭을 통한 회원 가입)</vt:lpstr>
      <vt:lpstr>회원가입 – 입력 및 오류 발생 텍스트 박스</vt:lpstr>
      <vt:lpstr>약관</vt:lpstr>
      <vt:lpstr>약관</vt:lpstr>
      <vt:lpstr>약관</vt:lpstr>
      <vt:lpstr>약관</vt:lpstr>
      <vt:lpstr>회원 가입 완료</vt:lpstr>
      <vt:lpstr>필수 및 추가 정보(문진 정보)</vt:lpstr>
      <vt:lpstr>필수 및 추가 정보(문진 정보)</vt:lpstr>
      <vt:lpstr>필수 및 추가 정보(문진 정보)</vt:lpstr>
      <vt:lpstr>필수 및 추가 정보(문진 정보)</vt:lpstr>
      <vt:lpstr>필수 및 추가 정보(문진 정보)</vt:lpstr>
      <vt:lpstr>필수 및 추가 정보(문진 정보)</vt:lpstr>
      <vt:lpstr>회원 가입_문진 작성 완료</vt:lpstr>
      <vt:lpstr>팝업&amp;띠배너 화면</vt:lpstr>
      <vt:lpstr>PowerPoint 프레젠테이션</vt:lpstr>
      <vt:lpstr>홈</vt:lpstr>
      <vt:lpstr>홈(오늘의 걸음 진행)</vt:lpstr>
      <vt:lpstr>홈(오늘 이전 날짜에서 오늘의 운동/걸음 진행하지 않았을 경우)</vt:lpstr>
      <vt:lpstr>홈(오늘 이전 등록된 스케줄이 없음)</vt:lpstr>
      <vt:lpstr>홈(오늘 이후 스케줄 있을 경우)</vt:lpstr>
      <vt:lpstr>홈(오늘 이후 스케줄 없음)</vt:lpstr>
      <vt:lpstr>홈 &gt; 오늘의 걸음 &gt; 기록하기 &gt; 시간 선택</vt:lpstr>
      <vt:lpstr>홈 &gt; 오늘의 걸음 &gt; 기록하기 &gt; 걸음 측정 하기- 실행</vt:lpstr>
      <vt:lpstr>홈 &gt; 오늘의 걸음 &gt; 상세 결과 보기(전체)</vt:lpstr>
      <vt:lpstr>홈 &gt; 오늘의 걸음 &gt; 상세 결과 보기(시간 선택)</vt:lpstr>
      <vt:lpstr>홈 &gt; 자율 보행 &gt; 상세 결과 보기 &gt; ⓘ 아이콘 선택</vt:lpstr>
      <vt:lpstr>PowerPoint 프레젠테이션</vt:lpstr>
      <vt:lpstr>스케줄</vt:lpstr>
      <vt:lpstr>신규 스케줄 추가</vt:lpstr>
      <vt:lpstr>신규 스케줄 추가 &gt; 운동 선택</vt:lpstr>
      <vt:lpstr>신규 스케줄 추가 &gt; 운동 선택 &gt; 요일, 횟수 지정</vt:lpstr>
      <vt:lpstr>신규 스케줄 추가 &gt; 운동 추가 완료</vt:lpstr>
      <vt:lpstr>신규 스케줄 추가 &gt; 운동 추가 완료(drag&amp;drop)</vt:lpstr>
      <vt:lpstr>PowerPoint 프레젠테이션</vt:lpstr>
      <vt:lpstr>운동(의료진이 추가한 운동)</vt:lpstr>
      <vt:lpstr>운동(의료진이 추가한 운동) &gt; 의료진에게 문의</vt:lpstr>
      <vt:lpstr>운동(내가 추가한 운동)</vt:lpstr>
      <vt:lpstr>운동 &gt; 운동 추가</vt:lpstr>
      <vt:lpstr>운동 &gt; 운동 추가 &gt; 횟수 지정</vt:lpstr>
      <vt:lpstr>운동(내가 추가한 운동) &gt; 운동 대기(동영상 비촬영)</vt:lpstr>
      <vt:lpstr>운동(내가 추가한 운동 , 이전 날짜의 운동) &gt; 결과 보기(동영상 비촬영)</vt:lpstr>
      <vt:lpstr>운동(의료진이 추가한 운동) &gt; 운동 대기(동영상 미촬영)</vt:lpstr>
      <vt:lpstr>운동(의료진이 추가한 운동, 이전 날짜의 운동) &gt; 결과보기(동영상 미촬영)</vt:lpstr>
      <vt:lpstr>운동(동영상 비촬영) &gt; 운동 대기 &gt; 족저압 녹화(대기)</vt:lpstr>
      <vt:lpstr>운동(동영상 비촬영) &gt; 운동 대기 &gt; 족저압 녹화(운동 진행)</vt:lpstr>
      <vt:lpstr>운동(동영상 비촬영) &gt; 운동 대기 &gt; 족저압 촬영 &gt; 운동 완료 &gt; 자동 이동 운동(동영상 비촬영) &gt; 결과 보기&gt; 완료된 운동 조회</vt:lpstr>
      <vt:lpstr>운동(의료진이 추가한 운동) &gt; 운동 대기(동영상 촬영)</vt:lpstr>
      <vt:lpstr>운동(의료진이 추가한 운동, 이전 날짜의 운동) &gt; 결과 보기(동영상 촬영)</vt:lpstr>
      <vt:lpstr>운동(의료진이 추가한 운동) &gt; 운동 대기(동영상 촬영) &gt; 동영상 촬영(대기)</vt:lpstr>
      <vt:lpstr>운동(의료진이 추가한 운동) &gt; 운동 대기 (동영상 촬영) &gt; 동영상 촬영(운동 진행)</vt:lpstr>
      <vt:lpstr>운동(의료진이 추가한 운동) &gt; 운동 대기(동영상 촬영) &gt; 운동 조회 운동(동영상 촬영) &gt; 결과보기&gt; 완료된 운동 조회</vt:lpstr>
      <vt:lpstr>운동(의료진이 추가한 운동) &gt; 운동 완료 &gt; 운동 이동 &gt; 운동 완료 팝업</vt:lpstr>
      <vt:lpstr>PowerPoint 프레젠테이션</vt:lpstr>
      <vt:lpstr>전체 메뉴 &gt; 인솔 관리 – 빈 데이터</vt:lpstr>
      <vt:lpstr>전체 메뉴 &gt; 인솔 관리 – 연결 전</vt:lpstr>
      <vt:lpstr>전체 메뉴 &gt; 인솔 관리 &gt; 신규 등록– 연결 가이드</vt:lpstr>
      <vt:lpstr>전체 메뉴 &gt; 인솔 관리 &gt; 신규 등록 – 검색중</vt:lpstr>
      <vt:lpstr>전체 메뉴 &gt; 인솔 관리 &gt; 신규 등록 – 검색 확인</vt:lpstr>
      <vt:lpstr>전체 메뉴 &gt; 인솔 관리 &gt; 신규 등록 – 검색 실패</vt:lpstr>
      <vt:lpstr>전체 메뉴 &gt; 인솔 관리 &gt; 신규 등록 – 연결 완료</vt:lpstr>
      <vt:lpstr>전체 메뉴 &gt; 인솔 관리 &gt; 신규 등록 – 연결 완료</vt:lpstr>
      <vt:lpstr>전체 메뉴 &gt; 인솔 관리 – 인솔 연결</vt:lpstr>
      <vt:lpstr>전체 메뉴 &gt; 인솔 관리 – 인솔 연결</vt:lpstr>
      <vt:lpstr>전체 메뉴 &gt; 인솔 관리 &gt; 신규 등록 – 보정 물음</vt:lpstr>
      <vt:lpstr>전체 메뉴 &gt; 인솔 관리 – 인솔 보정</vt:lpstr>
      <vt:lpstr>전체 메뉴 &gt; 인솔 관리 – 인솔 보정 안내</vt:lpstr>
      <vt:lpstr>전체 메뉴 &gt; 인솔 관리 – 인솔 보정</vt:lpstr>
      <vt:lpstr>전체 메뉴 &gt; 인솔 관리 – 인솔 보정 완료</vt:lpstr>
      <vt:lpstr>전체 메뉴 &gt; 인솔 관리 – 인솔 보정 실패</vt:lpstr>
      <vt:lpstr>전체 메뉴 &gt; 인솔 관리 – 인솔 정보</vt:lpstr>
      <vt:lpstr>PowerPoint 프레젠테이션</vt:lpstr>
      <vt:lpstr>홈 &gt; 종합 결과 </vt:lpstr>
      <vt:lpstr>홈 &gt; 종합 결과 &gt; 전체 순위 보기 선택</vt:lpstr>
      <vt:lpstr>홈 &gt; 종합 결과 &gt; 운동 별 결과 보기 &gt; 보행 선택 &gt; 보행 운동 결과</vt:lpstr>
      <vt:lpstr>홈 &gt; 종합 결과 &gt; 운동 별 결과 보기 &gt; 보행 선택 &gt; 보행 운동 세트별 결과</vt:lpstr>
      <vt:lpstr>홈 &gt; 종합 결과 &gt; 운동 별 결과 보기 &gt; 운동 선택(외발 서기 제외) &gt; 운동 전체 결과 (외발 서기 제외)</vt:lpstr>
      <vt:lpstr>홈 &gt; 종합 결과 &gt; 운동 선택 &gt; 운동 결과 (외발 서기 제외) &gt; 운동 세트별 결과(외발 서기 제외)</vt:lpstr>
      <vt:lpstr>홈 &gt; 종합 결과 &gt; 운동 별 결과 보기 &gt; 운동 선택(외발 서기) &gt; 운동 전체 결과 (외발 서기)</vt:lpstr>
      <vt:lpstr>홈 &gt; 종합 결과 &gt; 운동 선택 &gt; 운동 결과 (외발 서기) &gt; 운동 세트별 결과(외발 서기)</vt:lpstr>
      <vt:lpstr>홈 &gt; 종합 결과 &gt; 운동 선택 &gt; 기간 조회 선택 &gt; 기간 조회</vt:lpstr>
      <vt:lpstr>홈 &gt; 종합 결과 &gt; 운동 선택 &gt; 운동 결과 (보행 운동)  &gt; 기간 조회 선택 &gt; 기간 조회</vt:lpstr>
      <vt:lpstr>홈 &gt; 종합 결과 &gt; 운동 선택 &gt; 운동 결과 (외발 서기 제외)  &gt; 기간 조회 선택 &gt; 기간 조회</vt:lpstr>
      <vt:lpstr>홈 &gt; 종합 결과 &gt; 운동 선택 &gt; 운동 결과 (외발 서기)  &gt; 기간 조회 선택 &gt; 기간 조회</vt:lpstr>
      <vt:lpstr>PowerPoint 프레젠테이션</vt:lpstr>
      <vt:lpstr>설정</vt:lpstr>
      <vt:lpstr>설정 &gt; 회원정보</vt:lpstr>
      <vt:lpstr>설정 &gt; 회원정보 &gt; 휴대폰번호 변경하기</vt:lpstr>
      <vt:lpstr>설정 &gt; 회원정보 &gt; 이메일 변경하기</vt:lpstr>
      <vt:lpstr>설정 &gt; 회원정보 &gt; 비밀번호 변경하기</vt:lpstr>
      <vt:lpstr>설정 &gt; 회원탈퇴</vt:lpstr>
      <vt:lpstr>설정 &gt; 병원정보</vt:lpstr>
      <vt:lpstr>설정 &gt; 측정 단위</vt:lpstr>
      <vt:lpstr>설정 &gt; 데이터 백업</vt:lpstr>
      <vt:lpstr>설정 &gt; 알림</vt:lpstr>
      <vt:lpstr>PowerPoint 프레젠테이션</vt:lpstr>
      <vt:lpstr>게시판 공통 UI</vt:lpstr>
      <vt:lpstr>게시판 공통 UI</vt:lpstr>
      <vt:lpstr>게시판 공통 UI</vt:lpstr>
      <vt:lpstr>PowerPoint 프레젠테이션</vt:lpstr>
      <vt:lpstr>이벤트</vt:lpstr>
      <vt:lpstr>PowerPoint 프레젠테이션</vt:lpstr>
      <vt:lpstr>공지사항</vt:lpstr>
      <vt:lpstr>PowerPoint 프레젠테이션</vt:lpstr>
      <vt:lpstr>FAQ</vt:lpstr>
      <vt:lpstr>설정 &gt; 약관</vt:lpstr>
      <vt:lpstr>설정 &gt; 약관</vt:lpstr>
      <vt:lpstr>설정 &gt; 약관</vt:lpstr>
      <vt:lpstr>설정 &gt; 약관</vt:lpstr>
      <vt:lpstr>앱 사용중 모바일 데이터 연결이 끊겼을 경우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fixframe</dc:creator>
  <cp:lastModifiedBy>유 병규</cp:lastModifiedBy>
  <cp:revision>79</cp:revision>
  <cp:lastPrinted>2021-10-26T01:26:51Z</cp:lastPrinted>
  <dcterms:created xsi:type="dcterms:W3CDTF">2014-08-21T05:47:40Z</dcterms:created>
  <dcterms:modified xsi:type="dcterms:W3CDTF">2021-10-29T04:46:05Z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0x010100559E6255F2D73147B62750EAD1B1B778</vt:lpwstr>
  </property>
</Properties>
</file>